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69" r:id="rId15"/>
    <p:sldId id="288" r:id="rId16"/>
    <p:sldId id="270" r:id="rId17"/>
    <p:sldId id="271" r:id="rId18"/>
    <p:sldId id="272" r:id="rId19"/>
    <p:sldId id="273" r:id="rId20"/>
    <p:sldId id="274" r:id="rId21"/>
    <p:sldId id="275" r:id="rId22"/>
    <p:sldId id="277" r:id="rId23"/>
    <p:sldId id="276" r:id="rId24"/>
    <p:sldId id="278" r:id="rId25"/>
    <p:sldId id="279" r:id="rId26"/>
    <p:sldId id="284" r:id="rId27"/>
    <p:sldId id="280" r:id="rId28"/>
    <p:sldId id="281" r:id="rId29"/>
    <p:sldId id="282" r:id="rId30"/>
    <p:sldId id="291" r:id="rId31"/>
    <p:sldId id="289" r:id="rId32"/>
    <p:sldId id="290" r:id="rId33"/>
    <p:sldId id="292" r:id="rId34"/>
    <p:sldId id="283" r:id="rId35"/>
    <p:sldId id="285" r:id="rId36"/>
    <p:sldId id="287"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81"/>
  </p:normalViewPr>
  <p:slideViewPr>
    <p:cSldViewPr snapToGrid="0">
      <p:cViewPr varScale="1">
        <p:scale>
          <a:sx n="115" d="100"/>
          <a:sy n="115" d="100"/>
        </p:scale>
        <p:origin x="2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hyperlink" Target="https://navitabi.co.jp/en/" TargetMode="External"/><Relationship Id="rId2" Type="http://schemas.openxmlformats.org/officeDocument/2006/relationships/hyperlink" Target="https://usynligo.no/" TargetMode="External"/><Relationship Id="rId1" Type="http://schemas.openxmlformats.org/officeDocument/2006/relationships/hyperlink" Target="https://oomap.dna-software.co.uk/"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0.xml.rels><?xml version="1.0" encoding="UTF-8" standalone="yes"?>
<Relationships xmlns="http://schemas.openxmlformats.org/package/2006/relationships"><Relationship Id="rId3" Type="http://schemas.openxmlformats.org/officeDocument/2006/relationships/hyperlink" Target="https://navitabi.co.jp/en/" TargetMode="External"/><Relationship Id="rId2" Type="http://schemas.openxmlformats.org/officeDocument/2006/relationships/hyperlink" Target="https://usynligo.no/" TargetMode="External"/><Relationship Id="rId1" Type="http://schemas.openxmlformats.org/officeDocument/2006/relationships/hyperlink" Target="https://oomap.dna-software.co.uk/"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9CA1A68-988F-4CAC-AD89-CC6FDF0C248F}"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32AFA1CF-0335-46A9-AE25-282A8DE382BC}">
      <dgm:prSet/>
      <dgm:spPr/>
      <dgm:t>
        <a:bodyPr/>
        <a:lstStyle/>
        <a:p>
          <a:r>
            <a:rPr lang="de-DE"/>
            <a:t>Skandinavien</a:t>
          </a:r>
          <a:endParaRPr lang="en-US"/>
        </a:p>
      </dgm:t>
    </dgm:pt>
    <dgm:pt modelId="{FCC0C25A-9B87-4778-9EBB-32A0742A1D8B}" type="parTrans" cxnId="{4D84E821-20FF-4871-8361-88A35E00F3DE}">
      <dgm:prSet/>
      <dgm:spPr/>
      <dgm:t>
        <a:bodyPr/>
        <a:lstStyle/>
        <a:p>
          <a:endParaRPr lang="en-US"/>
        </a:p>
      </dgm:t>
    </dgm:pt>
    <dgm:pt modelId="{9F9CD174-CA05-4B04-A685-A53900FBAFAA}" type="sibTrans" cxnId="{4D84E821-20FF-4871-8361-88A35E00F3DE}">
      <dgm:prSet/>
      <dgm:spPr/>
      <dgm:t>
        <a:bodyPr/>
        <a:lstStyle/>
        <a:p>
          <a:endParaRPr lang="en-US"/>
        </a:p>
      </dgm:t>
    </dgm:pt>
    <dgm:pt modelId="{7EAB24A8-2943-4787-BBFB-9560D8008BA5}">
      <dgm:prSet/>
      <dgm:spPr/>
      <dgm:t>
        <a:bodyPr/>
        <a:lstStyle/>
        <a:p>
          <a:r>
            <a:rPr lang="de-DE"/>
            <a:t>Nationalsport</a:t>
          </a:r>
          <a:endParaRPr lang="en-US"/>
        </a:p>
      </dgm:t>
    </dgm:pt>
    <dgm:pt modelId="{5E6450AD-514B-4B72-AA26-A3C0998D8691}" type="parTrans" cxnId="{D48397F4-8ECA-4E8A-9680-D95F1739EADF}">
      <dgm:prSet/>
      <dgm:spPr/>
      <dgm:t>
        <a:bodyPr/>
        <a:lstStyle/>
        <a:p>
          <a:endParaRPr lang="en-US"/>
        </a:p>
      </dgm:t>
    </dgm:pt>
    <dgm:pt modelId="{8E245E0C-392A-4E7B-B4D5-07E31C35EF83}" type="sibTrans" cxnId="{D48397F4-8ECA-4E8A-9680-D95F1739EADF}">
      <dgm:prSet/>
      <dgm:spPr/>
      <dgm:t>
        <a:bodyPr/>
        <a:lstStyle/>
        <a:p>
          <a:endParaRPr lang="en-US"/>
        </a:p>
      </dgm:t>
    </dgm:pt>
    <dgm:pt modelId="{5E12C151-B0BC-4685-B11A-AF6E481CFFC5}">
      <dgm:prSet/>
      <dgm:spPr/>
      <dgm:t>
        <a:bodyPr/>
        <a:lstStyle/>
        <a:p>
          <a:r>
            <a:rPr lang="de-DE"/>
            <a:t>OL-Schule</a:t>
          </a:r>
          <a:endParaRPr lang="en-US"/>
        </a:p>
      </dgm:t>
    </dgm:pt>
    <dgm:pt modelId="{B42F0D39-0427-4D7F-B879-058CFB90C34E}" type="parTrans" cxnId="{F963457C-B39A-461E-9618-CFA3DC63E49F}">
      <dgm:prSet/>
      <dgm:spPr/>
      <dgm:t>
        <a:bodyPr/>
        <a:lstStyle/>
        <a:p>
          <a:endParaRPr lang="en-US"/>
        </a:p>
      </dgm:t>
    </dgm:pt>
    <dgm:pt modelId="{7251A1DA-746C-4E89-91B0-F6EACA35623A}" type="sibTrans" cxnId="{F963457C-B39A-461E-9618-CFA3DC63E49F}">
      <dgm:prSet/>
      <dgm:spPr/>
      <dgm:t>
        <a:bodyPr/>
        <a:lstStyle/>
        <a:p>
          <a:endParaRPr lang="en-US"/>
        </a:p>
      </dgm:t>
    </dgm:pt>
    <dgm:pt modelId="{F35F9717-280C-2E49-B6D5-A8155B1B038B}" type="pres">
      <dgm:prSet presAssocID="{99CA1A68-988F-4CAC-AD89-CC6FDF0C248F}" presName="outerComposite" presStyleCnt="0">
        <dgm:presLayoutVars>
          <dgm:chMax val="5"/>
          <dgm:dir/>
          <dgm:resizeHandles val="exact"/>
        </dgm:presLayoutVars>
      </dgm:prSet>
      <dgm:spPr/>
    </dgm:pt>
    <dgm:pt modelId="{3C26984B-14C2-3946-8DC4-2858AD054606}" type="pres">
      <dgm:prSet presAssocID="{99CA1A68-988F-4CAC-AD89-CC6FDF0C248F}" presName="dummyMaxCanvas" presStyleCnt="0">
        <dgm:presLayoutVars/>
      </dgm:prSet>
      <dgm:spPr/>
    </dgm:pt>
    <dgm:pt modelId="{C2A89B66-3D6C-0445-938E-54EBC2708BDD}" type="pres">
      <dgm:prSet presAssocID="{99CA1A68-988F-4CAC-AD89-CC6FDF0C248F}" presName="ThreeNodes_1" presStyleLbl="node1" presStyleIdx="0" presStyleCnt="3">
        <dgm:presLayoutVars>
          <dgm:bulletEnabled val="1"/>
        </dgm:presLayoutVars>
      </dgm:prSet>
      <dgm:spPr/>
    </dgm:pt>
    <dgm:pt modelId="{7207A13B-1FEC-A846-A261-BD42B90089F7}" type="pres">
      <dgm:prSet presAssocID="{99CA1A68-988F-4CAC-AD89-CC6FDF0C248F}" presName="ThreeNodes_2" presStyleLbl="node1" presStyleIdx="1" presStyleCnt="3">
        <dgm:presLayoutVars>
          <dgm:bulletEnabled val="1"/>
        </dgm:presLayoutVars>
      </dgm:prSet>
      <dgm:spPr/>
    </dgm:pt>
    <dgm:pt modelId="{6458FD80-8DBD-2449-8530-8C2927903D95}" type="pres">
      <dgm:prSet presAssocID="{99CA1A68-988F-4CAC-AD89-CC6FDF0C248F}" presName="ThreeNodes_3" presStyleLbl="node1" presStyleIdx="2" presStyleCnt="3">
        <dgm:presLayoutVars>
          <dgm:bulletEnabled val="1"/>
        </dgm:presLayoutVars>
      </dgm:prSet>
      <dgm:spPr/>
    </dgm:pt>
    <dgm:pt modelId="{4CD8769C-3EB4-6F46-BED3-D3F8C64EC936}" type="pres">
      <dgm:prSet presAssocID="{99CA1A68-988F-4CAC-AD89-CC6FDF0C248F}" presName="ThreeConn_1-2" presStyleLbl="fgAccFollowNode1" presStyleIdx="0" presStyleCnt="2">
        <dgm:presLayoutVars>
          <dgm:bulletEnabled val="1"/>
        </dgm:presLayoutVars>
      </dgm:prSet>
      <dgm:spPr/>
    </dgm:pt>
    <dgm:pt modelId="{1F15FA91-D92A-0D43-BAF1-C96411A6B789}" type="pres">
      <dgm:prSet presAssocID="{99CA1A68-988F-4CAC-AD89-CC6FDF0C248F}" presName="ThreeConn_2-3" presStyleLbl="fgAccFollowNode1" presStyleIdx="1" presStyleCnt="2">
        <dgm:presLayoutVars>
          <dgm:bulletEnabled val="1"/>
        </dgm:presLayoutVars>
      </dgm:prSet>
      <dgm:spPr/>
    </dgm:pt>
    <dgm:pt modelId="{73A7D2BD-0BDB-2B4A-8EF8-84301B3E69DA}" type="pres">
      <dgm:prSet presAssocID="{99CA1A68-988F-4CAC-AD89-CC6FDF0C248F}" presName="ThreeNodes_1_text" presStyleLbl="node1" presStyleIdx="2" presStyleCnt="3">
        <dgm:presLayoutVars>
          <dgm:bulletEnabled val="1"/>
        </dgm:presLayoutVars>
      </dgm:prSet>
      <dgm:spPr/>
    </dgm:pt>
    <dgm:pt modelId="{7CE5AE3E-A284-7E4B-A45D-9F506A56A767}" type="pres">
      <dgm:prSet presAssocID="{99CA1A68-988F-4CAC-AD89-CC6FDF0C248F}" presName="ThreeNodes_2_text" presStyleLbl="node1" presStyleIdx="2" presStyleCnt="3">
        <dgm:presLayoutVars>
          <dgm:bulletEnabled val="1"/>
        </dgm:presLayoutVars>
      </dgm:prSet>
      <dgm:spPr/>
    </dgm:pt>
    <dgm:pt modelId="{3B769B82-04C2-AC40-B2E1-7F8BF2D67E9A}" type="pres">
      <dgm:prSet presAssocID="{99CA1A68-988F-4CAC-AD89-CC6FDF0C248F}" presName="ThreeNodes_3_text" presStyleLbl="node1" presStyleIdx="2" presStyleCnt="3">
        <dgm:presLayoutVars>
          <dgm:bulletEnabled val="1"/>
        </dgm:presLayoutVars>
      </dgm:prSet>
      <dgm:spPr/>
    </dgm:pt>
  </dgm:ptLst>
  <dgm:cxnLst>
    <dgm:cxn modelId="{1F9FAD10-105B-2A41-94D0-AB6DE30CE4D5}" type="presOf" srcId="{9F9CD174-CA05-4B04-A685-A53900FBAFAA}" destId="{4CD8769C-3EB4-6F46-BED3-D3F8C64EC936}" srcOrd="0" destOrd="0" presId="urn:microsoft.com/office/officeart/2005/8/layout/vProcess5"/>
    <dgm:cxn modelId="{B2098716-31A2-A340-94BB-B00566245EAF}" type="presOf" srcId="{32AFA1CF-0335-46A9-AE25-282A8DE382BC}" destId="{73A7D2BD-0BDB-2B4A-8EF8-84301B3E69DA}" srcOrd="1" destOrd="0" presId="urn:microsoft.com/office/officeart/2005/8/layout/vProcess5"/>
    <dgm:cxn modelId="{4D84E821-20FF-4871-8361-88A35E00F3DE}" srcId="{99CA1A68-988F-4CAC-AD89-CC6FDF0C248F}" destId="{32AFA1CF-0335-46A9-AE25-282A8DE382BC}" srcOrd="0" destOrd="0" parTransId="{FCC0C25A-9B87-4778-9EBB-32A0742A1D8B}" sibTransId="{9F9CD174-CA05-4B04-A685-A53900FBAFAA}"/>
    <dgm:cxn modelId="{F6B11A40-AC7A-814F-8DE3-9504A027685D}" type="presOf" srcId="{32AFA1CF-0335-46A9-AE25-282A8DE382BC}" destId="{C2A89B66-3D6C-0445-938E-54EBC2708BDD}" srcOrd="0" destOrd="0" presId="urn:microsoft.com/office/officeart/2005/8/layout/vProcess5"/>
    <dgm:cxn modelId="{DC716067-EB05-6341-843A-369B5D5E7406}" type="presOf" srcId="{5E12C151-B0BC-4685-B11A-AF6E481CFFC5}" destId="{3B769B82-04C2-AC40-B2E1-7F8BF2D67E9A}" srcOrd="1" destOrd="0" presId="urn:microsoft.com/office/officeart/2005/8/layout/vProcess5"/>
    <dgm:cxn modelId="{8A44A267-90C6-0A40-9246-3F00E017DD56}" type="presOf" srcId="{7EAB24A8-2943-4787-BBFB-9560D8008BA5}" destId="{7207A13B-1FEC-A846-A261-BD42B90089F7}" srcOrd="0" destOrd="0" presId="urn:microsoft.com/office/officeart/2005/8/layout/vProcess5"/>
    <dgm:cxn modelId="{F963457C-B39A-461E-9618-CFA3DC63E49F}" srcId="{99CA1A68-988F-4CAC-AD89-CC6FDF0C248F}" destId="{5E12C151-B0BC-4685-B11A-AF6E481CFFC5}" srcOrd="2" destOrd="0" parTransId="{B42F0D39-0427-4D7F-B879-058CFB90C34E}" sibTransId="{7251A1DA-746C-4E89-91B0-F6EACA35623A}"/>
    <dgm:cxn modelId="{FBC86694-F5F2-BD45-92DF-E44199746F33}" type="presOf" srcId="{5E12C151-B0BC-4685-B11A-AF6E481CFFC5}" destId="{6458FD80-8DBD-2449-8530-8C2927903D95}" srcOrd="0" destOrd="0" presId="urn:microsoft.com/office/officeart/2005/8/layout/vProcess5"/>
    <dgm:cxn modelId="{9369649B-20DD-1C4C-8D63-57297292134F}" type="presOf" srcId="{99CA1A68-988F-4CAC-AD89-CC6FDF0C248F}" destId="{F35F9717-280C-2E49-B6D5-A8155B1B038B}" srcOrd="0" destOrd="0" presId="urn:microsoft.com/office/officeart/2005/8/layout/vProcess5"/>
    <dgm:cxn modelId="{D09F75B9-FE01-0148-B997-C41195E5FF31}" type="presOf" srcId="{7EAB24A8-2943-4787-BBFB-9560D8008BA5}" destId="{7CE5AE3E-A284-7E4B-A45D-9F506A56A767}" srcOrd="1" destOrd="0" presId="urn:microsoft.com/office/officeart/2005/8/layout/vProcess5"/>
    <dgm:cxn modelId="{0726D1F2-251D-7045-BB1A-D27F89E60DC2}" type="presOf" srcId="{8E245E0C-392A-4E7B-B4D5-07E31C35EF83}" destId="{1F15FA91-D92A-0D43-BAF1-C96411A6B789}" srcOrd="0" destOrd="0" presId="urn:microsoft.com/office/officeart/2005/8/layout/vProcess5"/>
    <dgm:cxn modelId="{D48397F4-8ECA-4E8A-9680-D95F1739EADF}" srcId="{99CA1A68-988F-4CAC-AD89-CC6FDF0C248F}" destId="{7EAB24A8-2943-4787-BBFB-9560D8008BA5}" srcOrd="1" destOrd="0" parTransId="{5E6450AD-514B-4B72-AA26-A3C0998D8691}" sibTransId="{8E245E0C-392A-4E7B-B4D5-07E31C35EF83}"/>
    <dgm:cxn modelId="{C3641D7E-FF5E-E040-93BB-4B815F4CB7A0}" type="presParOf" srcId="{F35F9717-280C-2E49-B6D5-A8155B1B038B}" destId="{3C26984B-14C2-3946-8DC4-2858AD054606}" srcOrd="0" destOrd="0" presId="urn:microsoft.com/office/officeart/2005/8/layout/vProcess5"/>
    <dgm:cxn modelId="{0E6D9D89-28EC-D042-A710-7F14B20D18C2}" type="presParOf" srcId="{F35F9717-280C-2E49-B6D5-A8155B1B038B}" destId="{C2A89B66-3D6C-0445-938E-54EBC2708BDD}" srcOrd="1" destOrd="0" presId="urn:microsoft.com/office/officeart/2005/8/layout/vProcess5"/>
    <dgm:cxn modelId="{21A5DDAD-FEF0-AD44-B852-ED4617201706}" type="presParOf" srcId="{F35F9717-280C-2E49-B6D5-A8155B1B038B}" destId="{7207A13B-1FEC-A846-A261-BD42B90089F7}" srcOrd="2" destOrd="0" presId="urn:microsoft.com/office/officeart/2005/8/layout/vProcess5"/>
    <dgm:cxn modelId="{E47789CC-47C6-554D-A66F-C0682C65AE4D}" type="presParOf" srcId="{F35F9717-280C-2E49-B6D5-A8155B1B038B}" destId="{6458FD80-8DBD-2449-8530-8C2927903D95}" srcOrd="3" destOrd="0" presId="urn:microsoft.com/office/officeart/2005/8/layout/vProcess5"/>
    <dgm:cxn modelId="{9FACA173-8A1B-0D4A-81DF-E8F3E6CE3EEA}" type="presParOf" srcId="{F35F9717-280C-2E49-B6D5-A8155B1B038B}" destId="{4CD8769C-3EB4-6F46-BED3-D3F8C64EC936}" srcOrd="4" destOrd="0" presId="urn:microsoft.com/office/officeart/2005/8/layout/vProcess5"/>
    <dgm:cxn modelId="{F2F8D1E8-2EAF-8B4A-9594-9D239256E13A}" type="presParOf" srcId="{F35F9717-280C-2E49-B6D5-A8155B1B038B}" destId="{1F15FA91-D92A-0D43-BAF1-C96411A6B789}" srcOrd="5" destOrd="0" presId="urn:microsoft.com/office/officeart/2005/8/layout/vProcess5"/>
    <dgm:cxn modelId="{01040924-8C33-8145-B749-EF12D1449ECA}" type="presParOf" srcId="{F35F9717-280C-2E49-B6D5-A8155B1B038B}" destId="{73A7D2BD-0BDB-2B4A-8EF8-84301B3E69DA}" srcOrd="6" destOrd="0" presId="urn:microsoft.com/office/officeart/2005/8/layout/vProcess5"/>
    <dgm:cxn modelId="{E1F744A2-D4BC-C848-8949-F415F1915E32}" type="presParOf" srcId="{F35F9717-280C-2E49-B6D5-A8155B1B038B}" destId="{7CE5AE3E-A284-7E4B-A45D-9F506A56A767}" srcOrd="7" destOrd="0" presId="urn:microsoft.com/office/officeart/2005/8/layout/vProcess5"/>
    <dgm:cxn modelId="{40DA8931-7009-994B-8DEF-D71D7E32B635}" type="presParOf" srcId="{F35F9717-280C-2E49-B6D5-A8155B1B038B}" destId="{3B769B82-04C2-AC40-B2E1-7F8BF2D67E9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029465-AF3B-497D-A1FC-454CF702D40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AA3D37EC-BBAD-44CB-A966-B1A1FB0C9AAB}">
      <dgm:prSet/>
      <dgm:spPr/>
      <dgm:t>
        <a:bodyPr/>
        <a:lstStyle/>
        <a:p>
          <a:r>
            <a:rPr lang="de-DE"/>
            <a:t>OpenOrienteeringMap</a:t>
          </a:r>
          <a:endParaRPr lang="en-US"/>
        </a:p>
      </dgm:t>
    </dgm:pt>
    <dgm:pt modelId="{39A09456-326E-465C-A291-85785B6B42D1}" type="parTrans" cxnId="{385F3FC9-1810-4736-B856-AB49A59E6C3E}">
      <dgm:prSet/>
      <dgm:spPr/>
      <dgm:t>
        <a:bodyPr/>
        <a:lstStyle/>
        <a:p>
          <a:endParaRPr lang="en-US"/>
        </a:p>
      </dgm:t>
    </dgm:pt>
    <dgm:pt modelId="{96154ECA-1C37-4DBE-B3A7-C3AC50D1C762}" type="sibTrans" cxnId="{385F3FC9-1810-4736-B856-AB49A59E6C3E}">
      <dgm:prSet/>
      <dgm:spPr/>
      <dgm:t>
        <a:bodyPr/>
        <a:lstStyle/>
        <a:p>
          <a:endParaRPr lang="en-US"/>
        </a:p>
      </dgm:t>
    </dgm:pt>
    <dgm:pt modelId="{A902DE43-FC47-4275-ABF9-9DC9DA76877F}">
      <dgm:prSet/>
      <dgm:spPr/>
      <dgm:t>
        <a:bodyPr/>
        <a:lstStyle/>
        <a:p>
          <a:r>
            <a:rPr lang="de-DE">
              <a:hlinkClick xmlns:r="http://schemas.openxmlformats.org/officeDocument/2006/relationships" r:id="rId1"/>
            </a:rPr>
            <a:t>https://oomap.dna-software.co.uk/#/new/oterrain-LIDAR-5/8/13.8751/48.0846/</a:t>
          </a:r>
          <a:endParaRPr lang="en-US"/>
        </a:p>
      </dgm:t>
    </dgm:pt>
    <dgm:pt modelId="{04730EB4-A8E6-415C-84CD-F81B3B0DE089}" type="parTrans" cxnId="{7598225A-104E-406D-AF99-CCEEA49D2733}">
      <dgm:prSet/>
      <dgm:spPr/>
      <dgm:t>
        <a:bodyPr/>
        <a:lstStyle/>
        <a:p>
          <a:endParaRPr lang="en-US"/>
        </a:p>
      </dgm:t>
    </dgm:pt>
    <dgm:pt modelId="{02A44527-02DB-4783-977A-862572C4FDEB}" type="sibTrans" cxnId="{7598225A-104E-406D-AF99-CCEEA49D2733}">
      <dgm:prSet/>
      <dgm:spPr/>
      <dgm:t>
        <a:bodyPr/>
        <a:lstStyle/>
        <a:p>
          <a:endParaRPr lang="en-US"/>
        </a:p>
      </dgm:t>
    </dgm:pt>
    <dgm:pt modelId="{6C8666BE-723F-4AEA-812D-43A617C6827E}">
      <dgm:prSet/>
      <dgm:spPr/>
      <dgm:t>
        <a:bodyPr/>
        <a:lstStyle/>
        <a:p>
          <a:r>
            <a:rPr lang="de-DE"/>
            <a:t>UsinligO</a:t>
          </a:r>
          <a:endParaRPr lang="en-US"/>
        </a:p>
      </dgm:t>
    </dgm:pt>
    <dgm:pt modelId="{F6BDEFAE-B6C4-4831-9648-3243AB7B3C31}" type="parTrans" cxnId="{C6582E44-9532-43DF-B1AA-FCC0D0590F47}">
      <dgm:prSet/>
      <dgm:spPr/>
      <dgm:t>
        <a:bodyPr/>
        <a:lstStyle/>
        <a:p>
          <a:endParaRPr lang="en-US"/>
        </a:p>
      </dgm:t>
    </dgm:pt>
    <dgm:pt modelId="{942B6350-BE0E-45E2-8069-FBD6EA9949B6}" type="sibTrans" cxnId="{C6582E44-9532-43DF-B1AA-FCC0D0590F47}">
      <dgm:prSet/>
      <dgm:spPr/>
      <dgm:t>
        <a:bodyPr/>
        <a:lstStyle/>
        <a:p>
          <a:endParaRPr lang="en-US"/>
        </a:p>
      </dgm:t>
    </dgm:pt>
    <dgm:pt modelId="{C0614E9F-3708-4008-861E-D5D5EAF8DF4E}">
      <dgm:prSet/>
      <dgm:spPr/>
      <dgm:t>
        <a:bodyPr/>
        <a:lstStyle/>
        <a:p>
          <a:r>
            <a:rPr lang="de-DE">
              <a:hlinkClick xmlns:r="http://schemas.openxmlformats.org/officeDocument/2006/relationships" r:id="rId2"/>
            </a:rPr>
            <a:t>https://usynligo.no</a:t>
          </a:r>
          <a:endParaRPr lang="en-US"/>
        </a:p>
      </dgm:t>
    </dgm:pt>
    <dgm:pt modelId="{47ED1287-1D1A-41DF-BFDE-7B92EC7B756F}" type="parTrans" cxnId="{7CD3CD6F-7C83-4F6E-8ED3-1331C05301E1}">
      <dgm:prSet/>
      <dgm:spPr/>
      <dgm:t>
        <a:bodyPr/>
        <a:lstStyle/>
        <a:p>
          <a:endParaRPr lang="en-US"/>
        </a:p>
      </dgm:t>
    </dgm:pt>
    <dgm:pt modelId="{E2B809BE-65D5-49A3-90C5-C958A519E4F7}" type="sibTrans" cxnId="{7CD3CD6F-7C83-4F6E-8ED3-1331C05301E1}">
      <dgm:prSet/>
      <dgm:spPr/>
      <dgm:t>
        <a:bodyPr/>
        <a:lstStyle/>
        <a:p>
          <a:endParaRPr lang="en-US"/>
        </a:p>
      </dgm:t>
    </dgm:pt>
    <dgm:pt modelId="{1F76829F-55B1-40F6-A02F-3843660CC612}">
      <dgm:prSet/>
      <dgm:spPr/>
      <dgm:t>
        <a:bodyPr/>
        <a:lstStyle/>
        <a:p>
          <a:r>
            <a:rPr lang="de-DE"/>
            <a:t>NaviTabi</a:t>
          </a:r>
          <a:endParaRPr lang="en-US"/>
        </a:p>
      </dgm:t>
    </dgm:pt>
    <dgm:pt modelId="{EACEE26F-CAEF-4302-B4F4-91B049A7AB9A}" type="parTrans" cxnId="{A031523C-148A-49E6-A926-6B9C11E9C7AE}">
      <dgm:prSet/>
      <dgm:spPr/>
      <dgm:t>
        <a:bodyPr/>
        <a:lstStyle/>
        <a:p>
          <a:endParaRPr lang="en-US"/>
        </a:p>
      </dgm:t>
    </dgm:pt>
    <dgm:pt modelId="{E3AED38E-BD5B-4892-BF13-04BEC08A534E}" type="sibTrans" cxnId="{A031523C-148A-49E6-A926-6B9C11E9C7AE}">
      <dgm:prSet/>
      <dgm:spPr/>
      <dgm:t>
        <a:bodyPr/>
        <a:lstStyle/>
        <a:p>
          <a:endParaRPr lang="en-US"/>
        </a:p>
      </dgm:t>
    </dgm:pt>
    <dgm:pt modelId="{578FD8C0-9018-429F-AE10-1D77D11F8057}">
      <dgm:prSet/>
      <dgm:spPr/>
      <dgm:t>
        <a:bodyPr/>
        <a:lstStyle/>
        <a:p>
          <a:r>
            <a:rPr lang="de-DE">
              <a:hlinkClick xmlns:r="http://schemas.openxmlformats.org/officeDocument/2006/relationships" r:id="rId3"/>
            </a:rPr>
            <a:t>https://navitabi.co.jp/en/</a:t>
          </a:r>
          <a:endParaRPr lang="en-US"/>
        </a:p>
      </dgm:t>
    </dgm:pt>
    <dgm:pt modelId="{4FE98FC4-B749-473D-B6DB-66957F21F7BC}" type="parTrans" cxnId="{8C1CD162-D618-4507-A5BA-E80AB21802D4}">
      <dgm:prSet/>
      <dgm:spPr/>
      <dgm:t>
        <a:bodyPr/>
        <a:lstStyle/>
        <a:p>
          <a:endParaRPr lang="en-US"/>
        </a:p>
      </dgm:t>
    </dgm:pt>
    <dgm:pt modelId="{3AFDBBF9-B2AE-4B6E-AF0D-1552DD7E6307}" type="sibTrans" cxnId="{8C1CD162-D618-4507-A5BA-E80AB21802D4}">
      <dgm:prSet/>
      <dgm:spPr/>
      <dgm:t>
        <a:bodyPr/>
        <a:lstStyle/>
        <a:p>
          <a:endParaRPr lang="en-US"/>
        </a:p>
      </dgm:t>
    </dgm:pt>
    <dgm:pt modelId="{DD5F5589-BEB0-F64E-BA36-F7639F2FB325}" type="pres">
      <dgm:prSet presAssocID="{6B029465-AF3B-497D-A1FC-454CF702D407}" presName="Name0" presStyleCnt="0">
        <dgm:presLayoutVars>
          <dgm:dir/>
          <dgm:animLvl val="lvl"/>
          <dgm:resizeHandles val="exact"/>
        </dgm:presLayoutVars>
      </dgm:prSet>
      <dgm:spPr/>
    </dgm:pt>
    <dgm:pt modelId="{B1D3C975-5D27-8640-AE55-ABD204F75FBA}" type="pres">
      <dgm:prSet presAssocID="{AA3D37EC-BBAD-44CB-A966-B1A1FB0C9AAB}" presName="linNode" presStyleCnt="0"/>
      <dgm:spPr/>
    </dgm:pt>
    <dgm:pt modelId="{9FB271D5-5F91-8F40-BA1C-A4396FC60513}" type="pres">
      <dgm:prSet presAssocID="{AA3D37EC-BBAD-44CB-A966-B1A1FB0C9AAB}" presName="parentText" presStyleLbl="node1" presStyleIdx="0" presStyleCnt="3">
        <dgm:presLayoutVars>
          <dgm:chMax val="1"/>
          <dgm:bulletEnabled val="1"/>
        </dgm:presLayoutVars>
      </dgm:prSet>
      <dgm:spPr/>
    </dgm:pt>
    <dgm:pt modelId="{FFC926BA-9D1B-BB4B-8D3F-E2C5FA656D37}" type="pres">
      <dgm:prSet presAssocID="{AA3D37EC-BBAD-44CB-A966-B1A1FB0C9AAB}" presName="descendantText" presStyleLbl="alignAccFollowNode1" presStyleIdx="0" presStyleCnt="3">
        <dgm:presLayoutVars>
          <dgm:bulletEnabled val="1"/>
        </dgm:presLayoutVars>
      </dgm:prSet>
      <dgm:spPr/>
    </dgm:pt>
    <dgm:pt modelId="{93E317E6-52AE-0A46-85A9-983FA9D457AE}" type="pres">
      <dgm:prSet presAssocID="{96154ECA-1C37-4DBE-B3A7-C3AC50D1C762}" presName="sp" presStyleCnt="0"/>
      <dgm:spPr/>
    </dgm:pt>
    <dgm:pt modelId="{6522B5E9-2E0C-DC4D-B60E-C2B3AA98DD8A}" type="pres">
      <dgm:prSet presAssocID="{6C8666BE-723F-4AEA-812D-43A617C6827E}" presName="linNode" presStyleCnt="0"/>
      <dgm:spPr/>
    </dgm:pt>
    <dgm:pt modelId="{35E77BAC-74C3-7E4B-BBC1-8C57978211A8}" type="pres">
      <dgm:prSet presAssocID="{6C8666BE-723F-4AEA-812D-43A617C6827E}" presName="parentText" presStyleLbl="node1" presStyleIdx="1" presStyleCnt="3">
        <dgm:presLayoutVars>
          <dgm:chMax val="1"/>
          <dgm:bulletEnabled val="1"/>
        </dgm:presLayoutVars>
      </dgm:prSet>
      <dgm:spPr/>
    </dgm:pt>
    <dgm:pt modelId="{DB8B3A7E-CB81-114E-9773-DC96B359A5AF}" type="pres">
      <dgm:prSet presAssocID="{6C8666BE-723F-4AEA-812D-43A617C6827E}" presName="descendantText" presStyleLbl="alignAccFollowNode1" presStyleIdx="1" presStyleCnt="3">
        <dgm:presLayoutVars>
          <dgm:bulletEnabled val="1"/>
        </dgm:presLayoutVars>
      </dgm:prSet>
      <dgm:spPr/>
    </dgm:pt>
    <dgm:pt modelId="{14533638-5021-CF42-AE3D-CD0806D94454}" type="pres">
      <dgm:prSet presAssocID="{942B6350-BE0E-45E2-8069-FBD6EA9949B6}" presName="sp" presStyleCnt="0"/>
      <dgm:spPr/>
    </dgm:pt>
    <dgm:pt modelId="{7D096836-77A1-AC4C-8A53-7FE432E4FC02}" type="pres">
      <dgm:prSet presAssocID="{1F76829F-55B1-40F6-A02F-3843660CC612}" presName="linNode" presStyleCnt="0"/>
      <dgm:spPr/>
    </dgm:pt>
    <dgm:pt modelId="{15C6A3D9-446E-DE4F-A04C-78998BE76D56}" type="pres">
      <dgm:prSet presAssocID="{1F76829F-55B1-40F6-A02F-3843660CC612}" presName="parentText" presStyleLbl="node1" presStyleIdx="2" presStyleCnt="3">
        <dgm:presLayoutVars>
          <dgm:chMax val="1"/>
          <dgm:bulletEnabled val="1"/>
        </dgm:presLayoutVars>
      </dgm:prSet>
      <dgm:spPr/>
    </dgm:pt>
    <dgm:pt modelId="{FC97EC1E-B0D2-DB49-9A9D-921439DDD733}" type="pres">
      <dgm:prSet presAssocID="{1F76829F-55B1-40F6-A02F-3843660CC612}" presName="descendantText" presStyleLbl="alignAccFollowNode1" presStyleIdx="2" presStyleCnt="3">
        <dgm:presLayoutVars>
          <dgm:bulletEnabled val="1"/>
        </dgm:presLayoutVars>
      </dgm:prSet>
      <dgm:spPr/>
    </dgm:pt>
  </dgm:ptLst>
  <dgm:cxnLst>
    <dgm:cxn modelId="{5C2C530B-92B9-D64E-8D6E-CB3A673F3888}" type="presOf" srcId="{6B029465-AF3B-497D-A1FC-454CF702D407}" destId="{DD5F5589-BEB0-F64E-BA36-F7639F2FB325}" srcOrd="0" destOrd="0" presId="urn:microsoft.com/office/officeart/2005/8/layout/vList5"/>
    <dgm:cxn modelId="{A031523C-148A-49E6-A926-6B9C11E9C7AE}" srcId="{6B029465-AF3B-497D-A1FC-454CF702D407}" destId="{1F76829F-55B1-40F6-A02F-3843660CC612}" srcOrd="2" destOrd="0" parTransId="{EACEE26F-CAEF-4302-B4F4-91B049A7AB9A}" sibTransId="{E3AED38E-BD5B-4892-BF13-04BEC08A534E}"/>
    <dgm:cxn modelId="{C6582E44-9532-43DF-B1AA-FCC0D0590F47}" srcId="{6B029465-AF3B-497D-A1FC-454CF702D407}" destId="{6C8666BE-723F-4AEA-812D-43A617C6827E}" srcOrd="1" destOrd="0" parTransId="{F6BDEFAE-B6C4-4831-9648-3243AB7B3C31}" sibTransId="{942B6350-BE0E-45E2-8069-FBD6EA9949B6}"/>
    <dgm:cxn modelId="{7598225A-104E-406D-AF99-CCEEA49D2733}" srcId="{AA3D37EC-BBAD-44CB-A966-B1A1FB0C9AAB}" destId="{A902DE43-FC47-4275-ABF9-9DC9DA76877F}" srcOrd="0" destOrd="0" parTransId="{04730EB4-A8E6-415C-84CD-F81B3B0DE089}" sibTransId="{02A44527-02DB-4783-977A-862572C4FDEB}"/>
    <dgm:cxn modelId="{8C1CD162-D618-4507-A5BA-E80AB21802D4}" srcId="{1F76829F-55B1-40F6-A02F-3843660CC612}" destId="{578FD8C0-9018-429F-AE10-1D77D11F8057}" srcOrd="0" destOrd="0" parTransId="{4FE98FC4-B749-473D-B6DB-66957F21F7BC}" sibTransId="{3AFDBBF9-B2AE-4B6E-AF0D-1552DD7E6307}"/>
    <dgm:cxn modelId="{7CD3CD6F-7C83-4F6E-8ED3-1331C05301E1}" srcId="{6C8666BE-723F-4AEA-812D-43A617C6827E}" destId="{C0614E9F-3708-4008-861E-D5D5EAF8DF4E}" srcOrd="0" destOrd="0" parTransId="{47ED1287-1D1A-41DF-BFDE-7B92EC7B756F}" sibTransId="{E2B809BE-65D5-49A3-90C5-C958A519E4F7}"/>
    <dgm:cxn modelId="{33EC299C-35FA-814C-A918-7A2D8E593CCB}" type="presOf" srcId="{6C8666BE-723F-4AEA-812D-43A617C6827E}" destId="{35E77BAC-74C3-7E4B-BBC1-8C57978211A8}" srcOrd="0" destOrd="0" presId="urn:microsoft.com/office/officeart/2005/8/layout/vList5"/>
    <dgm:cxn modelId="{31E8C3C4-9CAF-D743-A97A-147180CE8093}" type="presOf" srcId="{A902DE43-FC47-4275-ABF9-9DC9DA76877F}" destId="{FFC926BA-9D1B-BB4B-8D3F-E2C5FA656D37}" srcOrd="0" destOrd="0" presId="urn:microsoft.com/office/officeart/2005/8/layout/vList5"/>
    <dgm:cxn modelId="{385F3FC9-1810-4736-B856-AB49A59E6C3E}" srcId="{6B029465-AF3B-497D-A1FC-454CF702D407}" destId="{AA3D37EC-BBAD-44CB-A966-B1A1FB0C9AAB}" srcOrd="0" destOrd="0" parTransId="{39A09456-326E-465C-A291-85785B6B42D1}" sibTransId="{96154ECA-1C37-4DBE-B3A7-C3AC50D1C762}"/>
    <dgm:cxn modelId="{98DA26D0-B360-C447-8339-5B5FBDE4657E}" type="presOf" srcId="{578FD8C0-9018-429F-AE10-1D77D11F8057}" destId="{FC97EC1E-B0D2-DB49-9A9D-921439DDD733}" srcOrd="0" destOrd="0" presId="urn:microsoft.com/office/officeart/2005/8/layout/vList5"/>
    <dgm:cxn modelId="{A9A908D8-610C-5544-9FC5-9BFE8BD2A1A9}" type="presOf" srcId="{1F76829F-55B1-40F6-A02F-3843660CC612}" destId="{15C6A3D9-446E-DE4F-A04C-78998BE76D56}" srcOrd="0" destOrd="0" presId="urn:microsoft.com/office/officeart/2005/8/layout/vList5"/>
    <dgm:cxn modelId="{31EE30D8-03BB-9B48-89A6-FB6990AE0554}" type="presOf" srcId="{AA3D37EC-BBAD-44CB-A966-B1A1FB0C9AAB}" destId="{9FB271D5-5F91-8F40-BA1C-A4396FC60513}" srcOrd="0" destOrd="0" presId="urn:microsoft.com/office/officeart/2005/8/layout/vList5"/>
    <dgm:cxn modelId="{D6A497DB-F26B-C649-AEE9-20A5ADDFA674}" type="presOf" srcId="{C0614E9F-3708-4008-861E-D5D5EAF8DF4E}" destId="{DB8B3A7E-CB81-114E-9773-DC96B359A5AF}" srcOrd="0" destOrd="0" presId="urn:microsoft.com/office/officeart/2005/8/layout/vList5"/>
    <dgm:cxn modelId="{F579BC99-CB3B-0D41-A5BE-CCCFB7155CE2}" type="presParOf" srcId="{DD5F5589-BEB0-F64E-BA36-F7639F2FB325}" destId="{B1D3C975-5D27-8640-AE55-ABD204F75FBA}" srcOrd="0" destOrd="0" presId="urn:microsoft.com/office/officeart/2005/8/layout/vList5"/>
    <dgm:cxn modelId="{A4427A77-AA4B-9543-8C85-92454A2F871D}" type="presParOf" srcId="{B1D3C975-5D27-8640-AE55-ABD204F75FBA}" destId="{9FB271D5-5F91-8F40-BA1C-A4396FC60513}" srcOrd="0" destOrd="0" presId="urn:microsoft.com/office/officeart/2005/8/layout/vList5"/>
    <dgm:cxn modelId="{24CD572F-DDCD-AF4F-BF95-8B5EDB0A4FED}" type="presParOf" srcId="{B1D3C975-5D27-8640-AE55-ABD204F75FBA}" destId="{FFC926BA-9D1B-BB4B-8D3F-E2C5FA656D37}" srcOrd="1" destOrd="0" presId="urn:microsoft.com/office/officeart/2005/8/layout/vList5"/>
    <dgm:cxn modelId="{DCD1FA2A-05A1-1041-BE79-E7AA4D057F99}" type="presParOf" srcId="{DD5F5589-BEB0-F64E-BA36-F7639F2FB325}" destId="{93E317E6-52AE-0A46-85A9-983FA9D457AE}" srcOrd="1" destOrd="0" presId="urn:microsoft.com/office/officeart/2005/8/layout/vList5"/>
    <dgm:cxn modelId="{1E9893CE-0FA8-5F42-9AE3-35AE7A3AF7E4}" type="presParOf" srcId="{DD5F5589-BEB0-F64E-BA36-F7639F2FB325}" destId="{6522B5E9-2E0C-DC4D-B60E-C2B3AA98DD8A}" srcOrd="2" destOrd="0" presId="urn:microsoft.com/office/officeart/2005/8/layout/vList5"/>
    <dgm:cxn modelId="{67FD5123-D481-BD48-820C-F711FB470807}" type="presParOf" srcId="{6522B5E9-2E0C-DC4D-B60E-C2B3AA98DD8A}" destId="{35E77BAC-74C3-7E4B-BBC1-8C57978211A8}" srcOrd="0" destOrd="0" presId="urn:microsoft.com/office/officeart/2005/8/layout/vList5"/>
    <dgm:cxn modelId="{0B27D438-602E-1649-B189-974C33129BD6}" type="presParOf" srcId="{6522B5E9-2E0C-DC4D-B60E-C2B3AA98DD8A}" destId="{DB8B3A7E-CB81-114E-9773-DC96B359A5AF}" srcOrd="1" destOrd="0" presId="urn:microsoft.com/office/officeart/2005/8/layout/vList5"/>
    <dgm:cxn modelId="{C35C0B19-C7D2-AC43-8023-7F6A80FB45D7}" type="presParOf" srcId="{DD5F5589-BEB0-F64E-BA36-F7639F2FB325}" destId="{14533638-5021-CF42-AE3D-CD0806D94454}" srcOrd="3" destOrd="0" presId="urn:microsoft.com/office/officeart/2005/8/layout/vList5"/>
    <dgm:cxn modelId="{3C03F595-B69D-B54C-AF8D-D8989C4D5F32}" type="presParOf" srcId="{DD5F5589-BEB0-F64E-BA36-F7639F2FB325}" destId="{7D096836-77A1-AC4C-8A53-7FE432E4FC02}" srcOrd="4" destOrd="0" presId="urn:microsoft.com/office/officeart/2005/8/layout/vList5"/>
    <dgm:cxn modelId="{2CC784E7-67D8-D049-807C-15CF7E9893BF}" type="presParOf" srcId="{7D096836-77A1-AC4C-8A53-7FE432E4FC02}" destId="{15C6A3D9-446E-DE4F-A04C-78998BE76D56}" srcOrd="0" destOrd="0" presId="urn:microsoft.com/office/officeart/2005/8/layout/vList5"/>
    <dgm:cxn modelId="{83A15BFB-3717-FC4A-8C60-4A0942BFDB8C}" type="presParOf" srcId="{7D096836-77A1-AC4C-8A53-7FE432E4FC02}" destId="{FC97EC1E-B0D2-DB49-9A9D-921439DDD73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3EC3F9-E5F3-409E-832E-EE531C698A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861A1D80-CF4A-4573-86A6-81ADCB450277}">
      <dgm:prSet/>
      <dgm:spPr/>
      <dgm:t>
        <a:bodyPr/>
        <a:lstStyle/>
        <a:p>
          <a:r>
            <a:rPr lang="de-DE"/>
            <a:t>2 Schulcups pro Jahr</a:t>
          </a:r>
          <a:endParaRPr lang="en-US"/>
        </a:p>
      </dgm:t>
    </dgm:pt>
    <dgm:pt modelId="{42FEF271-2089-42CE-A904-9371F26BF5B5}" type="parTrans" cxnId="{20C1FA1F-BB81-4093-8665-81B02A338A2C}">
      <dgm:prSet/>
      <dgm:spPr/>
      <dgm:t>
        <a:bodyPr/>
        <a:lstStyle/>
        <a:p>
          <a:endParaRPr lang="en-US"/>
        </a:p>
      </dgm:t>
    </dgm:pt>
    <dgm:pt modelId="{F797FD8D-BADB-4636-A130-12B1EE648B3E}" type="sibTrans" cxnId="{20C1FA1F-BB81-4093-8665-81B02A338A2C}">
      <dgm:prSet/>
      <dgm:spPr/>
      <dgm:t>
        <a:bodyPr/>
        <a:lstStyle/>
        <a:p>
          <a:endParaRPr lang="en-US"/>
        </a:p>
      </dgm:t>
    </dgm:pt>
    <dgm:pt modelId="{4D75BA0A-9DC5-4989-8ED3-45792002BAC3}">
      <dgm:prSet/>
      <dgm:spPr/>
      <dgm:t>
        <a:bodyPr/>
        <a:lstStyle/>
        <a:p>
          <a:r>
            <a:rPr lang="de-DE"/>
            <a:t>1. Schulcup: Raum Linz im Herbst oder Frühlingsbeginn</a:t>
          </a:r>
          <a:endParaRPr lang="en-US"/>
        </a:p>
      </dgm:t>
    </dgm:pt>
    <dgm:pt modelId="{9153FBA0-FAAD-4F62-B872-5F1CBA46816C}" type="parTrans" cxnId="{1BCAFD57-3E9E-463F-8339-18236C413AD5}">
      <dgm:prSet/>
      <dgm:spPr/>
      <dgm:t>
        <a:bodyPr/>
        <a:lstStyle/>
        <a:p>
          <a:endParaRPr lang="en-US"/>
        </a:p>
      </dgm:t>
    </dgm:pt>
    <dgm:pt modelId="{00EF75A3-4C18-4433-84BA-B757080B28EC}" type="sibTrans" cxnId="{1BCAFD57-3E9E-463F-8339-18236C413AD5}">
      <dgm:prSet/>
      <dgm:spPr/>
      <dgm:t>
        <a:bodyPr/>
        <a:lstStyle/>
        <a:p>
          <a:endParaRPr lang="en-US"/>
        </a:p>
      </dgm:t>
    </dgm:pt>
    <dgm:pt modelId="{A461ABCB-5154-4F7C-80D2-0C50B0C3F5F0}">
      <dgm:prSet/>
      <dgm:spPr/>
      <dgm:t>
        <a:bodyPr/>
        <a:lstStyle/>
        <a:p>
          <a:r>
            <a:rPr lang="de-DE"/>
            <a:t>2. Schulcup + LM: Mühlviertel im April/Mai</a:t>
          </a:r>
          <a:endParaRPr lang="en-US"/>
        </a:p>
      </dgm:t>
    </dgm:pt>
    <dgm:pt modelId="{3EE1DE39-7917-40BA-8ADD-AADDB592F55C}" type="parTrans" cxnId="{0C25CC9A-7C3A-4B1F-8EEC-8875127EC844}">
      <dgm:prSet/>
      <dgm:spPr/>
      <dgm:t>
        <a:bodyPr/>
        <a:lstStyle/>
        <a:p>
          <a:endParaRPr lang="en-US"/>
        </a:p>
      </dgm:t>
    </dgm:pt>
    <dgm:pt modelId="{8050B72B-35C6-4359-AE0D-8D676A45BF26}" type="sibTrans" cxnId="{0C25CC9A-7C3A-4B1F-8EEC-8875127EC844}">
      <dgm:prSet/>
      <dgm:spPr/>
      <dgm:t>
        <a:bodyPr/>
        <a:lstStyle/>
        <a:p>
          <a:endParaRPr lang="en-US"/>
        </a:p>
      </dgm:t>
    </dgm:pt>
    <dgm:pt modelId="{F6CC7691-67F4-48C1-A957-7A7845F8A732}">
      <dgm:prSet/>
      <dgm:spPr/>
      <dgm:t>
        <a:bodyPr/>
        <a:lstStyle/>
        <a:p>
          <a:r>
            <a:rPr lang="de-DE"/>
            <a:t>Bundesmeisterschaften alle 2 Jahre</a:t>
          </a:r>
          <a:endParaRPr lang="en-US"/>
        </a:p>
      </dgm:t>
    </dgm:pt>
    <dgm:pt modelId="{BA2972A9-271A-409C-B366-47F47A4B9FCF}" type="parTrans" cxnId="{D56BB644-E929-4A01-9954-B6258D79CE84}">
      <dgm:prSet/>
      <dgm:spPr/>
      <dgm:t>
        <a:bodyPr/>
        <a:lstStyle/>
        <a:p>
          <a:endParaRPr lang="en-US"/>
        </a:p>
      </dgm:t>
    </dgm:pt>
    <dgm:pt modelId="{BAF0C5D0-C843-4318-954B-36A2CFCB1AD0}" type="sibTrans" cxnId="{D56BB644-E929-4A01-9954-B6258D79CE84}">
      <dgm:prSet/>
      <dgm:spPr/>
      <dgm:t>
        <a:bodyPr/>
        <a:lstStyle/>
        <a:p>
          <a:endParaRPr lang="en-US"/>
        </a:p>
      </dgm:t>
    </dgm:pt>
    <dgm:pt modelId="{0B1E0F54-6C33-47CD-A2C9-90085F699C07}">
      <dgm:prSet/>
      <dgm:spPr/>
      <dgm:t>
        <a:bodyPr/>
        <a:lstStyle/>
        <a:p>
          <a:r>
            <a:rPr lang="de-DE"/>
            <a:t>2025 in OÖ</a:t>
          </a:r>
          <a:endParaRPr lang="en-US"/>
        </a:p>
      </dgm:t>
    </dgm:pt>
    <dgm:pt modelId="{E211F87D-5ECB-4DEB-BA2D-F4734911BE9F}" type="parTrans" cxnId="{0ABBF691-85DF-46EF-95BF-1A8EBD1D96EE}">
      <dgm:prSet/>
      <dgm:spPr/>
      <dgm:t>
        <a:bodyPr/>
        <a:lstStyle/>
        <a:p>
          <a:endParaRPr lang="en-US"/>
        </a:p>
      </dgm:t>
    </dgm:pt>
    <dgm:pt modelId="{CBD33D0B-025F-4399-BF8C-8B070425392B}" type="sibTrans" cxnId="{0ABBF691-85DF-46EF-95BF-1A8EBD1D96EE}">
      <dgm:prSet/>
      <dgm:spPr/>
      <dgm:t>
        <a:bodyPr/>
        <a:lstStyle/>
        <a:p>
          <a:endParaRPr lang="en-US"/>
        </a:p>
      </dgm:t>
    </dgm:pt>
    <dgm:pt modelId="{4C354B9C-9972-47DB-B734-4F6389B8DF44}">
      <dgm:prSet/>
      <dgm:spPr/>
      <dgm:t>
        <a:bodyPr/>
        <a:lstStyle/>
        <a:p>
          <a:r>
            <a:rPr lang="de-DE"/>
            <a:t>Kategorien</a:t>
          </a:r>
          <a:endParaRPr lang="en-US"/>
        </a:p>
      </dgm:t>
    </dgm:pt>
    <dgm:pt modelId="{F126E470-7100-4067-A648-00B4991586D4}" type="parTrans" cxnId="{51742589-C7B9-4FF2-A815-DB6B45AB5FBD}">
      <dgm:prSet/>
      <dgm:spPr/>
      <dgm:t>
        <a:bodyPr/>
        <a:lstStyle/>
        <a:p>
          <a:endParaRPr lang="en-US"/>
        </a:p>
      </dgm:t>
    </dgm:pt>
    <dgm:pt modelId="{E14BD482-8108-4571-9AFF-D86F0E89EBD0}" type="sibTrans" cxnId="{51742589-C7B9-4FF2-A815-DB6B45AB5FBD}">
      <dgm:prSet/>
      <dgm:spPr/>
      <dgm:t>
        <a:bodyPr/>
        <a:lstStyle/>
        <a:p>
          <a:endParaRPr lang="en-US"/>
        </a:p>
      </dgm:t>
    </dgm:pt>
    <dgm:pt modelId="{5CB2EFB1-4B13-4A0B-8F92-A247AF6B7166}">
      <dgm:prSet/>
      <dgm:spPr/>
      <dgm:t>
        <a:bodyPr/>
        <a:lstStyle/>
        <a:p>
          <a:r>
            <a:rPr lang="de-DE"/>
            <a:t>OM, OW, UM, UW und S</a:t>
          </a:r>
          <a:endParaRPr lang="en-US"/>
        </a:p>
      </dgm:t>
    </dgm:pt>
    <dgm:pt modelId="{CA693E22-8ED5-4341-839D-A0FF95D9C324}" type="parTrans" cxnId="{458895EE-3568-4C6A-B55C-8690711762D7}">
      <dgm:prSet/>
      <dgm:spPr/>
      <dgm:t>
        <a:bodyPr/>
        <a:lstStyle/>
        <a:p>
          <a:endParaRPr lang="en-US"/>
        </a:p>
      </dgm:t>
    </dgm:pt>
    <dgm:pt modelId="{93BA1CC4-9C32-4C27-AA96-700BDFAFF4A6}" type="sibTrans" cxnId="{458895EE-3568-4C6A-B55C-8690711762D7}">
      <dgm:prSet/>
      <dgm:spPr/>
      <dgm:t>
        <a:bodyPr/>
        <a:lstStyle/>
        <a:p>
          <a:endParaRPr lang="en-US"/>
        </a:p>
      </dgm:t>
    </dgm:pt>
    <dgm:pt modelId="{9F463154-3337-9649-80CE-9A5D1A4D0262}" type="pres">
      <dgm:prSet presAssocID="{203EC3F9-E5F3-409E-832E-EE531C698A27}" presName="diagram" presStyleCnt="0">
        <dgm:presLayoutVars>
          <dgm:dir/>
          <dgm:resizeHandles val="exact"/>
        </dgm:presLayoutVars>
      </dgm:prSet>
      <dgm:spPr/>
    </dgm:pt>
    <dgm:pt modelId="{F796AB40-31F8-5D40-B05C-A9A8F50F0011}" type="pres">
      <dgm:prSet presAssocID="{861A1D80-CF4A-4573-86A6-81ADCB450277}" presName="node" presStyleLbl="node1" presStyleIdx="0" presStyleCnt="3">
        <dgm:presLayoutVars>
          <dgm:bulletEnabled val="1"/>
        </dgm:presLayoutVars>
      </dgm:prSet>
      <dgm:spPr/>
    </dgm:pt>
    <dgm:pt modelId="{CB3448CF-AF5C-AA4F-BF3B-3158734A7164}" type="pres">
      <dgm:prSet presAssocID="{F797FD8D-BADB-4636-A130-12B1EE648B3E}" presName="sibTrans" presStyleCnt="0"/>
      <dgm:spPr/>
    </dgm:pt>
    <dgm:pt modelId="{9C92E191-3803-B34B-B738-61DA29968D86}" type="pres">
      <dgm:prSet presAssocID="{F6CC7691-67F4-48C1-A957-7A7845F8A732}" presName="node" presStyleLbl="node1" presStyleIdx="1" presStyleCnt="3">
        <dgm:presLayoutVars>
          <dgm:bulletEnabled val="1"/>
        </dgm:presLayoutVars>
      </dgm:prSet>
      <dgm:spPr/>
    </dgm:pt>
    <dgm:pt modelId="{E8EBDD90-0207-1249-A4BD-57401347A754}" type="pres">
      <dgm:prSet presAssocID="{BAF0C5D0-C843-4318-954B-36A2CFCB1AD0}" presName="sibTrans" presStyleCnt="0"/>
      <dgm:spPr/>
    </dgm:pt>
    <dgm:pt modelId="{5AD3CA3B-AE5A-FC47-B770-E66534C9809A}" type="pres">
      <dgm:prSet presAssocID="{4C354B9C-9972-47DB-B734-4F6389B8DF44}" presName="node" presStyleLbl="node1" presStyleIdx="2" presStyleCnt="3">
        <dgm:presLayoutVars>
          <dgm:bulletEnabled val="1"/>
        </dgm:presLayoutVars>
      </dgm:prSet>
      <dgm:spPr/>
    </dgm:pt>
  </dgm:ptLst>
  <dgm:cxnLst>
    <dgm:cxn modelId="{20C1FA1F-BB81-4093-8665-81B02A338A2C}" srcId="{203EC3F9-E5F3-409E-832E-EE531C698A27}" destId="{861A1D80-CF4A-4573-86A6-81ADCB450277}" srcOrd="0" destOrd="0" parTransId="{42FEF271-2089-42CE-A904-9371F26BF5B5}" sibTransId="{F797FD8D-BADB-4636-A130-12B1EE648B3E}"/>
    <dgm:cxn modelId="{62728624-7D8D-B24C-A6B3-27456457A945}" type="presOf" srcId="{861A1D80-CF4A-4573-86A6-81ADCB450277}" destId="{F796AB40-31F8-5D40-B05C-A9A8F50F0011}" srcOrd="0" destOrd="0" presId="urn:microsoft.com/office/officeart/2005/8/layout/default"/>
    <dgm:cxn modelId="{9D373931-7539-A240-A587-49B819C21013}" type="presOf" srcId="{4D75BA0A-9DC5-4989-8ED3-45792002BAC3}" destId="{F796AB40-31F8-5D40-B05C-A9A8F50F0011}" srcOrd="0" destOrd="1" presId="urn:microsoft.com/office/officeart/2005/8/layout/default"/>
    <dgm:cxn modelId="{D56BB644-E929-4A01-9954-B6258D79CE84}" srcId="{203EC3F9-E5F3-409E-832E-EE531C698A27}" destId="{F6CC7691-67F4-48C1-A957-7A7845F8A732}" srcOrd="1" destOrd="0" parTransId="{BA2972A9-271A-409C-B366-47F47A4B9FCF}" sibTransId="{BAF0C5D0-C843-4318-954B-36A2CFCB1AD0}"/>
    <dgm:cxn modelId="{114B8D52-5653-0C41-AD8D-C6B463B05A95}" type="presOf" srcId="{A461ABCB-5154-4F7C-80D2-0C50B0C3F5F0}" destId="{F796AB40-31F8-5D40-B05C-A9A8F50F0011}" srcOrd="0" destOrd="2" presId="urn:microsoft.com/office/officeart/2005/8/layout/default"/>
    <dgm:cxn modelId="{E13F6554-0698-FE42-8B42-E667412B8A9C}" type="presOf" srcId="{0B1E0F54-6C33-47CD-A2C9-90085F699C07}" destId="{9C92E191-3803-B34B-B738-61DA29968D86}" srcOrd="0" destOrd="1" presId="urn:microsoft.com/office/officeart/2005/8/layout/default"/>
    <dgm:cxn modelId="{1BCAFD57-3E9E-463F-8339-18236C413AD5}" srcId="{861A1D80-CF4A-4573-86A6-81ADCB450277}" destId="{4D75BA0A-9DC5-4989-8ED3-45792002BAC3}" srcOrd="0" destOrd="0" parTransId="{9153FBA0-FAAD-4F62-B872-5F1CBA46816C}" sibTransId="{00EF75A3-4C18-4433-84BA-B757080B28EC}"/>
    <dgm:cxn modelId="{88C3DC69-3286-3249-BF07-67136A76F81B}" type="presOf" srcId="{F6CC7691-67F4-48C1-A957-7A7845F8A732}" destId="{9C92E191-3803-B34B-B738-61DA29968D86}" srcOrd="0" destOrd="0" presId="urn:microsoft.com/office/officeart/2005/8/layout/default"/>
    <dgm:cxn modelId="{2B379F80-423A-884D-A322-3BE7EFDF62C2}" type="presOf" srcId="{4C354B9C-9972-47DB-B734-4F6389B8DF44}" destId="{5AD3CA3B-AE5A-FC47-B770-E66534C9809A}" srcOrd="0" destOrd="0" presId="urn:microsoft.com/office/officeart/2005/8/layout/default"/>
    <dgm:cxn modelId="{51742589-C7B9-4FF2-A815-DB6B45AB5FBD}" srcId="{203EC3F9-E5F3-409E-832E-EE531C698A27}" destId="{4C354B9C-9972-47DB-B734-4F6389B8DF44}" srcOrd="2" destOrd="0" parTransId="{F126E470-7100-4067-A648-00B4991586D4}" sibTransId="{E14BD482-8108-4571-9AFF-D86F0E89EBD0}"/>
    <dgm:cxn modelId="{0ABBF691-85DF-46EF-95BF-1A8EBD1D96EE}" srcId="{F6CC7691-67F4-48C1-A957-7A7845F8A732}" destId="{0B1E0F54-6C33-47CD-A2C9-90085F699C07}" srcOrd="0" destOrd="0" parTransId="{E211F87D-5ECB-4DEB-BA2D-F4734911BE9F}" sibTransId="{CBD33D0B-025F-4399-BF8C-8B070425392B}"/>
    <dgm:cxn modelId="{D8A5CE94-B504-454B-B89F-DA07E25FE4B9}" type="presOf" srcId="{5CB2EFB1-4B13-4A0B-8F92-A247AF6B7166}" destId="{5AD3CA3B-AE5A-FC47-B770-E66534C9809A}" srcOrd="0" destOrd="1" presId="urn:microsoft.com/office/officeart/2005/8/layout/default"/>
    <dgm:cxn modelId="{0C25CC9A-7C3A-4B1F-8EEC-8875127EC844}" srcId="{861A1D80-CF4A-4573-86A6-81ADCB450277}" destId="{A461ABCB-5154-4F7C-80D2-0C50B0C3F5F0}" srcOrd="1" destOrd="0" parTransId="{3EE1DE39-7917-40BA-8ADD-AADDB592F55C}" sibTransId="{8050B72B-35C6-4359-AE0D-8D676A45BF26}"/>
    <dgm:cxn modelId="{E77F82CB-7702-C24C-8846-1B8EC21150C3}" type="presOf" srcId="{203EC3F9-E5F3-409E-832E-EE531C698A27}" destId="{9F463154-3337-9649-80CE-9A5D1A4D0262}" srcOrd="0" destOrd="0" presId="urn:microsoft.com/office/officeart/2005/8/layout/default"/>
    <dgm:cxn modelId="{458895EE-3568-4C6A-B55C-8690711762D7}" srcId="{4C354B9C-9972-47DB-B734-4F6389B8DF44}" destId="{5CB2EFB1-4B13-4A0B-8F92-A247AF6B7166}" srcOrd="0" destOrd="0" parTransId="{CA693E22-8ED5-4341-839D-A0FF95D9C324}" sibTransId="{93BA1CC4-9C32-4C27-AA96-700BDFAFF4A6}"/>
    <dgm:cxn modelId="{54145786-2261-7243-A88B-44E7013FD7E6}" type="presParOf" srcId="{9F463154-3337-9649-80CE-9A5D1A4D0262}" destId="{F796AB40-31F8-5D40-B05C-A9A8F50F0011}" srcOrd="0" destOrd="0" presId="urn:microsoft.com/office/officeart/2005/8/layout/default"/>
    <dgm:cxn modelId="{DE4233AC-C969-7847-85ED-1B773574705D}" type="presParOf" srcId="{9F463154-3337-9649-80CE-9A5D1A4D0262}" destId="{CB3448CF-AF5C-AA4F-BF3B-3158734A7164}" srcOrd="1" destOrd="0" presId="urn:microsoft.com/office/officeart/2005/8/layout/default"/>
    <dgm:cxn modelId="{18C50828-FE80-5F49-8C3D-52898B04BBBC}" type="presParOf" srcId="{9F463154-3337-9649-80CE-9A5D1A4D0262}" destId="{9C92E191-3803-B34B-B738-61DA29968D86}" srcOrd="2" destOrd="0" presId="urn:microsoft.com/office/officeart/2005/8/layout/default"/>
    <dgm:cxn modelId="{23AF549B-50D0-1E4C-A547-1CB3C9393D3B}" type="presParOf" srcId="{9F463154-3337-9649-80CE-9A5D1A4D0262}" destId="{E8EBDD90-0207-1249-A4BD-57401347A754}" srcOrd="3" destOrd="0" presId="urn:microsoft.com/office/officeart/2005/8/layout/default"/>
    <dgm:cxn modelId="{F421FAD4-380E-B743-8BC4-11B3C0EE61DA}" type="presParOf" srcId="{9F463154-3337-9649-80CE-9A5D1A4D0262}" destId="{5AD3CA3B-AE5A-FC47-B770-E66534C9809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0A4DCA-D001-4427-A8A6-4AC53DD43A2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FE76B5C-9445-4BCF-8747-395C928728D5}">
      <dgm:prSet/>
      <dgm:spPr/>
      <dgm:t>
        <a:bodyPr/>
        <a:lstStyle/>
        <a:p>
          <a:r>
            <a:rPr lang="de-DE"/>
            <a:t>Einzel - OL </a:t>
          </a:r>
          <a:endParaRPr lang="en-US"/>
        </a:p>
      </dgm:t>
    </dgm:pt>
    <dgm:pt modelId="{B9335E48-B432-4AA4-9B6F-1EDB583BC05B}" type="parTrans" cxnId="{C93E9FA8-07C4-4555-9572-92EDB819799E}">
      <dgm:prSet/>
      <dgm:spPr/>
      <dgm:t>
        <a:bodyPr/>
        <a:lstStyle/>
        <a:p>
          <a:endParaRPr lang="en-US"/>
        </a:p>
      </dgm:t>
    </dgm:pt>
    <dgm:pt modelId="{246E220C-0757-47EF-B63B-8F184A9033D6}" type="sibTrans" cxnId="{C93E9FA8-07C4-4555-9572-92EDB819799E}">
      <dgm:prSet/>
      <dgm:spPr/>
      <dgm:t>
        <a:bodyPr/>
        <a:lstStyle/>
        <a:p>
          <a:endParaRPr lang="en-US"/>
        </a:p>
      </dgm:t>
    </dgm:pt>
    <dgm:pt modelId="{BD0B5951-0862-4EAA-AAD9-9CCE9E0EE88E}">
      <dgm:prSet/>
      <dgm:spPr/>
      <dgm:t>
        <a:bodyPr/>
        <a:lstStyle/>
        <a:p>
          <a:r>
            <a:rPr lang="de-DE"/>
            <a:t>Sprint</a:t>
          </a:r>
          <a:endParaRPr lang="en-US"/>
        </a:p>
      </dgm:t>
    </dgm:pt>
    <dgm:pt modelId="{32387C5A-FD49-46CE-BEA3-8094836BB40F}" type="parTrans" cxnId="{97ACB0DB-12A2-4F46-921D-9503FC090608}">
      <dgm:prSet/>
      <dgm:spPr/>
      <dgm:t>
        <a:bodyPr/>
        <a:lstStyle/>
        <a:p>
          <a:endParaRPr lang="en-US"/>
        </a:p>
      </dgm:t>
    </dgm:pt>
    <dgm:pt modelId="{AC83ADA6-AB4C-43BB-A079-9F4E5C6413E0}" type="sibTrans" cxnId="{97ACB0DB-12A2-4F46-921D-9503FC090608}">
      <dgm:prSet/>
      <dgm:spPr/>
      <dgm:t>
        <a:bodyPr/>
        <a:lstStyle/>
        <a:p>
          <a:endParaRPr lang="en-US"/>
        </a:p>
      </dgm:t>
    </dgm:pt>
    <dgm:pt modelId="{07F5419E-BD5D-4A21-B9E9-405137ACDED9}">
      <dgm:prSet/>
      <dgm:spPr/>
      <dgm:t>
        <a:bodyPr/>
        <a:lstStyle/>
        <a:p>
          <a:r>
            <a:rPr lang="de-DE"/>
            <a:t>Mitteldistanz</a:t>
          </a:r>
          <a:endParaRPr lang="en-US"/>
        </a:p>
      </dgm:t>
    </dgm:pt>
    <dgm:pt modelId="{5AA23D78-4A89-4350-8184-165925E29DB3}" type="parTrans" cxnId="{2DE85202-871E-4AC4-8844-58FFE181BC60}">
      <dgm:prSet/>
      <dgm:spPr/>
      <dgm:t>
        <a:bodyPr/>
        <a:lstStyle/>
        <a:p>
          <a:endParaRPr lang="en-US"/>
        </a:p>
      </dgm:t>
    </dgm:pt>
    <dgm:pt modelId="{5CAC7518-468B-4B99-BE61-851589C8E6F7}" type="sibTrans" cxnId="{2DE85202-871E-4AC4-8844-58FFE181BC60}">
      <dgm:prSet/>
      <dgm:spPr/>
      <dgm:t>
        <a:bodyPr/>
        <a:lstStyle/>
        <a:p>
          <a:endParaRPr lang="en-US"/>
        </a:p>
      </dgm:t>
    </dgm:pt>
    <dgm:pt modelId="{6D6E1BB4-985B-4D0A-8EA6-C18CB8A6A042}">
      <dgm:prSet/>
      <dgm:spPr/>
      <dgm:t>
        <a:bodyPr/>
        <a:lstStyle/>
        <a:p>
          <a:r>
            <a:rPr lang="de-DE"/>
            <a:t>Langdistanz</a:t>
          </a:r>
          <a:endParaRPr lang="en-US"/>
        </a:p>
      </dgm:t>
    </dgm:pt>
    <dgm:pt modelId="{E4E29E04-7FB0-4B94-91E6-73E6F91879EA}" type="parTrans" cxnId="{F203ECA2-0D06-4E01-93D3-0EC13AA93E25}">
      <dgm:prSet/>
      <dgm:spPr/>
      <dgm:t>
        <a:bodyPr/>
        <a:lstStyle/>
        <a:p>
          <a:endParaRPr lang="en-US"/>
        </a:p>
      </dgm:t>
    </dgm:pt>
    <dgm:pt modelId="{175EA573-885B-432B-B424-922512C6B83D}" type="sibTrans" cxnId="{F203ECA2-0D06-4E01-93D3-0EC13AA93E25}">
      <dgm:prSet/>
      <dgm:spPr/>
      <dgm:t>
        <a:bodyPr/>
        <a:lstStyle/>
        <a:p>
          <a:endParaRPr lang="en-US"/>
        </a:p>
      </dgm:t>
    </dgm:pt>
    <dgm:pt modelId="{06501ACD-86ED-42B7-A9C2-EA668779B4AB}">
      <dgm:prSet/>
      <dgm:spPr/>
      <dgm:t>
        <a:bodyPr/>
        <a:lstStyle/>
        <a:p>
          <a:r>
            <a:rPr lang="de-DE"/>
            <a:t>Staffel – OL</a:t>
          </a:r>
          <a:endParaRPr lang="en-US"/>
        </a:p>
      </dgm:t>
    </dgm:pt>
    <dgm:pt modelId="{A55CB46D-D339-46D0-8033-7AE1BCE44033}" type="parTrans" cxnId="{F1D8EF92-FE3B-4F9E-9D16-80450969E52D}">
      <dgm:prSet/>
      <dgm:spPr/>
      <dgm:t>
        <a:bodyPr/>
        <a:lstStyle/>
        <a:p>
          <a:endParaRPr lang="en-US"/>
        </a:p>
      </dgm:t>
    </dgm:pt>
    <dgm:pt modelId="{322AA4CF-2EDD-455B-8EAB-9C3E70B57CF1}" type="sibTrans" cxnId="{F1D8EF92-FE3B-4F9E-9D16-80450969E52D}">
      <dgm:prSet/>
      <dgm:spPr/>
      <dgm:t>
        <a:bodyPr/>
        <a:lstStyle/>
        <a:p>
          <a:endParaRPr lang="en-US"/>
        </a:p>
      </dgm:t>
    </dgm:pt>
    <dgm:pt modelId="{9C255A54-9904-49F0-B3DA-BDA7DD667FC6}">
      <dgm:prSet/>
      <dgm:spPr/>
      <dgm:t>
        <a:bodyPr/>
        <a:lstStyle/>
        <a:p>
          <a:r>
            <a:rPr lang="de-DE"/>
            <a:t>Mixed Sprint Staffel (4er Staffel)</a:t>
          </a:r>
          <a:endParaRPr lang="en-US"/>
        </a:p>
      </dgm:t>
    </dgm:pt>
    <dgm:pt modelId="{EF190284-8EAB-4074-B311-2F0937E5858C}" type="parTrans" cxnId="{A37516E0-4224-4868-8DC6-5C25B33B84C2}">
      <dgm:prSet/>
      <dgm:spPr/>
      <dgm:t>
        <a:bodyPr/>
        <a:lstStyle/>
        <a:p>
          <a:endParaRPr lang="en-US"/>
        </a:p>
      </dgm:t>
    </dgm:pt>
    <dgm:pt modelId="{40EB8DB4-DD8E-4D65-BFE0-9037BB8ACF8E}" type="sibTrans" cxnId="{A37516E0-4224-4868-8DC6-5C25B33B84C2}">
      <dgm:prSet/>
      <dgm:spPr/>
      <dgm:t>
        <a:bodyPr/>
        <a:lstStyle/>
        <a:p>
          <a:endParaRPr lang="en-US"/>
        </a:p>
      </dgm:t>
    </dgm:pt>
    <dgm:pt modelId="{552C7ACE-2474-450F-B932-1785B03D14B8}">
      <dgm:prSet/>
      <dgm:spPr/>
      <dgm:t>
        <a:bodyPr/>
        <a:lstStyle/>
        <a:p>
          <a:r>
            <a:rPr lang="de-DE"/>
            <a:t>Staffel (3er Staffel)</a:t>
          </a:r>
          <a:endParaRPr lang="en-US"/>
        </a:p>
      </dgm:t>
    </dgm:pt>
    <dgm:pt modelId="{E464F25D-6E55-45AB-A16F-9E556682DE43}" type="parTrans" cxnId="{BAB4DFBC-2DF5-425C-BDBA-903C2FCEF281}">
      <dgm:prSet/>
      <dgm:spPr/>
      <dgm:t>
        <a:bodyPr/>
        <a:lstStyle/>
        <a:p>
          <a:endParaRPr lang="en-US"/>
        </a:p>
      </dgm:t>
    </dgm:pt>
    <dgm:pt modelId="{AE765590-0F11-4D61-89FF-BB50237E1496}" type="sibTrans" cxnId="{BAB4DFBC-2DF5-425C-BDBA-903C2FCEF281}">
      <dgm:prSet/>
      <dgm:spPr/>
      <dgm:t>
        <a:bodyPr/>
        <a:lstStyle/>
        <a:p>
          <a:endParaRPr lang="en-US"/>
        </a:p>
      </dgm:t>
    </dgm:pt>
    <dgm:pt modelId="{F4652645-919A-49EA-9ED1-F5ED5E44F6CF}">
      <dgm:prSet/>
      <dgm:spPr/>
      <dgm:t>
        <a:bodyPr/>
        <a:lstStyle/>
        <a:p>
          <a:r>
            <a:rPr lang="de-DE"/>
            <a:t>Einerstaffel</a:t>
          </a:r>
          <a:endParaRPr lang="en-US"/>
        </a:p>
      </dgm:t>
    </dgm:pt>
    <dgm:pt modelId="{13FDA68F-36D7-4FA8-8832-B5C6A5C81230}" type="parTrans" cxnId="{3346FFCD-26DD-4487-9081-092F8A1BFFF4}">
      <dgm:prSet/>
      <dgm:spPr/>
      <dgm:t>
        <a:bodyPr/>
        <a:lstStyle/>
        <a:p>
          <a:endParaRPr lang="en-US"/>
        </a:p>
      </dgm:t>
    </dgm:pt>
    <dgm:pt modelId="{DCD183BC-1265-4EE3-BA29-E8AD715D6047}" type="sibTrans" cxnId="{3346FFCD-26DD-4487-9081-092F8A1BFFF4}">
      <dgm:prSet/>
      <dgm:spPr/>
      <dgm:t>
        <a:bodyPr/>
        <a:lstStyle/>
        <a:p>
          <a:endParaRPr lang="en-US"/>
        </a:p>
      </dgm:t>
    </dgm:pt>
    <dgm:pt modelId="{CC780B2F-659A-41C0-BD62-41D68F4D59C6}">
      <dgm:prSet/>
      <dgm:spPr/>
      <dgm:t>
        <a:bodyPr/>
        <a:lstStyle/>
        <a:p>
          <a:r>
            <a:rPr lang="de-DE"/>
            <a:t>Mannschafts – OL</a:t>
          </a:r>
          <a:endParaRPr lang="en-US"/>
        </a:p>
      </dgm:t>
    </dgm:pt>
    <dgm:pt modelId="{5EB93C86-46A6-43DB-B613-4200DEF0A695}" type="parTrans" cxnId="{6F2D2E8D-85DA-4DA5-8FA2-7F5F9794649D}">
      <dgm:prSet/>
      <dgm:spPr/>
      <dgm:t>
        <a:bodyPr/>
        <a:lstStyle/>
        <a:p>
          <a:endParaRPr lang="en-US"/>
        </a:p>
      </dgm:t>
    </dgm:pt>
    <dgm:pt modelId="{6D7D4F74-CC88-4D1C-988E-76E23FD5983D}" type="sibTrans" cxnId="{6F2D2E8D-85DA-4DA5-8FA2-7F5F9794649D}">
      <dgm:prSet/>
      <dgm:spPr/>
      <dgm:t>
        <a:bodyPr/>
        <a:lstStyle/>
        <a:p>
          <a:endParaRPr lang="en-US"/>
        </a:p>
      </dgm:t>
    </dgm:pt>
    <dgm:pt modelId="{8ECF3E0F-9F2F-49E4-9F8A-DA0502BF4C18}">
      <dgm:prSet/>
      <dgm:spPr/>
      <dgm:t>
        <a:bodyPr/>
        <a:lstStyle/>
        <a:p>
          <a:r>
            <a:rPr lang="de-DE"/>
            <a:t>MTBO</a:t>
          </a:r>
          <a:endParaRPr lang="en-US"/>
        </a:p>
      </dgm:t>
    </dgm:pt>
    <dgm:pt modelId="{FA0A6DAA-4E1E-42D3-8A41-88E11FAEB8CC}" type="parTrans" cxnId="{85683F5D-5CC8-4DD0-A962-D1C1C8E19764}">
      <dgm:prSet/>
      <dgm:spPr/>
      <dgm:t>
        <a:bodyPr/>
        <a:lstStyle/>
        <a:p>
          <a:endParaRPr lang="en-US"/>
        </a:p>
      </dgm:t>
    </dgm:pt>
    <dgm:pt modelId="{03B8E738-774C-4291-8559-B3F52A26B32C}" type="sibTrans" cxnId="{85683F5D-5CC8-4DD0-A962-D1C1C8E19764}">
      <dgm:prSet/>
      <dgm:spPr/>
      <dgm:t>
        <a:bodyPr/>
        <a:lstStyle/>
        <a:p>
          <a:endParaRPr lang="en-US"/>
        </a:p>
      </dgm:t>
    </dgm:pt>
    <dgm:pt modelId="{4FF255F3-4B49-4D73-BF1E-6D915895D0BC}">
      <dgm:prSet/>
      <dgm:spPr/>
      <dgm:t>
        <a:bodyPr/>
        <a:lstStyle/>
        <a:p>
          <a:r>
            <a:rPr lang="de-DE"/>
            <a:t>Ski - OL</a:t>
          </a:r>
          <a:endParaRPr lang="en-US"/>
        </a:p>
      </dgm:t>
    </dgm:pt>
    <dgm:pt modelId="{90EE6C55-1C1F-493D-868A-FD4331923104}" type="parTrans" cxnId="{4C4E5F34-E357-4BEE-B856-C9C6C57DCB3B}">
      <dgm:prSet/>
      <dgm:spPr/>
      <dgm:t>
        <a:bodyPr/>
        <a:lstStyle/>
        <a:p>
          <a:endParaRPr lang="en-US"/>
        </a:p>
      </dgm:t>
    </dgm:pt>
    <dgm:pt modelId="{C29E3474-7337-420B-B82A-4C0D9BF6A60C}" type="sibTrans" cxnId="{4C4E5F34-E357-4BEE-B856-C9C6C57DCB3B}">
      <dgm:prSet/>
      <dgm:spPr/>
      <dgm:t>
        <a:bodyPr/>
        <a:lstStyle/>
        <a:p>
          <a:endParaRPr lang="en-US"/>
        </a:p>
      </dgm:t>
    </dgm:pt>
    <dgm:pt modelId="{293ADB6B-67C1-AE4E-AF73-4572F2039D71}" type="pres">
      <dgm:prSet presAssocID="{470A4DCA-D001-4427-A8A6-4AC53DD43A2E}" presName="diagram" presStyleCnt="0">
        <dgm:presLayoutVars>
          <dgm:dir/>
          <dgm:resizeHandles val="exact"/>
        </dgm:presLayoutVars>
      </dgm:prSet>
      <dgm:spPr/>
    </dgm:pt>
    <dgm:pt modelId="{2A795B15-299E-3446-819D-577996CF5C21}" type="pres">
      <dgm:prSet presAssocID="{CFE76B5C-9445-4BCF-8747-395C928728D5}" presName="node" presStyleLbl="node1" presStyleIdx="0" presStyleCnt="5">
        <dgm:presLayoutVars>
          <dgm:bulletEnabled val="1"/>
        </dgm:presLayoutVars>
      </dgm:prSet>
      <dgm:spPr/>
    </dgm:pt>
    <dgm:pt modelId="{E6D18C88-79E5-B64D-83D6-8D66BBEB5CB3}" type="pres">
      <dgm:prSet presAssocID="{246E220C-0757-47EF-B63B-8F184A9033D6}" presName="sibTrans" presStyleCnt="0"/>
      <dgm:spPr/>
    </dgm:pt>
    <dgm:pt modelId="{914C923E-161D-2F45-8EC1-D1046E633629}" type="pres">
      <dgm:prSet presAssocID="{06501ACD-86ED-42B7-A9C2-EA668779B4AB}" presName="node" presStyleLbl="node1" presStyleIdx="1" presStyleCnt="5">
        <dgm:presLayoutVars>
          <dgm:bulletEnabled val="1"/>
        </dgm:presLayoutVars>
      </dgm:prSet>
      <dgm:spPr/>
    </dgm:pt>
    <dgm:pt modelId="{1C47F53A-BABE-8A42-82D9-1ED34FAB06A3}" type="pres">
      <dgm:prSet presAssocID="{322AA4CF-2EDD-455B-8EAB-9C3E70B57CF1}" presName="sibTrans" presStyleCnt="0"/>
      <dgm:spPr/>
    </dgm:pt>
    <dgm:pt modelId="{D3E58EBB-ED7D-204F-8D77-E002EA460B90}" type="pres">
      <dgm:prSet presAssocID="{CC780B2F-659A-41C0-BD62-41D68F4D59C6}" presName="node" presStyleLbl="node1" presStyleIdx="2" presStyleCnt="5">
        <dgm:presLayoutVars>
          <dgm:bulletEnabled val="1"/>
        </dgm:presLayoutVars>
      </dgm:prSet>
      <dgm:spPr/>
    </dgm:pt>
    <dgm:pt modelId="{B8CE0E3B-BA68-C342-B91D-A542B1B489C0}" type="pres">
      <dgm:prSet presAssocID="{6D7D4F74-CC88-4D1C-988E-76E23FD5983D}" presName="sibTrans" presStyleCnt="0"/>
      <dgm:spPr/>
    </dgm:pt>
    <dgm:pt modelId="{49ECE2AA-A941-684D-97C7-500B1B38E78B}" type="pres">
      <dgm:prSet presAssocID="{8ECF3E0F-9F2F-49E4-9F8A-DA0502BF4C18}" presName="node" presStyleLbl="node1" presStyleIdx="3" presStyleCnt="5">
        <dgm:presLayoutVars>
          <dgm:bulletEnabled val="1"/>
        </dgm:presLayoutVars>
      </dgm:prSet>
      <dgm:spPr/>
    </dgm:pt>
    <dgm:pt modelId="{B473C299-AE26-3540-8288-AE1BABBA977B}" type="pres">
      <dgm:prSet presAssocID="{03B8E738-774C-4291-8559-B3F52A26B32C}" presName="sibTrans" presStyleCnt="0"/>
      <dgm:spPr/>
    </dgm:pt>
    <dgm:pt modelId="{43D072ED-5C69-1C49-B06B-BD022671F84B}" type="pres">
      <dgm:prSet presAssocID="{4FF255F3-4B49-4D73-BF1E-6D915895D0BC}" presName="node" presStyleLbl="node1" presStyleIdx="4" presStyleCnt="5">
        <dgm:presLayoutVars>
          <dgm:bulletEnabled val="1"/>
        </dgm:presLayoutVars>
      </dgm:prSet>
      <dgm:spPr/>
    </dgm:pt>
  </dgm:ptLst>
  <dgm:cxnLst>
    <dgm:cxn modelId="{868C2702-4D75-4B46-8D51-640E18539D73}" type="presOf" srcId="{4FF255F3-4B49-4D73-BF1E-6D915895D0BC}" destId="{43D072ED-5C69-1C49-B06B-BD022671F84B}" srcOrd="0" destOrd="0" presId="urn:microsoft.com/office/officeart/2005/8/layout/default"/>
    <dgm:cxn modelId="{2DE85202-871E-4AC4-8844-58FFE181BC60}" srcId="{CFE76B5C-9445-4BCF-8747-395C928728D5}" destId="{07F5419E-BD5D-4A21-B9E9-405137ACDED9}" srcOrd="1" destOrd="0" parTransId="{5AA23D78-4A89-4350-8184-165925E29DB3}" sibTransId="{5CAC7518-468B-4B99-BE61-851589C8E6F7}"/>
    <dgm:cxn modelId="{EAD8A305-1B8D-504F-B58B-1B8DC7C99E3F}" type="presOf" srcId="{552C7ACE-2474-450F-B932-1785B03D14B8}" destId="{914C923E-161D-2F45-8EC1-D1046E633629}" srcOrd="0" destOrd="2" presId="urn:microsoft.com/office/officeart/2005/8/layout/default"/>
    <dgm:cxn modelId="{C69A080E-E978-DB4E-BE4A-B80BF32524F6}" type="presOf" srcId="{07F5419E-BD5D-4A21-B9E9-405137ACDED9}" destId="{2A795B15-299E-3446-819D-577996CF5C21}" srcOrd="0" destOrd="2" presId="urn:microsoft.com/office/officeart/2005/8/layout/default"/>
    <dgm:cxn modelId="{9A212E25-CCFF-B44C-AA9D-B353B1785C57}" type="presOf" srcId="{CC780B2F-659A-41C0-BD62-41D68F4D59C6}" destId="{D3E58EBB-ED7D-204F-8D77-E002EA460B90}" srcOrd="0" destOrd="0" presId="urn:microsoft.com/office/officeart/2005/8/layout/default"/>
    <dgm:cxn modelId="{4DBF292C-4741-A24B-AB9B-495BF9FF2583}" type="presOf" srcId="{470A4DCA-D001-4427-A8A6-4AC53DD43A2E}" destId="{293ADB6B-67C1-AE4E-AF73-4572F2039D71}" srcOrd="0" destOrd="0" presId="urn:microsoft.com/office/officeart/2005/8/layout/default"/>
    <dgm:cxn modelId="{C5552E30-40CC-B543-98FF-E0FED4DEC99A}" type="presOf" srcId="{CFE76B5C-9445-4BCF-8747-395C928728D5}" destId="{2A795B15-299E-3446-819D-577996CF5C21}" srcOrd="0" destOrd="0" presId="urn:microsoft.com/office/officeart/2005/8/layout/default"/>
    <dgm:cxn modelId="{4C4E5F34-E357-4BEE-B856-C9C6C57DCB3B}" srcId="{470A4DCA-D001-4427-A8A6-4AC53DD43A2E}" destId="{4FF255F3-4B49-4D73-BF1E-6D915895D0BC}" srcOrd="4" destOrd="0" parTransId="{90EE6C55-1C1F-493D-868A-FD4331923104}" sibTransId="{C29E3474-7337-420B-B82A-4C0D9BF6A60C}"/>
    <dgm:cxn modelId="{67E76E35-6B99-3448-8D90-93AEEFDFFC37}" type="presOf" srcId="{BD0B5951-0862-4EAA-AAD9-9CCE9E0EE88E}" destId="{2A795B15-299E-3446-819D-577996CF5C21}" srcOrd="0" destOrd="1" presId="urn:microsoft.com/office/officeart/2005/8/layout/default"/>
    <dgm:cxn modelId="{55C0F836-87AC-554A-941B-1AEE4199A935}" type="presOf" srcId="{6D6E1BB4-985B-4D0A-8EA6-C18CB8A6A042}" destId="{2A795B15-299E-3446-819D-577996CF5C21}" srcOrd="0" destOrd="3" presId="urn:microsoft.com/office/officeart/2005/8/layout/default"/>
    <dgm:cxn modelId="{85683F5D-5CC8-4DD0-A962-D1C1C8E19764}" srcId="{470A4DCA-D001-4427-A8A6-4AC53DD43A2E}" destId="{8ECF3E0F-9F2F-49E4-9F8A-DA0502BF4C18}" srcOrd="3" destOrd="0" parTransId="{FA0A6DAA-4E1E-42D3-8A41-88E11FAEB8CC}" sibTransId="{03B8E738-774C-4291-8559-B3F52A26B32C}"/>
    <dgm:cxn modelId="{4591D086-1D11-594F-B0E3-55138CFBAD78}" type="presOf" srcId="{9C255A54-9904-49F0-B3DA-BDA7DD667FC6}" destId="{914C923E-161D-2F45-8EC1-D1046E633629}" srcOrd="0" destOrd="1" presId="urn:microsoft.com/office/officeart/2005/8/layout/default"/>
    <dgm:cxn modelId="{6F2D2E8D-85DA-4DA5-8FA2-7F5F9794649D}" srcId="{470A4DCA-D001-4427-A8A6-4AC53DD43A2E}" destId="{CC780B2F-659A-41C0-BD62-41D68F4D59C6}" srcOrd="2" destOrd="0" parTransId="{5EB93C86-46A6-43DB-B613-4200DEF0A695}" sibTransId="{6D7D4F74-CC88-4D1C-988E-76E23FD5983D}"/>
    <dgm:cxn modelId="{CBEDA98E-BB94-D24B-8264-7E957ACCA759}" type="presOf" srcId="{06501ACD-86ED-42B7-A9C2-EA668779B4AB}" destId="{914C923E-161D-2F45-8EC1-D1046E633629}" srcOrd="0" destOrd="0" presId="urn:microsoft.com/office/officeart/2005/8/layout/default"/>
    <dgm:cxn modelId="{F1D8EF92-FE3B-4F9E-9D16-80450969E52D}" srcId="{470A4DCA-D001-4427-A8A6-4AC53DD43A2E}" destId="{06501ACD-86ED-42B7-A9C2-EA668779B4AB}" srcOrd="1" destOrd="0" parTransId="{A55CB46D-D339-46D0-8033-7AE1BCE44033}" sibTransId="{322AA4CF-2EDD-455B-8EAB-9C3E70B57CF1}"/>
    <dgm:cxn modelId="{F203ECA2-0D06-4E01-93D3-0EC13AA93E25}" srcId="{CFE76B5C-9445-4BCF-8747-395C928728D5}" destId="{6D6E1BB4-985B-4D0A-8EA6-C18CB8A6A042}" srcOrd="2" destOrd="0" parTransId="{E4E29E04-7FB0-4B94-91E6-73E6F91879EA}" sibTransId="{175EA573-885B-432B-B424-922512C6B83D}"/>
    <dgm:cxn modelId="{C93E9FA8-07C4-4555-9572-92EDB819799E}" srcId="{470A4DCA-D001-4427-A8A6-4AC53DD43A2E}" destId="{CFE76B5C-9445-4BCF-8747-395C928728D5}" srcOrd="0" destOrd="0" parTransId="{B9335E48-B432-4AA4-9B6F-1EDB583BC05B}" sibTransId="{246E220C-0757-47EF-B63B-8F184A9033D6}"/>
    <dgm:cxn modelId="{BAB4DFBC-2DF5-425C-BDBA-903C2FCEF281}" srcId="{06501ACD-86ED-42B7-A9C2-EA668779B4AB}" destId="{552C7ACE-2474-450F-B932-1785B03D14B8}" srcOrd="1" destOrd="0" parTransId="{E464F25D-6E55-45AB-A16F-9E556682DE43}" sibTransId="{AE765590-0F11-4D61-89FF-BB50237E1496}"/>
    <dgm:cxn modelId="{AEABBCC4-9222-254D-8331-5B20F9C85DE3}" type="presOf" srcId="{F4652645-919A-49EA-9ED1-F5ED5E44F6CF}" destId="{914C923E-161D-2F45-8EC1-D1046E633629}" srcOrd="0" destOrd="3" presId="urn:microsoft.com/office/officeart/2005/8/layout/default"/>
    <dgm:cxn modelId="{3346FFCD-26DD-4487-9081-092F8A1BFFF4}" srcId="{06501ACD-86ED-42B7-A9C2-EA668779B4AB}" destId="{F4652645-919A-49EA-9ED1-F5ED5E44F6CF}" srcOrd="2" destOrd="0" parTransId="{13FDA68F-36D7-4FA8-8832-B5C6A5C81230}" sibTransId="{DCD183BC-1265-4EE3-BA29-E8AD715D6047}"/>
    <dgm:cxn modelId="{97ACB0DB-12A2-4F46-921D-9503FC090608}" srcId="{CFE76B5C-9445-4BCF-8747-395C928728D5}" destId="{BD0B5951-0862-4EAA-AAD9-9CCE9E0EE88E}" srcOrd="0" destOrd="0" parTransId="{32387C5A-FD49-46CE-BEA3-8094836BB40F}" sibTransId="{AC83ADA6-AB4C-43BB-A079-9F4E5C6413E0}"/>
    <dgm:cxn modelId="{A37516E0-4224-4868-8DC6-5C25B33B84C2}" srcId="{06501ACD-86ED-42B7-A9C2-EA668779B4AB}" destId="{9C255A54-9904-49F0-B3DA-BDA7DD667FC6}" srcOrd="0" destOrd="0" parTransId="{EF190284-8EAB-4074-B311-2F0937E5858C}" sibTransId="{40EB8DB4-DD8E-4D65-BFE0-9037BB8ACF8E}"/>
    <dgm:cxn modelId="{421461E5-1848-EC44-934E-7D60CF2D4824}" type="presOf" srcId="{8ECF3E0F-9F2F-49E4-9F8A-DA0502BF4C18}" destId="{49ECE2AA-A941-684D-97C7-500B1B38E78B}" srcOrd="0" destOrd="0" presId="urn:microsoft.com/office/officeart/2005/8/layout/default"/>
    <dgm:cxn modelId="{5DDA50FB-9FC3-654E-B7B2-6D3873AF0F51}" type="presParOf" srcId="{293ADB6B-67C1-AE4E-AF73-4572F2039D71}" destId="{2A795B15-299E-3446-819D-577996CF5C21}" srcOrd="0" destOrd="0" presId="urn:microsoft.com/office/officeart/2005/8/layout/default"/>
    <dgm:cxn modelId="{4A3594E8-7276-744A-9511-46F41A7B5A1A}" type="presParOf" srcId="{293ADB6B-67C1-AE4E-AF73-4572F2039D71}" destId="{E6D18C88-79E5-B64D-83D6-8D66BBEB5CB3}" srcOrd="1" destOrd="0" presId="urn:microsoft.com/office/officeart/2005/8/layout/default"/>
    <dgm:cxn modelId="{210A4A15-033A-354B-A59F-9F583F07826A}" type="presParOf" srcId="{293ADB6B-67C1-AE4E-AF73-4572F2039D71}" destId="{914C923E-161D-2F45-8EC1-D1046E633629}" srcOrd="2" destOrd="0" presId="urn:microsoft.com/office/officeart/2005/8/layout/default"/>
    <dgm:cxn modelId="{BE8179E2-EB8C-2846-9496-77DC740AF609}" type="presParOf" srcId="{293ADB6B-67C1-AE4E-AF73-4572F2039D71}" destId="{1C47F53A-BABE-8A42-82D9-1ED34FAB06A3}" srcOrd="3" destOrd="0" presId="urn:microsoft.com/office/officeart/2005/8/layout/default"/>
    <dgm:cxn modelId="{8F48AB0F-73B1-FB40-A3AF-87DE2D5FEFB7}" type="presParOf" srcId="{293ADB6B-67C1-AE4E-AF73-4572F2039D71}" destId="{D3E58EBB-ED7D-204F-8D77-E002EA460B90}" srcOrd="4" destOrd="0" presId="urn:microsoft.com/office/officeart/2005/8/layout/default"/>
    <dgm:cxn modelId="{3EFCB9ED-A6B1-4A49-9620-A6B5A249DC04}" type="presParOf" srcId="{293ADB6B-67C1-AE4E-AF73-4572F2039D71}" destId="{B8CE0E3B-BA68-C342-B91D-A542B1B489C0}" srcOrd="5" destOrd="0" presId="urn:microsoft.com/office/officeart/2005/8/layout/default"/>
    <dgm:cxn modelId="{66C837DB-2D33-1043-85D0-443272CF0648}" type="presParOf" srcId="{293ADB6B-67C1-AE4E-AF73-4572F2039D71}" destId="{49ECE2AA-A941-684D-97C7-500B1B38E78B}" srcOrd="6" destOrd="0" presId="urn:microsoft.com/office/officeart/2005/8/layout/default"/>
    <dgm:cxn modelId="{385D63A5-E67F-B141-AE51-08D29E40871A}" type="presParOf" srcId="{293ADB6B-67C1-AE4E-AF73-4572F2039D71}" destId="{B473C299-AE26-3540-8288-AE1BABBA977B}" srcOrd="7" destOrd="0" presId="urn:microsoft.com/office/officeart/2005/8/layout/default"/>
    <dgm:cxn modelId="{40DF66B8-4227-3D4C-BCCB-A79C2B197BB9}" type="presParOf" srcId="{293ADB6B-67C1-AE4E-AF73-4572F2039D71}" destId="{43D072ED-5C69-1C49-B06B-BD022671F84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25831-6DEA-492C-BE06-8C8B6A3B6F5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6D12B4-DDE7-4AE8-B5F9-75AB8FF7CFE3}">
      <dgm:prSet/>
      <dgm:spPr/>
      <dgm:t>
        <a:bodyPr/>
        <a:lstStyle/>
        <a:p>
          <a:pPr>
            <a:defRPr b="1"/>
          </a:pPr>
          <a:r>
            <a:rPr lang="de-DE"/>
            <a:t>Karten</a:t>
          </a:r>
          <a:endParaRPr lang="en-US"/>
        </a:p>
      </dgm:t>
    </dgm:pt>
    <dgm:pt modelId="{DD3D4656-DB7A-4B65-957A-2FB9414C3D5E}" type="parTrans" cxnId="{1EC46945-B926-443D-9D09-7DA97AD3A93A}">
      <dgm:prSet/>
      <dgm:spPr/>
      <dgm:t>
        <a:bodyPr/>
        <a:lstStyle/>
        <a:p>
          <a:endParaRPr lang="en-US"/>
        </a:p>
      </dgm:t>
    </dgm:pt>
    <dgm:pt modelId="{543E51A6-721B-462A-AECD-ECA8FA90C0CC}" type="sibTrans" cxnId="{1EC46945-B926-443D-9D09-7DA97AD3A93A}">
      <dgm:prSet/>
      <dgm:spPr/>
      <dgm:t>
        <a:bodyPr/>
        <a:lstStyle/>
        <a:p>
          <a:endParaRPr lang="en-US"/>
        </a:p>
      </dgm:t>
    </dgm:pt>
    <dgm:pt modelId="{764BFD85-6D54-4D78-95DE-E90272835BAC}">
      <dgm:prSet/>
      <dgm:spPr/>
      <dgm:t>
        <a:bodyPr/>
        <a:lstStyle/>
        <a:p>
          <a:pPr>
            <a:defRPr b="1"/>
          </a:pPr>
          <a:r>
            <a:rPr lang="de-DE"/>
            <a:t>Vorbereitung</a:t>
          </a:r>
          <a:endParaRPr lang="en-US"/>
        </a:p>
      </dgm:t>
    </dgm:pt>
    <dgm:pt modelId="{D0539844-79AF-42D8-BB51-67B166E44ACC}" type="parTrans" cxnId="{3870D1FA-777A-4E3A-B8FC-DC15732F86E0}">
      <dgm:prSet/>
      <dgm:spPr/>
      <dgm:t>
        <a:bodyPr/>
        <a:lstStyle/>
        <a:p>
          <a:endParaRPr lang="en-US"/>
        </a:p>
      </dgm:t>
    </dgm:pt>
    <dgm:pt modelId="{5AE49193-E79C-419F-8D17-0578ACFAAA41}" type="sibTrans" cxnId="{3870D1FA-777A-4E3A-B8FC-DC15732F86E0}">
      <dgm:prSet/>
      <dgm:spPr/>
      <dgm:t>
        <a:bodyPr/>
        <a:lstStyle/>
        <a:p>
          <a:endParaRPr lang="en-US"/>
        </a:p>
      </dgm:t>
    </dgm:pt>
    <dgm:pt modelId="{A7DA1189-4354-44B7-AA42-D9478B505CD7}">
      <dgm:prSet/>
      <dgm:spPr/>
      <dgm:t>
        <a:bodyPr/>
        <a:lstStyle/>
        <a:p>
          <a:r>
            <a:rPr lang="de-DE"/>
            <a:t>Viel Aufwand </a:t>
          </a:r>
          <a:r>
            <a:rPr lang="de-DE">
              <a:sym typeface="Wingdings" panose="05000000000000000000" pitchFamily="2" charset="2"/>
            </a:rPr>
            <a:t></a:t>
          </a:r>
          <a:r>
            <a:rPr lang="de-DE"/>
            <a:t> aber nur einmal ;)</a:t>
          </a:r>
          <a:endParaRPr lang="en-US"/>
        </a:p>
      </dgm:t>
    </dgm:pt>
    <dgm:pt modelId="{6695468E-8E99-4950-8F3B-04E54CF314A5}" type="parTrans" cxnId="{1710625D-4356-456F-A528-DB8214E6321B}">
      <dgm:prSet/>
      <dgm:spPr/>
      <dgm:t>
        <a:bodyPr/>
        <a:lstStyle/>
        <a:p>
          <a:endParaRPr lang="en-US"/>
        </a:p>
      </dgm:t>
    </dgm:pt>
    <dgm:pt modelId="{0C707C70-6DD2-442C-873B-84167BE20FC5}" type="sibTrans" cxnId="{1710625D-4356-456F-A528-DB8214E6321B}">
      <dgm:prSet/>
      <dgm:spPr/>
      <dgm:t>
        <a:bodyPr/>
        <a:lstStyle/>
        <a:p>
          <a:endParaRPr lang="en-US"/>
        </a:p>
      </dgm:t>
    </dgm:pt>
    <dgm:pt modelId="{B024268E-76FD-4111-8E80-450112D9776C}">
      <dgm:prSet/>
      <dgm:spPr/>
      <dgm:t>
        <a:bodyPr/>
        <a:lstStyle/>
        <a:p>
          <a:r>
            <a:rPr lang="de-DE"/>
            <a:t>Zeit vor der Sporteinheit?</a:t>
          </a:r>
          <a:endParaRPr lang="en-US"/>
        </a:p>
      </dgm:t>
    </dgm:pt>
    <dgm:pt modelId="{95054B13-1038-48A9-ACB2-D4C194618757}" type="parTrans" cxnId="{107F400E-FDD0-4C78-83E6-D3ED1A697C90}">
      <dgm:prSet/>
      <dgm:spPr/>
      <dgm:t>
        <a:bodyPr/>
        <a:lstStyle/>
        <a:p>
          <a:endParaRPr lang="en-US"/>
        </a:p>
      </dgm:t>
    </dgm:pt>
    <dgm:pt modelId="{E15523EC-916F-48A2-9E5A-BACA45DB30AE}" type="sibTrans" cxnId="{107F400E-FDD0-4C78-83E6-D3ED1A697C90}">
      <dgm:prSet/>
      <dgm:spPr/>
      <dgm:t>
        <a:bodyPr/>
        <a:lstStyle/>
        <a:p>
          <a:endParaRPr lang="en-US"/>
        </a:p>
      </dgm:t>
    </dgm:pt>
    <dgm:pt modelId="{F8756ADC-AF1E-4A81-A273-C1A712EA7F4B}">
      <dgm:prSet/>
      <dgm:spPr/>
      <dgm:t>
        <a:bodyPr/>
        <a:lstStyle/>
        <a:p>
          <a:pPr>
            <a:defRPr b="1"/>
          </a:pPr>
          <a:r>
            <a:rPr lang="de-DE"/>
            <a:t>Transport zu Kartengebieten</a:t>
          </a:r>
          <a:endParaRPr lang="en-US"/>
        </a:p>
      </dgm:t>
    </dgm:pt>
    <dgm:pt modelId="{CD6FB94D-DA72-4F75-9823-5164567AB43D}" type="parTrans" cxnId="{DD4FFA6E-269D-440F-8405-FD4CFAA5A04A}">
      <dgm:prSet/>
      <dgm:spPr/>
      <dgm:t>
        <a:bodyPr/>
        <a:lstStyle/>
        <a:p>
          <a:endParaRPr lang="en-US"/>
        </a:p>
      </dgm:t>
    </dgm:pt>
    <dgm:pt modelId="{046229F0-9383-4BA4-B8CF-697DC8314157}" type="sibTrans" cxnId="{DD4FFA6E-269D-440F-8405-FD4CFAA5A04A}">
      <dgm:prSet/>
      <dgm:spPr/>
      <dgm:t>
        <a:bodyPr/>
        <a:lstStyle/>
        <a:p>
          <a:endParaRPr lang="en-US"/>
        </a:p>
      </dgm:t>
    </dgm:pt>
    <dgm:pt modelId="{177910A0-D19B-42D8-B0F4-A903F7B498A4}" type="pres">
      <dgm:prSet presAssocID="{9B125831-6DEA-492C-BE06-8C8B6A3B6F52}" presName="root" presStyleCnt="0">
        <dgm:presLayoutVars>
          <dgm:dir/>
          <dgm:resizeHandles val="exact"/>
        </dgm:presLayoutVars>
      </dgm:prSet>
      <dgm:spPr/>
    </dgm:pt>
    <dgm:pt modelId="{C0ACA22A-50E0-4605-ACE9-F718DAA0575C}" type="pres">
      <dgm:prSet presAssocID="{326D12B4-DDE7-4AE8-B5F9-75AB8FF7CFE3}" presName="compNode" presStyleCnt="0"/>
      <dgm:spPr/>
    </dgm:pt>
    <dgm:pt modelId="{F7769AEF-5A77-4750-8264-394C3EB0DD2F}" type="pres">
      <dgm:prSet presAssocID="{326D12B4-DDE7-4AE8-B5F9-75AB8FF7CF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1F822D63-5862-4A15-B8E6-7E5D4C92D6C3}" type="pres">
      <dgm:prSet presAssocID="{326D12B4-DDE7-4AE8-B5F9-75AB8FF7CFE3}" presName="iconSpace" presStyleCnt="0"/>
      <dgm:spPr/>
    </dgm:pt>
    <dgm:pt modelId="{EE2AA56F-3DC2-4D69-9113-434929D26D3C}" type="pres">
      <dgm:prSet presAssocID="{326D12B4-DDE7-4AE8-B5F9-75AB8FF7CFE3}" presName="parTx" presStyleLbl="revTx" presStyleIdx="0" presStyleCnt="6">
        <dgm:presLayoutVars>
          <dgm:chMax val="0"/>
          <dgm:chPref val="0"/>
        </dgm:presLayoutVars>
      </dgm:prSet>
      <dgm:spPr/>
    </dgm:pt>
    <dgm:pt modelId="{E1CEC795-A98B-4E6C-92EA-6210072E485C}" type="pres">
      <dgm:prSet presAssocID="{326D12B4-DDE7-4AE8-B5F9-75AB8FF7CFE3}" presName="txSpace" presStyleCnt="0"/>
      <dgm:spPr/>
    </dgm:pt>
    <dgm:pt modelId="{2ACC58A8-81B6-401A-8159-1CC2988E46D6}" type="pres">
      <dgm:prSet presAssocID="{326D12B4-DDE7-4AE8-B5F9-75AB8FF7CFE3}" presName="desTx" presStyleLbl="revTx" presStyleIdx="1" presStyleCnt="6">
        <dgm:presLayoutVars/>
      </dgm:prSet>
      <dgm:spPr/>
    </dgm:pt>
    <dgm:pt modelId="{58CA8A26-6DC8-4B0D-8970-F792F66BA6FF}" type="pres">
      <dgm:prSet presAssocID="{543E51A6-721B-462A-AECD-ECA8FA90C0CC}" presName="sibTrans" presStyleCnt="0"/>
      <dgm:spPr/>
    </dgm:pt>
    <dgm:pt modelId="{444C3F96-E878-400C-92D7-581B63F08283}" type="pres">
      <dgm:prSet presAssocID="{764BFD85-6D54-4D78-95DE-E90272835BAC}" presName="compNode" presStyleCnt="0"/>
      <dgm:spPr/>
    </dgm:pt>
    <dgm:pt modelId="{640D8CA0-111B-4C19-A76C-282129757989}" type="pres">
      <dgm:prSet presAssocID="{764BFD85-6D54-4D78-95DE-E90272835B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puhr"/>
        </a:ext>
      </dgm:extLst>
    </dgm:pt>
    <dgm:pt modelId="{7905B40A-9EE9-41A7-9DBC-AE680B43CBEF}" type="pres">
      <dgm:prSet presAssocID="{764BFD85-6D54-4D78-95DE-E90272835BAC}" presName="iconSpace" presStyleCnt="0"/>
      <dgm:spPr/>
    </dgm:pt>
    <dgm:pt modelId="{514A291B-3F2C-43D2-8D78-01B26A5F4AEE}" type="pres">
      <dgm:prSet presAssocID="{764BFD85-6D54-4D78-95DE-E90272835BAC}" presName="parTx" presStyleLbl="revTx" presStyleIdx="2" presStyleCnt="6">
        <dgm:presLayoutVars>
          <dgm:chMax val="0"/>
          <dgm:chPref val="0"/>
        </dgm:presLayoutVars>
      </dgm:prSet>
      <dgm:spPr/>
    </dgm:pt>
    <dgm:pt modelId="{362CC7E1-203A-43A3-A7A0-82B54331462C}" type="pres">
      <dgm:prSet presAssocID="{764BFD85-6D54-4D78-95DE-E90272835BAC}" presName="txSpace" presStyleCnt="0"/>
      <dgm:spPr/>
    </dgm:pt>
    <dgm:pt modelId="{5E517932-EDC8-4975-8BB5-5690AB3A73E1}" type="pres">
      <dgm:prSet presAssocID="{764BFD85-6D54-4D78-95DE-E90272835BAC}" presName="desTx" presStyleLbl="revTx" presStyleIdx="3" presStyleCnt="6">
        <dgm:presLayoutVars/>
      </dgm:prSet>
      <dgm:spPr/>
    </dgm:pt>
    <dgm:pt modelId="{230EB6E6-6512-4657-B8D8-C88778082A49}" type="pres">
      <dgm:prSet presAssocID="{5AE49193-E79C-419F-8D17-0578ACFAAA41}" presName="sibTrans" presStyleCnt="0"/>
      <dgm:spPr/>
    </dgm:pt>
    <dgm:pt modelId="{B78F37C5-F724-4D21-9217-10C38FDBB7CC}" type="pres">
      <dgm:prSet presAssocID="{F8756ADC-AF1E-4A81-A273-C1A712EA7F4B}" presName="compNode" presStyleCnt="0"/>
      <dgm:spPr/>
    </dgm:pt>
    <dgm:pt modelId="{BB0F5525-6176-4259-A55E-A63103682211}" type="pres">
      <dgm:prSet presAssocID="{F8756ADC-AF1E-4A81-A273-C1A712EA7F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uto"/>
        </a:ext>
      </dgm:extLst>
    </dgm:pt>
    <dgm:pt modelId="{304A1ED4-9DEA-4EDF-BA53-C6C49AF377DD}" type="pres">
      <dgm:prSet presAssocID="{F8756ADC-AF1E-4A81-A273-C1A712EA7F4B}" presName="iconSpace" presStyleCnt="0"/>
      <dgm:spPr/>
    </dgm:pt>
    <dgm:pt modelId="{DDDEA9A1-F7E0-4A8B-9D89-508176E0B036}" type="pres">
      <dgm:prSet presAssocID="{F8756ADC-AF1E-4A81-A273-C1A712EA7F4B}" presName="parTx" presStyleLbl="revTx" presStyleIdx="4" presStyleCnt="6">
        <dgm:presLayoutVars>
          <dgm:chMax val="0"/>
          <dgm:chPref val="0"/>
        </dgm:presLayoutVars>
      </dgm:prSet>
      <dgm:spPr/>
    </dgm:pt>
    <dgm:pt modelId="{C65FF9EE-D87D-4044-A49D-B63DDD1E1734}" type="pres">
      <dgm:prSet presAssocID="{F8756ADC-AF1E-4A81-A273-C1A712EA7F4B}" presName="txSpace" presStyleCnt="0"/>
      <dgm:spPr/>
    </dgm:pt>
    <dgm:pt modelId="{1E9019CA-4D44-46E0-A85C-235DA2C69245}" type="pres">
      <dgm:prSet presAssocID="{F8756ADC-AF1E-4A81-A273-C1A712EA7F4B}" presName="desTx" presStyleLbl="revTx" presStyleIdx="5" presStyleCnt="6">
        <dgm:presLayoutVars/>
      </dgm:prSet>
      <dgm:spPr/>
    </dgm:pt>
  </dgm:ptLst>
  <dgm:cxnLst>
    <dgm:cxn modelId="{E0C0FE04-8AE7-4FF1-B093-B05E5C2EB272}" type="presOf" srcId="{9B125831-6DEA-492C-BE06-8C8B6A3B6F52}" destId="{177910A0-D19B-42D8-B0F4-A903F7B498A4}" srcOrd="0" destOrd="0" presId="urn:microsoft.com/office/officeart/2018/2/layout/IconLabelDescriptionList"/>
    <dgm:cxn modelId="{107F400E-FDD0-4C78-83E6-D3ED1A697C90}" srcId="{764BFD85-6D54-4D78-95DE-E90272835BAC}" destId="{B024268E-76FD-4111-8E80-450112D9776C}" srcOrd="1" destOrd="0" parTransId="{95054B13-1038-48A9-ACB2-D4C194618757}" sibTransId="{E15523EC-916F-48A2-9E5A-BACA45DB30AE}"/>
    <dgm:cxn modelId="{8ABC8F1C-F42F-4409-8FDA-D25F01B8F8EB}" type="presOf" srcId="{F8756ADC-AF1E-4A81-A273-C1A712EA7F4B}" destId="{DDDEA9A1-F7E0-4A8B-9D89-508176E0B036}" srcOrd="0" destOrd="0" presId="urn:microsoft.com/office/officeart/2018/2/layout/IconLabelDescriptionList"/>
    <dgm:cxn modelId="{1EC46945-B926-443D-9D09-7DA97AD3A93A}" srcId="{9B125831-6DEA-492C-BE06-8C8B6A3B6F52}" destId="{326D12B4-DDE7-4AE8-B5F9-75AB8FF7CFE3}" srcOrd="0" destOrd="0" parTransId="{DD3D4656-DB7A-4B65-957A-2FB9414C3D5E}" sibTransId="{543E51A6-721B-462A-AECD-ECA8FA90C0CC}"/>
    <dgm:cxn modelId="{E6935A48-5565-4AF2-9E30-ED7010F06B79}" type="presOf" srcId="{764BFD85-6D54-4D78-95DE-E90272835BAC}" destId="{514A291B-3F2C-43D2-8D78-01B26A5F4AEE}" srcOrd="0" destOrd="0" presId="urn:microsoft.com/office/officeart/2018/2/layout/IconLabelDescriptionList"/>
    <dgm:cxn modelId="{E3C8084D-C8B5-4B60-BF19-E6DAF484B54C}" type="presOf" srcId="{A7DA1189-4354-44B7-AA42-D9478B505CD7}" destId="{5E517932-EDC8-4975-8BB5-5690AB3A73E1}" srcOrd="0" destOrd="0" presId="urn:microsoft.com/office/officeart/2018/2/layout/IconLabelDescriptionList"/>
    <dgm:cxn modelId="{17109B5A-ABD5-4D67-921B-EE358515AD66}" type="presOf" srcId="{B024268E-76FD-4111-8E80-450112D9776C}" destId="{5E517932-EDC8-4975-8BB5-5690AB3A73E1}" srcOrd="0" destOrd="1" presId="urn:microsoft.com/office/officeart/2018/2/layout/IconLabelDescriptionList"/>
    <dgm:cxn modelId="{1710625D-4356-456F-A528-DB8214E6321B}" srcId="{764BFD85-6D54-4D78-95DE-E90272835BAC}" destId="{A7DA1189-4354-44B7-AA42-D9478B505CD7}" srcOrd="0" destOrd="0" parTransId="{6695468E-8E99-4950-8F3B-04E54CF314A5}" sibTransId="{0C707C70-6DD2-442C-873B-84167BE20FC5}"/>
    <dgm:cxn modelId="{DD4FFA6E-269D-440F-8405-FD4CFAA5A04A}" srcId="{9B125831-6DEA-492C-BE06-8C8B6A3B6F52}" destId="{F8756ADC-AF1E-4A81-A273-C1A712EA7F4B}" srcOrd="2" destOrd="0" parTransId="{CD6FB94D-DA72-4F75-9823-5164567AB43D}" sibTransId="{046229F0-9383-4BA4-B8CF-697DC8314157}"/>
    <dgm:cxn modelId="{D17D3ADA-2D32-42CF-B9A7-55B3AA30F04D}" type="presOf" srcId="{326D12B4-DDE7-4AE8-B5F9-75AB8FF7CFE3}" destId="{EE2AA56F-3DC2-4D69-9113-434929D26D3C}" srcOrd="0" destOrd="0" presId="urn:microsoft.com/office/officeart/2018/2/layout/IconLabelDescriptionList"/>
    <dgm:cxn modelId="{3870D1FA-777A-4E3A-B8FC-DC15732F86E0}" srcId="{9B125831-6DEA-492C-BE06-8C8B6A3B6F52}" destId="{764BFD85-6D54-4D78-95DE-E90272835BAC}" srcOrd="1" destOrd="0" parTransId="{D0539844-79AF-42D8-BB51-67B166E44ACC}" sibTransId="{5AE49193-E79C-419F-8D17-0578ACFAAA41}"/>
    <dgm:cxn modelId="{F16A17BF-9C88-4ADF-887E-92C3B4FB5D23}" type="presParOf" srcId="{177910A0-D19B-42D8-B0F4-A903F7B498A4}" destId="{C0ACA22A-50E0-4605-ACE9-F718DAA0575C}" srcOrd="0" destOrd="0" presId="urn:microsoft.com/office/officeart/2018/2/layout/IconLabelDescriptionList"/>
    <dgm:cxn modelId="{2658EF30-3108-46E9-9117-8582F94AF652}" type="presParOf" srcId="{C0ACA22A-50E0-4605-ACE9-F718DAA0575C}" destId="{F7769AEF-5A77-4750-8264-394C3EB0DD2F}" srcOrd="0" destOrd="0" presId="urn:microsoft.com/office/officeart/2018/2/layout/IconLabelDescriptionList"/>
    <dgm:cxn modelId="{DB30A53F-3F68-4074-8F9F-578280CB1B55}" type="presParOf" srcId="{C0ACA22A-50E0-4605-ACE9-F718DAA0575C}" destId="{1F822D63-5862-4A15-B8E6-7E5D4C92D6C3}" srcOrd="1" destOrd="0" presId="urn:microsoft.com/office/officeart/2018/2/layout/IconLabelDescriptionList"/>
    <dgm:cxn modelId="{211CCA26-A43D-40CD-A3F9-0FBA63A745BB}" type="presParOf" srcId="{C0ACA22A-50E0-4605-ACE9-F718DAA0575C}" destId="{EE2AA56F-3DC2-4D69-9113-434929D26D3C}" srcOrd="2" destOrd="0" presId="urn:microsoft.com/office/officeart/2018/2/layout/IconLabelDescriptionList"/>
    <dgm:cxn modelId="{DB1BAFD6-2307-4E28-B581-AFC2072F7266}" type="presParOf" srcId="{C0ACA22A-50E0-4605-ACE9-F718DAA0575C}" destId="{E1CEC795-A98B-4E6C-92EA-6210072E485C}" srcOrd="3" destOrd="0" presId="urn:microsoft.com/office/officeart/2018/2/layout/IconLabelDescriptionList"/>
    <dgm:cxn modelId="{4F5A78F4-1A0F-4130-B27B-FD0BC2C1C40F}" type="presParOf" srcId="{C0ACA22A-50E0-4605-ACE9-F718DAA0575C}" destId="{2ACC58A8-81B6-401A-8159-1CC2988E46D6}" srcOrd="4" destOrd="0" presId="urn:microsoft.com/office/officeart/2018/2/layout/IconLabelDescriptionList"/>
    <dgm:cxn modelId="{2538A779-7C21-4FBD-89DF-C9800D2C7D7D}" type="presParOf" srcId="{177910A0-D19B-42D8-B0F4-A903F7B498A4}" destId="{58CA8A26-6DC8-4B0D-8970-F792F66BA6FF}" srcOrd="1" destOrd="0" presId="urn:microsoft.com/office/officeart/2018/2/layout/IconLabelDescriptionList"/>
    <dgm:cxn modelId="{76EA1DF6-7662-4159-8CD1-0BA65E95EB6B}" type="presParOf" srcId="{177910A0-D19B-42D8-B0F4-A903F7B498A4}" destId="{444C3F96-E878-400C-92D7-581B63F08283}" srcOrd="2" destOrd="0" presId="urn:microsoft.com/office/officeart/2018/2/layout/IconLabelDescriptionList"/>
    <dgm:cxn modelId="{1AFA0E6B-7F67-4155-A00F-9E68FCED2AAA}" type="presParOf" srcId="{444C3F96-E878-400C-92D7-581B63F08283}" destId="{640D8CA0-111B-4C19-A76C-282129757989}" srcOrd="0" destOrd="0" presId="urn:microsoft.com/office/officeart/2018/2/layout/IconLabelDescriptionList"/>
    <dgm:cxn modelId="{7238ED31-9952-407C-BFDE-8C0E3797223D}" type="presParOf" srcId="{444C3F96-E878-400C-92D7-581B63F08283}" destId="{7905B40A-9EE9-41A7-9DBC-AE680B43CBEF}" srcOrd="1" destOrd="0" presId="urn:microsoft.com/office/officeart/2018/2/layout/IconLabelDescriptionList"/>
    <dgm:cxn modelId="{32811967-21F3-4E01-87B0-85228798C37E}" type="presParOf" srcId="{444C3F96-E878-400C-92D7-581B63F08283}" destId="{514A291B-3F2C-43D2-8D78-01B26A5F4AEE}" srcOrd="2" destOrd="0" presId="urn:microsoft.com/office/officeart/2018/2/layout/IconLabelDescriptionList"/>
    <dgm:cxn modelId="{BE96330F-0D06-42A4-9E01-66AF9D9BBF0F}" type="presParOf" srcId="{444C3F96-E878-400C-92D7-581B63F08283}" destId="{362CC7E1-203A-43A3-A7A0-82B54331462C}" srcOrd="3" destOrd="0" presId="urn:microsoft.com/office/officeart/2018/2/layout/IconLabelDescriptionList"/>
    <dgm:cxn modelId="{3181A1CC-4D2E-4B26-B267-4199483D1840}" type="presParOf" srcId="{444C3F96-E878-400C-92D7-581B63F08283}" destId="{5E517932-EDC8-4975-8BB5-5690AB3A73E1}" srcOrd="4" destOrd="0" presId="urn:microsoft.com/office/officeart/2018/2/layout/IconLabelDescriptionList"/>
    <dgm:cxn modelId="{BD25DAD3-76CC-47E9-8827-CDE6237171C2}" type="presParOf" srcId="{177910A0-D19B-42D8-B0F4-A903F7B498A4}" destId="{230EB6E6-6512-4657-B8D8-C88778082A49}" srcOrd="3" destOrd="0" presId="urn:microsoft.com/office/officeart/2018/2/layout/IconLabelDescriptionList"/>
    <dgm:cxn modelId="{2945BC93-9815-4A47-A8AA-6D65607CE7B4}" type="presParOf" srcId="{177910A0-D19B-42D8-B0F4-A903F7B498A4}" destId="{B78F37C5-F724-4D21-9217-10C38FDBB7CC}" srcOrd="4" destOrd="0" presId="urn:microsoft.com/office/officeart/2018/2/layout/IconLabelDescriptionList"/>
    <dgm:cxn modelId="{1D2F66FE-3C19-42DE-8711-23DAFDB22238}" type="presParOf" srcId="{B78F37C5-F724-4D21-9217-10C38FDBB7CC}" destId="{BB0F5525-6176-4259-A55E-A63103682211}" srcOrd="0" destOrd="0" presId="urn:microsoft.com/office/officeart/2018/2/layout/IconLabelDescriptionList"/>
    <dgm:cxn modelId="{4B54D383-E37F-4D08-A94F-2B096E1F4F37}" type="presParOf" srcId="{B78F37C5-F724-4D21-9217-10C38FDBB7CC}" destId="{304A1ED4-9DEA-4EDF-BA53-C6C49AF377DD}" srcOrd="1" destOrd="0" presId="urn:microsoft.com/office/officeart/2018/2/layout/IconLabelDescriptionList"/>
    <dgm:cxn modelId="{F2191CD9-F8A0-4F45-A018-F7404E436DE0}" type="presParOf" srcId="{B78F37C5-F724-4D21-9217-10C38FDBB7CC}" destId="{DDDEA9A1-F7E0-4A8B-9D89-508176E0B036}" srcOrd="2" destOrd="0" presId="urn:microsoft.com/office/officeart/2018/2/layout/IconLabelDescriptionList"/>
    <dgm:cxn modelId="{A0A6D4FC-0CDC-4BFD-B81B-F002A052DF99}" type="presParOf" srcId="{B78F37C5-F724-4D21-9217-10C38FDBB7CC}" destId="{C65FF9EE-D87D-4044-A49D-B63DDD1E1734}" srcOrd="3" destOrd="0" presId="urn:microsoft.com/office/officeart/2018/2/layout/IconLabelDescriptionList"/>
    <dgm:cxn modelId="{D8EA6FA0-4EE8-4B82-863F-26E2797E3752}" type="presParOf" srcId="{B78F37C5-F724-4D21-9217-10C38FDBB7CC}" destId="{1E9019CA-4D44-46E0-A85C-235DA2C692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3A691C-3ED0-49E2-B3DA-1E325A24D16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20272D2-3CC1-45ED-9D2F-02AC6449976B}">
      <dgm:prSet/>
      <dgm:spPr/>
      <dgm:t>
        <a:bodyPr/>
        <a:lstStyle/>
        <a:p>
          <a:r>
            <a:rPr lang="de-DE"/>
            <a:t>Selbst oder von SchülerInnen zeichnen</a:t>
          </a:r>
          <a:endParaRPr lang="en-US"/>
        </a:p>
      </dgm:t>
    </dgm:pt>
    <dgm:pt modelId="{DA9CEA7D-5E40-4576-B5B6-32F527E17E8B}" type="parTrans" cxnId="{13A3BA10-8694-49B6-91BD-31A90DE389A5}">
      <dgm:prSet/>
      <dgm:spPr/>
      <dgm:t>
        <a:bodyPr/>
        <a:lstStyle/>
        <a:p>
          <a:endParaRPr lang="en-US"/>
        </a:p>
      </dgm:t>
    </dgm:pt>
    <dgm:pt modelId="{EBF49880-4AFE-4291-8F2E-914F89A31DFD}" type="sibTrans" cxnId="{13A3BA10-8694-49B6-91BD-31A90DE389A5}">
      <dgm:prSet/>
      <dgm:spPr/>
      <dgm:t>
        <a:bodyPr/>
        <a:lstStyle/>
        <a:p>
          <a:endParaRPr lang="en-US"/>
        </a:p>
      </dgm:t>
    </dgm:pt>
    <dgm:pt modelId="{E78BCBE1-1029-4EB0-938C-92A91D830831}">
      <dgm:prSet/>
      <dgm:spPr/>
      <dgm:t>
        <a:bodyPr/>
        <a:lstStyle/>
        <a:p>
          <a:r>
            <a:rPr lang="de-DE"/>
            <a:t>Halle</a:t>
          </a:r>
          <a:endParaRPr lang="en-US"/>
        </a:p>
      </dgm:t>
    </dgm:pt>
    <dgm:pt modelId="{9D7DB97B-AD44-4F78-BBAC-523B853327C3}" type="parTrans" cxnId="{F4B4AB76-45DE-4E7A-B797-B91AC8599367}">
      <dgm:prSet/>
      <dgm:spPr/>
      <dgm:t>
        <a:bodyPr/>
        <a:lstStyle/>
        <a:p>
          <a:endParaRPr lang="en-US"/>
        </a:p>
      </dgm:t>
    </dgm:pt>
    <dgm:pt modelId="{3ADDAF7B-9983-48EC-9037-EE43EAA2D530}" type="sibTrans" cxnId="{F4B4AB76-45DE-4E7A-B797-B91AC8599367}">
      <dgm:prSet/>
      <dgm:spPr/>
      <dgm:t>
        <a:bodyPr/>
        <a:lstStyle/>
        <a:p>
          <a:endParaRPr lang="en-US"/>
        </a:p>
      </dgm:t>
    </dgm:pt>
    <dgm:pt modelId="{63C82BC6-151C-42E3-9028-9F55DE8D5F2E}">
      <dgm:prSet/>
      <dgm:spPr/>
      <dgm:t>
        <a:bodyPr/>
        <a:lstStyle/>
        <a:p>
          <a:r>
            <a:rPr lang="de-DE"/>
            <a:t>Schulgelände</a:t>
          </a:r>
          <a:endParaRPr lang="en-US"/>
        </a:p>
      </dgm:t>
    </dgm:pt>
    <dgm:pt modelId="{36E1E639-08D2-4F33-8A89-99032E9B4D92}" type="parTrans" cxnId="{24C262D4-48F3-48E8-B369-26B6D90BE235}">
      <dgm:prSet/>
      <dgm:spPr/>
      <dgm:t>
        <a:bodyPr/>
        <a:lstStyle/>
        <a:p>
          <a:endParaRPr lang="en-US"/>
        </a:p>
      </dgm:t>
    </dgm:pt>
    <dgm:pt modelId="{B3563042-C051-4870-BF9D-6E7C5BEE626A}" type="sibTrans" cxnId="{24C262D4-48F3-48E8-B369-26B6D90BE235}">
      <dgm:prSet/>
      <dgm:spPr/>
      <dgm:t>
        <a:bodyPr/>
        <a:lstStyle/>
        <a:p>
          <a:endParaRPr lang="en-US"/>
        </a:p>
      </dgm:t>
    </dgm:pt>
    <dgm:pt modelId="{47087FDE-3337-4E0A-8227-A40D8D5128CE}">
      <dgm:prSet/>
      <dgm:spPr/>
      <dgm:t>
        <a:bodyPr/>
        <a:lstStyle/>
        <a:p>
          <a:r>
            <a:rPr lang="de-DE"/>
            <a:t>Einfache Karten</a:t>
          </a:r>
          <a:endParaRPr lang="en-US"/>
        </a:p>
      </dgm:t>
    </dgm:pt>
    <dgm:pt modelId="{06A627DC-0376-4409-AC8E-E990AB288D6D}" type="parTrans" cxnId="{C169D4B3-9159-4198-ABC9-39C3E0CFE42A}">
      <dgm:prSet/>
      <dgm:spPr/>
      <dgm:t>
        <a:bodyPr/>
        <a:lstStyle/>
        <a:p>
          <a:endParaRPr lang="en-US"/>
        </a:p>
      </dgm:t>
    </dgm:pt>
    <dgm:pt modelId="{5B9880B6-8A3A-46EB-AF51-CFCBAF86304B}" type="sibTrans" cxnId="{C169D4B3-9159-4198-ABC9-39C3E0CFE42A}">
      <dgm:prSet/>
      <dgm:spPr/>
      <dgm:t>
        <a:bodyPr/>
        <a:lstStyle/>
        <a:p>
          <a:endParaRPr lang="en-US"/>
        </a:p>
      </dgm:t>
    </dgm:pt>
    <dgm:pt modelId="{9EB3DB7B-38B5-4CFB-BA0D-DA9A0A498DC9}">
      <dgm:prSet/>
      <dgm:spPr/>
      <dgm:t>
        <a:bodyPr/>
        <a:lstStyle/>
        <a:p>
          <a:r>
            <a:rPr lang="de-DE"/>
            <a:t>Luftbild</a:t>
          </a:r>
          <a:endParaRPr lang="en-US"/>
        </a:p>
      </dgm:t>
    </dgm:pt>
    <dgm:pt modelId="{6D7FB534-41FB-4691-A555-E7AB12A150EC}" type="parTrans" cxnId="{91A902D3-529F-4463-9EB4-C6418A118BAA}">
      <dgm:prSet/>
      <dgm:spPr/>
      <dgm:t>
        <a:bodyPr/>
        <a:lstStyle/>
        <a:p>
          <a:endParaRPr lang="en-US"/>
        </a:p>
      </dgm:t>
    </dgm:pt>
    <dgm:pt modelId="{D21EE76C-6E65-4F40-A16D-920DA365F06A}" type="sibTrans" cxnId="{91A902D3-529F-4463-9EB4-C6418A118BAA}">
      <dgm:prSet/>
      <dgm:spPr/>
      <dgm:t>
        <a:bodyPr/>
        <a:lstStyle/>
        <a:p>
          <a:endParaRPr lang="en-US"/>
        </a:p>
      </dgm:t>
    </dgm:pt>
    <dgm:pt modelId="{7BDF09CD-CEA7-4EC9-8822-18F7FDFEC3FE}">
      <dgm:prSet/>
      <dgm:spPr/>
      <dgm:t>
        <a:bodyPr/>
        <a:lstStyle/>
        <a:p>
          <a:r>
            <a:rPr lang="de-DE"/>
            <a:t>ungenaue OL-Karte</a:t>
          </a:r>
          <a:endParaRPr lang="en-US"/>
        </a:p>
      </dgm:t>
    </dgm:pt>
    <dgm:pt modelId="{3EE4C4A1-D3A3-4EA9-AB0B-A48533F71D7A}" type="parTrans" cxnId="{1DB33318-0B50-42CE-9BAF-0E0141C4428A}">
      <dgm:prSet/>
      <dgm:spPr/>
      <dgm:t>
        <a:bodyPr/>
        <a:lstStyle/>
        <a:p>
          <a:endParaRPr lang="en-US"/>
        </a:p>
      </dgm:t>
    </dgm:pt>
    <dgm:pt modelId="{83A52018-F081-4DBE-B98C-AECD12124AFC}" type="sibTrans" cxnId="{1DB33318-0B50-42CE-9BAF-0E0141C4428A}">
      <dgm:prSet/>
      <dgm:spPr/>
      <dgm:t>
        <a:bodyPr/>
        <a:lstStyle/>
        <a:p>
          <a:endParaRPr lang="en-US"/>
        </a:p>
      </dgm:t>
    </dgm:pt>
    <dgm:pt modelId="{1CB45840-33B0-455F-BF65-DFA5E4E1FD54}">
      <dgm:prSet/>
      <dgm:spPr/>
      <dgm:t>
        <a:bodyPr/>
        <a:lstStyle/>
        <a:p>
          <a:r>
            <a:rPr lang="de-DE"/>
            <a:t>OL Karte</a:t>
          </a:r>
          <a:endParaRPr lang="en-US"/>
        </a:p>
      </dgm:t>
    </dgm:pt>
    <dgm:pt modelId="{03B4AE76-27B2-410C-8C07-4493BE0A910A}" type="parTrans" cxnId="{599D6993-5B06-4AE6-A4B1-09DDEC2489F5}">
      <dgm:prSet/>
      <dgm:spPr/>
      <dgm:t>
        <a:bodyPr/>
        <a:lstStyle/>
        <a:p>
          <a:endParaRPr lang="en-US"/>
        </a:p>
      </dgm:t>
    </dgm:pt>
    <dgm:pt modelId="{AF9FB1BB-AC6D-4932-A9EB-EB3C70A8F10A}" type="sibTrans" cxnId="{599D6993-5B06-4AE6-A4B1-09DDEC2489F5}">
      <dgm:prSet/>
      <dgm:spPr/>
      <dgm:t>
        <a:bodyPr/>
        <a:lstStyle/>
        <a:p>
          <a:endParaRPr lang="en-US"/>
        </a:p>
      </dgm:t>
    </dgm:pt>
    <dgm:pt modelId="{AF76E70C-2D79-4A3B-B727-F391A1AD5C8F}">
      <dgm:prSet/>
      <dgm:spPr/>
      <dgm:t>
        <a:bodyPr/>
        <a:lstStyle/>
        <a:p>
          <a:r>
            <a:rPr lang="de-DE"/>
            <a:t>muss aufwändig gezeichnet werden</a:t>
          </a:r>
          <a:endParaRPr lang="en-US"/>
        </a:p>
      </dgm:t>
    </dgm:pt>
    <dgm:pt modelId="{EA042B5E-036E-4EEE-893F-718DB8374585}" type="parTrans" cxnId="{454C411A-1821-4C79-94AE-518DCFDF3416}">
      <dgm:prSet/>
      <dgm:spPr/>
      <dgm:t>
        <a:bodyPr/>
        <a:lstStyle/>
        <a:p>
          <a:endParaRPr lang="en-US"/>
        </a:p>
      </dgm:t>
    </dgm:pt>
    <dgm:pt modelId="{1221A430-A2FF-4659-B888-D4C7768867B5}" type="sibTrans" cxnId="{454C411A-1821-4C79-94AE-518DCFDF3416}">
      <dgm:prSet/>
      <dgm:spPr/>
      <dgm:t>
        <a:bodyPr/>
        <a:lstStyle/>
        <a:p>
          <a:endParaRPr lang="en-US"/>
        </a:p>
      </dgm:t>
    </dgm:pt>
    <dgm:pt modelId="{BA793D02-81D8-4350-921B-8405E3DCA8FF}">
      <dgm:prSet/>
      <dgm:spPr/>
      <dgm:t>
        <a:bodyPr/>
        <a:lstStyle/>
        <a:p>
          <a:r>
            <a:rPr lang="de-DE"/>
            <a:t>ist nicht überall möglich bzw. sinnvoll</a:t>
          </a:r>
          <a:endParaRPr lang="en-US"/>
        </a:p>
      </dgm:t>
    </dgm:pt>
    <dgm:pt modelId="{5355B7B8-0A2C-4B98-B30B-3DEB2A100EAA}" type="parTrans" cxnId="{AAD5D2C0-0F75-4C0A-8C25-5E61E4E710CC}">
      <dgm:prSet/>
      <dgm:spPr/>
      <dgm:t>
        <a:bodyPr/>
        <a:lstStyle/>
        <a:p>
          <a:endParaRPr lang="en-US"/>
        </a:p>
      </dgm:t>
    </dgm:pt>
    <dgm:pt modelId="{0C71625B-035C-4C37-83C2-6FFEECB91935}" type="sibTrans" cxnId="{AAD5D2C0-0F75-4C0A-8C25-5E61E4E710CC}">
      <dgm:prSet/>
      <dgm:spPr/>
      <dgm:t>
        <a:bodyPr/>
        <a:lstStyle/>
        <a:p>
          <a:endParaRPr lang="en-US"/>
        </a:p>
      </dgm:t>
    </dgm:pt>
    <dgm:pt modelId="{0F8CC73C-342B-D149-9980-14CEAA0056CD}" type="pres">
      <dgm:prSet presAssocID="{C93A691C-3ED0-49E2-B3DA-1E325A24D166}" presName="linear" presStyleCnt="0">
        <dgm:presLayoutVars>
          <dgm:animLvl val="lvl"/>
          <dgm:resizeHandles val="exact"/>
        </dgm:presLayoutVars>
      </dgm:prSet>
      <dgm:spPr/>
    </dgm:pt>
    <dgm:pt modelId="{1D307FAE-10CD-D34C-9924-BC3E77B73435}" type="pres">
      <dgm:prSet presAssocID="{020272D2-3CC1-45ED-9D2F-02AC6449976B}" presName="parentText" presStyleLbl="node1" presStyleIdx="0" presStyleCnt="3">
        <dgm:presLayoutVars>
          <dgm:chMax val="0"/>
          <dgm:bulletEnabled val="1"/>
        </dgm:presLayoutVars>
      </dgm:prSet>
      <dgm:spPr/>
    </dgm:pt>
    <dgm:pt modelId="{3BB557FF-352F-0C45-AE74-198F71BD1A54}" type="pres">
      <dgm:prSet presAssocID="{020272D2-3CC1-45ED-9D2F-02AC6449976B}" presName="childText" presStyleLbl="revTx" presStyleIdx="0" presStyleCnt="3">
        <dgm:presLayoutVars>
          <dgm:bulletEnabled val="1"/>
        </dgm:presLayoutVars>
      </dgm:prSet>
      <dgm:spPr/>
    </dgm:pt>
    <dgm:pt modelId="{9CCC381A-0C03-D04B-A248-43B4D472DE93}" type="pres">
      <dgm:prSet presAssocID="{47087FDE-3337-4E0A-8227-A40D8D5128CE}" presName="parentText" presStyleLbl="node1" presStyleIdx="1" presStyleCnt="3">
        <dgm:presLayoutVars>
          <dgm:chMax val="0"/>
          <dgm:bulletEnabled val="1"/>
        </dgm:presLayoutVars>
      </dgm:prSet>
      <dgm:spPr/>
    </dgm:pt>
    <dgm:pt modelId="{2429768C-64E9-8843-BAE2-6A43343B7AF2}" type="pres">
      <dgm:prSet presAssocID="{47087FDE-3337-4E0A-8227-A40D8D5128CE}" presName="childText" presStyleLbl="revTx" presStyleIdx="1" presStyleCnt="3">
        <dgm:presLayoutVars>
          <dgm:bulletEnabled val="1"/>
        </dgm:presLayoutVars>
      </dgm:prSet>
      <dgm:spPr/>
    </dgm:pt>
    <dgm:pt modelId="{8696AA6B-56C3-CC4C-8073-457C604EA2C0}" type="pres">
      <dgm:prSet presAssocID="{1CB45840-33B0-455F-BF65-DFA5E4E1FD54}" presName="parentText" presStyleLbl="node1" presStyleIdx="2" presStyleCnt="3">
        <dgm:presLayoutVars>
          <dgm:chMax val="0"/>
          <dgm:bulletEnabled val="1"/>
        </dgm:presLayoutVars>
      </dgm:prSet>
      <dgm:spPr/>
    </dgm:pt>
    <dgm:pt modelId="{9328D5A0-78A2-B546-9DF4-22BA607537F9}" type="pres">
      <dgm:prSet presAssocID="{1CB45840-33B0-455F-BF65-DFA5E4E1FD54}" presName="childText" presStyleLbl="revTx" presStyleIdx="2" presStyleCnt="3">
        <dgm:presLayoutVars>
          <dgm:bulletEnabled val="1"/>
        </dgm:presLayoutVars>
      </dgm:prSet>
      <dgm:spPr/>
    </dgm:pt>
  </dgm:ptLst>
  <dgm:cxnLst>
    <dgm:cxn modelId="{C535D70A-84EC-5E42-8965-932B7B9A8EBB}" type="presOf" srcId="{7BDF09CD-CEA7-4EC9-8822-18F7FDFEC3FE}" destId="{2429768C-64E9-8843-BAE2-6A43343B7AF2}" srcOrd="0" destOrd="1" presId="urn:microsoft.com/office/officeart/2005/8/layout/vList2"/>
    <dgm:cxn modelId="{AA545A10-2228-4D4C-A8F4-7A5BD0E07F6D}" type="presOf" srcId="{BA793D02-81D8-4350-921B-8405E3DCA8FF}" destId="{9328D5A0-78A2-B546-9DF4-22BA607537F9}" srcOrd="0" destOrd="1" presId="urn:microsoft.com/office/officeart/2005/8/layout/vList2"/>
    <dgm:cxn modelId="{13A3BA10-8694-49B6-91BD-31A90DE389A5}" srcId="{C93A691C-3ED0-49E2-B3DA-1E325A24D166}" destId="{020272D2-3CC1-45ED-9D2F-02AC6449976B}" srcOrd="0" destOrd="0" parTransId="{DA9CEA7D-5E40-4576-B5B6-32F527E17E8B}" sibTransId="{EBF49880-4AFE-4291-8F2E-914F89A31DFD}"/>
    <dgm:cxn modelId="{E5FFCD14-8141-0940-A462-B6E292E2616F}" type="presOf" srcId="{63C82BC6-151C-42E3-9028-9F55DE8D5F2E}" destId="{3BB557FF-352F-0C45-AE74-198F71BD1A54}" srcOrd="0" destOrd="1" presId="urn:microsoft.com/office/officeart/2005/8/layout/vList2"/>
    <dgm:cxn modelId="{1DB33318-0B50-42CE-9BAF-0E0141C4428A}" srcId="{47087FDE-3337-4E0A-8227-A40D8D5128CE}" destId="{7BDF09CD-CEA7-4EC9-8822-18F7FDFEC3FE}" srcOrd="1" destOrd="0" parTransId="{3EE4C4A1-D3A3-4EA9-AB0B-A48533F71D7A}" sibTransId="{83A52018-F081-4DBE-B98C-AECD12124AFC}"/>
    <dgm:cxn modelId="{454C411A-1821-4C79-94AE-518DCFDF3416}" srcId="{1CB45840-33B0-455F-BF65-DFA5E4E1FD54}" destId="{AF76E70C-2D79-4A3B-B727-F391A1AD5C8F}" srcOrd="0" destOrd="0" parTransId="{EA042B5E-036E-4EEE-893F-718DB8374585}" sibTransId="{1221A430-A2FF-4659-B888-D4C7768867B5}"/>
    <dgm:cxn modelId="{46D12D2C-7816-4047-9BBA-8735BA530AF7}" type="presOf" srcId="{9EB3DB7B-38B5-4CFB-BA0D-DA9A0A498DC9}" destId="{2429768C-64E9-8843-BAE2-6A43343B7AF2}" srcOrd="0" destOrd="0" presId="urn:microsoft.com/office/officeart/2005/8/layout/vList2"/>
    <dgm:cxn modelId="{CD027B5A-9725-7E44-96F2-17C4B9203800}" type="presOf" srcId="{AF76E70C-2D79-4A3B-B727-F391A1AD5C8F}" destId="{9328D5A0-78A2-B546-9DF4-22BA607537F9}" srcOrd="0" destOrd="0" presId="urn:microsoft.com/office/officeart/2005/8/layout/vList2"/>
    <dgm:cxn modelId="{BE497975-EC19-A643-A17C-FB1BDDF88190}" type="presOf" srcId="{C93A691C-3ED0-49E2-B3DA-1E325A24D166}" destId="{0F8CC73C-342B-D149-9980-14CEAA0056CD}" srcOrd="0" destOrd="0" presId="urn:microsoft.com/office/officeart/2005/8/layout/vList2"/>
    <dgm:cxn modelId="{F4B4AB76-45DE-4E7A-B797-B91AC8599367}" srcId="{020272D2-3CC1-45ED-9D2F-02AC6449976B}" destId="{E78BCBE1-1029-4EB0-938C-92A91D830831}" srcOrd="0" destOrd="0" parTransId="{9D7DB97B-AD44-4F78-BBAC-523B853327C3}" sibTransId="{3ADDAF7B-9983-48EC-9037-EE43EAA2D530}"/>
    <dgm:cxn modelId="{599D6993-5B06-4AE6-A4B1-09DDEC2489F5}" srcId="{C93A691C-3ED0-49E2-B3DA-1E325A24D166}" destId="{1CB45840-33B0-455F-BF65-DFA5E4E1FD54}" srcOrd="2" destOrd="0" parTransId="{03B4AE76-27B2-410C-8C07-4493BE0A910A}" sibTransId="{AF9FB1BB-AC6D-4932-A9EB-EB3C70A8F10A}"/>
    <dgm:cxn modelId="{3C1FCF95-C010-B04F-9331-C1B03BEABC26}" type="presOf" srcId="{020272D2-3CC1-45ED-9D2F-02AC6449976B}" destId="{1D307FAE-10CD-D34C-9924-BC3E77B73435}" srcOrd="0" destOrd="0" presId="urn:microsoft.com/office/officeart/2005/8/layout/vList2"/>
    <dgm:cxn modelId="{0AF3B898-951D-2C43-BA47-9092B1029241}" type="presOf" srcId="{47087FDE-3337-4E0A-8227-A40D8D5128CE}" destId="{9CCC381A-0C03-D04B-A248-43B4D472DE93}" srcOrd="0" destOrd="0" presId="urn:microsoft.com/office/officeart/2005/8/layout/vList2"/>
    <dgm:cxn modelId="{C169D4B3-9159-4198-ABC9-39C3E0CFE42A}" srcId="{C93A691C-3ED0-49E2-B3DA-1E325A24D166}" destId="{47087FDE-3337-4E0A-8227-A40D8D5128CE}" srcOrd="1" destOrd="0" parTransId="{06A627DC-0376-4409-AC8E-E990AB288D6D}" sibTransId="{5B9880B6-8A3A-46EB-AF51-CFCBAF86304B}"/>
    <dgm:cxn modelId="{AAD5D2C0-0F75-4C0A-8C25-5E61E4E710CC}" srcId="{1CB45840-33B0-455F-BF65-DFA5E4E1FD54}" destId="{BA793D02-81D8-4350-921B-8405E3DCA8FF}" srcOrd="1" destOrd="0" parTransId="{5355B7B8-0A2C-4B98-B30B-3DEB2A100EAA}" sibTransId="{0C71625B-035C-4C37-83C2-6FFEECB91935}"/>
    <dgm:cxn modelId="{CEB8FACC-F3AD-834E-A444-69FD9C794645}" type="presOf" srcId="{E78BCBE1-1029-4EB0-938C-92A91D830831}" destId="{3BB557FF-352F-0C45-AE74-198F71BD1A54}" srcOrd="0" destOrd="0" presId="urn:microsoft.com/office/officeart/2005/8/layout/vList2"/>
    <dgm:cxn modelId="{91A902D3-529F-4463-9EB4-C6418A118BAA}" srcId="{47087FDE-3337-4E0A-8227-A40D8D5128CE}" destId="{9EB3DB7B-38B5-4CFB-BA0D-DA9A0A498DC9}" srcOrd="0" destOrd="0" parTransId="{6D7FB534-41FB-4691-A555-E7AB12A150EC}" sibTransId="{D21EE76C-6E65-4F40-A16D-920DA365F06A}"/>
    <dgm:cxn modelId="{24C262D4-48F3-48E8-B369-26B6D90BE235}" srcId="{020272D2-3CC1-45ED-9D2F-02AC6449976B}" destId="{63C82BC6-151C-42E3-9028-9F55DE8D5F2E}" srcOrd="1" destOrd="0" parTransId="{36E1E639-08D2-4F33-8A89-99032E9B4D92}" sibTransId="{B3563042-C051-4870-BF9D-6E7C5BEE626A}"/>
    <dgm:cxn modelId="{C73090E2-CA91-1748-B37E-59B395AE512F}" type="presOf" srcId="{1CB45840-33B0-455F-BF65-DFA5E4E1FD54}" destId="{8696AA6B-56C3-CC4C-8073-457C604EA2C0}" srcOrd="0" destOrd="0" presId="urn:microsoft.com/office/officeart/2005/8/layout/vList2"/>
    <dgm:cxn modelId="{9F0A47C7-319A-1249-969B-15CF912FC5E3}" type="presParOf" srcId="{0F8CC73C-342B-D149-9980-14CEAA0056CD}" destId="{1D307FAE-10CD-D34C-9924-BC3E77B73435}" srcOrd="0" destOrd="0" presId="urn:microsoft.com/office/officeart/2005/8/layout/vList2"/>
    <dgm:cxn modelId="{7DA878AD-62FC-884D-AEF4-CC8B103EF6B3}" type="presParOf" srcId="{0F8CC73C-342B-D149-9980-14CEAA0056CD}" destId="{3BB557FF-352F-0C45-AE74-198F71BD1A54}" srcOrd="1" destOrd="0" presId="urn:microsoft.com/office/officeart/2005/8/layout/vList2"/>
    <dgm:cxn modelId="{0632B259-3EC2-9C44-A7B2-1968B5208188}" type="presParOf" srcId="{0F8CC73C-342B-D149-9980-14CEAA0056CD}" destId="{9CCC381A-0C03-D04B-A248-43B4D472DE93}" srcOrd="2" destOrd="0" presId="urn:microsoft.com/office/officeart/2005/8/layout/vList2"/>
    <dgm:cxn modelId="{AD4B7067-DA0A-3C4C-A46E-0921223AA354}" type="presParOf" srcId="{0F8CC73C-342B-D149-9980-14CEAA0056CD}" destId="{2429768C-64E9-8843-BAE2-6A43343B7AF2}" srcOrd="3" destOrd="0" presId="urn:microsoft.com/office/officeart/2005/8/layout/vList2"/>
    <dgm:cxn modelId="{34299B11-D3DD-C84A-888A-DA9A38F362DE}" type="presParOf" srcId="{0F8CC73C-342B-D149-9980-14CEAA0056CD}" destId="{8696AA6B-56C3-CC4C-8073-457C604EA2C0}" srcOrd="4" destOrd="0" presId="urn:microsoft.com/office/officeart/2005/8/layout/vList2"/>
    <dgm:cxn modelId="{1055AF45-A07D-8640-B7C0-B709692C9DF4}" type="presParOf" srcId="{0F8CC73C-342B-D149-9980-14CEAA0056CD}" destId="{9328D5A0-78A2-B546-9DF4-22BA607537F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7FC8A6-6788-4D52-B220-BE4B918D90A4}"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E5AEBDF2-B5AB-448D-A705-BE8B0D11662B}">
      <dgm:prSet/>
      <dgm:spPr/>
      <dgm:t>
        <a:bodyPr/>
        <a:lstStyle/>
        <a:p>
          <a:r>
            <a:rPr lang="de-DE" dirty="0"/>
            <a:t>Hallen OL</a:t>
          </a:r>
          <a:endParaRPr lang="en-US" dirty="0"/>
        </a:p>
      </dgm:t>
    </dgm:pt>
    <dgm:pt modelId="{3B25C326-487A-4533-B56C-3C2BCFB9777D}" type="parTrans" cxnId="{448AA1DA-8D57-48A4-801F-0B45A6DDE81A}">
      <dgm:prSet/>
      <dgm:spPr/>
      <dgm:t>
        <a:bodyPr/>
        <a:lstStyle/>
        <a:p>
          <a:endParaRPr lang="en-US"/>
        </a:p>
      </dgm:t>
    </dgm:pt>
    <dgm:pt modelId="{C43E17B6-3294-4BF8-A548-978F66F47EAB}" type="sibTrans" cxnId="{448AA1DA-8D57-48A4-801F-0B45A6DDE81A}">
      <dgm:prSet/>
      <dgm:spPr/>
      <dgm:t>
        <a:bodyPr/>
        <a:lstStyle/>
        <a:p>
          <a:endParaRPr lang="en-US"/>
        </a:p>
      </dgm:t>
    </dgm:pt>
    <dgm:pt modelId="{8F81B2D1-CC41-4136-8341-206F8DEFBC6D}">
      <dgm:prSet/>
      <dgm:spPr/>
      <dgm:t>
        <a:bodyPr/>
        <a:lstStyle/>
        <a:p>
          <a:r>
            <a:rPr lang="de-DE" dirty="0"/>
            <a:t>wenig Vorbereitungszeit, jedoch viel Aufbauarbeit</a:t>
          </a:r>
          <a:endParaRPr lang="en-US" dirty="0"/>
        </a:p>
      </dgm:t>
    </dgm:pt>
    <dgm:pt modelId="{2E444E6F-0D7C-4470-96F2-8F3DCF9BE898}" type="parTrans" cxnId="{3E62181B-4CCB-42B4-AAFC-C8F19DCB8BC7}">
      <dgm:prSet/>
      <dgm:spPr/>
      <dgm:t>
        <a:bodyPr/>
        <a:lstStyle/>
        <a:p>
          <a:endParaRPr lang="en-US"/>
        </a:p>
      </dgm:t>
    </dgm:pt>
    <dgm:pt modelId="{B4D108E2-AF6A-4F84-94F8-87D0B57AEB9D}" type="sibTrans" cxnId="{3E62181B-4CCB-42B4-AAFC-C8F19DCB8BC7}">
      <dgm:prSet/>
      <dgm:spPr/>
      <dgm:t>
        <a:bodyPr/>
        <a:lstStyle/>
        <a:p>
          <a:endParaRPr lang="en-US"/>
        </a:p>
      </dgm:t>
    </dgm:pt>
    <dgm:pt modelId="{A22218A8-9DCF-4D63-8E94-2C9B66A89977}">
      <dgm:prSet/>
      <dgm:spPr/>
      <dgm:t>
        <a:bodyPr/>
        <a:lstStyle/>
        <a:p>
          <a:r>
            <a:rPr lang="de-DE" dirty="0"/>
            <a:t>Schulgeländen OL</a:t>
          </a:r>
          <a:endParaRPr lang="en-US" dirty="0"/>
        </a:p>
      </dgm:t>
    </dgm:pt>
    <dgm:pt modelId="{AAB96223-4B55-4B70-9F88-318DFE352357}" type="parTrans" cxnId="{10716FDF-4AC2-40C1-AAB7-98F0234FE446}">
      <dgm:prSet/>
      <dgm:spPr/>
      <dgm:t>
        <a:bodyPr/>
        <a:lstStyle/>
        <a:p>
          <a:endParaRPr lang="en-US"/>
        </a:p>
      </dgm:t>
    </dgm:pt>
    <dgm:pt modelId="{730AE729-487D-4B30-8BA4-C049D4AF06DC}" type="sibTrans" cxnId="{10716FDF-4AC2-40C1-AAB7-98F0234FE446}">
      <dgm:prSet/>
      <dgm:spPr/>
      <dgm:t>
        <a:bodyPr/>
        <a:lstStyle/>
        <a:p>
          <a:endParaRPr lang="en-US"/>
        </a:p>
      </dgm:t>
    </dgm:pt>
    <dgm:pt modelId="{0892F828-77B8-4C4E-9B61-CCBFFC7E75E1}">
      <dgm:prSet/>
      <dgm:spPr/>
      <dgm:t>
        <a:bodyPr/>
        <a:lstStyle/>
        <a:p>
          <a:r>
            <a:rPr lang="de-DE" dirty="0"/>
            <a:t>etwas mehr Vorbereitung, aber kaum Aufbauarbeit</a:t>
          </a:r>
          <a:endParaRPr lang="en-US" dirty="0"/>
        </a:p>
      </dgm:t>
    </dgm:pt>
    <dgm:pt modelId="{E77D46EB-F3F7-49C7-A2A5-BD39EE11C14D}" type="parTrans" cxnId="{1B977821-D71F-4875-A59A-919BEDFDF3DF}">
      <dgm:prSet/>
      <dgm:spPr/>
      <dgm:t>
        <a:bodyPr/>
        <a:lstStyle/>
        <a:p>
          <a:endParaRPr lang="en-US"/>
        </a:p>
      </dgm:t>
    </dgm:pt>
    <dgm:pt modelId="{46F78854-3E8C-49CB-9848-139E0CAD8E2B}" type="sibTrans" cxnId="{1B977821-D71F-4875-A59A-919BEDFDF3DF}">
      <dgm:prSet/>
      <dgm:spPr/>
      <dgm:t>
        <a:bodyPr/>
        <a:lstStyle/>
        <a:p>
          <a:endParaRPr lang="en-US"/>
        </a:p>
      </dgm:t>
    </dgm:pt>
    <dgm:pt modelId="{88361CAC-BF39-44B8-968A-6F94A9B3E864}">
      <dgm:prSet/>
      <dgm:spPr/>
      <dgm:t>
        <a:bodyPr/>
        <a:lstStyle/>
        <a:p>
          <a:r>
            <a:rPr lang="de-DE" dirty="0"/>
            <a:t>Luftbild Foto OL </a:t>
          </a:r>
          <a:endParaRPr lang="en-US" dirty="0"/>
        </a:p>
      </dgm:t>
    </dgm:pt>
    <dgm:pt modelId="{5E48FED3-ABD9-4830-9692-ACCDD5863BB1}" type="parTrans" cxnId="{45A16339-C0EF-4556-B945-0D83FF0A6118}">
      <dgm:prSet/>
      <dgm:spPr/>
      <dgm:t>
        <a:bodyPr/>
        <a:lstStyle/>
        <a:p>
          <a:endParaRPr lang="en-US"/>
        </a:p>
      </dgm:t>
    </dgm:pt>
    <dgm:pt modelId="{F8320E10-E3D0-4600-A056-56716867B847}" type="sibTrans" cxnId="{45A16339-C0EF-4556-B945-0D83FF0A6118}">
      <dgm:prSet/>
      <dgm:spPr/>
      <dgm:t>
        <a:bodyPr/>
        <a:lstStyle/>
        <a:p>
          <a:endParaRPr lang="en-US"/>
        </a:p>
      </dgm:t>
    </dgm:pt>
    <dgm:pt modelId="{8F60B2AA-D379-4A88-9BAD-DA987A689CA5}">
      <dgm:prSet/>
      <dgm:spPr/>
      <dgm:t>
        <a:bodyPr/>
        <a:lstStyle/>
        <a:p>
          <a:r>
            <a:rPr lang="de-DE" dirty="0"/>
            <a:t>sehr viel Vorbereitungszeit, danach jedoch keine Aufbauarbeit</a:t>
          </a:r>
          <a:endParaRPr lang="en-US" dirty="0"/>
        </a:p>
      </dgm:t>
    </dgm:pt>
    <dgm:pt modelId="{9F62D060-23C4-4A6C-A54C-E605D5A065DE}" type="parTrans" cxnId="{C80A9F5C-FD3D-4D87-BF7C-928F901111A3}">
      <dgm:prSet/>
      <dgm:spPr/>
      <dgm:t>
        <a:bodyPr/>
        <a:lstStyle/>
        <a:p>
          <a:endParaRPr lang="en-US"/>
        </a:p>
      </dgm:t>
    </dgm:pt>
    <dgm:pt modelId="{2F16E7CF-694D-4EDE-B7B8-DC2ED007866E}" type="sibTrans" cxnId="{C80A9F5C-FD3D-4D87-BF7C-928F901111A3}">
      <dgm:prSet/>
      <dgm:spPr/>
      <dgm:t>
        <a:bodyPr/>
        <a:lstStyle/>
        <a:p>
          <a:endParaRPr lang="en-US"/>
        </a:p>
      </dgm:t>
    </dgm:pt>
    <dgm:pt modelId="{6471380D-276B-4522-9D50-92DA21AEC126}">
      <dgm:prSet/>
      <dgm:spPr/>
      <dgm:t>
        <a:bodyPr/>
        <a:lstStyle/>
        <a:p>
          <a:r>
            <a:rPr lang="de-DE" dirty="0"/>
            <a:t>OL auf ungenauer OL-Karte</a:t>
          </a:r>
          <a:endParaRPr lang="en-US" dirty="0"/>
        </a:p>
      </dgm:t>
    </dgm:pt>
    <dgm:pt modelId="{3908E3EA-0D00-45F5-A756-626F01F0978D}" type="parTrans" cxnId="{0CCCF0D1-8E55-4A25-B3C4-A1AAAABD40A1}">
      <dgm:prSet/>
      <dgm:spPr/>
      <dgm:t>
        <a:bodyPr/>
        <a:lstStyle/>
        <a:p>
          <a:endParaRPr lang="en-US"/>
        </a:p>
      </dgm:t>
    </dgm:pt>
    <dgm:pt modelId="{0CF490B5-8984-4E7B-B5A0-5F3096A3127A}" type="sibTrans" cxnId="{0CCCF0D1-8E55-4A25-B3C4-A1AAAABD40A1}">
      <dgm:prSet/>
      <dgm:spPr/>
      <dgm:t>
        <a:bodyPr/>
        <a:lstStyle/>
        <a:p>
          <a:endParaRPr lang="en-US"/>
        </a:p>
      </dgm:t>
    </dgm:pt>
    <dgm:pt modelId="{5EFB5FB8-9CB0-4EA1-983A-3FFD6F65E3FD}">
      <dgm:prSet/>
      <dgm:spPr/>
      <dgm:t>
        <a:bodyPr/>
        <a:lstStyle/>
        <a:p>
          <a:r>
            <a:rPr lang="de-DE" dirty="0"/>
            <a:t>wenig Vorbereitung und Aufbau je nach Wahl</a:t>
          </a:r>
          <a:endParaRPr lang="en-US" dirty="0"/>
        </a:p>
      </dgm:t>
    </dgm:pt>
    <dgm:pt modelId="{F3A2AF90-D94E-47FB-9F41-B0C819D8D5BC}" type="parTrans" cxnId="{0903902C-D58C-4238-A6CE-3E3857A99029}">
      <dgm:prSet/>
      <dgm:spPr/>
      <dgm:t>
        <a:bodyPr/>
        <a:lstStyle/>
        <a:p>
          <a:endParaRPr lang="en-US"/>
        </a:p>
      </dgm:t>
    </dgm:pt>
    <dgm:pt modelId="{E9E0C0B1-6657-4656-8AC7-4F9F6D849F86}" type="sibTrans" cxnId="{0903902C-D58C-4238-A6CE-3E3857A99029}">
      <dgm:prSet/>
      <dgm:spPr/>
      <dgm:t>
        <a:bodyPr/>
        <a:lstStyle/>
        <a:p>
          <a:endParaRPr lang="en-US"/>
        </a:p>
      </dgm:t>
    </dgm:pt>
    <dgm:pt modelId="{3B8E0E3D-6E8E-794A-BD69-0C1970DBF821}">
      <dgm:prSet/>
      <dgm:spPr/>
      <dgm:t>
        <a:bodyPr/>
        <a:lstStyle/>
        <a:p>
          <a:r>
            <a:rPr lang="en-US" dirty="0" err="1"/>
            <a:t>mit</a:t>
          </a:r>
          <a:r>
            <a:rPr lang="en-US" dirty="0"/>
            <a:t> </a:t>
          </a:r>
          <a:r>
            <a:rPr lang="en-US" dirty="0" err="1"/>
            <a:t>Schleifen</a:t>
          </a:r>
          <a:endParaRPr lang="en-US" dirty="0"/>
        </a:p>
      </dgm:t>
    </dgm:pt>
    <dgm:pt modelId="{86A4524B-634D-1248-AD6E-E1975197151A}" type="parTrans" cxnId="{773CDF71-7B79-6249-B7A5-E571875A8CEA}">
      <dgm:prSet/>
      <dgm:spPr/>
      <dgm:t>
        <a:bodyPr/>
        <a:lstStyle/>
        <a:p>
          <a:endParaRPr lang="de-DE"/>
        </a:p>
      </dgm:t>
    </dgm:pt>
    <dgm:pt modelId="{661E42D1-EAB9-784C-9C4C-A39F7A90A9B6}" type="sibTrans" cxnId="{773CDF71-7B79-6249-B7A5-E571875A8CEA}">
      <dgm:prSet/>
      <dgm:spPr/>
      <dgm:t>
        <a:bodyPr/>
        <a:lstStyle/>
        <a:p>
          <a:endParaRPr lang="de-DE"/>
        </a:p>
      </dgm:t>
    </dgm:pt>
    <dgm:pt modelId="{7A12F8D9-6E46-2F48-BD35-71A0ABAB18B9}">
      <dgm:prSet/>
      <dgm:spPr/>
      <dgm:t>
        <a:bodyPr/>
        <a:lstStyle/>
        <a:p>
          <a:r>
            <a:rPr lang="en-US" dirty="0" err="1"/>
            <a:t>mit</a:t>
          </a:r>
          <a:r>
            <a:rPr lang="en-US" dirty="0"/>
            <a:t> Post-its</a:t>
          </a:r>
        </a:p>
      </dgm:t>
    </dgm:pt>
    <dgm:pt modelId="{9C14CCB4-3C10-414E-9289-38AF6652BCB3}" type="parTrans" cxnId="{DE4347BC-26F7-A941-999B-A77A59CEF815}">
      <dgm:prSet/>
      <dgm:spPr/>
      <dgm:t>
        <a:bodyPr/>
        <a:lstStyle/>
        <a:p>
          <a:endParaRPr lang="de-DE"/>
        </a:p>
      </dgm:t>
    </dgm:pt>
    <dgm:pt modelId="{C3603E88-6C78-0747-A02A-4028D79A8B16}" type="sibTrans" cxnId="{DE4347BC-26F7-A941-999B-A77A59CEF815}">
      <dgm:prSet/>
      <dgm:spPr/>
      <dgm:t>
        <a:bodyPr/>
        <a:lstStyle/>
        <a:p>
          <a:endParaRPr lang="de-DE"/>
        </a:p>
      </dgm:t>
    </dgm:pt>
    <dgm:pt modelId="{A790042E-11B0-564C-A8A5-87D7B5F1CFD6}">
      <dgm:prSet/>
      <dgm:spPr/>
      <dgm:t>
        <a:bodyPr/>
        <a:lstStyle/>
        <a:p>
          <a:r>
            <a:rPr lang="en-US" dirty="0" err="1"/>
            <a:t>mit</a:t>
          </a:r>
          <a:r>
            <a:rPr lang="en-US" dirty="0"/>
            <a:t> Selfies</a:t>
          </a:r>
        </a:p>
      </dgm:t>
    </dgm:pt>
    <dgm:pt modelId="{68EC1ADE-741B-614C-9417-A2088CE5DB18}" type="parTrans" cxnId="{3C233F28-0146-6444-B877-06EE8245B43C}">
      <dgm:prSet/>
      <dgm:spPr/>
      <dgm:t>
        <a:bodyPr/>
        <a:lstStyle/>
        <a:p>
          <a:endParaRPr lang="de-DE"/>
        </a:p>
      </dgm:t>
    </dgm:pt>
    <dgm:pt modelId="{3267A7B8-DBC5-FB41-8CC9-B9F97C06C5FE}" type="sibTrans" cxnId="{3C233F28-0146-6444-B877-06EE8245B43C}">
      <dgm:prSet/>
      <dgm:spPr/>
      <dgm:t>
        <a:bodyPr/>
        <a:lstStyle/>
        <a:p>
          <a:endParaRPr lang="de-DE"/>
        </a:p>
      </dgm:t>
    </dgm:pt>
    <dgm:pt modelId="{26DC9B10-021C-784F-9EAD-777105FD1B39}">
      <dgm:prSet/>
      <dgm:spPr/>
      <dgm:t>
        <a:bodyPr/>
        <a:lstStyle/>
        <a:p>
          <a:r>
            <a:rPr lang="en-US" dirty="0" err="1"/>
            <a:t>mit</a:t>
          </a:r>
          <a:r>
            <a:rPr lang="en-US" dirty="0"/>
            <a:t> (Papier-) </a:t>
          </a:r>
          <a:r>
            <a:rPr lang="en-US" dirty="0" err="1"/>
            <a:t>Posten</a:t>
          </a:r>
          <a:endParaRPr lang="en-US" dirty="0"/>
        </a:p>
      </dgm:t>
    </dgm:pt>
    <dgm:pt modelId="{2FADC2FD-BCAA-674B-9331-20978242DE51}" type="parTrans" cxnId="{49B648C3-B5F1-8D4F-8F07-023B6A86571E}">
      <dgm:prSet/>
      <dgm:spPr/>
      <dgm:t>
        <a:bodyPr/>
        <a:lstStyle/>
        <a:p>
          <a:endParaRPr lang="de-DE"/>
        </a:p>
      </dgm:t>
    </dgm:pt>
    <dgm:pt modelId="{B43C4955-118C-9B4B-98AC-C0F1D720A2DA}" type="sibTrans" cxnId="{49B648C3-B5F1-8D4F-8F07-023B6A86571E}">
      <dgm:prSet/>
      <dgm:spPr/>
      <dgm:t>
        <a:bodyPr/>
        <a:lstStyle/>
        <a:p>
          <a:endParaRPr lang="de-DE"/>
        </a:p>
      </dgm:t>
    </dgm:pt>
    <dgm:pt modelId="{D87948B1-4DDB-3C44-A629-D5E821BCDB4F}" type="pres">
      <dgm:prSet presAssocID="{AB7FC8A6-6788-4D52-B220-BE4B918D90A4}" presName="Name0" presStyleCnt="0">
        <dgm:presLayoutVars>
          <dgm:dir/>
          <dgm:animLvl val="lvl"/>
          <dgm:resizeHandles val="exact"/>
        </dgm:presLayoutVars>
      </dgm:prSet>
      <dgm:spPr/>
    </dgm:pt>
    <dgm:pt modelId="{B761134B-1C93-5942-91CB-4639FD6BC074}" type="pres">
      <dgm:prSet presAssocID="{E5AEBDF2-B5AB-448D-A705-BE8B0D11662B}" presName="linNode" presStyleCnt="0"/>
      <dgm:spPr/>
    </dgm:pt>
    <dgm:pt modelId="{609DEE7C-3F6E-D24A-AF57-D056733E0111}" type="pres">
      <dgm:prSet presAssocID="{E5AEBDF2-B5AB-448D-A705-BE8B0D11662B}" presName="parentText" presStyleLbl="alignNode1" presStyleIdx="0" presStyleCnt="4">
        <dgm:presLayoutVars>
          <dgm:chMax val="1"/>
          <dgm:bulletEnabled/>
        </dgm:presLayoutVars>
      </dgm:prSet>
      <dgm:spPr/>
    </dgm:pt>
    <dgm:pt modelId="{479BF0BE-B711-5141-B001-906ACDE2DF36}" type="pres">
      <dgm:prSet presAssocID="{E5AEBDF2-B5AB-448D-A705-BE8B0D11662B}" presName="descendantText" presStyleLbl="alignAccFollowNode1" presStyleIdx="0" presStyleCnt="4">
        <dgm:presLayoutVars>
          <dgm:bulletEnabled/>
        </dgm:presLayoutVars>
      </dgm:prSet>
      <dgm:spPr/>
    </dgm:pt>
    <dgm:pt modelId="{4429924A-0046-CA48-A936-77F5770EE050}" type="pres">
      <dgm:prSet presAssocID="{C43E17B6-3294-4BF8-A548-978F66F47EAB}" presName="sp" presStyleCnt="0"/>
      <dgm:spPr/>
    </dgm:pt>
    <dgm:pt modelId="{5F802B8A-07AE-B042-BC6A-9E7595ADBCA6}" type="pres">
      <dgm:prSet presAssocID="{A22218A8-9DCF-4D63-8E94-2C9B66A89977}" presName="linNode" presStyleCnt="0"/>
      <dgm:spPr/>
    </dgm:pt>
    <dgm:pt modelId="{76E4AADC-A9AE-A345-BD9F-74D577D7A2CB}" type="pres">
      <dgm:prSet presAssocID="{A22218A8-9DCF-4D63-8E94-2C9B66A89977}" presName="parentText" presStyleLbl="alignNode1" presStyleIdx="1" presStyleCnt="4">
        <dgm:presLayoutVars>
          <dgm:chMax val="1"/>
          <dgm:bulletEnabled/>
        </dgm:presLayoutVars>
      </dgm:prSet>
      <dgm:spPr/>
    </dgm:pt>
    <dgm:pt modelId="{11A93304-81C4-C148-B64C-67790B318FD7}" type="pres">
      <dgm:prSet presAssocID="{A22218A8-9DCF-4D63-8E94-2C9B66A89977}" presName="descendantText" presStyleLbl="alignAccFollowNode1" presStyleIdx="1" presStyleCnt="4">
        <dgm:presLayoutVars>
          <dgm:bulletEnabled/>
        </dgm:presLayoutVars>
      </dgm:prSet>
      <dgm:spPr/>
    </dgm:pt>
    <dgm:pt modelId="{6F0C3F73-48CE-8347-B5B1-6D86E72A1D68}" type="pres">
      <dgm:prSet presAssocID="{730AE729-487D-4B30-8BA4-C049D4AF06DC}" presName="sp" presStyleCnt="0"/>
      <dgm:spPr/>
    </dgm:pt>
    <dgm:pt modelId="{B4ACA7FB-9FF5-5148-9963-9212B86DDB94}" type="pres">
      <dgm:prSet presAssocID="{88361CAC-BF39-44B8-968A-6F94A9B3E864}" presName="linNode" presStyleCnt="0"/>
      <dgm:spPr/>
    </dgm:pt>
    <dgm:pt modelId="{0F9D6A34-F28B-3144-80A6-F11CC131AF4F}" type="pres">
      <dgm:prSet presAssocID="{88361CAC-BF39-44B8-968A-6F94A9B3E864}" presName="parentText" presStyleLbl="alignNode1" presStyleIdx="2" presStyleCnt="4">
        <dgm:presLayoutVars>
          <dgm:chMax val="1"/>
          <dgm:bulletEnabled/>
        </dgm:presLayoutVars>
      </dgm:prSet>
      <dgm:spPr/>
    </dgm:pt>
    <dgm:pt modelId="{3BF5847D-D74F-4C4D-B3F0-49C6DB054689}" type="pres">
      <dgm:prSet presAssocID="{88361CAC-BF39-44B8-968A-6F94A9B3E864}" presName="descendantText" presStyleLbl="alignAccFollowNode1" presStyleIdx="2" presStyleCnt="4">
        <dgm:presLayoutVars>
          <dgm:bulletEnabled/>
        </dgm:presLayoutVars>
      </dgm:prSet>
      <dgm:spPr/>
    </dgm:pt>
    <dgm:pt modelId="{6B67A9DA-67F0-524E-8FF1-9617F74DFCCD}" type="pres">
      <dgm:prSet presAssocID="{F8320E10-E3D0-4600-A056-56716867B847}" presName="sp" presStyleCnt="0"/>
      <dgm:spPr/>
    </dgm:pt>
    <dgm:pt modelId="{303538A0-FD07-C947-8B48-C243722E5C4A}" type="pres">
      <dgm:prSet presAssocID="{6471380D-276B-4522-9D50-92DA21AEC126}" presName="linNode" presStyleCnt="0"/>
      <dgm:spPr/>
    </dgm:pt>
    <dgm:pt modelId="{8F34F263-2D44-1A44-AC37-32A99589010E}" type="pres">
      <dgm:prSet presAssocID="{6471380D-276B-4522-9D50-92DA21AEC126}" presName="parentText" presStyleLbl="alignNode1" presStyleIdx="3" presStyleCnt="4">
        <dgm:presLayoutVars>
          <dgm:chMax val="1"/>
          <dgm:bulletEnabled/>
        </dgm:presLayoutVars>
      </dgm:prSet>
      <dgm:spPr/>
    </dgm:pt>
    <dgm:pt modelId="{F2046758-E5AD-C84A-AD51-047BD72B092C}" type="pres">
      <dgm:prSet presAssocID="{6471380D-276B-4522-9D50-92DA21AEC126}" presName="descendantText" presStyleLbl="alignAccFollowNode1" presStyleIdx="3" presStyleCnt="4">
        <dgm:presLayoutVars>
          <dgm:bulletEnabled/>
        </dgm:presLayoutVars>
      </dgm:prSet>
      <dgm:spPr/>
    </dgm:pt>
  </dgm:ptLst>
  <dgm:cxnLst>
    <dgm:cxn modelId="{8D54D113-A273-1B44-9374-1EF1EE64F95B}" type="presOf" srcId="{8F81B2D1-CC41-4136-8341-206F8DEFBC6D}" destId="{479BF0BE-B711-5141-B001-906ACDE2DF36}" srcOrd="0" destOrd="1" presId="urn:microsoft.com/office/officeart/2016/7/layout/VerticalSolidActionList"/>
    <dgm:cxn modelId="{8F8DCA15-F73F-A648-AC3F-64F6FE7284D6}" type="presOf" srcId="{A22218A8-9DCF-4D63-8E94-2C9B66A89977}" destId="{76E4AADC-A9AE-A345-BD9F-74D577D7A2CB}" srcOrd="0" destOrd="0" presId="urn:microsoft.com/office/officeart/2016/7/layout/VerticalSolidActionList"/>
    <dgm:cxn modelId="{3E62181B-4CCB-42B4-AAFC-C8F19DCB8BC7}" srcId="{E5AEBDF2-B5AB-448D-A705-BE8B0D11662B}" destId="{8F81B2D1-CC41-4136-8341-206F8DEFBC6D}" srcOrd="1" destOrd="0" parTransId="{2E444E6F-0D7C-4470-96F2-8F3DCF9BE898}" sibTransId="{B4D108E2-AF6A-4F84-94F8-87D0B57AEB9D}"/>
    <dgm:cxn modelId="{1B977821-D71F-4875-A59A-919BEDFDF3DF}" srcId="{A22218A8-9DCF-4D63-8E94-2C9B66A89977}" destId="{0892F828-77B8-4C4E-9B61-CCBFFC7E75E1}" srcOrd="1" destOrd="0" parTransId="{E77D46EB-F3F7-49C7-A2A5-BD39EE11C14D}" sibTransId="{46F78854-3E8C-49CB-9848-139E0CAD8E2B}"/>
    <dgm:cxn modelId="{3C233F28-0146-6444-B877-06EE8245B43C}" srcId="{88361CAC-BF39-44B8-968A-6F94A9B3E864}" destId="{A790042E-11B0-564C-A8A5-87D7B5F1CFD6}" srcOrd="0" destOrd="0" parTransId="{68EC1ADE-741B-614C-9417-A2088CE5DB18}" sibTransId="{3267A7B8-DBC5-FB41-8CC9-B9F97C06C5FE}"/>
    <dgm:cxn modelId="{0903902C-D58C-4238-A6CE-3E3857A99029}" srcId="{6471380D-276B-4522-9D50-92DA21AEC126}" destId="{5EFB5FB8-9CB0-4EA1-983A-3FFD6F65E3FD}" srcOrd="1" destOrd="0" parTransId="{F3A2AF90-D94E-47FB-9F41-B0C819D8D5BC}" sibTransId="{E9E0C0B1-6657-4656-8AC7-4F9F6D849F86}"/>
    <dgm:cxn modelId="{B81EF538-D0D8-7A41-8362-08C9CADD8B59}" type="presOf" srcId="{A790042E-11B0-564C-A8A5-87D7B5F1CFD6}" destId="{3BF5847D-D74F-4C4D-B3F0-49C6DB054689}" srcOrd="0" destOrd="0" presId="urn:microsoft.com/office/officeart/2016/7/layout/VerticalSolidActionList"/>
    <dgm:cxn modelId="{45A16339-C0EF-4556-B945-0D83FF0A6118}" srcId="{AB7FC8A6-6788-4D52-B220-BE4B918D90A4}" destId="{88361CAC-BF39-44B8-968A-6F94A9B3E864}" srcOrd="2" destOrd="0" parTransId="{5E48FED3-ABD9-4830-9692-ACCDD5863BB1}" sibTransId="{F8320E10-E3D0-4600-A056-56716867B847}"/>
    <dgm:cxn modelId="{4136C943-9D3B-954E-9DEC-8E2722FE5749}" type="presOf" srcId="{26DC9B10-021C-784F-9EAD-777105FD1B39}" destId="{F2046758-E5AD-C84A-AD51-047BD72B092C}" srcOrd="0" destOrd="0" presId="urn:microsoft.com/office/officeart/2016/7/layout/VerticalSolidActionList"/>
    <dgm:cxn modelId="{FA3CCE44-A4E4-7045-8531-41889EE151BE}" type="presOf" srcId="{3B8E0E3D-6E8E-794A-BD69-0C1970DBF821}" destId="{11A93304-81C4-C148-B64C-67790B318FD7}" srcOrd="0" destOrd="0" presId="urn:microsoft.com/office/officeart/2016/7/layout/VerticalSolidActionList"/>
    <dgm:cxn modelId="{CB815957-2A5E-6E4F-950D-B4267189E7FA}" type="presOf" srcId="{6471380D-276B-4522-9D50-92DA21AEC126}" destId="{8F34F263-2D44-1A44-AC37-32A99589010E}" srcOrd="0" destOrd="0" presId="urn:microsoft.com/office/officeart/2016/7/layout/VerticalSolidActionList"/>
    <dgm:cxn modelId="{C80A9F5C-FD3D-4D87-BF7C-928F901111A3}" srcId="{88361CAC-BF39-44B8-968A-6F94A9B3E864}" destId="{8F60B2AA-D379-4A88-9BAD-DA987A689CA5}" srcOrd="1" destOrd="0" parTransId="{9F62D060-23C4-4A6C-A54C-E605D5A065DE}" sibTransId="{2F16E7CF-694D-4EDE-B7B8-DC2ED007866E}"/>
    <dgm:cxn modelId="{CA217A63-99E2-3F44-90DA-EEC87CD9D66F}" type="presOf" srcId="{8F60B2AA-D379-4A88-9BAD-DA987A689CA5}" destId="{3BF5847D-D74F-4C4D-B3F0-49C6DB054689}" srcOrd="0" destOrd="1" presId="urn:microsoft.com/office/officeart/2016/7/layout/VerticalSolidActionList"/>
    <dgm:cxn modelId="{773CDF71-7B79-6249-B7A5-E571875A8CEA}" srcId="{A22218A8-9DCF-4D63-8E94-2C9B66A89977}" destId="{3B8E0E3D-6E8E-794A-BD69-0C1970DBF821}" srcOrd="0" destOrd="0" parTransId="{86A4524B-634D-1248-AD6E-E1975197151A}" sibTransId="{661E42D1-EAB9-784C-9C4C-A39F7A90A9B6}"/>
    <dgm:cxn modelId="{2CBA207F-B278-9148-8922-57878432F56E}" type="presOf" srcId="{88361CAC-BF39-44B8-968A-6F94A9B3E864}" destId="{0F9D6A34-F28B-3144-80A6-F11CC131AF4F}" srcOrd="0" destOrd="0" presId="urn:microsoft.com/office/officeart/2016/7/layout/VerticalSolidActionList"/>
    <dgm:cxn modelId="{755E1E81-FE1C-CE42-A98C-D540A96017F0}" type="presOf" srcId="{0892F828-77B8-4C4E-9B61-CCBFFC7E75E1}" destId="{11A93304-81C4-C148-B64C-67790B318FD7}" srcOrd="0" destOrd="1" presId="urn:microsoft.com/office/officeart/2016/7/layout/VerticalSolidActionList"/>
    <dgm:cxn modelId="{C7DD449B-51CB-714F-91F0-35207866786B}" type="presOf" srcId="{7A12F8D9-6E46-2F48-BD35-71A0ABAB18B9}" destId="{479BF0BE-B711-5141-B001-906ACDE2DF36}" srcOrd="0" destOrd="0" presId="urn:microsoft.com/office/officeart/2016/7/layout/VerticalSolidActionList"/>
    <dgm:cxn modelId="{DE4347BC-26F7-A941-999B-A77A59CEF815}" srcId="{E5AEBDF2-B5AB-448D-A705-BE8B0D11662B}" destId="{7A12F8D9-6E46-2F48-BD35-71A0ABAB18B9}" srcOrd="0" destOrd="0" parTransId="{9C14CCB4-3C10-414E-9289-38AF6652BCB3}" sibTransId="{C3603E88-6C78-0747-A02A-4028D79A8B16}"/>
    <dgm:cxn modelId="{7ED90BC0-258F-FB43-80A0-C35B73124A73}" type="presOf" srcId="{E5AEBDF2-B5AB-448D-A705-BE8B0D11662B}" destId="{609DEE7C-3F6E-D24A-AF57-D056733E0111}" srcOrd="0" destOrd="0" presId="urn:microsoft.com/office/officeart/2016/7/layout/VerticalSolidActionList"/>
    <dgm:cxn modelId="{49B648C3-B5F1-8D4F-8F07-023B6A86571E}" srcId="{6471380D-276B-4522-9D50-92DA21AEC126}" destId="{26DC9B10-021C-784F-9EAD-777105FD1B39}" srcOrd="0" destOrd="0" parTransId="{2FADC2FD-BCAA-674B-9331-20978242DE51}" sibTransId="{B43C4955-118C-9B4B-98AC-C0F1D720A2DA}"/>
    <dgm:cxn modelId="{0CCCF0D1-8E55-4A25-B3C4-A1AAAABD40A1}" srcId="{AB7FC8A6-6788-4D52-B220-BE4B918D90A4}" destId="{6471380D-276B-4522-9D50-92DA21AEC126}" srcOrd="3" destOrd="0" parTransId="{3908E3EA-0D00-45F5-A756-626F01F0978D}" sibTransId="{0CF490B5-8984-4E7B-B5A0-5F3096A3127A}"/>
    <dgm:cxn modelId="{448AA1DA-8D57-48A4-801F-0B45A6DDE81A}" srcId="{AB7FC8A6-6788-4D52-B220-BE4B918D90A4}" destId="{E5AEBDF2-B5AB-448D-A705-BE8B0D11662B}" srcOrd="0" destOrd="0" parTransId="{3B25C326-487A-4533-B56C-3C2BCFB9777D}" sibTransId="{C43E17B6-3294-4BF8-A548-978F66F47EAB}"/>
    <dgm:cxn modelId="{17B6A7DC-E3ED-3144-A4D9-D3305B32B95F}" type="presOf" srcId="{5EFB5FB8-9CB0-4EA1-983A-3FFD6F65E3FD}" destId="{F2046758-E5AD-C84A-AD51-047BD72B092C}" srcOrd="0" destOrd="1" presId="urn:microsoft.com/office/officeart/2016/7/layout/VerticalSolidActionList"/>
    <dgm:cxn modelId="{10716FDF-4AC2-40C1-AAB7-98F0234FE446}" srcId="{AB7FC8A6-6788-4D52-B220-BE4B918D90A4}" destId="{A22218A8-9DCF-4D63-8E94-2C9B66A89977}" srcOrd="1" destOrd="0" parTransId="{AAB96223-4B55-4B70-9F88-318DFE352357}" sibTransId="{730AE729-487D-4B30-8BA4-C049D4AF06DC}"/>
    <dgm:cxn modelId="{CCEFA9F0-DE1B-AA40-8BEA-3204E1477435}" type="presOf" srcId="{AB7FC8A6-6788-4D52-B220-BE4B918D90A4}" destId="{D87948B1-4DDB-3C44-A629-D5E821BCDB4F}" srcOrd="0" destOrd="0" presId="urn:microsoft.com/office/officeart/2016/7/layout/VerticalSolidActionList"/>
    <dgm:cxn modelId="{B312B449-B355-2B47-A3A0-B7EFAC3F3F6A}" type="presParOf" srcId="{D87948B1-4DDB-3C44-A629-D5E821BCDB4F}" destId="{B761134B-1C93-5942-91CB-4639FD6BC074}" srcOrd="0" destOrd="0" presId="urn:microsoft.com/office/officeart/2016/7/layout/VerticalSolidActionList"/>
    <dgm:cxn modelId="{63DD513E-04DB-3E4B-8B07-49208404D130}" type="presParOf" srcId="{B761134B-1C93-5942-91CB-4639FD6BC074}" destId="{609DEE7C-3F6E-D24A-AF57-D056733E0111}" srcOrd="0" destOrd="0" presId="urn:microsoft.com/office/officeart/2016/7/layout/VerticalSolidActionList"/>
    <dgm:cxn modelId="{68F2BD57-4A3F-8743-AB45-468A49AADAD3}" type="presParOf" srcId="{B761134B-1C93-5942-91CB-4639FD6BC074}" destId="{479BF0BE-B711-5141-B001-906ACDE2DF36}" srcOrd="1" destOrd="0" presId="urn:microsoft.com/office/officeart/2016/7/layout/VerticalSolidActionList"/>
    <dgm:cxn modelId="{3EEE99A5-1B0E-5646-9901-6978C288F4E9}" type="presParOf" srcId="{D87948B1-4DDB-3C44-A629-D5E821BCDB4F}" destId="{4429924A-0046-CA48-A936-77F5770EE050}" srcOrd="1" destOrd="0" presId="urn:microsoft.com/office/officeart/2016/7/layout/VerticalSolidActionList"/>
    <dgm:cxn modelId="{0FCF94B4-1575-5F4B-BA09-7730E6C11ECB}" type="presParOf" srcId="{D87948B1-4DDB-3C44-A629-D5E821BCDB4F}" destId="{5F802B8A-07AE-B042-BC6A-9E7595ADBCA6}" srcOrd="2" destOrd="0" presId="urn:microsoft.com/office/officeart/2016/7/layout/VerticalSolidActionList"/>
    <dgm:cxn modelId="{A8E91346-CC53-BB4C-9757-02BF87DBE974}" type="presParOf" srcId="{5F802B8A-07AE-B042-BC6A-9E7595ADBCA6}" destId="{76E4AADC-A9AE-A345-BD9F-74D577D7A2CB}" srcOrd="0" destOrd="0" presId="urn:microsoft.com/office/officeart/2016/7/layout/VerticalSolidActionList"/>
    <dgm:cxn modelId="{ECAFDF7A-6710-4946-BACB-B89FBB24EC11}" type="presParOf" srcId="{5F802B8A-07AE-B042-BC6A-9E7595ADBCA6}" destId="{11A93304-81C4-C148-B64C-67790B318FD7}" srcOrd="1" destOrd="0" presId="urn:microsoft.com/office/officeart/2016/7/layout/VerticalSolidActionList"/>
    <dgm:cxn modelId="{BEF9B87F-3F4A-B74B-9FB6-B6D3CF2963E0}" type="presParOf" srcId="{D87948B1-4DDB-3C44-A629-D5E821BCDB4F}" destId="{6F0C3F73-48CE-8347-B5B1-6D86E72A1D68}" srcOrd="3" destOrd="0" presId="urn:microsoft.com/office/officeart/2016/7/layout/VerticalSolidActionList"/>
    <dgm:cxn modelId="{8A984FCB-4163-D54E-9039-791EE7534121}" type="presParOf" srcId="{D87948B1-4DDB-3C44-A629-D5E821BCDB4F}" destId="{B4ACA7FB-9FF5-5148-9963-9212B86DDB94}" srcOrd="4" destOrd="0" presId="urn:microsoft.com/office/officeart/2016/7/layout/VerticalSolidActionList"/>
    <dgm:cxn modelId="{A7CFC98A-DE82-1D45-B7CA-946CA1764717}" type="presParOf" srcId="{B4ACA7FB-9FF5-5148-9963-9212B86DDB94}" destId="{0F9D6A34-F28B-3144-80A6-F11CC131AF4F}" srcOrd="0" destOrd="0" presId="urn:microsoft.com/office/officeart/2016/7/layout/VerticalSolidActionList"/>
    <dgm:cxn modelId="{32F1045F-FC74-834D-B393-B14DF6FDC03F}" type="presParOf" srcId="{B4ACA7FB-9FF5-5148-9963-9212B86DDB94}" destId="{3BF5847D-D74F-4C4D-B3F0-49C6DB054689}" srcOrd="1" destOrd="0" presId="urn:microsoft.com/office/officeart/2016/7/layout/VerticalSolidActionList"/>
    <dgm:cxn modelId="{85091A19-540F-174A-A967-BE245CAA31CD}" type="presParOf" srcId="{D87948B1-4DDB-3C44-A629-D5E821BCDB4F}" destId="{6B67A9DA-67F0-524E-8FF1-9617F74DFCCD}" srcOrd="5" destOrd="0" presId="urn:microsoft.com/office/officeart/2016/7/layout/VerticalSolidActionList"/>
    <dgm:cxn modelId="{97678384-3D26-A64B-B9E0-38565A4CC0C8}" type="presParOf" srcId="{D87948B1-4DDB-3C44-A629-D5E821BCDB4F}" destId="{303538A0-FD07-C947-8B48-C243722E5C4A}" srcOrd="6" destOrd="0" presId="urn:microsoft.com/office/officeart/2016/7/layout/VerticalSolidActionList"/>
    <dgm:cxn modelId="{AFB09226-952A-EE4B-B393-7981EED91C39}" type="presParOf" srcId="{303538A0-FD07-C947-8B48-C243722E5C4A}" destId="{8F34F263-2D44-1A44-AC37-32A99589010E}" srcOrd="0" destOrd="0" presId="urn:microsoft.com/office/officeart/2016/7/layout/VerticalSolidActionList"/>
    <dgm:cxn modelId="{70CA0F44-B5F8-C447-B69A-06436F52D58D}" type="presParOf" srcId="{303538A0-FD07-C947-8B48-C243722E5C4A}" destId="{F2046758-E5AD-C84A-AD51-047BD72B092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B3A5A3-4D95-4F56-B94D-60D6E5E2660B}"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32202980-8135-43AE-9CED-26DEA61A80F3}">
      <dgm:prSet/>
      <dgm:spPr/>
      <dgm:t>
        <a:bodyPr/>
        <a:lstStyle/>
        <a:p>
          <a:r>
            <a:rPr lang="de-DE" dirty="0"/>
            <a:t>Stern - OL</a:t>
          </a:r>
          <a:endParaRPr lang="en-US" dirty="0"/>
        </a:p>
      </dgm:t>
    </dgm:pt>
    <dgm:pt modelId="{A8F92B0E-8AA3-4EE7-B340-64C9A3A87C4C}" type="parTrans" cxnId="{D91BAE4F-A625-47EC-AB02-7F8BE111B897}">
      <dgm:prSet/>
      <dgm:spPr/>
      <dgm:t>
        <a:bodyPr/>
        <a:lstStyle/>
        <a:p>
          <a:endParaRPr lang="en-US"/>
        </a:p>
      </dgm:t>
    </dgm:pt>
    <dgm:pt modelId="{0462DC7F-465B-4A3D-A055-88E55887641B}" type="sibTrans" cxnId="{D91BAE4F-A625-47EC-AB02-7F8BE111B897}">
      <dgm:prSet/>
      <dgm:spPr/>
      <dgm:t>
        <a:bodyPr/>
        <a:lstStyle/>
        <a:p>
          <a:endParaRPr lang="en-US"/>
        </a:p>
      </dgm:t>
    </dgm:pt>
    <dgm:pt modelId="{A9B21B1C-AC94-4656-9BE1-39274D020ECC}">
      <dgm:prSet/>
      <dgm:spPr/>
      <dgm:t>
        <a:bodyPr/>
        <a:lstStyle/>
        <a:p>
          <a:r>
            <a:rPr lang="de-DE"/>
            <a:t>ein oder mehrere Posten</a:t>
          </a:r>
          <a:endParaRPr lang="en-US"/>
        </a:p>
      </dgm:t>
    </dgm:pt>
    <dgm:pt modelId="{0D9D7325-5B58-4B84-AD13-B438081E4EEA}" type="parTrans" cxnId="{4ACA5EC9-8415-4D31-950D-7591657592E0}">
      <dgm:prSet/>
      <dgm:spPr/>
      <dgm:t>
        <a:bodyPr/>
        <a:lstStyle/>
        <a:p>
          <a:endParaRPr lang="en-US"/>
        </a:p>
      </dgm:t>
    </dgm:pt>
    <dgm:pt modelId="{6D60BF71-2222-4999-84A6-066A8F508317}" type="sibTrans" cxnId="{4ACA5EC9-8415-4D31-950D-7591657592E0}">
      <dgm:prSet/>
      <dgm:spPr/>
      <dgm:t>
        <a:bodyPr/>
        <a:lstStyle/>
        <a:p>
          <a:endParaRPr lang="en-US"/>
        </a:p>
      </dgm:t>
    </dgm:pt>
    <dgm:pt modelId="{4A56DBA2-AB85-4B54-8646-4D86636F179F}">
      <dgm:prSet/>
      <dgm:spPr/>
      <dgm:t>
        <a:bodyPr/>
        <a:lstStyle/>
        <a:p>
          <a:r>
            <a:rPr lang="de-DE"/>
            <a:t>Partner - OL</a:t>
          </a:r>
          <a:endParaRPr lang="en-US"/>
        </a:p>
      </dgm:t>
    </dgm:pt>
    <dgm:pt modelId="{44CBB4D1-FD31-4173-9F20-FA59DAC9723D}" type="parTrans" cxnId="{54E56A6E-2524-48BD-BA23-7E49F7B0D4BE}">
      <dgm:prSet/>
      <dgm:spPr/>
      <dgm:t>
        <a:bodyPr/>
        <a:lstStyle/>
        <a:p>
          <a:endParaRPr lang="en-US"/>
        </a:p>
      </dgm:t>
    </dgm:pt>
    <dgm:pt modelId="{CCCA363E-B8A7-4187-B862-5C01547EBCB0}" type="sibTrans" cxnId="{54E56A6E-2524-48BD-BA23-7E49F7B0D4BE}">
      <dgm:prSet/>
      <dgm:spPr/>
      <dgm:t>
        <a:bodyPr/>
        <a:lstStyle/>
        <a:p>
          <a:endParaRPr lang="en-US"/>
        </a:p>
      </dgm:t>
    </dgm:pt>
    <dgm:pt modelId="{A0A810C4-195F-49CC-91F5-721F882A2600}">
      <dgm:prSet/>
      <dgm:spPr/>
      <dgm:t>
        <a:bodyPr/>
        <a:lstStyle/>
        <a:p>
          <a:r>
            <a:rPr lang="de-DE"/>
            <a:t>Team oder Wettkampf</a:t>
          </a:r>
          <a:endParaRPr lang="en-US"/>
        </a:p>
      </dgm:t>
    </dgm:pt>
    <dgm:pt modelId="{40F2EA31-5833-4403-B754-FB21E70AC9FF}" type="parTrans" cxnId="{E6509746-81BD-46B5-87EC-D1E9871442F7}">
      <dgm:prSet/>
      <dgm:spPr/>
      <dgm:t>
        <a:bodyPr/>
        <a:lstStyle/>
        <a:p>
          <a:endParaRPr lang="en-US"/>
        </a:p>
      </dgm:t>
    </dgm:pt>
    <dgm:pt modelId="{864A6DF7-DC17-4CE9-AFE5-96667294B2AF}" type="sibTrans" cxnId="{E6509746-81BD-46B5-87EC-D1E9871442F7}">
      <dgm:prSet/>
      <dgm:spPr/>
      <dgm:t>
        <a:bodyPr/>
        <a:lstStyle/>
        <a:p>
          <a:endParaRPr lang="en-US"/>
        </a:p>
      </dgm:t>
    </dgm:pt>
    <dgm:pt modelId="{CA915C73-7B9B-D145-A584-B7E87E123879}">
      <dgm:prSet/>
      <dgm:spPr/>
      <dgm:t>
        <a:bodyPr/>
        <a:lstStyle/>
        <a:p>
          <a:r>
            <a:rPr lang="en-US" dirty="0" err="1"/>
            <a:t>Chinesen</a:t>
          </a:r>
          <a:r>
            <a:rPr lang="en-US" dirty="0"/>
            <a:t> - OL</a:t>
          </a:r>
        </a:p>
      </dgm:t>
    </dgm:pt>
    <dgm:pt modelId="{1C0DA73A-398E-AA4A-88E1-6645D40A3356}" type="parTrans" cxnId="{2E2DFF31-09D3-5342-A28D-DF359E7EA140}">
      <dgm:prSet/>
      <dgm:spPr/>
      <dgm:t>
        <a:bodyPr/>
        <a:lstStyle/>
        <a:p>
          <a:endParaRPr lang="de-DE"/>
        </a:p>
      </dgm:t>
    </dgm:pt>
    <dgm:pt modelId="{9C24783B-6D4C-8F4A-BF81-2EA6C8F5988D}" type="sibTrans" cxnId="{2E2DFF31-09D3-5342-A28D-DF359E7EA140}">
      <dgm:prSet/>
      <dgm:spPr/>
      <dgm:t>
        <a:bodyPr/>
        <a:lstStyle/>
        <a:p>
          <a:endParaRPr lang="de-DE"/>
        </a:p>
      </dgm:t>
    </dgm:pt>
    <dgm:pt modelId="{7E51E420-D4DD-814B-8215-0D8C6F9C5DBD}">
      <dgm:prSet/>
      <dgm:spPr/>
      <dgm:t>
        <a:bodyPr/>
        <a:lstStyle/>
        <a:p>
          <a:r>
            <a:rPr lang="en-US" dirty="0" err="1"/>
            <a:t>keine</a:t>
          </a:r>
          <a:r>
            <a:rPr lang="en-US" dirty="0"/>
            <a:t> Karte </a:t>
          </a:r>
          <a:r>
            <a:rPr lang="en-US" dirty="0" err="1"/>
            <a:t>nötig</a:t>
          </a:r>
          <a:endParaRPr lang="en-US" dirty="0"/>
        </a:p>
      </dgm:t>
    </dgm:pt>
    <dgm:pt modelId="{E3731288-81E2-8D46-93EF-9A90C7E9CC5B}" type="parTrans" cxnId="{E9ADB683-B07F-A14B-912D-448B671EB811}">
      <dgm:prSet/>
      <dgm:spPr/>
    </dgm:pt>
    <dgm:pt modelId="{0918466A-C250-704F-B641-77197A25DD8B}" type="sibTrans" cxnId="{E9ADB683-B07F-A14B-912D-448B671EB811}">
      <dgm:prSet/>
      <dgm:spPr/>
    </dgm:pt>
    <dgm:pt modelId="{685CB5D5-B007-F742-A5EF-85E117180AEA}">
      <dgm:prSet/>
      <dgm:spPr/>
      <dgm:t>
        <a:bodyPr/>
        <a:lstStyle/>
        <a:p>
          <a:r>
            <a:rPr lang="en-US" dirty="0" err="1"/>
            <a:t>Foto</a:t>
          </a:r>
          <a:r>
            <a:rPr lang="en-US" dirty="0"/>
            <a:t> – OL</a:t>
          </a:r>
        </a:p>
      </dgm:t>
    </dgm:pt>
    <dgm:pt modelId="{6EC4137E-78CD-2F46-BAD0-D2BC1E215BA9}" type="parTrans" cxnId="{97FB65E5-A1CE-A648-A239-299BFFD41626}">
      <dgm:prSet/>
      <dgm:spPr/>
    </dgm:pt>
    <dgm:pt modelId="{42449043-A311-0D4C-8AC5-FC436511C7AE}" type="sibTrans" cxnId="{97FB65E5-A1CE-A648-A239-299BFFD41626}">
      <dgm:prSet/>
      <dgm:spPr/>
    </dgm:pt>
    <dgm:pt modelId="{FA7AE916-D464-6749-A3C3-C9573A748D1D}">
      <dgm:prSet/>
      <dgm:spPr/>
      <dgm:t>
        <a:bodyPr/>
        <a:lstStyle/>
        <a:p>
          <a:r>
            <a:rPr lang="en-US" dirty="0" err="1"/>
            <a:t>Posten</a:t>
          </a:r>
          <a:r>
            <a:rPr lang="en-US" dirty="0"/>
            <a:t> </a:t>
          </a:r>
          <a:r>
            <a:rPr lang="en-US" dirty="0" err="1"/>
            <a:t>werden</a:t>
          </a:r>
          <a:r>
            <a:rPr lang="en-US" dirty="0"/>
            <a:t> </a:t>
          </a:r>
          <a:r>
            <a:rPr lang="en-US" dirty="0" err="1"/>
            <a:t>durch</a:t>
          </a:r>
          <a:r>
            <a:rPr lang="en-US" dirty="0"/>
            <a:t> </a:t>
          </a:r>
          <a:r>
            <a:rPr lang="en-US" dirty="0" err="1"/>
            <a:t>Fotos</a:t>
          </a:r>
          <a:r>
            <a:rPr lang="en-US" dirty="0"/>
            <a:t> </a:t>
          </a:r>
          <a:r>
            <a:rPr lang="en-US" dirty="0" err="1"/>
            <a:t>ersetzt</a:t>
          </a:r>
          <a:endParaRPr lang="en-US" dirty="0"/>
        </a:p>
      </dgm:t>
    </dgm:pt>
    <dgm:pt modelId="{90BCC29C-3E7B-0A48-A84E-78548104AA78}" type="parTrans" cxnId="{F072274A-65AC-6244-A6CC-610B90A12F17}">
      <dgm:prSet/>
      <dgm:spPr/>
    </dgm:pt>
    <dgm:pt modelId="{E8327E6D-AF98-1B40-8A31-FAA2F9C621CA}" type="sibTrans" cxnId="{F072274A-65AC-6244-A6CC-610B90A12F17}">
      <dgm:prSet/>
      <dgm:spPr/>
    </dgm:pt>
    <dgm:pt modelId="{4C3484CC-FF0D-634A-B63F-7361F70EB6E7}" type="pres">
      <dgm:prSet presAssocID="{39B3A5A3-4D95-4F56-B94D-60D6E5E2660B}" presName="hierChild1" presStyleCnt="0">
        <dgm:presLayoutVars>
          <dgm:chPref val="1"/>
          <dgm:dir/>
          <dgm:animOne val="branch"/>
          <dgm:animLvl val="lvl"/>
          <dgm:resizeHandles/>
        </dgm:presLayoutVars>
      </dgm:prSet>
      <dgm:spPr/>
    </dgm:pt>
    <dgm:pt modelId="{45395920-21D9-AE46-BE61-55E90496D71E}" type="pres">
      <dgm:prSet presAssocID="{685CB5D5-B007-F742-A5EF-85E117180AEA}" presName="hierRoot1" presStyleCnt="0"/>
      <dgm:spPr/>
    </dgm:pt>
    <dgm:pt modelId="{DF7A79E4-3594-DB4D-BE09-939DE44F2807}" type="pres">
      <dgm:prSet presAssocID="{685CB5D5-B007-F742-A5EF-85E117180AEA}" presName="composite" presStyleCnt="0"/>
      <dgm:spPr/>
    </dgm:pt>
    <dgm:pt modelId="{DE01B94C-762A-2E49-A6D8-66B891D09201}" type="pres">
      <dgm:prSet presAssocID="{685CB5D5-B007-F742-A5EF-85E117180AEA}" presName="background" presStyleLbl="node0" presStyleIdx="0" presStyleCnt="4"/>
      <dgm:spPr/>
    </dgm:pt>
    <dgm:pt modelId="{84C870B6-05BB-2444-8117-55464131A127}" type="pres">
      <dgm:prSet presAssocID="{685CB5D5-B007-F742-A5EF-85E117180AEA}" presName="text" presStyleLbl="fgAcc0" presStyleIdx="0" presStyleCnt="4">
        <dgm:presLayoutVars>
          <dgm:chPref val="3"/>
        </dgm:presLayoutVars>
      </dgm:prSet>
      <dgm:spPr/>
    </dgm:pt>
    <dgm:pt modelId="{2F7472DF-AB31-674D-99F7-7F6175841666}" type="pres">
      <dgm:prSet presAssocID="{685CB5D5-B007-F742-A5EF-85E117180AEA}" presName="hierChild2" presStyleCnt="0"/>
      <dgm:spPr/>
    </dgm:pt>
    <dgm:pt modelId="{9BF94427-A26E-6E48-A4F0-B34C61552773}" type="pres">
      <dgm:prSet presAssocID="{90BCC29C-3E7B-0A48-A84E-78548104AA78}" presName="Name10" presStyleLbl="parChTrans1D2" presStyleIdx="0" presStyleCnt="4"/>
      <dgm:spPr/>
    </dgm:pt>
    <dgm:pt modelId="{7779A4EF-97C0-A84B-901B-946549D5FCC1}" type="pres">
      <dgm:prSet presAssocID="{FA7AE916-D464-6749-A3C3-C9573A748D1D}" presName="hierRoot2" presStyleCnt="0"/>
      <dgm:spPr/>
    </dgm:pt>
    <dgm:pt modelId="{8110255C-D094-7349-A0CF-50109CFBE823}" type="pres">
      <dgm:prSet presAssocID="{FA7AE916-D464-6749-A3C3-C9573A748D1D}" presName="composite2" presStyleCnt="0"/>
      <dgm:spPr/>
    </dgm:pt>
    <dgm:pt modelId="{847339EE-B775-2A47-9AFB-79B511A1D3B3}" type="pres">
      <dgm:prSet presAssocID="{FA7AE916-D464-6749-A3C3-C9573A748D1D}" presName="background2" presStyleLbl="node2" presStyleIdx="0" presStyleCnt="4"/>
      <dgm:spPr/>
    </dgm:pt>
    <dgm:pt modelId="{91076646-99E3-144C-A7C2-9F9A6E6FE9D7}" type="pres">
      <dgm:prSet presAssocID="{FA7AE916-D464-6749-A3C3-C9573A748D1D}" presName="text2" presStyleLbl="fgAcc2" presStyleIdx="0" presStyleCnt="4">
        <dgm:presLayoutVars>
          <dgm:chPref val="3"/>
        </dgm:presLayoutVars>
      </dgm:prSet>
      <dgm:spPr/>
    </dgm:pt>
    <dgm:pt modelId="{E960BFE8-B7FA-6B4B-9553-6A24E7B538DB}" type="pres">
      <dgm:prSet presAssocID="{FA7AE916-D464-6749-A3C3-C9573A748D1D}" presName="hierChild3" presStyleCnt="0"/>
      <dgm:spPr/>
    </dgm:pt>
    <dgm:pt modelId="{75CA3D0E-B6C6-AD4A-892D-A5C09B25EE31}" type="pres">
      <dgm:prSet presAssocID="{32202980-8135-43AE-9CED-26DEA61A80F3}" presName="hierRoot1" presStyleCnt="0"/>
      <dgm:spPr/>
    </dgm:pt>
    <dgm:pt modelId="{C4B0CA7A-2EF8-3A44-8EC3-C38B4EE9E9A2}" type="pres">
      <dgm:prSet presAssocID="{32202980-8135-43AE-9CED-26DEA61A80F3}" presName="composite" presStyleCnt="0"/>
      <dgm:spPr/>
    </dgm:pt>
    <dgm:pt modelId="{8E5B5FBE-AB37-DB41-8464-EC1079C62314}" type="pres">
      <dgm:prSet presAssocID="{32202980-8135-43AE-9CED-26DEA61A80F3}" presName="background" presStyleLbl="node0" presStyleIdx="1" presStyleCnt="4"/>
      <dgm:spPr/>
    </dgm:pt>
    <dgm:pt modelId="{EFD87F17-207F-C547-A83E-627CA0B312CB}" type="pres">
      <dgm:prSet presAssocID="{32202980-8135-43AE-9CED-26DEA61A80F3}" presName="text" presStyleLbl="fgAcc0" presStyleIdx="1" presStyleCnt="4">
        <dgm:presLayoutVars>
          <dgm:chPref val="3"/>
        </dgm:presLayoutVars>
      </dgm:prSet>
      <dgm:spPr/>
    </dgm:pt>
    <dgm:pt modelId="{825E568A-B63F-A24A-AA03-9647F543B219}" type="pres">
      <dgm:prSet presAssocID="{32202980-8135-43AE-9CED-26DEA61A80F3}" presName="hierChild2" presStyleCnt="0"/>
      <dgm:spPr/>
    </dgm:pt>
    <dgm:pt modelId="{5413502C-8591-8C43-9528-2EB71A250AB8}" type="pres">
      <dgm:prSet presAssocID="{0D9D7325-5B58-4B84-AD13-B438081E4EEA}" presName="Name10" presStyleLbl="parChTrans1D2" presStyleIdx="1" presStyleCnt="4"/>
      <dgm:spPr/>
    </dgm:pt>
    <dgm:pt modelId="{A84D8115-0CA9-9B4C-BDD6-B89756355918}" type="pres">
      <dgm:prSet presAssocID="{A9B21B1C-AC94-4656-9BE1-39274D020ECC}" presName="hierRoot2" presStyleCnt="0"/>
      <dgm:spPr/>
    </dgm:pt>
    <dgm:pt modelId="{9ED3F366-E971-204E-AF7B-2718CB2BC90C}" type="pres">
      <dgm:prSet presAssocID="{A9B21B1C-AC94-4656-9BE1-39274D020ECC}" presName="composite2" presStyleCnt="0"/>
      <dgm:spPr/>
    </dgm:pt>
    <dgm:pt modelId="{B96C94F2-C155-D743-B657-F63988356D97}" type="pres">
      <dgm:prSet presAssocID="{A9B21B1C-AC94-4656-9BE1-39274D020ECC}" presName="background2" presStyleLbl="node2" presStyleIdx="1" presStyleCnt="4"/>
      <dgm:spPr/>
    </dgm:pt>
    <dgm:pt modelId="{11163D1A-D74E-6241-99AF-4CCF74B9E9FC}" type="pres">
      <dgm:prSet presAssocID="{A9B21B1C-AC94-4656-9BE1-39274D020ECC}" presName="text2" presStyleLbl="fgAcc2" presStyleIdx="1" presStyleCnt="4">
        <dgm:presLayoutVars>
          <dgm:chPref val="3"/>
        </dgm:presLayoutVars>
      </dgm:prSet>
      <dgm:spPr/>
    </dgm:pt>
    <dgm:pt modelId="{AAE45132-93F5-1C4D-AB4A-5145B00B2DA7}" type="pres">
      <dgm:prSet presAssocID="{A9B21B1C-AC94-4656-9BE1-39274D020ECC}" presName="hierChild3" presStyleCnt="0"/>
      <dgm:spPr/>
    </dgm:pt>
    <dgm:pt modelId="{1F9E7F3D-72E3-3649-8A5C-B8E7A42E796A}" type="pres">
      <dgm:prSet presAssocID="{4A56DBA2-AB85-4B54-8646-4D86636F179F}" presName="hierRoot1" presStyleCnt="0"/>
      <dgm:spPr/>
    </dgm:pt>
    <dgm:pt modelId="{83717E3F-FB41-1441-8AEE-22050347F9F5}" type="pres">
      <dgm:prSet presAssocID="{4A56DBA2-AB85-4B54-8646-4D86636F179F}" presName="composite" presStyleCnt="0"/>
      <dgm:spPr/>
    </dgm:pt>
    <dgm:pt modelId="{A148FFA2-283F-FA4D-86DB-3D9ABE287B56}" type="pres">
      <dgm:prSet presAssocID="{4A56DBA2-AB85-4B54-8646-4D86636F179F}" presName="background" presStyleLbl="node0" presStyleIdx="2" presStyleCnt="4"/>
      <dgm:spPr/>
    </dgm:pt>
    <dgm:pt modelId="{4A48B025-76FB-F643-8EF2-F8B9C0E8036B}" type="pres">
      <dgm:prSet presAssocID="{4A56DBA2-AB85-4B54-8646-4D86636F179F}" presName="text" presStyleLbl="fgAcc0" presStyleIdx="2" presStyleCnt="4">
        <dgm:presLayoutVars>
          <dgm:chPref val="3"/>
        </dgm:presLayoutVars>
      </dgm:prSet>
      <dgm:spPr/>
    </dgm:pt>
    <dgm:pt modelId="{8C487F82-D801-274B-8F8D-665BF38FC255}" type="pres">
      <dgm:prSet presAssocID="{4A56DBA2-AB85-4B54-8646-4D86636F179F}" presName="hierChild2" presStyleCnt="0"/>
      <dgm:spPr/>
    </dgm:pt>
    <dgm:pt modelId="{70B8E142-1DD1-4743-A138-7A8CC2893A3A}" type="pres">
      <dgm:prSet presAssocID="{40F2EA31-5833-4403-B754-FB21E70AC9FF}" presName="Name10" presStyleLbl="parChTrans1D2" presStyleIdx="2" presStyleCnt="4"/>
      <dgm:spPr/>
    </dgm:pt>
    <dgm:pt modelId="{69AE026B-0B3B-BD43-8AF4-EBA9BDB69B9E}" type="pres">
      <dgm:prSet presAssocID="{A0A810C4-195F-49CC-91F5-721F882A2600}" presName="hierRoot2" presStyleCnt="0"/>
      <dgm:spPr/>
    </dgm:pt>
    <dgm:pt modelId="{0784EC1E-F484-004E-82B0-A1ACAF3A4D65}" type="pres">
      <dgm:prSet presAssocID="{A0A810C4-195F-49CC-91F5-721F882A2600}" presName="composite2" presStyleCnt="0"/>
      <dgm:spPr/>
    </dgm:pt>
    <dgm:pt modelId="{9FC51242-96F0-974E-B3F4-9ECF58FAF487}" type="pres">
      <dgm:prSet presAssocID="{A0A810C4-195F-49CC-91F5-721F882A2600}" presName="background2" presStyleLbl="node2" presStyleIdx="2" presStyleCnt="4"/>
      <dgm:spPr/>
    </dgm:pt>
    <dgm:pt modelId="{547D488B-3B0E-064F-8827-48ACEFAE8CC2}" type="pres">
      <dgm:prSet presAssocID="{A0A810C4-195F-49CC-91F5-721F882A2600}" presName="text2" presStyleLbl="fgAcc2" presStyleIdx="2" presStyleCnt="4">
        <dgm:presLayoutVars>
          <dgm:chPref val="3"/>
        </dgm:presLayoutVars>
      </dgm:prSet>
      <dgm:spPr/>
    </dgm:pt>
    <dgm:pt modelId="{C283DC70-C7C6-3A45-A826-361E3B7600FD}" type="pres">
      <dgm:prSet presAssocID="{A0A810C4-195F-49CC-91F5-721F882A2600}" presName="hierChild3" presStyleCnt="0"/>
      <dgm:spPr/>
    </dgm:pt>
    <dgm:pt modelId="{2B80EE9A-1143-FF4E-809E-80660397FEA9}" type="pres">
      <dgm:prSet presAssocID="{CA915C73-7B9B-D145-A584-B7E87E123879}" presName="hierRoot1" presStyleCnt="0"/>
      <dgm:spPr/>
    </dgm:pt>
    <dgm:pt modelId="{FD693A4A-B7FB-AE4A-8355-6E4BE42A6EC0}" type="pres">
      <dgm:prSet presAssocID="{CA915C73-7B9B-D145-A584-B7E87E123879}" presName="composite" presStyleCnt="0"/>
      <dgm:spPr/>
    </dgm:pt>
    <dgm:pt modelId="{462B0F05-92FA-8E41-A559-071F5109B3F7}" type="pres">
      <dgm:prSet presAssocID="{CA915C73-7B9B-D145-A584-B7E87E123879}" presName="background" presStyleLbl="node0" presStyleIdx="3" presStyleCnt="4"/>
      <dgm:spPr/>
    </dgm:pt>
    <dgm:pt modelId="{91893394-7781-C14E-90D0-0641B516E69D}" type="pres">
      <dgm:prSet presAssocID="{CA915C73-7B9B-D145-A584-B7E87E123879}" presName="text" presStyleLbl="fgAcc0" presStyleIdx="3" presStyleCnt="4">
        <dgm:presLayoutVars>
          <dgm:chPref val="3"/>
        </dgm:presLayoutVars>
      </dgm:prSet>
      <dgm:spPr/>
    </dgm:pt>
    <dgm:pt modelId="{16A5E0DA-9E37-DF44-A4E9-79C96753EE46}" type="pres">
      <dgm:prSet presAssocID="{CA915C73-7B9B-D145-A584-B7E87E123879}" presName="hierChild2" presStyleCnt="0"/>
      <dgm:spPr/>
    </dgm:pt>
    <dgm:pt modelId="{FE3FF6F2-5B45-B34D-9DB3-B22347B513C3}" type="pres">
      <dgm:prSet presAssocID="{E3731288-81E2-8D46-93EF-9A90C7E9CC5B}" presName="Name10" presStyleLbl="parChTrans1D2" presStyleIdx="3" presStyleCnt="4"/>
      <dgm:spPr/>
    </dgm:pt>
    <dgm:pt modelId="{F7DD8DB6-B682-8F48-8542-30B39442C07C}" type="pres">
      <dgm:prSet presAssocID="{7E51E420-D4DD-814B-8215-0D8C6F9C5DBD}" presName="hierRoot2" presStyleCnt="0"/>
      <dgm:spPr/>
    </dgm:pt>
    <dgm:pt modelId="{B067A01D-0443-0747-B439-E38691B01495}" type="pres">
      <dgm:prSet presAssocID="{7E51E420-D4DD-814B-8215-0D8C6F9C5DBD}" presName="composite2" presStyleCnt="0"/>
      <dgm:spPr/>
    </dgm:pt>
    <dgm:pt modelId="{B5CEC8FA-F1DB-1A48-90FB-9F5C9A9039C3}" type="pres">
      <dgm:prSet presAssocID="{7E51E420-D4DD-814B-8215-0D8C6F9C5DBD}" presName="background2" presStyleLbl="node2" presStyleIdx="3" presStyleCnt="4"/>
      <dgm:spPr/>
    </dgm:pt>
    <dgm:pt modelId="{4B625986-DDA8-FF43-99EF-2BD93DBF5D5E}" type="pres">
      <dgm:prSet presAssocID="{7E51E420-D4DD-814B-8215-0D8C6F9C5DBD}" presName="text2" presStyleLbl="fgAcc2" presStyleIdx="3" presStyleCnt="4">
        <dgm:presLayoutVars>
          <dgm:chPref val="3"/>
        </dgm:presLayoutVars>
      </dgm:prSet>
      <dgm:spPr/>
    </dgm:pt>
    <dgm:pt modelId="{2021A160-231F-AB42-9943-9ECA4D3F9513}" type="pres">
      <dgm:prSet presAssocID="{7E51E420-D4DD-814B-8215-0D8C6F9C5DBD}" presName="hierChild3" presStyleCnt="0"/>
      <dgm:spPr/>
    </dgm:pt>
  </dgm:ptLst>
  <dgm:cxnLst>
    <dgm:cxn modelId="{D32B8B0A-6803-FB40-A082-789212C26C19}" type="presOf" srcId="{32202980-8135-43AE-9CED-26DEA61A80F3}" destId="{EFD87F17-207F-C547-A83E-627CA0B312CB}" srcOrd="0" destOrd="0" presId="urn:microsoft.com/office/officeart/2005/8/layout/hierarchy1"/>
    <dgm:cxn modelId="{E0E21A23-C608-9945-A230-470425F51E19}" type="presOf" srcId="{4A56DBA2-AB85-4B54-8646-4D86636F179F}" destId="{4A48B025-76FB-F643-8EF2-F8B9C0E8036B}" srcOrd="0" destOrd="0" presId="urn:microsoft.com/office/officeart/2005/8/layout/hierarchy1"/>
    <dgm:cxn modelId="{2E2DFF31-09D3-5342-A28D-DF359E7EA140}" srcId="{39B3A5A3-4D95-4F56-B94D-60D6E5E2660B}" destId="{CA915C73-7B9B-D145-A584-B7E87E123879}" srcOrd="3" destOrd="0" parTransId="{1C0DA73A-398E-AA4A-88E1-6645D40A3356}" sibTransId="{9C24783B-6D4C-8F4A-BF81-2EA6C8F5988D}"/>
    <dgm:cxn modelId="{142B0841-09E5-CD4A-9283-EA7F2ED39DAA}" type="presOf" srcId="{685CB5D5-B007-F742-A5EF-85E117180AEA}" destId="{84C870B6-05BB-2444-8117-55464131A127}" srcOrd="0" destOrd="0" presId="urn:microsoft.com/office/officeart/2005/8/layout/hierarchy1"/>
    <dgm:cxn modelId="{E6509746-81BD-46B5-87EC-D1E9871442F7}" srcId="{4A56DBA2-AB85-4B54-8646-4D86636F179F}" destId="{A0A810C4-195F-49CC-91F5-721F882A2600}" srcOrd="0" destOrd="0" parTransId="{40F2EA31-5833-4403-B754-FB21E70AC9FF}" sibTransId="{864A6DF7-DC17-4CE9-AFE5-96667294B2AF}"/>
    <dgm:cxn modelId="{F072274A-65AC-6244-A6CC-610B90A12F17}" srcId="{685CB5D5-B007-F742-A5EF-85E117180AEA}" destId="{FA7AE916-D464-6749-A3C3-C9573A748D1D}" srcOrd="0" destOrd="0" parTransId="{90BCC29C-3E7B-0A48-A84E-78548104AA78}" sibTransId="{E8327E6D-AF98-1B40-8A31-FAA2F9C621CA}"/>
    <dgm:cxn modelId="{5B90C44A-FC00-E04E-9E18-7B573EDD182B}" type="presOf" srcId="{90BCC29C-3E7B-0A48-A84E-78548104AA78}" destId="{9BF94427-A26E-6E48-A4F0-B34C61552773}" srcOrd="0" destOrd="0" presId="urn:microsoft.com/office/officeart/2005/8/layout/hierarchy1"/>
    <dgm:cxn modelId="{5D3E934F-71F5-FA42-A0EF-7721771ED8D4}" type="presOf" srcId="{CA915C73-7B9B-D145-A584-B7E87E123879}" destId="{91893394-7781-C14E-90D0-0641B516E69D}" srcOrd="0" destOrd="0" presId="urn:microsoft.com/office/officeart/2005/8/layout/hierarchy1"/>
    <dgm:cxn modelId="{D91BAE4F-A625-47EC-AB02-7F8BE111B897}" srcId="{39B3A5A3-4D95-4F56-B94D-60D6E5E2660B}" destId="{32202980-8135-43AE-9CED-26DEA61A80F3}" srcOrd="1" destOrd="0" parTransId="{A8F92B0E-8AA3-4EE7-B340-64C9A3A87C4C}" sibTransId="{0462DC7F-465B-4A3D-A055-88E55887641B}"/>
    <dgm:cxn modelId="{4307BB59-FBE5-DA42-8979-3CD207396EBB}" type="presOf" srcId="{0D9D7325-5B58-4B84-AD13-B438081E4EEA}" destId="{5413502C-8591-8C43-9528-2EB71A250AB8}" srcOrd="0" destOrd="0" presId="urn:microsoft.com/office/officeart/2005/8/layout/hierarchy1"/>
    <dgm:cxn modelId="{54E56A6E-2524-48BD-BA23-7E49F7B0D4BE}" srcId="{39B3A5A3-4D95-4F56-B94D-60D6E5E2660B}" destId="{4A56DBA2-AB85-4B54-8646-4D86636F179F}" srcOrd="2" destOrd="0" parTransId="{44CBB4D1-FD31-4173-9F20-FA59DAC9723D}" sibTransId="{CCCA363E-B8A7-4187-B862-5C01547EBCB0}"/>
    <dgm:cxn modelId="{E9ADB683-B07F-A14B-912D-448B671EB811}" srcId="{CA915C73-7B9B-D145-A584-B7E87E123879}" destId="{7E51E420-D4DD-814B-8215-0D8C6F9C5DBD}" srcOrd="0" destOrd="0" parTransId="{E3731288-81E2-8D46-93EF-9A90C7E9CC5B}" sibTransId="{0918466A-C250-704F-B641-77197A25DD8B}"/>
    <dgm:cxn modelId="{DC7ABE83-A2D3-094C-BF2C-43ACEE9C2046}" type="presOf" srcId="{A9B21B1C-AC94-4656-9BE1-39274D020ECC}" destId="{11163D1A-D74E-6241-99AF-4CCF74B9E9FC}" srcOrd="0" destOrd="0" presId="urn:microsoft.com/office/officeart/2005/8/layout/hierarchy1"/>
    <dgm:cxn modelId="{BED26AA0-848A-C34D-8F27-87AAF4A64A70}" type="presOf" srcId="{39B3A5A3-4D95-4F56-B94D-60D6E5E2660B}" destId="{4C3484CC-FF0D-634A-B63F-7361F70EB6E7}" srcOrd="0" destOrd="0" presId="urn:microsoft.com/office/officeart/2005/8/layout/hierarchy1"/>
    <dgm:cxn modelId="{0079B9A6-5FDA-4B44-939C-A2A1C4AD1B6D}" type="presOf" srcId="{7E51E420-D4DD-814B-8215-0D8C6F9C5DBD}" destId="{4B625986-DDA8-FF43-99EF-2BD93DBF5D5E}" srcOrd="0" destOrd="0" presId="urn:microsoft.com/office/officeart/2005/8/layout/hierarchy1"/>
    <dgm:cxn modelId="{269834BC-83FE-BB43-B392-DDC51CAA224D}" type="presOf" srcId="{FA7AE916-D464-6749-A3C3-C9573A748D1D}" destId="{91076646-99E3-144C-A7C2-9F9A6E6FE9D7}" srcOrd="0" destOrd="0" presId="urn:microsoft.com/office/officeart/2005/8/layout/hierarchy1"/>
    <dgm:cxn modelId="{4ACA5EC9-8415-4D31-950D-7591657592E0}" srcId="{32202980-8135-43AE-9CED-26DEA61A80F3}" destId="{A9B21B1C-AC94-4656-9BE1-39274D020ECC}" srcOrd="0" destOrd="0" parTransId="{0D9D7325-5B58-4B84-AD13-B438081E4EEA}" sibTransId="{6D60BF71-2222-4999-84A6-066A8F508317}"/>
    <dgm:cxn modelId="{A48065CD-7CA3-B34C-B9AC-1D94004A2E23}" type="presOf" srcId="{40F2EA31-5833-4403-B754-FB21E70AC9FF}" destId="{70B8E142-1DD1-4743-A138-7A8CC2893A3A}" srcOrd="0" destOrd="0" presId="urn:microsoft.com/office/officeart/2005/8/layout/hierarchy1"/>
    <dgm:cxn modelId="{847BA9D0-D4E3-D147-91D2-60EBA08D608A}" type="presOf" srcId="{E3731288-81E2-8D46-93EF-9A90C7E9CC5B}" destId="{FE3FF6F2-5B45-B34D-9DB3-B22347B513C3}" srcOrd="0" destOrd="0" presId="urn:microsoft.com/office/officeart/2005/8/layout/hierarchy1"/>
    <dgm:cxn modelId="{BEFD4FD6-9F83-D842-9C75-C9918621C164}" type="presOf" srcId="{A0A810C4-195F-49CC-91F5-721F882A2600}" destId="{547D488B-3B0E-064F-8827-48ACEFAE8CC2}" srcOrd="0" destOrd="0" presId="urn:microsoft.com/office/officeart/2005/8/layout/hierarchy1"/>
    <dgm:cxn modelId="{97FB65E5-A1CE-A648-A239-299BFFD41626}" srcId="{39B3A5A3-4D95-4F56-B94D-60D6E5E2660B}" destId="{685CB5D5-B007-F742-A5EF-85E117180AEA}" srcOrd="0" destOrd="0" parTransId="{6EC4137E-78CD-2F46-BAD0-D2BC1E215BA9}" sibTransId="{42449043-A311-0D4C-8AC5-FC436511C7AE}"/>
    <dgm:cxn modelId="{135B88E1-201E-3244-98C6-BDBEF9C04D11}" type="presParOf" srcId="{4C3484CC-FF0D-634A-B63F-7361F70EB6E7}" destId="{45395920-21D9-AE46-BE61-55E90496D71E}" srcOrd="0" destOrd="0" presId="urn:microsoft.com/office/officeart/2005/8/layout/hierarchy1"/>
    <dgm:cxn modelId="{6EA7BE1F-B552-644D-B96B-B438D1B26412}" type="presParOf" srcId="{45395920-21D9-AE46-BE61-55E90496D71E}" destId="{DF7A79E4-3594-DB4D-BE09-939DE44F2807}" srcOrd="0" destOrd="0" presId="urn:microsoft.com/office/officeart/2005/8/layout/hierarchy1"/>
    <dgm:cxn modelId="{39437F57-CBFE-434C-885E-0500284867B0}" type="presParOf" srcId="{DF7A79E4-3594-DB4D-BE09-939DE44F2807}" destId="{DE01B94C-762A-2E49-A6D8-66B891D09201}" srcOrd="0" destOrd="0" presId="urn:microsoft.com/office/officeart/2005/8/layout/hierarchy1"/>
    <dgm:cxn modelId="{AADB8057-7DE2-EB4B-AEAE-03749AB5C661}" type="presParOf" srcId="{DF7A79E4-3594-DB4D-BE09-939DE44F2807}" destId="{84C870B6-05BB-2444-8117-55464131A127}" srcOrd="1" destOrd="0" presId="urn:microsoft.com/office/officeart/2005/8/layout/hierarchy1"/>
    <dgm:cxn modelId="{268256E8-11E4-3747-BC0F-48982AEB0CC1}" type="presParOf" srcId="{45395920-21D9-AE46-BE61-55E90496D71E}" destId="{2F7472DF-AB31-674D-99F7-7F6175841666}" srcOrd="1" destOrd="0" presId="urn:microsoft.com/office/officeart/2005/8/layout/hierarchy1"/>
    <dgm:cxn modelId="{A700ED20-AF83-9944-BF72-E2666DD71B92}" type="presParOf" srcId="{2F7472DF-AB31-674D-99F7-7F6175841666}" destId="{9BF94427-A26E-6E48-A4F0-B34C61552773}" srcOrd="0" destOrd="0" presId="urn:microsoft.com/office/officeart/2005/8/layout/hierarchy1"/>
    <dgm:cxn modelId="{9137912B-499F-FE45-966E-5D60FE4753B6}" type="presParOf" srcId="{2F7472DF-AB31-674D-99F7-7F6175841666}" destId="{7779A4EF-97C0-A84B-901B-946549D5FCC1}" srcOrd="1" destOrd="0" presId="urn:microsoft.com/office/officeart/2005/8/layout/hierarchy1"/>
    <dgm:cxn modelId="{6256B5FD-C2F3-E440-BDBD-15E12BF84A62}" type="presParOf" srcId="{7779A4EF-97C0-A84B-901B-946549D5FCC1}" destId="{8110255C-D094-7349-A0CF-50109CFBE823}" srcOrd="0" destOrd="0" presId="urn:microsoft.com/office/officeart/2005/8/layout/hierarchy1"/>
    <dgm:cxn modelId="{1E522B20-9DAB-574D-9C83-ECE3F35643DF}" type="presParOf" srcId="{8110255C-D094-7349-A0CF-50109CFBE823}" destId="{847339EE-B775-2A47-9AFB-79B511A1D3B3}" srcOrd="0" destOrd="0" presId="urn:microsoft.com/office/officeart/2005/8/layout/hierarchy1"/>
    <dgm:cxn modelId="{75700E3D-17D4-EC4B-B4E8-7D3ED8715933}" type="presParOf" srcId="{8110255C-D094-7349-A0CF-50109CFBE823}" destId="{91076646-99E3-144C-A7C2-9F9A6E6FE9D7}" srcOrd="1" destOrd="0" presId="urn:microsoft.com/office/officeart/2005/8/layout/hierarchy1"/>
    <dgm:cxn modelId="{2D2333A2-9A9F-C74B-BA2F-31FBF3A913C9}" type="presParOf" srcId="{7779A4EF-97C0-A84B-901B-946549D5FCC1}" destId="{E960BFE8-B7FA-6B4B-9553-6A24E7B538DB}" srcOrd="1" destOrd="0" presId="urn:microsoft.com/office/officeart/2005/8/layout/hierarchy1"/>
    <dgm:cxn modelId="{4220015F-32EE-DC41-B70D-BD3B4541F81E}" type="presParOf" srcId="{4C3484CC-FF0D-634A-B63F-7361F70EB6E7}" destId="{75CA3D0E-B6C6-AD4A-892D-A5C09B25EE31}" srcOrd="1" destOrd="0" presId="urn:microsoft.com/office/officeart/2005/8/layout/hierarchy1"/>
    <dgm:cxn modelId="{8CB844D3-91FD-9D49-850D-8A59186BE123}" type="presParOf" srcId="{75CA3D0E-B6C6-AD4A-892D-A5C09B25EE31}" destId="{C4B0CA7A-2EF8-3A44-8EC3-C38B4EE9E9A2}" srcOrd="0" destOrd="0" presId="urn:microsoft.com/office/officeart/2005/8/layout/hierarchy1"/>
    <dgm:cxn modelId="{72C8BD66-496F-024D-A8E8-BF396C9D8B24}" type="presParOf" srcId="{C4B0CA7A-2EF8-3A44-8EC3-C38B4EE9E9A2}" destId="{8E5B5FBE-AB37-DB41-8464-EC1079C62314}" srcOrd="0" destOrd="0" presId="urn:microsoft.com/office/officeart/2005/8/layout/hierarchy1"/>
    <dgm:cxn modelId="{64DEF349-C7E8-F940-8D11-55EECB3565A7}" type="presParOf" srcId="{C4B0CA7A-2EF8-3A44-8EC3-C38B4EE9E9A2}" destId="{EFD87F17-207F-C547-A83E-627CA0B312CB}" srcOrd="1" destOrd="0" presId="urn:microsoft.com/office/officeart/2005/8/layout/hierarchy1"/>
    <dgm:cxn modelId="{33BA9759-AD83-2546-BEED-7053CA827E3B}" type="presParOf" srcId="{75CA3D0E-B6C6-AD4A-892D-A5C09B25EE31}" destId="{825E568A-B63F-A24A-AA03-9647F543B219}" srcOrd="1" destOrd="0" presId="urn:microsoft.com/office/officeart/2005/8/layout/hierarchy1"/>
    <dgm:cxn modelId="{2FF9AF13-5D44-744D-9D1D-80F546D0939E}" type="presParOf" srcId="{825E568A-B63F-A24A-AA03-9647F543B219}" destId="{5413502C-8591-8C43-9528-2EB71A250AB8}" srcOrd="0" destOrd="0" presId="urn:microsoft.com/office/officeart/2005/8/layout/hierarchy1"/>
    <dgm:cxn modelId="{BC7934E4-21CB-C144-BC9D-3814761875A5}" type="presParOf" srcId="{825E568A-B63F-A24A-AA03-9647F543B219}" destId="{A84D8115-0CA9-9B4C-BDD6-B89756355918}" srcOrd="1" destOrd="0" presId="urn:microsoft.com/office/officeart/2005/8/layout/hierarchy1"/>
    <dgm:cxn modelId="{19EF97AC-8897-3E47-97C8-07B81857621A}" type="presParOf" srcId="{A84D8115-0CA9-9B4C-BDD6-B89756355918}" destId="{9ED3F366-E971-204E-AF7B-2718CB2BC90C}" srcOrd="0" destOrd="0" presId="urn:microsoft.com/office/officeart/2005/8/layout/hierarchy1"/>
    <dgm:cxn modelId="{B6A83F02-E87A-7549-B9C0-176789836A84}" type="presParOf" srcId="{9ED3F366-E971-204E-AF7B-2718CB2BC90C}" destId="{B96C94F2-C155-D743-B657-F63988356D97}" srcOrd="0" destOrd="0" presId="urn:microsoft.com/office/officeart/2005/8/layout/hierarchy1"/>
    <dgm:cxn modelId="{03A7EFD4-2457-6541-8DD3-E95ED8286309}" type="presParOf" srcId="{9ED3F366-E971-204E-AF7B-2718CB2BC90C}" destId="{11163D1A-D74E-6241-99AF-4CCF74B9E9FC}" srcOrd="1" destOrd="0" presId="urn:microsoft.com/office/officeart/2005/8/layout/hierarchy1"/>
    <dgm:cxn modelId="{6B96D1D2-0C42-4549-8AD0-BFA1F96BA5F6}" type="presParOf" srcId="{A84D8115-0CA9-9B4C-BDD6-B89756355918}" destId="{AAE45132-93F5-1C4D-AB4A-5145B00B2DA7}" srcOrd="1" destOrd="0" presId="urn:microsoft.com/office/officeart/2005/8/layout/hierarchy1"/>
    <dgm:cxn modelId="{0FD24DF6-B493-864E-A928-48502F3FBB50}" type="presParOf" srcId="{4C3484CC-FF0D-634A-B63F-7361F70EB6E7}" destId="{1F9E7F3D-72E3-3649-8A5C-B8E7A42E796A}" srcOrd="2" destOrd="0" presId="urn:microsoft.com/office/officeart/2005/8/layout/hierarchy1"/>
    <dgm:cxn modelId="{3E67BC71-E711-804D-B297-6B04A6B6CB5C}" type="presParOf" srcId="{1F9E7F3D-72E3-3649-8A5C-B8E7A42E796A}" destId="{83717E3F-FB41-1441-8AEE-22050347F9F5}" srcOrd="0" destOrd="0" presId="urn:microsoft.com/office/officeart/2005/8/layout/hierarchy1"/>
    <dgm:cxn modelId="{FF19F1D5-50F3-D94F-BF8A-70605346A04C}" type="presParOf" srcId="{83717E3F-FB41-1441-8AEE-22050347F9F5}" destId="{A148FFA2-283F-FA4D-86DB-3D9ABE287B56}" srcOrd="0" destOrd="0" presId="urn:microsoft.com/office/officeart/2005/8/layout/hierarchy1"/>
    <dgm:cxn modelId="{518A3D46-4A26-E147-8D3D-CE95D4FF2B5A}" type="presParOf" srcId="{83717E3F-FB41-1441-8AEE-22050347F9F5}" destId="{4A48B025-76FB-F643-8EF2-F8B9C0E8036B}" srcOrd="1" destOrd="0" presId="urn:microsoft.com/office/officeart/2005/8/layout/hierarchy1"/>
    <dgm:cxn modelId="{B85E0238-09F6-C347-B53F-2F57AB01B015}" type="presParOf" srcId="{1F9E7F3D-72E3-3649-8A5C-B8E7A42E796A}" destId="{8C487F82-D801-274B-8F8D-665BF38FC255}" srcOrd="1" destOrd="0" presId="urn:microsoft.com/office/officeart/2005/8/layout/hierarchy1"/>
    <dgm:cxn modelId="{FFEF0D5D-5447-A943-8BC2-C9B47CBA241A}" type="presParOf" srcId="{8C487F82-D801-274B-8F8D-665BF38FC255}" destId="{70B8E142-1DD1-4743-A138-7A8CC2893A3A}" srcOrd="0" destOrd="0" presId="urn:microsoft.com/office/officeart/2005/8/layout/hierarchy1"/>
    <dgm:cxn modelId="{FA98C532-0427-3E47-9483-20F6829F792D}" type="presParOf" srcId="{8C487F82-D801-274B-8F8D-665BF38FC255}" destId="{69AE026B-0B3B-BD43-8AF4-EBA9BDB69B9E}" srcOrd="1" destOrd="0" presId="urn:microsoft.com/office/officeart/2005/8/layout/hierarchy1"/>
    <dgm:cxn modelId="{8BACCA81-514B-EF4F-BD8B-AAEA65295410}" type="presParOf" srcId="{69AE026B-0B3B-BD43-8AF4-EBA9BDB69B9E}" destId="{0784EC1E-F484-004E-82B0-A1ACAF3A4D65}" srcOrd="0" destOrd="0" presId="urn:microsoft.com/office/officeart/2005/8/layout/hierarchy1"/>
    <dgm:cxn modelId="{9E4C3CBF-EB20-E645-9A32-3A3A97711C4F}" type="presParOf" srcId="{0784EC1E-F484-004E-82B0-A1ACAF3A4D65}" destId="{9FC51242-96F0-974E-B3F4-9ECF58FAF487}" srcOrd="0" destOrd="0" presId="urn:microsoft.com/office/officeart/2005/8/layout/hierarchy1"/>
    <dgm:cxn modelId="{E4DCA60C-8A27-7849-8E0B-A604510EE749}" type="presParOf" srcId="{0784EC1E-F484-004E-82B0-A1ACAF3A4D65}" destId="{547D488B-3B0E-064F-8827-48ACEFAE8CC2}" srcOrd="1" destOrd="0" presId="urn:microsoft.com/office/officeart/2005/8/layout/hierarchy1"/>
    <dgm:cxn modelId="{28EDD550-B13F-2847-A29C-C6F48702E893}" type="presParOf" srcId="{69AE026B-0B3B-BD43-8AF4-EBA9BDB69B9E}" destId="{C283DC70-C7C6-3A45-A826-361E3B7600FD}" srcOrd="1" destOrd="0" presId="urn:microsoft.com/office/officeart/2005/8/layout/hierarchy1"/>
    <dgm:cxn modelId="{80A53573-3198-8742-AC5D-ADB34947796B}" type="presParOf" srcId="{4C3484CC-FF0D-634A-B63F-7361F70EB6E7}" destId="{2B80EE9A-1143-FF4E-809E-80660397FEA9}" srcOrd="3" destOrd="0" presId="urn:microsoft.com/office/officeart/2005/8/layout/hierarchy1"/>
    <dgm:cxn modelId="{CFB8CB39-D179-484C-8BBF-28443481BA95}" type="presParOf" srcId="{2B80EE9A-1143-FF4E-809E-80660397FEA9}" destId="{FD693A4A-B7FB-AE4A-8355-6E4BE42A6EC0}" srcOrd="0" destOrd="0" presId="urn:microsoft.com/office/officeart/2005/8/layout/hierarchy1"/>
    <dgm:cxn modelId="{C930D3F4-E03B-284E-A0F6-524295ABBCF1}" type="presParOf" srcId="{FD693A4A-B7FB-AE4A-8355-6E4BE42A6EC0}" destId="{462B0F05-92FA-8E41-A559-071F5109B3F7}" srcOrd="0" destOrd="0" presId="urn:microsoft.com/office/officeart/2005/8/layout/hierarchy1"/>
    <dgm:cxn modelId="{CF20575E-5162-614E-A6C3-E2D833C5F2F4}" type="presParOf" srcId="{FD693A4A-B7FB-AE4A-8355-6E4BE42A6EC0}" destId="{91893394-7781-C14E-90D0-0641B516E69D}" srcOrd="1" destOrd="0" presId="urn:microsoft.com/office/officeart/2005/8/layout/hierarchy1"/>
    <dgm:cxn modelId="{D4F7CD8F-5771-7749-A03B-04D3827887AC}" type="presParOf" srcId="{2B80EE9A-1143-FF4E-809E-80660397FEA9}" destId="{16A5E0DA-9E37-DF44-A4E9-79C96753EE46}" srcOrd="1" destOrd="0" presId="urn:microsoft.com/office/officeart/2005/8/layout/hierarchy1"/>
    <dgm:cxn modelId="{C1608410-F824-7140-9D57-17823195FC63}" type="presParOf" srcId="{16A5E0DA-9E37-DF44-A4E9-79C96753EE46}" destId="{FE3FF6F2-5B45-B34D-9DB3-B22347B513C3}" srcOrd="0" destOrd="0" presId="urn:microsoft.com/office/officeart/2005/8/layout/hierarchy1"/>
    <dgm:cxn modelId="{C170481D-D8FB-E042-BCCF-ED3EE8F64BCE}" type="presParOf" srcId="{16A5E0DA-9E37-DF44-A4E9-79C96753EE46}" destId="{F7DD8DB6-B682-8F48-8542-30B39442C07C}" srcOrd="1" destOrd="0" presId="urn:microsoft.com/office/officeart/2005/8/layout/hierarchy1"/>
    <dgm:cxn modelId="{4278B8B1-C0D5-4E48-82A1-49183CE8385B}" type="presParOf" srcId="{F7DD8DB6-B682-8F48-8542-30B39442C07C}" destId="{B067A01D-0443-0747-B439-E38691B01495}" srcOrd="0" destOrd="0" presId="urn:microsoft.com/office/officeart/2005/8/layout/hierarchy1"/>
    <dgm:cxn modelId="{30A34B7A-8987-7B47-A916-F80294218DF3}" type="presParOf" srcId="{B067A01D-0443-0747-B439-E38691B01495}" destId="{B5CEC8FA-F1DB-1A48-90FB-9F5C9A9039C3}" srcOrd="0" destOrd="0" presId="urn:microsoft.com/office/officeart/2005/8/layout/hierarchy1"/>
    <dgm:cxn modelId="{5555C4D5-9A0B-5948-B3C6-38E527E30D16}" type="presParOf" srcId="{B067A01D-0443-0747-B439-E38691B01495}" destId="{4B625986-DDA8-FF43-99EF-2BD93DBF5D5E}" srcOrd="1" destOrd="0" presId="urn:microsoft.com/office/officeart/2005/8/layout/hierarchy1"/>
    <dgm:cxn modelId="{7D6F9116-A221-D248-A55D-8CCDB808A92B}" type="presParOf" srcId="{F7DD8DB6-B682-8F48-8542-30B39442C07C}" destId="{2021A160-231F-AB42-9943-9ECA4D3F95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D3B418-E979-4742-AA60-D03D2F498C7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B2BFD1B-B62C-4106-A2B1-57DA7CC2171C}">
      <dgm:prSet/>
      <dgm:spPr/>
      <dgm:t>
        <a:bodyPr/>
        <a:lstStyle/>
        <a:p>
          <a:r>
            <a:rPr lang="de-DE" dirty="0"/>
            <a:t>Zwei LäuferInnen haben eine ähnliche Strecke, jedoch hat der/die läuferisch Bessere einen weiter entfernten Posten.</a:t>
          </a:r>
          <a:endParaRPr lang="en-US" dirty="0"/>
        </a:p>
      </dgm:t>
    </dgm:pt>
    <dgm:pt modelId="{B36AB239-ACE7-4519-9973-6CE2AC881134}" type="parTrans" cxnId="{0942B473-EFB2-4E97-947D-BB5A763F249A}">
      <dgm:prSet/>
      <dgm:spPr/>
      <dgm:t>
        <a:bodyPr/>
        <a:lstStyle/>
        <a:p>
          <a:endParaRPr lang="en-US"/>
        </a:p>
      </dgm:t>
    </dgm:pt>
    <dgm:pt modelId="{781066F3-B62E-4821-B772-A1586BE8E68E}" type="sibTrans" cxnId="{0942B473-EFB2-4E97-947D-BB5A763F249A}">
      <dgm:prSet/>
      <dgm:spPr/>
      <dgm:t>
        <a:bodyPr/>
        <a:lstStyle/>
        <a:p>
          <a:endParaRPr lang="en-US"/>
        </a:p>
      </dgm:t>
    </dgm:pt>
    <dgm:pt modelId="{EB0B53B1-D5AB-4DB5-8655-1BA499F794C2}">
      <dgm:prSet/>
      <dgm:spPr/>
      <dgm:t>
        <a:bodyPr/>
        <a:lstStyle/>
        <a:p>
          <a:r>
            <a:rPr lang="de-DE"/>
            <a:t>Es herrscht zumeist Sichtkontakt, wodurch sich zwei Vorteile ergeben.</a:t>
          </a:r>
          <a:endParaRPr lang="en-US"/>
        </a:p>
      </dgm:t>
    </dgm:pt>
    <dgm:pt modelId="{CACD5F54-3D00-4DA4-84BC-E86AEF1D10E1}" type="parTrans" cxnId="{F4480A0B-5AFC-46D3-A58B-72975CFDA2D9}">
      <dgm:prSet/>
      <dgm:spPr/>
      <dgm:t>
        <a:bodyPr/>
        <a:lstStyle/>
        <a:p>
          <a:endParaRPr lang="en-US"/>
        </a:p>
      </dgm:t>
    </dgm:pt>
    <dgm:pt modelId="{3A140DA6-B7A8-4CAE-A78C-907D28E348B6}" type="sibTrans" cxnId="{F4480A0B-5AFC-46D3-A58B-72975CFDA2D9}">
      <dgm:prSet/>
      <dgm:spPr/>
      <dgm:t>
        <a:bodyPr/>
        <a:lstStyle/>
        <a:p>
          <a:endParaRPr lang="en-US"/>
        </a:p>
      </dgm:t>
    </dgm:pt>
    <dgm:pt modelId="{160224E9-2A2A-4218-8FDD-D50FB88218A3}">
      <dgm:prSet/>
      <dgm:spPr/>
      <dgm:t>
        <a:bodyPr/>
        <a:lstStyle/>
        <a:p>
          <a:r>
            <a:rPr lang="de-DE"/>
            <a:t>Sicherheit für Anfänger</a:t>
          </a:r>
          <a:endParaRPr lang="en-US"/>
        </a:p>
      </dgm:t>
    </dgm:pt>
    <dgm:pt modelId="{5190B43D-BA2D-4B34-B4DF-9C552245B281}" type="parTrans" cxnId="{A3D55A46-633A-4229-9EBB-F39971035447}">
      <dgm:prSet/>
      <dgm:spPr/>
      <dgm:t>
        <a:bodyPr/>
        <a:lstStyle/>
        <a:p>
          <a:endParaRPr lang="en-US"/>
        </a:p>
      </dgm:t>
    </dgm:pt>
    <dgm:pt modelId="{B84F1D8D-0E68-4ED3-9FCE-E7D106A256C2}" type="sibTrans" cxnId="{A3D55A46-633A-4229-9EBB-F39971035447}">
      <dgm:prSet/>
      <dgm:spPr/>
      <dgm:t>
        <a:bodyPr/>
        <a:lstStyle/>
        <a:p>
          <a:endParaRPr lang="en-US"/>
        </a:p>
      </dgm:t>
    </dgm:pt>
    <dgm:pt modelId="{009515C7-EC4C-4306-A910-C5250F1CD87A}">
      <dgm:prSet/>
      <dgm:spPr/>
      <dgm:t>
        <a:bodyPr/>
        <a:lstStyle/>
        <a:p>
          <a:r>
            <a:rPr lang="de-DE"/>
            <a:t>Wettkampfreiz für Fortgeschrittene</a:t>
          </a:r>
          <a:endParaRPr lang="en-US"/>
        </a:p>
      </dgm:t>
    </dgm:pt>
    <dgm:pt modelId="{53CB5415-F2B6-47C9-A951-67CCCF2139E7}" type="parTrans" cxnId="{408352E9-A4BC-4013-B65A-854F555F0469}">
      <dgm:prSet/>
      <dgm:spPr/>
      <dgm:t>
        <a:bodyPr/>
        <a:lstStyle/>
        <a:p>
          <a:endParaRPr lang="en-US"/>
        </a:p>
      </dgm:t>
    </dgm:pt>
    <dgm:pt modelId="{82B9CBD4-E97A-4086-8611-642ABC71444A}" type="sibTrans" cxnId="{408352E9-A4BC-4013-B65A-854F555F0469}">
      <dgm:prSet/>
      <dgm:spPr/>
      <dgm:t>
        <a:bodyPr/>
        <a:lstStyle/>
        <a:p>
          <a:endParaRPr lang="en-US"/>
        </a:p>
      </dgm:t>
    </dgm:pt>
    <dgm:pt modelId="{5D3A238F-4C80-FC4E-A4CD-6E709239ED00}" type="pres">
      <dgm:prSet presAssocID="{FED3B418-E979-4742-AA60-D03D2F498C72}" presName="Name0" presStyleCnt="0">
        <dgm:presLayoutVars>
          <dgm:dir/>
          <dgm:animLvl val="lvl"/>
          <dgm:resizeHandles val="exact"/>
        </dgm:presLayoutVars>
      </dgm:prSet>
      <dgm:spPr/>
    </dgm:pt>
    <dgm:pt modelId="{A9DF9A30-7A3B-BE4F-97A6-28F145C1270B}" type="pres">
      <dgm:prSet presAssocID="{EB0B53B1-D5AB-4DB5-8655-1BA499F794C2}" presName="boxAndChildren" presStyleCnt="0"/>
      <dgm:spPr/>
    </dgm:pt>
    <dgm:pt modelId="{E5A1ADCD-369A-364B-BC38-321211F99BD5}" type="pres">
      <dgm:prSet presAssocID="{EB0B53B1-D5AB-4DB5-8655-1BA499F794C2}" presName="parentTextBox" presStyleLbl="node1" presStyleIdx="0" presStyleCnt="2"/>
      <dgm:spPr/>
    </dgm:pt>
    <dgm:pt modelId="{09BEC91E-44B0-8846-B29C-0BEC96772954}" type="pres">
      <dgm:prSet presAssocID="{EB0B53B1-D5AB-4DB5-8655-1BA499F794C2}" presName="entireBox" presStyleLbl="node1" presStyleIdx="0" presStyleCnt="2"/>
      <dgm:spPr/>
    </dgm:pt>
    <dgm:pt modelId="{7F86FC9A-DDF6-B241-A23A-8B546678E648}" type="pres">
      <dgm:prSet presAssocID="{EB0B53B1-D5AB-4DB5-8655-1BA499F794C2}" presName="descendantBox" presStyleCnt="0"/>
      <dgm:spPr/>
    </dgm:pt>
    <dgm:pt modelId="{0DBA64D4-B376-AC4F-8509-9A05976823F7}" type="pres">
      <dgm:prSet presAssocID="{160224E9-2A2A-4218-8FDD-D50FB88218A3}" presName="childTextBox" presStyleLbl="fgAccFollowNode1" presStyleIdx="0" presStyleCnt="2">
        <dgm:presLayoutVars>
          <dgm:bulletEnabled val="1"/>
        </dgm:presLayoutVars>
      </dgm:prSet>
      <dgm:spPr/>
    </dgm:pt>
    <dgm:pt modelId="{4D28736B-ACFC-D749-AED8-EAA5034A4613}" type="pres">
      <dgm:prSet presAssocID="{009515C7-EC4C-4306-A910-C5250F1CD87A}" presName="childTextBox" presStyleLbl="fgAccFollowNode1" presStyleIdx="1" presStyleCnt="2">
        <dgm:presLayoutVars>
          <dgm:bulletEnabled val="1"/>
        </dgm:presLayoutVars>
      </dgm:prSet>
      <dgm:spPr/>
    </dgm:pt>
    <dgm:pt modelId="{22684A6E-7AC8-8A49-89B1-756099AD72D8}" type="pres">
      <dgm:prSet presAssocID="{781066F3-B62E-4821-B772-A1586BE8E68E}" presName="sp" presStyleCnt="0"/>
      <dgm:spPr/>
    </dgm:pt>
    <dgm:pt modelId="{C8CB4C9D-2001-1D4C-B449-32CDEB94CBA0}" type="pres">
      <dgm:prSet presAssocID="{3B2BFD1B-B62C-4106-A2B1-57DA7CC2171C}" presName="arrowAndChildren" presStyleCnt="0"/>
      <dgm:spPr/>
    </dgm:pt>
    <dgm:pt modelId="{007CDDB1-D7E0-664D-AC47-79FF7BE7D614}" type="pres">
      <dgm:prSet presAssocID="{3B2BFD1B-B62C-4106-A2B1-57DA7CC2171C}" presName="parentTextArrow" presStyleLbl="node1" presStyleIdx="1" presStyleCnt="2"/>
      <dgm:spPr/>
    </dgm:pt>
  </dgm:ptLst>
  <dgm:cxnLst>
    <dgm:cxn modelId="{F4480A0B-5AFC-46D3-A58B-72975CFDA2D9}" srcId="{FED3B418-E979-4742-AA60-D03D2F498C72}" destId="{EB0B53B1-D5AB-4DB5-8655-1BA499F794C2}" srcOrd="1" destOrd="0" parTransId="{CACD5F54-3D00-4DA4-84BC-E86AEF1D10E1}" sibTransId="{3A140DA6-B7A8-4CAE-A78C-907D28E348B6}"/>
    <dgm:cxn modelId="{81B3F319-0CE4-CA4E-A736-6A540B1C8396}" type="presOf" srcId="{3B2BFD1B-B62C-4106-A2B1-57DA7CC2171C}" destId="{007CDDB1-D7E0-664D-AC47-79FF7BE7D614}" srcOrd="0" destOrd="0" presId="urn:microsoft.com/office/officeart/2005/8/layout/process4"/>
    <dgm:cxn modelId="{372C9D3C-A4ED-DB4A-9015-26F3E0C11AF2}" type="presOf" srcId="{160224E9-2A2A-4218-8FDD-D50FB88218A3}" destId="{0DBA64D4-B376-AC4F-8509-9A05976823F7}" srcOrd="0" destOrd="0" presId="urn:microsoft.com/office/officeart/2005/8/layout/process4"/>
    <dgm:cxn modelId="{A3D55A46-633A-4229-9EBB-F39971035447}" srcId="{EB0B53B1-D5AB-4DB5-8655-1BA499F794C2}" destId="{160224E9-2A2A-4218-8FDD-D50FB88218A3}" srcOrd="0" destOrd="0" parTransId="{5190B43D-BA2D-4B34-B4DF-9C552245B281}" sibTransId="{B84F1D8D-0E68-4ED3-9FCE-E7D106A256C2}"/>
    <dgm:cxn modelId="{5B5B0E6D-3661-1943-B72F-B0746106BFD7}" type="presOf" srcId="{FED3B418-E979-4742-AA60-D03D2F498C72}" destId="{5D3A238F-4C80-FC4E-A4CD-6E709239ED00}" srcOrd="0" destOrd="0" presId="urn:microsoft.com/office/officeart/2005/8/layout/process4"/>
    <dgm:cxn modelId="{1CAEBD71-0995-AE49-A3C7-7641A0F99664}" type="presOf" srcId="{009515C7-EC4C-4306-A910-C5250F1CD87A}" destId="{4D28736B-ACFC-D749-AED8-EAA5034A4613}" srcOrd="0" destOrd="0" presId="urn:microsoft.com/office/officeart/2005/8/layout/process4"/>
    <dgm:cxn modelId="{0942B473-EFB2-4E97-947D-BB5A763F249A}" srcId="{FED3B418-E979-4742-AA60-D03D2F498C72}" destId="{3B2BFD1B-B62C-4106-A2B1-57DA7CC2171C}" srcOrd="0" destOrd="0" parTransId="{B36AB239-ACE7-4519-9973-6CE2AC881134}" sibTransId="{781066F3-B62E-4821-B772-A1586BE8E68E}"/>
    <dgm:cxn modelId="{8CA38B7E-144A-D542-AC60-BC1F5350D504}" type="presOf" srcId="{EB0B53B1-D5AB-4DB5-8655-1BA499F794C2}" destId="{09BEC91E-44B0-8846-B29C-0BEC96772954}" srcOrd="1" destOrd="0" presId="urn:microsoft.com/office/officeart/2005/8/layout/process4"/>
    <dgm:cxn modelId="{E17E0A9F-4DEF-D140-AD9B-CE95F2F64EB5}" type="presOf" srcId="{EB0B53B1-D5AB-4DB5-8655-1BA499F794C2}" destId="{E5A1ADCD-369A-364B-BC38-321211F99BD5}" srcOrd="0" destOrd="0" presId="urn:microsoft.com/office/officeart/2005/8/layout/process4"/>
    <dgm:cxn modelId="{408352E9-A4BC-4013-B65A-854F555F0469}" srcId="{EB0B53B1-D5AB-4DB5-8655-1BA499F794C2}" destId="{009515C7-EC4C-4306-A910-C5250F1CD87A}" srcOrd="1" destOrd="0" parTransId="{53CB5415-F2B6-47C9-A951-67CCCF2139E7}" sibTransId="{82B9CBD4-E97A-4086-8611-642ABC71444A}"/>
    <dgm:cxn modelId="{7B21F177-23F2-094A-88CF-566E2290023A}" type="presParOf" srcId="{5D3A238F-4C80-FC4E-A4CD-6E709239ED00}" destId="{A9DF9A30-7A3B-BE4F-97A6-28F145C1270B}" srcOrd="0" destOrd="0" presId="urn:microsoft.com/office/officeart/2005/8/layout/process4"/>
    <dgm:cxn modelId="{ED0F9CB7-E691-554D-A074-B2B6E3788131}" type="presParOf" srcId="{A9DF9A30-7A3B-BE4F-97A6-28F145C1270B}" destId="{E5A1ADCD-369A-364B-BC38-321211F99BD5}" srcOrd="0" destOrd="0" presId="urn:microsoft.com/office/officeart/2005/8/layout/process4"/>
    <dgm:cxn modelId="{4BA4A76A-02A9-1341-BC20-663811D140C5}" type="presParOf" srcId="{A9DF9A30-7A3B-BE4F-97A6-28F145C1270B}" destId="{09BEC91E-44B0-8846-B29C-0BEC96772954}" srcOrd="1" destOrd="0" presId="urn:microsoft.com/office/officeart/2005/8/layout/process4"/>
    <dgm:cxn modelId="{0B06D22E-C9E8-F741-AD6D-ED78785C721A}" type="presParOf" srcId="{A9DF9A30-7A3B-BE4F-97A6-28F145C1270B}" destId="{7F86FC9A-DDF6-B241-A23A-8B546678E648}" srcOrd="2" destOrd="0" presId="urn:microsoft.com/office/officeart/2005/8/layout/process4"/>
    <dgm:cxn modelId="{6D37C7B6-7261-1E49-B489-73B0177C2CEA}" type="presParOf" srcId="{7F86FC9A-DDF6-B241-A23A-8B546678E648}" destId="{0DBA64D4-B376-AC4F-8509-9A05976823F7}" srcOrd="0" destOrd="0" presId="urn:microsoft.com/office/officeart/2005/8/layout/process4"/>
    <dgm:cxn modelId="{50465E8F-4B9C-B848-BD22-D7AB43F411E0}" type="presParOf" srcId="{7F86FC9A-DDF6-B241-A23A-8B546678E648}" destId="{4D28736B-ACFC-D749-AED8-EAA5034A4613}" srcOrd="1" destOrd="0" presId="urn:microsoft.com/office/officeart/2005/8/layout/process4"/>
    <dgm:cxn modelId="{31DAF12F-CD0E-B742-8B9D-96EEF0503410}" type="presParOf" srcId="{5D3A238F-4C80-FC4E-A4CD-6E709239ED00}" destId="{22684A6E-7AC8-8A49-89B1-756099AD72D8}" srcOrd="1" destOrd="0" presId="urn:microsoft.com/office/officeart/2005/8/layout/process4"/>
    <dgm:cxn modelId="{EDFB0D01-527E-1946-8268-E1D7367E116A}" type="presParOf" srcId="{5D3A238F-4C80-FC4E-A4CD-6E709239ED00}" destId="{C8CB4C9D-2001-1D4C-B449-32CDEB94CBA0}" srcOrd="2" destOrd="0" presId="urn:microsoft.com/office/officeart/2005/8/layout/process4"/>
    <dgm:cxn modelId="{430BDBEC-765E-7448-B174-F06327A9EE86}" type="presParOf" srcId="{C8CB4C9D-2001-1D4C-B449-32CDEB94CBA0}" destId="{007CDDB1-D7E0-664D-AC47-79FF7BE7D61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8C069B-FE5A-4C24-9406-B1438872A1D3}" type="doc">
      <dgm:prSet loTypeId="urn:microsoft.com/office/officeart/2005/8/layout/list1" loCatId="list" qsTypeId="urn:microsoft.com/office/officeart/2005/8/quickstyle/simple5" qsCatId="simple" csTypeId="urn:microsoft.com/office/officeart/2005/8/colors/accent3_2" csCatId="accent3" phldr="1"/>
      <dgm:spPr/>
      <dgm:t>
        <a:bodyPr/>
        <a:lstStyle/>
        <a:p>
          <a:endParaRPr lang="en-US"/>
        </a:p>
      </dgm:t>
    </dgm:pt>
    <dgm:pt modelId="{3F72FF9C-742E-4AB2-BE44-89532A7CAE1F}">
      <dgm:prSet/>
      <dgm:spPr/>
      <dgm:t>
        <a:bodyPr/>
        <a:lstStyle/>
        <a:p>
          <a:pPr>
            <a:defRPr b="1"/>
          </a:pPr>
          <a:r>
            <a:rPr lang="de-DE"/>
            <a:t>1. OpenOrienteeringMap</a:t>
          </a:r>
          <a:endParaRPr lang="en-US"/>
        </a:p>
      </dgm:t>
    </dgm:pt>
    <dgm:pt modelId="{8A4F18A0-1B35-4135-93F9-B1F9934C5B7E}" type="parTrans" cxnId="{C01FB69E-FD20-458E-BF35-B81A357E8DDD}">
      <dgm:prSet/>
      <dgm:spPr/>
      <dgm:t>
        <a:bodyPr/>
        <a:lstStyle/>
        <a:p>
          <a:endParaRPr lang="en-US"/>
        </a:p>
      </dgm:t>
    </dgm:pt>
    <dgm:pt modelId="{14EF8C3C-36BC-480E-AB3B-3FD3B7BDB6D4}" type="sibTrans" cxnId="{C01FB69E-FD20-458E-BF35-B81A357E8DDD}">
      <dgm:prSet/>
      <dgm:spPr/>
      <dgm:t>
        <a:bodyPr/>
        <a:lstStyle/>
        <a:p>
          <a:endParaRPr lang="en-US"/>
        </a:p>
      </dgm:t>
    </dgm:pt>
    <dgm:pt modelId="{0C785045-42BF-4084-B750-CE8A0F8ADE3C}">
      <dgm:prSet/>
      <dgm:spPr/>
      <dgm:t>
        <a:bodyPr/>
        <a:lstStyle/>
        <a:p>
          <a:r>
            <a:rPr lang="de-DE"/>
            <a:t>Bereich wählen und Posten, sowie Start und Ziel setzen</a:t>
          </a:r>
          <a:endParaRPr lang="en-US"/>
        </a:p>
      </dgm:t>
    </dgm:pt>
    <dgm:pt modelId="{FE6C6639-E49A-47C0-A2CF-03FAA18C5E25}" type="parTrans" cxnId="{69A956F5-5AF1-4404-9599-B8BCAC64BD41}">
      <dgm:prSet/>
      <dgm:spPr/>
      <dgm:t>
        <a:bodyPr/>
        <a:lstStyle/>
        <a:p>
          <a:endParaRPr lang="en-US"/>
        </a:p>
      </dgm:t>
    </dgm:pt>
    <dgm:pt modelId="{CC7764C9-1ACE-4F85-9D77-9EF9334BF394}" type="sibTrans" cxnId="{69A956F5-5AF1-4404-9599-B8BCAC64BD41}">
      <dgm:prSet/>
      <dgm:spPr/>
      <dgm:t>
        <a:bodyPr/>
        <a:lstStyle/>
        <a:p>
          <a:endParaRPr lang="en-US"/>
        </a:p>
      </dgm:t>
    </dgm:pt>
    <dgm:pt modelId="{0E574575-44FE-4505-9BD5-61CC11084F55}">
      <dgm:prSet/>
      <dgm:spPr/>
      <dgm:t>
        <a:bodyPr/>
        <a:lstStyle/>
        <a:p>
          <a:r>
            <a:rPr lang="de-DE"/>
            <a:t>XML-Datei speichern</a:t>
          </a:r>
          <a:endParaRPr lang="en-US"/>
        </a:p>
      </dgm:t>
    </dgm:pt>
    <dgm:pt modelId="{E83FEB29-3222-4FC4-94C1-1A070584EE52}" type="parTrans" cxnId="{20D8A7EE-C9E5-4281-8B19-770AF01101AF}">
      <dgm:prSet/>
      <dgm:spPr/>
      <dgm:t>
        <a:bodyPr/>
        <a:lstStyle/>
        <a:p>
          <a:endParaRPr lang="en-US"/>
        </a:p>
      </dgm:t>
    </dgm:pt>
    <dgm:pt modelId="{E7578AAE-2D57-4D16-A76A-EABD0938440B}" type="sibTrans" cxnId="{20D8A7EE-C9E5-4281-8B19-770AF01101AF}">
      <dgm:prSet/>
      <dgm:spPr/>
      <dgm:t>
        <a:bodyPr/>
        <a:lstStyle/>
        <a:p>
          <a:endParaRPr lang="en-US"/>
        </a:p>
      </dgm:t>
    </dgm:pt>
    <dgm:pt modelId="{CD622BC9-6555-48ED-B1ED-F8DCAF2BB93F}">
      <dgm:prSet/>
      <dgm:spPr/>
      <dgm:t>
        <a:bodyPr/>
        <a:lstStyle/>
        <a:p>
          <a:r>
            <a:rPr lang="de-DE"/>
            <a:t>„PseudO“ Karte als PDF speichern</a:t>
          </a:r>
          <a:endParaRPr lang="en-US"/>
        </a:p>
      </dgm:t>
    </dgm:pt>
    <dgm:pt modelId="{1C3FF326-8E1A-444F-9F90-C1F3615EE020}" type="parTrans" cxnId="{0FA9E501-A78D-490D-9D78-417E0147F325}">
      <dgm:prSet/>
      <dgm:spPr/>
      <dgm:t>
        <a:bodyPr/>
        <a:lstStyle/>
        <a:p>
          <a:endParaRPr lang="en-US"/>
        </a:p>
      </dgm:t>
    </dgm:pt>
    <dgm:pt modelId="{71E83135-B190-4425-BF8D-B6AAC44556BA}" type="sibTrans" cxnId="{0FA9E501-A78D-490D-9D78-417E0147F325}">
      <dgm:prSet/>
      <dgm:spPr/>
      <dgm:t>
        <a:bodyPr/>
        <a:lstStyle/>
        <a:p>
          <a:endParaRPr lang="en-US"/>
        </a:p>
      </dgm:t>
    </dgm:pt>
    <dgm:pt modelId="{62F7692E-25DF-4BEB-B7B5-ADE533457B09}">
      <dgm:prSet/>
      <dgm:spPr/>
      <dgm:t>
        <a:bodyPr/>
        <a:lstStyle/>
        <a:p>
          <a:pPr>
            <a:defRPr b="1"/>
          </a:pPr>
          <a:r>
            <a:rPr lang="de-DE"/>
            <a:t>2. UsinligO</a:t>
          </a:r>
          <a:endParaRPr lang="en-US"/>
        </a:p>
      </dgm:t>
    </dgm:pt>
    <dgm:pt modelId="{BD0A94BF-19CD-4164-8EAD-8FA7ED877FD6}" type="parTrans" cxnId="{1879F866-4B24-412B-B0E5-891FC18F6968}">
      <dgm:prSet/>
      <dgm:spPr/>
      <dgm:t>
        <a:bodyPr/>
        <a:lstStyle/>
        <a:p>
          <a:endParaRPr lang="en-US"/>
        </a:p>
      </dgm:t>
    </dgm:pt>
    <dgm:pt modelId="{BE3E7AEE-AD1F-4189-8593-9D88F676D132}" type="sibTrans" cxnId="{1879F866-4B24-412B-B0E5-891FC18F6968}">
      <dgm:prSet/>
      <dgm:spPr/>
      <dgm:t>
        <a:bodyPr/>
        <a:lstStyle/>
        <a:p>
          <a:endParaRPr lang="en-US"/>
        </a:p>
      </dgm:t>
    </dgm:pt>
    <dgm:pt modelId="{2222BF53-39CF-4FF4-B15F-5467F4E3B9D3}">
      <dgm:prSet/>
      <dgm:spPr/>
      <dgm:t>
        <a:bodyPr/>
        <a:lstStyle/>
        <a:p>
          <a:r>
            <a:rPr lang="de-DE"/>
            <a:t>Upload Event</a:t>
          </a:r>
          <a:endParaRPr lang="en-US"/>
        </a:p>
      </dgm:t>
    </dgm:pt>
    <dgm:pt modelId="{554CDBF8-51B0-4373-8008-4D2CD03006A1}" type="parTrans" cxnId="{249F0F9C-6BE9-414C-B558-EBE35FFD2794}">
      <dgm:prSet/>
      <dgm:spPr/>
      <dgm:t>
        <a:bodyPr/>
        <a:lstStyle/>
        <a:p>
          <a:endParaRPr lang="en-US"/>
        </a:p>
      </dgm:t>
    </dgm:pt>
    <dgm:pt modelId="{0D17D3AF-3CE7-4601-91F4-2CB7EB6A1CEF}" type="sibTrans" cxnId="{249F0F9C-6BE9-414C-B558-EBE35FFD2794}">
      <dgm:prSet/>
      <dgm:spPr/>
      <dgm:t>
        <a:bodyPr/>
        <a:lstStyle/>
        <a:p>
          <a:endParaRPr lang="en-US"/>
        </a:p>
      </dgm:t>
    </dgm:pt>
    <dgm:pt modelId="{168F54A4-CD58-45A4-BDB4-EB5BA1280C0B}">
      <dgm:prSet/>
      <dgm:spPr/>
      <dgm:t>
        <a:bodyPr/>
        <a:lstStyle/>
        <a:p>
          <a:r>
            <a:rPr lang="de-DE"/>
            <a:t>XML-Datei hochladen</a:t>
          </a:r>
          <a:endParaRPr lang="en-US"/>
        </a:p>
      </dgm:t>
    </dgm:pt>
    <dgm:pt modelId="{F916C226-331D-42B9-88F5-CC6EBD43BBCA}" type="parTrans" cxnId="{93B61891-387E-455F-BC36-E81EDBEF75B7}">
      <dgm:prSet/>
      <dgm:spPr/>
      <dgm:t>
        <a:bodyPr/>
        <a:lstStyle/>
        <a:p>
          <a:endParaRPr lang="en-US"/>
        </a:p>
      </dgm:t>
    </dgm:pt>
    <dgm:pt modelId="{858C892E-6B27-4696-8187-9D37F25CCA05}" type="sibTrans" cxnId="{93B61891-387E-455F-BC36-E81EDBEF75B7}">
      <dgm:prSet/>
      <dgm:spPr/>
      <dgm:t>
        <a:bodyPr/>
        <a:lstStyle/>
        <a:p>
          <a:endParaRPr lang="en-US"/>
        </a:p>
      </dgm:t>
    </dgm:pt>
    <dgm:pt modelId="{2F94880C-71B7-49BA-B002-DBDF78AFAD93}">
      <dgm:prSet/>
      <dgm:spPr/>
      <dgm:t>
        <a:bodyPr/>
        <a:lstStyle/>
        <a:p>
          <a:r>
            <a:rPr lang="de-DE"/>
            <a:t>PDF-Datei hochladen</a:t>
          </a:r>
          <a:endParaRPr lang="en-US"/>
        </a:p>
      </dgm:t>
    </dgm:pt>
    <dgm:pt modelId="{7D62BE8B-C84C-4370-BFF9-29D96EA510BB}" type="parTrans" cxnId="{541EEA62-637F-4C3A-9AEB-474E71587D46}">
      <dgm:prSet/>
      <dgm:spPr/>
      <dgm:t>
        <a:bodyPr/>
        <a:lstStyle/>
        <a:p>
          <a:endParaRPr lang="en-US"/>
        </a:p>
      </dgm:t>
    </dgm:pt>
    <dgm:pt modelId="{8FD69354-8AEA-474A-9634-8B1F7586AB2B}" type="sibTrans" cxnId="{541EEA62-637F-4C3A-9AEB-474E71587D46}">
      <dgm:prSet/>
      <dgm:spPr/>
      <dgm:t>
        <a:bodyPr/>
        <a:lstStyle/>
        <a:p>
          <a:endParaRPr lang="en-US"/>
        </a:p>
      </dgm:t>
    </dgm:pt>
    <dgm:pt modelId="{357F6595-B940-7A45-B008-75B7E62FD343}" type="pres">
      <dgm:prSet presAssocID="{758C069B-FE5A-4C24-9406-B1438872A1D3}" presName="linear" presStyleCnt="0">
        <dgm:presLayoutVars>
          <dgm:dir/>
          <dgm:animLvl val="lvl"/>
          <dgm:resizeHandles val="exact"/>
        </dgm:presLayoutVars>
      </dgm:prSet>
      <dgm:spPr/>
    </dgm:pt>
    <dgm:pt modelId="{6780325F-E182-474C-A4F7-FECF4196C83A}" type="pres">
      <dgm:prSet presAssocID="{3F72FF9C-742E-4AB2-BE44-89532A7CAE1F}" presName="parentLin" presStyleCnt="0"/>
      <dgm:spPr/>
    </dgm:pt>
    <dgm:pt modelId="{DC1C8AE6-6760-1040-9A91-90F2A1685FF4}" type="pres">
      <dgm:prSet presAssocID="{3F72FF9C-742E-4AB2-BE44-89532A7CAE1F}" presName="parentLeftMargin" presStyleLbl="node1" presStyleIdx="0" presStyleCnt="2"/>
      <dgm:spPr/>
    </dgm:pt>
    <dgm:pt modelId="{239BDFF3-5447-874E-BBF6-5367527EDA2C}" type="pres">
      <dgm:prSet presAssocID="{3F72FF9C-742E-4AB2-BE44-89532A7CAE1F}" presName="parentText" presStyleLbl="node1" presStyleIdx="0" presStyleCnt="2">
        <dgm:presLayoutVars>
          <dgm:chMax val="0"/>
          <dgm:bulletEnabled val="1"/>
        </dgm:presLayoutVars>
      </dgm:prSet>
      <dgm:spPr/>
    </dgm:pt>
    <dgm:pt modelId="{D87ADD87-1056-1B45-8118-B69C876AD412}" type="pres">
      <dgm:prSet presAssocID="{3F72FF9C-742E-4AB2-BE44-89532A7CAE1F}" presName="negativeSpace" presStyleCnt="0"/>
      <dgm:spPr/>
    </dgm:pt>
    <dgm:pt modelId="{6ABDE0A8-F462-1F49-A248-D46F9653EDFE}" type="pres">
      <dgm:prSet presAssocID="{3F72FF9C-742E-4AB2-BE44-89532A7CAE1F}" presName="childText" presStyleLbl="conFgAcc1" presStyleIdx="0" presStyleCnt="2">
        <dgm:presLayoutVars>
          <dgm:bulletEnabled val="1"/>
        </dgm:presLayoutVars>
      </dgm:prSet>
      <dgm:spPr/>
    </dgm:pt>
    <dgm:pt modelId="{76E40F14-5772-5147-AF16-82477CA54283}" type="pres">
      <dgm:prSet presAssocID="{14EF8C3C-36BC-480E-AB3B-3FD3B7BDB6D4}" presName="spaceBetweenRectangles" presStyleCnt="0"/>
      <dgm:spPr/>
    </dgm:pt>
    <dgm:pt modelId="{8A75F0A9-8AC9-4D45-993A-79B8BBC411AB}" type="pres">
      <dgm:prSet presAssocID="{62F7692E-25DF-4BEB-B7B5-ADE533457B09}" presName="parentLin" presStyleCnt="0"/>
      <dgm:spPr/>
    </dgm:pt>
    <dgm:pt modelId="{918B1926-CEDB-704A-B2CC-D85CB2F83C99}" type="pres">
      <dgm:prSet presAssocID="{62F7692E-25DF-4BEB-B7B5-ADE533457B09}" presName="parentLeftMargin" presStyleLbl="node1" presStyleIdx="0" presStyleCnt="2"/>
      <dgm:spPr/>
    </dgm:pt>
    <dgm:pt modelId="{E66A1AFC-7A3A-DB46-A731-CE1B6E3F134A}" type="pres">
      <dgm:prSet presAssocID="{62F7692E-25DF-4BEB-B7B5-ADE533457B09}" presName="parentText" presStyleLbl="node1" presStyleIdx="1" presStyleCnt="2">
        <dgm:presLayoutVars>
          <dgm:chMax val="0"/>
          <dgm:bulletEnabled val="1"/>
        </dgm:presLayoutVars>
      </dgm:prSet>
      <dgm:spPr/>
    </dgm:pt>
    <dgm:pt modelId="{370AA877-71A5-F74A-AE47-0F24A62A547A}" type="pres">
      <dgm:prSet presAssocID="{62F7692E-25DF-4BEB-B7B5-ADE533457B09}" presName="negativeSpace" presStyleCnt="0"/>
      <dgm:spPr/>
    </dgm:pt>
    <dgm:pt modelId="{C8CD2107-EE3F-854B-A9A7-4C48FD554E60}" type="pres">
      <dgm:prSet presAssocID="{62F7692E-25DF-4BEB-B7B5-ADE533457B09}" presName="childText" presStyleLbl="conFgAcc1" presStyleIdx="1" presStyleCnt="2">
        <dgm:presLayoutVars>
          <dgm:bulletEnabled val="1"/>
        </dgm:presLayoutVars>
      </dgm:prSet>
      <dgm:spPr/>
    </dgm:pt>
  </dgm:ptLst>
  <dgm:cxnLst>
    <dgm:cxn modelId="{0FA9E501-A78D-490D-9D78-417E0147F325}" srcId="{3F72FF9C-742E-4AB2-BE44-89532A7CAE1F}" destId="{CD622BC9-6555-48ED-B1ED-F8DCAF2BB93F}" srcOrd="2" destOrd="0" parTransId="{1C3FF326-8E1A-444F-9F90-C1F3615EE020}" sibTransId="{71E83135-B190-4425-BF8D-B6AAC44556BA}"/>
    <dgm:cxn modelId="{8EDA5C4D-8E99-D64A-9BC3-89E23AC7EA0E}" type="presOf" srcId="{168F54A4-CD58-45A4-BDB4-EB5BA1280C0B}" destId="{C8CD2107-EE3F-854B-A9A7-4C48FD554E60}" srcOrd="0" destOrd="1" presId="urn:microsoft.com/office/officeart/2005/8/layout/list1"/>
    <dgm:cxn modelId="{541EEA62-637F-4C3A-9AEB-474E71587D46}" srcId="{62F7692E-25DF-4BEB-B7B5-ADE533457B09}" destId="{2F94880C-71B7-49BA-B002-DBDF78AFAD93}" srcOrd="2" destOrd="0" parTransId="{7D62BE8B-C84C-4370-BFF9-29D96EA510BB}" sibTransId="{8FD69354-8AEA-474A-9634-8B1F7586AB2B}"/>
    <dgm:cxn modelId="{1879F866-4B24-412B-B0E5-891FC18F6968}" srcId="{758C069B-FE5A-4C24-9406-B1438872A1D3}" destId="{62F7692E-25DF-4BEB-B7B5-ADE533457B09}" srcOrd="1" destOrd="0" parTransId="{BD0A94BF-19CD-4164-8EAD-8FA7ED877FD6}" sibTransId="{BE3E7AEE-AD1F-4189-8593-9D88F676D132}"/>
    <dgm:cxn modelId="{F3529B8E-6FD1-E447-8AFA-853ABA67428F}" type="presOf" srcId="{2F94880C-71B7-49BA-B002-DBDF78AFAD93}" destId="{C8CD2107-EE3F-854B-A9A7-4C48FD554E60}" srcOrd="0" destOrd="2" presId="urn:microsoft.com/office/officeart/2005/8/layout/list1"/>
    <dgm:cxn modelId="{93B61891-387E-455F-BC36-E81EDBEF75B7}" srcId="{62F7692E-25DF-4BEB-B7B5-ADE533457B09}" destId="{168F54A4-CD58-45A4-BDB4-EB5BA1280C0B}" srcOrd="1" destOrd="0" parTransId="{F916C226-331D-42B9-88F5-CC6EBD43BBCA}" sibTransId="{858C892E-6B27-4696-8187-9D37F25CCA05}"/>
    <dgm:cxn modelId="{0FAB5992-D353-6240-B749-3AFF6994C3AA}" type="presOf" srcId="{62F7692E-25DF-4BEB-B7B5-ADE533457B09}" destId="{E66A1AFC-7A3A-DB46-A731-CE1B6E3F134A}" srcOrd="1" destOrd="0" presId="urn:microsoft.com/office/officeart/2005/8/layout/list1"/>
    <dgm:cxn modelId="{249F0F9C-6BE9-414C-B558-EBE35FFD2794}" srcId="{62F7692E-25DF-4BEB-B7B5-ADE533457B09}" destId="{2222BF53-39CF-4FF4-B15F-5467F4E3B9D3}" srcOrd="0" destOrd="0" parTransId="{554CDBF8-51B0-4373-8008-4D2CD03006A1}" sibTransId="{0D17D3AF-3CE7-4601-91F4-2CB7EB6A1CEF}"/>
    <dgm:cxn modelId="{77D5AD9D-59C4-9E49-A34D-DB07FDDBFB96}" type="presOf" srcId="{0C785045-42BF-4084-B750-CE8A0F8ADE3C}" destId="{6ABDE0A8-F462-1F49-A248-D46F9653EDFE}" srcOrd="0" destOrd="0" presId="urn:microsoft.com/office/officeart/2005/8/layout/list1"/>
    <dgm:cxn modelId="{C01FB69E-FD20-458E-BF35-B81A357E8DDD}" srcId="{758C069B-FE5A-4C24-9406-B1438872A1D3}" destId="{3F72FF9C-742E-4AB2-BE44-89532A7CAE1F}" srcOrd="0" destOrd="0" parTransId="{8A4F18A0-1B35-4135-93F9-B1F9934C5B7E}" sibTransId="{14EF8C3C-36BC-480E-AB3B-3FD3B7BDB6D4}"/>
    <dgm:cxn modelId="{B54546AA-01B2-3843-8A80-338DA3B7DF5B}" type="presOf" srcId="{758C069B-FE5A-4C24-9406-B1438872A1D3}" destId="{357F6595-B940-7A45-B008-75B7E62FD343}" srcOrd="0" destOrd="0" presId="urn:microsoft.com/office/officeart/2005/8/layout/list1"/>
    <dgm:cxn modelId="{4C587CB2-67A6-C349-87BC-D8E1F1576D40}" type="presOf" srcId="{2222BF53-39CF-4FF4-B15F-5467F4E3B9D3}" destId="{C8CD2107-EE3F-854B-A9A7-4C48FD554E60}" srcOrd="0" destOrd="0" presId="urn:microsoft.com/office/officeart/2005/8/layout/list1"/>
    <dgm:cxn modelId="{9A9294C1-3B9E-3E4E-AEC4-ABF4B1AEDFC8}" type="presOf" srcId="{3F72FF9C-742E-4AB2-BE44-89532A7CAE1F}" destId="{DC1C8AE6-6760-1040-9A91-90F2A1685FF4}" srcOrd="0" destOrd="0" presId="urn:microsoft.com/office/officeart/2005/8/layout/list1"/>
    <dgm:cxn modelId="{7EA1B3CE-F2C5-994E-A34A-B89A7E1A672B}" type="presOf" srcId="{0E574575-44FE-4505-9BD5-61CC11084F55}" destId="{6ABDE0A8-F462-1F49-A248-D46F9653EDFE}" srcOrd="0" destOrd="1" presId="urn:microsoft.com/office/officeart/2005/8/layout/list1"/>
    <dgm:cxn modelId="{20D8A7EE-C9E5-4281-8B19-770AF01101AF}" srcId="{3F72FF9C-742E-4AB2-BE44-89532A7CAE1F}" destId="{0E574575-44FE-4505-9BD5-61CC11084F55}" srcOrd="1" destOrd="0" parTransId="{E83FEB29-3222-4FC4-94C1-1A070584EE52}" sibTransId="{E7578AAE-2D57-4D16-A76A-EABD0938440B}"/>
    <dgm:cxn modelId="{A2D3B3EF-181E-C144-8FAF-8C89A3AA872F}" type="presOf" srcId="{CD622BC9-6555-48ED-B1ED-F8DCAF2BB93F}" destId="{6ABDE0A8-F462-1F49-A248-D46F9653EDFE}" srcOrd="0" destOrd="2" presId="urn:microsoft.com/office/officeart/2005/8/layout/list1"/>
    <dgm:cxn modelId="{69A956F5-5AF1-4404-9599-B8BCAC64BD41}" srcId="{3F72FF9C-742E-4AB2-BE44-89532A7CAE1F}" destId="{0C785045-42BF-4084-B750-CE8A0F8ADE3C}" srcOrd="0" destOrd="0" parTransId="{FE6C6639-E49A-47C0-A2CF-03FAA18C5E25}" sibTransId="{CC7764C9-1ACE-4F85-9D77-9EF9334BF394}"/>
    <dgm:cxn modelId="{3C143CF9-D22D-C34F-BE8C-6735FD02CDE6}" type="presOf" srcId="{3F72FF9C-742E-4AB2-BE44-89532A7CAE1F}" destId="{239BDFF3-5447-874E-BBF6-5367527EDA2C}" srcOrd="1" destOrd="0" presId="urn:microsoft.com/office/officeart/2005/8/layout/list1"/>
    <dgm:cxn modelId="{7EA2BAFF-3847-A249-A556-99958D181B03}" type="presOf" srcId="{62F7692E-25DF-4BEB-B7B5-ADE533457B09}" destId="{918B1926-CEDB-704A-B2CC-D85CB2F83C99}" srcOrd="0" destOrd="0" presId="urn:microsoft.com/office/officeart/2005/8/layout/list1"/>
    <dgm:cxn modelId="{897B7A41-1752-6649-BD91-03E4236607E1}" type="presParOf" srcId="{357F6595-B940-7A45-B008-75B7E62FD343}" destId="{6780325F-E182-474C-A4F7-FECF4196C83A}" srcOrd="0" destOrd="0" presId="urn:microsoft.com/office/officeart/2005/8/layout/list1"/>
    <dgm:cxn modelId="{7A5A2EB2-5823-EE4A-8432-59A06A7DB4A6}" type="presParOf" srcId="{6780325F-E182-474C-A4F7-FECF4196C83A}" destId="{DC1C8AE6-6760-1040-9A91-90F2A1685FF4}" srcOrd="0" destOrd="0" presId="urn:microsoft.com/office/officeart/2005/8/layout/list1"/>
    <dgm:cxn modelId="{BB8A4E11-BB7C-4241-B2A9-ECF004709ECB}" type="presParOf" srcId="{6780325F-E182-474C-A4F7-FECF4196C83A}" destId="{239BDFF3-5447-874E-BBF6-5367527EDA2C}" srcOrd="1" destOrd="0" presId="urn:microsoft.com/office/officeart/2005/8/layout/list1"/>
    <dgm:cxn modelId="{D8665BA4-F242-9244-8589-67C793C9603E}" type="presParOf" srcId="{357F6595-B940-7A45-B008-75B7E62FD343}" destId="{D87ADD87-1056-1B45-8118-B69C876AD412}" srcOrd="1" destOrd="0" presId="urn:microsoft.com/office/officeart/2005/8/layout/list1"/>
    <dgm:cxn modelId="{5798B866-9689-3F45-987C-1878A20744D2}" type="presParOf" srcId="{357F6595-B940-7A45-B008-75B7E62FD343}" destId="{6ABDE0A8-F462-1F49-A248-D46F9653EDFE}" srcOrd="2" destOrd="0" presId="urn:microsoft.com/office/officeart/2005/8/layout/list1"/>
    <dgm:cxn modelId="{11DD623C-0D72-7947-9285-16E10525CD92}" type="presParOf" srcId="{357F6595-B940-7A45-B008-75B7E62FD343}" destId="{76E40F14-5772-5147-AF16-82477CA54283}" srcOrd="3" destOrd="0" presId="urn:microsoft.com/office/officeart/2005/8/layout/list1"/>
    <dgm:cxn modelId="{4EE4A774-BC2D-C24D-8119-6B2A7E4488BB}" type="presParOf" srcId="{357F6595-B940-7A45-B008-75B7E62FD343}" destId="{8A75F0A9-8AC9-4D45-993A-79B8BBC411AB}" srcOrd="4" destOrd="0" presId="urn:microsoft.com/office/officeart/2005/8/layout/list1"/>
    <dgm:cxn modelId="{DAE02BC5-C38A-1541-BF9A-1B31A8397F47}" type="presParOf" srcId="{8A75F0A9-8AC9-4D45-993A-79B8BBC411AB}" destId="{918B1926-CEDB-704A-B2CC-D85CB2F83C99}" srcOrd="0" destOrd="0" presId="urn:microsoft.com/office/officeart/2005/8/layout/list1"/>
    <dgm:cxn modelId="{B6338D9D-F3BC-A044-B44F-F43715A6A0CE}" type="presParOf" srcId="{8A75F0A9-8AC9-4D45-993A-79B8BBC411AB}" destId="{E66A1AFC-7A3A-DB46-A731-CE1B6E3F134A}" srcOrd="1" destOrd="0" presId="urn:microsoft.com/office/officeart/2005/8/layout/list1"/>
    <dgm:cxn modelId="{1C6BDB11-069E-9E46-A57E-5F166C3918DB}" type="presParOf" srcId="{357F6595-B940-7A45-B008-75B7E62FD343}" destId="{370AA877-71A5-F74A-AE47-0F24A62A547A}" srcOrd="5" destOrd="0" presId="urn:microsoft.com/office/officeart/2005/8/layout/list1"/>
    <dgm:cxn modelId="{18AB268B-B14E-4F4D-A4E0-6034DDB900E2}" type="presParOf" srcId="{357F6595-B940-7A45-B008-75B7E62FD343}" destId="{C8CD2107-EE3F-854B-A9A7-4C48FD554E60}"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776629-A7FC-41D7-A522-A8FE0BAFD64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22AC025-45B0-4CE0-87AF-CFB83982D03E}">
      <dgm:prSet/>
      <dgm:spPr/>
      <dgm:t>
        <a:bodyPr/>
        <a:lstStyle/>
        <a:p>
          <a:r>
            <a:rPr lang="de-DE"/>
            <a:t>Create</a:t>
          </a:r>
          <a:endParaRPr lang="en-US"/>
        </a:p>
      </dgm:t>
    </dgm:pt>
    <dgm:pt modelId="{1A818478-B95C-44C0-9547-E800180A7372}" type="parTrans" cxnId="{AA60C763-3E4D-4EAD-9B4F-AC1291AA2A53}">
      <dgm:prSet/>
      <dgm:spPr/>
      <dgm:t>
        <a:bodyPr/>
        <a:lstStyle/>
        <a:p>
          <a:endParaRPr lang="en-US"/>
        </a:p>
      </dgm:t>
    </dgm:pt>
    <dgm:pt modelId="{5B26A042-0A34-4932-8A4B-C1BCBF8B8A52}" type="sibTrans" cxnId="{AA60C763-3E4D-4EAD-9B4F-AC1291AA2A53}">
      <dgm:prSet/>
      <dgm:spPr/>
      <dgm:t>
        <a:bodyPr/>
        <a:lstStyle/>
        <a:p>
          <a:endParaRPr lang="en-US"/>
        </a:p>
      </dgm:t>
    </dgm:pt>
    <dgm:pt modelId="{CA8F3ECD-D210-4A03-88B2-366C6BB09F9A}">
      <dgm:prSet/>
      <dgm:spPr/>
      <dgm:t>
        <a:bodyPr/>
        <a:lstStyle/>
        <a:p>
          <a:r>
            <a:rPr lang="de-DE"/>
            <a:t>Manage Events</a:t>
          </a:r>
          <a:endParaRPr lang="en-US"/>
        </a:p>
      </dgm:t>
    </dgm:pt>
    <dgm:pt modelId="{D05D5CD8-1570-442E-9BD2-B1BC779DD667}" type="parTrans" cxnId="{DD9BD186-ED2F-4D3A-947B-8B792CC2D61D}">
      <dgm:prSet/>
      <dgm:spPr/>
      <dgm:t>
        <a:bodyPr/>
        <a:lstStyle/>
        <a:p>
          <a:endParaRPr lang="en-US"/>
        </a:p>
      </dgm:t>
    </dgm:pt>
    <dgm:pt modelId="{99B58697-8736-4C3D-BD50-D9FF371704A5}" type="sibTrans" cxnId="{DD9BD186-ED2F-4D3A-947B-8B792CC2D61D}">
      <dgm:prSet/>
      <dgm:spPr/>
      <dgm:t>
        <a:bodyPr/>
        <a:lstStyle/>
        <a:p>
          <a:endParaRPr lang="en-US"/>
        </a:p>
      </dgm:t>
    </dgm:pt>
    <dgm:pt modelId="{BC4EC6C5-D4F9-43F6-AD2B-649B8C33B006}">
      <dgm:prSet/>
      <dgm:spPr/>
      <dgm:t>
        <a:bodyPr/>
        <a:lstStyle/>
        <a:p>
          <a:r>
            <a:rPr lang="de-DE" dirty="0"/>
            <a:t>Create New Event</a:t>
          </a:r>
          <a:endParaRPr lang="en-US" dirty="0"/>
        </a:p>
      </dgm:t>
    </dgm:pt>
    <dgm:pt modelId="{472B3875-9BB3-45AF-8724-4282A84905DE}" type="parTrans" cxnId="{FDF2DC40-0E8D-42EC-965D-90C703488E65}">
      <dgm:prSet/>
      <dgm:spPr/>
      <dgm:t>
        <a:bodyPr/>
        <a:lstStyle/>
        <a:p>
          <a:endParaRPr lang="en-US"/>
        </a:p>
      </dgm:t>
    </dgm:pt>
    <dgm:pt modelId="{0A5FC0F5-5B44-4F74-9E04-A166DF745953}" type="sibTrans" cxnId="{FDF2DC40-0E8D-42EC-965D-90C703488E65}">
      <dgm:prSet/>
      <dgm:spPr/>
      <dgm:t>
        <a:bodyPr/>
        <a:lstStyle/>
        <a:p>
          <a:endParaRPr lang="en-US"/>
        </a:p>
      </dgm:t>
    </dgm:pt>
    <dgm:pt modelId="{058757BE-CCC9-4716-9F71-ED099DA38CEF}">
      <dgm:prSet/>
      <dgm:spPr/>
      <dgm:t>
        <a:bodyPr/>
        <a:lstStyle/>
        <a:p>
          <a:r>
            <a:rPr lang="de-DE"/>
            <a:t>Nun kann man entweder eine XML-Datei von OOM hochladen oder einfach mit dem Handy eine Strecke planen.</a:t>
          </a:r>
          <a:endParaRPr lang="en-US"/>
        </a:p>
      </dgm:t>
    </dgm:pt>
    <dgm:pt modelId="{E3D0E72A-F487-495E-9564-6B959A79D319}" type="parTrans" cxnId="{78DEE511-50D7-4A78-BCEE-E1505EEA2F52}">
      <dgm:prSet/>
      <dgm:spPr/>
      <dgm:t>
        <a:bodyPr/>
        <a:lstStyle/>
        <a:p>
          <a:endParaRPr lang="en-US"/>
        </a:p>
      </dgm:t>
    </dgm:pt>
    <dgm:pt modelId="{C6C9971C-F571-443E-AD19-FD85AFD3E15B}" type="sibTrans" cxnId="{78DEE511-50D7-4A78-BCEE-E1505EEA2F52}">
      <dgm:prSet/>
      <dgm:spPr/>
      <dgm:t>
        <a:bodyPr/>
        <a:lstStyle/>
        <a:p>
          <a:endParaRPr lang="en-US"/>
        </a:p>
      </dgm:t>
    </dgm:pt>
    <dgm:pt modelId="{094253D1-8D5A-4D64-91D7-93E1AC54F0F6}">
      <dgm:prSet/>
      <dgm:spPr/>
      <dgm:t>
        <a:bodyPr/>
        <a:lstStyle/>
        <a:p>
          <a:r>
            <a:rPr lang="de-DE"/>
            <a:t>Category</a:t>
          </a:r>
          <a:endParaRPr lang="en-US"/>
        </a:p>
      </dgm:t>
    </dgm:pt>
    <dgm:pt modelId="{78038F30-7EA4-46C5-B065-389A905804C3}" type="parTrans" cxnId="{D96709EE-3C7A-4800-BFD8-EFCF18264F3D}">
      <dgm:prSet/>
      <dgm:spPr/>
      <dgm:t>
        <a:bodyPr/>
        <a:lstStyle/>
        <a:p>
          <a:endParaRPr lang="en-US"/>
        </a:p>
      </dgm:t>
    </dgm:pt>
    <dgm:pt modelId="{F5D9F2B1-FF4F-44BB-A10B-1326DB408690}" type="sibTrans" cxnId="{D96709EE-3C7A-4800-BFD8-EFCF18264F3D}">
      <dgm:prSet/>
      <dgm:spPr/>
      <dgm:t>
        <a:bodyPr/>
        <a:lstStyle/>
        <a:p>
          <a:endParaRPr lang="en-US"/>
        </a:p>
      </dgm:t>
    </dgm:pt>
    <dgm:pt modelId="{A1B2FEB9-688E-4C78-9174-81942F975773}">
      <dgm:prSet/>
      <dgm:spPr/>
      <dgm:t>
        <a:bodyPr/>
        <a:lstStyle/>
        <a:p>
          <a:r>
            <a:rPr lang="de-DE"/>
            <a:t>Zwischen den verschiedenen Eingabemöglichkeiten kann man immer wieder auf „Save“ drücken und später weiter bearbeiten</a:t>
          </a:r>
          <a:endParaRPr lang="en-US"/>
        </a:p>
      </dgm:t>
    </dgm:pt>
    <dgm:pt modelId="{31B2FD40-E6A3-4154-B650-659238843DF1}" type="parTrans" cxnId="{08D3CDC2-9A87-44F0-A880-A8A5564A39A8}">
      <dgm:prSet/>
      <dgm:spPr/>
      <dgm:t>
        <a:bodyPr/>
        <a:lstStyle/>
        <a:p>
          <a:endParaRPr lang="en-US"/>
        </a:p>
      </dgm:t>
    </dgm:pt>
    <dgm:pt modelId="{5DB601EE-D399-4A04-B77E-F29ECA472A2D}" type="sibTrans" cxnId="{08D3CDC2-9A87-44F0-A880-A8A5564A39A8}">
      <dgm:prSet/>
      <dgm:spPr/>
      <dgm:t>
        <a:bodyPr/>
        <a:lstStyle/>
        <a:p>
          <a:endParaRPr lang="en-US"/>
        </a:p>
      </dgm:t>
    </dgm:pt>
    <dgm:pt modelId="{B6DD7164-06A3-4228-A13C-9461C1710DE5}">
      <dgm:prSet/>
      <dgm:spPr/>
      <dgm:t>
        <a:bodyPr/>
        <a:lstStyle/>
        <a:p>
          <a:r>
            <a:rPr lang="de-DE"/>
            <a:t>Course</a:t>
          </a:r>
          <a:endParaRPr lang="en-US"/>
        </a:p>
      </dgm:t>
    </dgm:pt>
    <dgm:pt modelId="{BBC83BBD-10D5-4EB6-BD6E-CF1383C65B98}" type="parTrans" cxnId="{88A5CDAD-2422-477A-8AF2-A39E127D158F}">
      <dgm:prSet/>
      <dgm:spPr/>
      <dgm:t>
        <a:bodyPr/>
        <a:lstStyle/>
        <a:p>
          <a:endParaRPr lang="en-US"/>
        </a:p>
      </dgm:t>
    </dgm:pt>
    <dgm:pt modelId="{1D440B48-97E0-4BF2-9CD7-E7AAFFDD8E7A}" type="sibTrans" cxnId="{88A5CDAD-2422-477A-8AF2-A39E127D158F}">
      <dgm:prSet/>
      <dgm:spPr/>
      <dgm:t>
        <a:bodyPr/>
        <a:lstStyle/>
        <a:p>
          <a:endParaRPr lang="en-US"/>
        </a:p>
      </dgm:t>
    </dgm:pt>
    <dgm:pt modelId="{3124DA8F-3088-474A-8D9E-A2CEE490A16F}" type="pres">
      <dgm:prSet presAssocID="{EB776629-A7FC-41D7-A522-A8FE0BAFD649}" presName="root" presStyleCnt="0">
        <dgm:presLayoutVars>
          <dgm:dir/>
          <dgm:resizeHandles val="exact"/>
        </dgm:presLayoutVars>
      </dgm:prSet>
      <dgm:spPr/>
    </dgm:pt>
    <dgm:pt modelId="{8125FB32-8E0B-4346-9F84-DB4E23A1233B}" type="pres">
      <dgm:prSet presAssocID="{C22AC025-45B0-4CE0-87AF-CFB83982D03E}" presName="compNode" presStyleCnt="0"/>
      <dgm:spPr/>
    </dgm:pt>
    <dgm:pt modelId="{779FDBB0-7068-4126-B040-1BB240237D24}" type="pres">
      <dgm:prSet presAssocID="{C22AC025-45B0-4CE0-87AF-CFB83982D03E}" presName="bgRect" presStyleLbl="bgShp" presStyleIdx="0" presStyleCnt="5"/>
      <dgm:spPr/>
    </dgm:pt>
    <dgm:pt modelId="{043AB603-7569-40EE-9664-04E04743D07E}" type="pres">
      <dgm:prSet presAssocID="{C22AC025-45B0-4CE0-87AF-CFB83982D03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uzzle"/>
        </a:ext>
      </dgm:extLst>
    </dgm:pt>
    <dgm:pt modelId="{9EB81D1C-172E-4414-B78E-7D778D371429}" type="pres">
      <dgm:prSet presAssocID="{C22AC025-45B0-4CE0-87AF-CFB83982D03E}" presName="spaceRect" presStyleCnt="0"/>
      <dgm:spPr/>
    </dgm:pt>
    <dgm:pt modelId="{A4B56493-1F81-4358-889D-5A92563C7B6E}" type="pres">
      <dgm:prSet presAssocID="{C22AC025-45B0-4CE0-87AF-CFB83982D03E}" presName="parTx" presStyleLbl="revTx" presStyleIdx="0" presStyleCnt="7">
        <dgm:presLayoutVars>
          <dgm:chMax val="0"/>
          <dgm:chPref val="0"/>
        </dgm:presLayoutVars>
      </dgm:prSet>
      <dgm:spPr/>
    </dgm:pt>
    <dgm:pt modelId="{07B1B2D9-2122-40D9-97AC-FD77B9B403FE}" type="pres">
      <dgm:prSet presAssocID="{5B26A042-0A34-4932-8A4B-C1BCBF8B8A52}" presName="sibTrans" presStyleCnt="0"/>
      <dgm:spPr/>
    </dgm:pt>
    <dgm:pt modelId="{61EAE45F-8423-4492-9589-193BA7FA8FA6}" type="pres">
      <dgm:prSet presAssocID="{CA8F3ECD-D210-4A03-88B2-366C6BB09F9A}" presName="compNode" presStyleCnt="0"/>
      <dgm:spPr/>
    </dgm:pt>
    <dgm:pt modelId="{F2CC6B29-4076-4891-A764-A366E0D85ABB}" type="pres">
      <dgm:prSet presAssocID="{CA8F3ECD-D210-4A03-88B2-366C6BB09F9A}" presName="bgRect" presStyleLbl="bgShp" presStyleIdx="1" presStyleCnt="5"/>
      <dgm:spPr/>
    </dgm:pt>
    <dgm:pt modelId="{AAD82104-C69E-42BD-8C9D-1F75E0762691}" type="pres">
      <dgm:prSet presAssocID="{CA8F3ECD-D210-4A03-88B2-366C6BB09F9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sprechung"/>
        </a:ext>
      </dgm:extLst>
    </dgm:pt>
    <dgm:pt modelId="{C7E5794E-9FA5-424D-8AA1-2436CBD2FC22}" type="pres">
      <dgm:prSet presAssocID="{CA8F3ECD-D210-4A03-88B2-366C6BB09F9A}" presName="spaceRect" presStyleCnt="0"/>
      <dgm:spPr/>
    </dgm:pt>
    <dgm:pt modelId="{0EA65857-81DE-4A8A-A1B7-343C6B5391CE}" type="pres">
      <dgm:prSet presAssocID="{CA8F3ECD-D210-4A03-88B2-366C6BB09F9A}" presName="parTx" presStyleLbl="revTx" presStyleIdx="1" presStyleCnt="7">
        <dgm:presLayoutVars>
          <dgm:chMax val="0"/>
          <dgm:chPref val="0"/>
        </dgm:presLayoutVars>
      </dgm:prSet>
      <dgm:spPr/>
    </dgm:pt>
    <dgm:pt modelId="{18A2664E-430D-4F61-8B47-A469BBF7D56E}" type="pres">
      <dgm:prSet presAssocID="{99B58697-8736-4C3D-BD50-D9FF371704A5}" presName="sibTrans" presStyleCnt="0"/>
      <dgm:spPr/>
    </dgm:pt>
    <dgm:pt modelId="{52DDF1D2-4F96-4C99-979B-AE543F985456}" type="pres">
      <dgm:prSet presAssocID="{BC4EC6C5-D4F9-43F6-AD2B-649B8C33B006}" presName="compNode" presStyleCnt="0"/>
      <dgm:spPr/>
    </dgm:pt>
    <dgm:pt modelId="{C186862E-6924-4EA2-B4A2-8288EDEE93E4}" type="pres">
      <dgm:prSet presAssocID="{BC4EC6C5-D4F9-43F6-AD2B-649B8C33B006}" presName="bgRect" presStyleLbl="bgShp" presStyleIdx="2" presStyleCnt="5"/>
      <dgm:spPr/>
    </dgm:pt>
    <dgm:pt modelId="{54A1180F-04F8-4074-BE51-E5953E1C6E87}" type="pres">
      <dgm:prSet presAssocID="{BC4EC6C5-D4F9-43F6-AD2B-649B8C33B00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ussdiagramm"/>
        </a:ext>
      </dgm:extLst>
    </dgm:pt>
    <dgm:pt modelId="{D9D9AB70-75A6-4AEC-A1D3-91ABA6281FE9}" type="pres">
      <dgm:prSet presAssocID="{BC4EC6C5-D4F9-43F6-AD2B-649B8C33B006}" presName="spaceRect" presStyleCnt="0"/>
      <dgm:spPr/>
    </dgm:pt>
    <dgm:pt modelId="{4F1BB7B6-A6FF-4B28-9CAF-45600A34FE3A}" type="pres">
      <dgm:prSet presAssocID="{BC4EC6C5-D4F9-43F6-AD2B-649B8C33B006}" presName="parTx" presStyleLbl="revTx" presStyleIdx="2" presStyleCnt="7">
        <dgm:presLayoutVars>
          <dgm:chMax val="0"/>
          <dgm:chPref val="0"/>
        </dgm:presLayoutVars>
      </dgm:prSet>
      <dgm:spPr/>
    </dgm:pt>
    <dgm:pt modelId="{572EFC84-72FF-4FFD-87F4-5549CB37F1A0}" type="pres">
      <dgm:prSet presAssocID="{BC4EC6C5-D4F9-43F6-AD2B-649B8C33B006}" presName="desTx" presStyleLbl="revTx" presStyleIdx="3" presStyleCnt="7">
        <dgm:presLayoutVars/>
      </dgm:prSet>
      <dgm:spPr/>
    </dgm:pt>
    <dgm:pt modelId="{E953262F-3114-4A33-9BB6-947168919B1A}" type="pres">
      <dgm:prSet presAssocID="{0A5FC0F5-5B44-4F74-9E04-A166DF745953}" presName="sibTrans" presStyleCnt="0"/>
      <dgm:spPr/>
    </dgm:pt>
    <dgm:pt modelId="{AABF1EE9-BC92-40B5-950B-947B3CD1B987}" type="pres">
      <dgm:prSet presAssocID="{094253D1-8D5A-4D64-91D7-93E1AC54F0F6}" presName="compNode" presStyleCnt="0"/>
      <dgm:spPr/>
    </dgm:pt>
    <dgm:pt modelId="{58109C9B-6D76-43D9-B97C-FB2E09B29C5A}" type="pres">
      <dgm:prSet presAssocID="{094253D1-8D5A-4D64-91D7-93E1AC54F0F6}" presName="bgRect" presStyleLbl="bgShp" presStyleIdx="3" presStyleCnt="5"/>
      <dgm:spPr/>
    </dgm:pt>
    <dgm:pt modelId="{5C156761-7F28-45A8-87A8-7664B5AB3BDD}" type="pres">
      <dgm:prSet presAssocID="{094253D1-8D5A-4D64-91D7-93E1AC54F0F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vron Arrows"/>
        </a:ext>
      </dgm:extLst>
    </dgm:pt>
    <dgm:pt modelId="{489ABB64-A93A-4E61-A61F-69FA6F513CBE}" type="pres">
      <dgm:prSet presAssocID="{094253D1-8D5A-4D64-91D7-93E1AC54F0F6}" presName="spaceRect" presStyleCnt="0"/>
      <dgm:spPr/>
    </dgm:pt>
    <dgm:pt modelId="{B466B70A-9F12-4CBF-B2E0-CE506F0970DD}" type="pres">
      <dgm:prSet presAssocID="{094253D1-8D5A-4D64-91D7-93E1AC54F0F6}" presName="parTx" presStyleLbl="revTx" presStyleIdx="4" presStyleCnt="7">
        <dgm:presLayoutVars>
          <dgm:chMax val="0"/>
          <dgm:chPref val="0"/>
        </dgm:presLayoutVars>
      </dgm:prSet>
      <dgm:spPr/>
    </dgm:pt>
    <dgm:pt modelId="{3BB16474-C34C-48F8-BF07-AF523EEBE54D}" type="pres">
      <dgm:prSet presAssocID="{094253D1-8D5A-4D64-91D7-93E1AC54F0F6}" presName="desTx" presStyleLbl="revTx" presStyleIdx="5" presStyleCnt="7">
        <dgm:presLayoutVars/>
      </dgm:prSet>
      <dgm:spPr/>
    </dgm:pt>
    <dgm:pt modelId="{B039D4FF-3DFC-47BD-927E-C52A76A50161}" type="pres">
      <dgm:prSet presAssocID="{F5D9F2B1-FF4F-44BB-A10B-1326DB408690}" presName="sibTrans" presStyleCnt="0"/>
      <dgm:spPr/>
    </dgm:pt>
    <dgm:pt modelId="{94FA4F7D-445C-446F-AA4A-89C21C5FC4DE}" type="pres">
      <dgm:prSet presAssocID="{B6DD7164-06A3-4228-A13C-9461C1710DE5}" presName="compNode" presStyleCnt="0"/>
      <dgm:spPr/>
    </dgm:pt>
    <dgm:pt modelId="{EF9831FD-897D-483B-A707-74073E159EC9}" type="pres">
      <dgm:prSet presAssocID="{B6DD7164-06A3-4228-A13C-9461C1710DE5}" presName="bgRect" presStyleLbl="bgShp" presStyleIdx="4" presStyleCnt="5"/>
      <dgm:spPr/>
    </dgm:pt>
    <dgm:pt modelId="{60DAB847-EC17-410B-B3A1-670269BE0AF5}" type="pres">
      <dgm:prSet presAssocID="{B6DD7164-06A3-4228-A13C-9461C1710DE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olf Clubs"/>
        </a:ext>
      </dgm:extLst>
    </dgm:pt>
    <dgm:pt modelId="{4F967D13-C635-4D4A-AA13-E141598CDD7E}" type="pres">
      <dgm:prSet presAssocID="{B6DD7164-06A3-4228-A13C-9461C1710DE5}" presName="spaceRect" presStyleCnt="0"/>
      <dgm:spPr/>
    </dgm:pt>
    <dgm:pt modelId="{86633035-CE29-4870-AFF3-8A3D09D6D1A6}" type="pres">
      <dgm:prSet presAssocID="{B6DD7164-06A3-4228-A13C-9461C1710DE5}" presName="parTx" presStyleLbl="revTx" presStyleIdx="6" presStyleCnt="7">
        <dgm:presLayoutVars>
          <dgm:chMax val="0"/>
          <dgm:chPref val="0"/>
        </dgm:presLayoutVars>
      </dgm:prSet>
      <dgm:spPr/>
    </dgm:pt>
  </dgm:ptLst>
  <dgm:cxnLst>
    <dgm:cxn modelId="{78DEE511-50D7-4A78-BCEE-E1505EEA2F52}" srcId="{BC4EC6C5-D4F9-43F6-AD2B-649B8C33B006}" destId="{058757BE-CCC9-4716-9F71-ED099DA38CEF}" srcOrd="0" destOrd="0" parTransId="{E3D0E72A-F487-495E-9564-6B959A79D319}" sibTransId="{C6C9971C-F571-443E-AD19-FD85AFD3E15B}"/>
    <dgm:cxn modelId="{FDF2DC40-0E8D-42EC-965D-90C703488E65}" srcId="{EB776629-A7FC-41D7-A522-A8FE0BAFD649}" destId="{BC4EC6C5-D4F9-43F6-AD2B-649B8C33B006}" srcOrd="2" destOrd="0" parTransId="{472B3875-9BB3-45AF-8724-4282A84905DE}" sibTransId="{0A5FC0F5-5B44-4F74-9E04-A166DF745953}"/>
    <dgm:cxn modelId="{E3AF4249-2733-4912-869C-310F7D43F83C}" type="presOf" srcId="{058757BE-CCC9-4716-9F71-ED099DA38CEF}" destId="{572EFC84-72FF-4FFD-87F4-5549CB37F1A0}" srcOrd="0" destOrd="0" presId="urn:microsoft.com/office/officeart/2018/2/layout/IconVerticalSolidList"/>
    <dgm:cxn modelId="{AA60C763-3E4D-4EAD-9B4F-AC1291AA2A53}" srcId="{EB776629-A7FC-41D7-A522-A8FE0BAFD649}" destId="{C22AC025-45B0-4CE0-87AF-CFB83982D03E}" srcOrd="0" destOrd="0" parTransId="{1A818478-B95C-44C0-9547-E800180A7372}" sibTransId="{5B26A042-0A34-4932-8A4B-C1BCBF8B8A52}"/>
    <dgm:cxn modelId="{56D94C82-3309-4F1F-AF3F-A5B85C55B9E8}" type="presOf" srcId="{C22AC025-45B0-4CE0-87AF-CFB83982D03E}" destId="{A4B56493-1F81-4358-889D-5A92563C7B6E}" srcOrd="0" destOrd="0" presId="urn:microsoft.com/office/officeart/2018/2/layout/IconVerticalSolidList"/>
    <dgm:cxn modelId="{DD9BD186-ED2F-4D3A-947B-8B792CC2D61D}" srcId="{EB776629-A7FC-41D7-A522-A8FE0BAFD649}" destId="{CA8F3ECD-D210-4A03-88B2-366C6BB09F9A}" srcOrd="1" destOrd="0" parTransId="{D05D5CD8-1570-442E-9BD2-B1BC779DD667}" sibTransId="{99B58697-8736-4C3D-BD50-D9FF371704A5}"/>
    <dgm:cxn modelId="{6FBFFB8C-2A8D-4793-B877-2370B21FC89E}" type="presOf" srcId="{EB776629-A7FC-41D7-A522-A8FE0BAFD649}" destId="{3124DA8F-3088-474A-8D9E-A2CEE490A16F}" srcOrd="0" destOrd="0" presId="urn:microsoft.com/office/officeart/2018/2/layout/IconVerticalSolidList"/>
    <dgm:cxn modelId="{A17ADE97-AF70-4E32-A125-00633523A5CC}" type="presOf" srcId="{B6DD7164-06A3-4228-A13C-9461C1710DE5}" destId="{86633035-CE29-4870-AFF3-8A3D09D6D1A6}" srcOrd="0" destOrd="0" presId="urn:microsoft.com/office/officeart/2018/2/layout/IconVerticalSolidList"/>
    <dgm:cxn modelId="{91F35B9B-474B-422A-B7FF-29B0F8791068}" type="presOf" srcId="{094253D1-8D5A-4D64-91D7-93E1AC54F0F6}" destId="{B466B70A-9F12-4CBF-B2E0-CE506F0970DD}" srcOrd="0" destOrd="0" presId="urn:microsoft.com/office/officeart/2018/2/layout/IconVerticalSolidList"/>
    <dgm:cxn modelId="{F91C8AA6-FC18-435D-97E7-19C6ACD0468A}" type="presOf" srcId="{A1B2FEB9-688E-4C78-9174-81942F975773}" destId="{3BB16474-C34C-48F8-BF07-AF523EEBE54D}" srcOrd="0" destOrd="0" presId="urn:microsoft.com/office/officeart/2018/2/layout/IconVerticalSolidList"/>
    <dgm:cxn modelId="{88A5CDAD-2422-477A-8AF2-A39E127D158F}" srcId="{EB776629-A7FC-41D7-A522-A8FE0BAFD649}" destId="{B6DD7164-06A3-4228-A13C-9461C1710DE5}" srcOrd="4" destOrd="0" parTransId="{BBC83BBD-10D5-4EB6-BD6E-CF1383C65B98}" sibTransId="{1D440B48-97E0-4BF2-9CD7-E7AAFFDD8E7A}"/>
    <dgm:cxn modelId="{08D3CDC2-9A87-44F0-A880-A8A5564A39A8}" srcId="{094253D1-8D5A-4D64-91D7-93E1AC54F0F6}" destId="{A1B2FEB9-688E-4C78-9174-81942F975773}" srcOrd="0" destOrd="0" parTransId="{31B2FD40-E6A3-4154-B650-659238843DF1}" sibTransId="{5DB601EE-D399-4A04-B77E-F29ECA472A2D}"/>
    <dgm:cxn modelId="{95F52EE2-7295-4246-B581-9A24775B984F}" type="presOf" srcId="{BC4EC6C5-D4F9-43F6-AD2B-649B8C33B006}" destId="{4F1BB7B6-A6FF-4B28-9CAF-45600A34FE3A}" srcOrd="0" destOrd="0" presId="urn:microsoft.com/office/officeart/2018/2/layout/IconVerticalSolidList"/>
    <dgm:cxn modelId="{BAA213E7-1CFB-470B-93EB-761EE0C58B51}" type="presOf" srcId="{CA8F3ECD-D210-4A03-88B2-366C6BB09F9A}" destId="{0EA65857-81DE-4A8A-A1B7-343C6B5391CE}" srcOrd="0" destOrd="0" presId="urn:microsoft.com/office/officeart/2018/2/layout/IconVerticalSolidList"/>
    <dgm:cxn modelId="{D96709EE-3C7A-4800-BFD8-EFCF18264F3D}" srcId="{EB776629-A7FC-41D7-A522-A8FE0BAFD649}" destId="{094253D1-8D5A-4D64-91D7-93E1AC54F0F6}" srcOrd="3" destOrd="0" parTransId="{78038F30-7EA4-46C5-B065-389A905804C3}" sibTransId="{F5D9F2B1-FF4F-44BB-A10B-1326DB408690}"/>
    <dgm:cxn modelId="{FCBFADCC-8C9B-4A18-A8B3-0D8D2B25B0A8}" type="presParOf" srcId="{3124DA8F-3088-474A-8D9E-A2CEE490A16F}" destId="{8125FB32-8E0B-4346-9F84-DB4E23A1233B}" srcOrd="0" destOrd="0" presId="urn:microsoft.com/office/officeart/2018/2/layout/IconVerticalSolidList"/>
    <dgm:cxn modelId="{D3D7AD21-F6CD-4AF5-901D-32425DC3F0DB}" type="presParOf" srcId="{8125FB32-8E0B-4346-9F84-DB4E23A1233B}" destId="{779FDBB0-7068-4126-B040-1BB240237D24}" srcOrd="0" destOrd="0" presId="urn:microsoft.com/office/officeart/2018/2/layout/IconVerticalSolidList"/>
    <dgm:cxn modelId="{B8A838BE-CF60-450B-AADB-B59F4921FD08}" type="presParOf" srcId="{8125FB32-8E0B-4346-9F84-DB4E23A1233B}" destId="{043AB603-7569-40EE-9664-04E04743D07E}" srcOrd="1" destOrd="0" presId="urn:microsoft.com/office/officeart/2018/2/layout/IconVerticalSolidList"/>
    <dgm:cxn modelId="{106081E0-4824-4E23-A007-9AD890597006}" type="presParOf" srcId="{8125FB32-8E0B-4346-9F84-DB4E23A1233B}" destId="{9EB81D1C-172E-4414-B78E-7D778D371429}" srcOrd="2" destOrd="0" presId="urn:microsoft.com/office/officeart/2018/2/layout/IconVerticalSolidList"/>
    <dgm:cxn modelId="{954351F9-2DC3-47ED-B5D2-7CEB43287F89}" type="presParOf" srcId="{8125FB32-8E0B-4346-9F84-DB4E23A1233B}" destId="{A4B56493-1F81-4358-889D-5A92563C7B6E}" srcOrd="3" destOrd="0" presId="urn:microsoft.com/office/officeart/2018/2/layout/IconVerticalSolidList"/>
    <dgm:cxn modelId="{5723F0E0-413B-4432-B702-A2A3953BD06C}" type="presParOf" srcId="{3124DA8F-3088-474A-8D9E-A2CEE490A16F}" destId="{07B1B2D9-2122-40D9-97AC-FD77B9B403FE}" srcOrd="1" destOrd="0" presId="urn:microsoft.com/office/officeart/2018/2/layout/IconVerticalSolidList"/>
    <dgm:cxn modelId="{17221285-4BE3-4E67-BBA1-1CCEB1EF1AD0}" type="presParOf" srcId="{3124DA8F-3088-474A-8D9E-A2CEE490A16F}" destId="{61EAE45F-8423-4492-9589-193BA7FA8FA6}" srcOrd="2" destOrd="0" presId="urn:microsoft.com/office/officeart/2018/2/layout/IconVerticalSolidList"/>
    <dgm:cxn modelId="{4364975E-71E3-4925-880F-F02C846FF583}" type="presParOf" srcId="{61EAE45F-8423-4492-9589-193BA7FA8FA6}" destId="{F2CC6B29-4076-4891-A764-A366E0D85ABB}" srcOrd="0" destOrd="0" presId="urn:microsoft.com/office/officeart/2018/2/layout/IconVerticalSolidList"/>
    <dgm:cxn modelId="{4EC2058E-C126-4CFC-A2A1-43ED90483A98}" type="presParOf" srcId="{61EAE45F-8423-4492-9589-193BA7FA8FA6}" destId="{AAD82104-C69E-42BD-8C9D-1F75E0762691}" srcOrd="1" destOrd="0" presId="urn:microsoft.com/office/officeart/2018/2/layout/IconVerticalSolidList"/>
    <dgm:cxn modelId="{0E5C35D0-1DAE-438C-B224-874285C038E9}" type="presParOf" srcId="{61EAE45F-8423-4492-9589-193BA7FA8FA6}" destId="{C7E5794E-9FA5-424D-8AA1-2436CBD2FC22}" srcOrd="2" destOrd="0" presId="urn:microsoft.com/office/officeart/2018/2/layout/IconVerticalSolidList"/>
    <dgm:cxn modelId="{9FCB3D79-3AE0-4EBB-BF15-856914F5D4A1}" type="presParOf" srcId="{61EAE45F-8423-4492-9589-193BA7FA8FA6}" destId="{0EA65857-81DE-4A8A-A1B7-343C6B5391CE}" srcOrd="3" destOrd="0" presId="urn:microsoft.com/office/officeart/2018/2/layout/IconVerticalSolidList"/>
    <dgm:cxn modelId="{1D1E38F2-B2B4-4700-B20E-9194AB095A77}" type="presParOf" srcId="{3124DA8F-3088-474A-8D9E-A2CEE490A16F}" destId="{18A2664E-430D-4F61-8B47-A469BBF7D56E}" srcOrd="3" destOrd="0" presId="urn:microsoft.com/office/officeart/2018/2/layout/IconVerticalSolidList"/>
    <dgm:cxn modelId="{369B8745-0647-42D2-B8F1-ACA6577A1321}" type="presParOf" srcId="{3124DA8F-3088-474A-8D9E-A2CEE490A16F}" destId="{52DDF1D2-4F96-4C99-979B-AE543F985456}" srcOrd="4" destOrd="0" presId="urn:microsoft.com/office/officeart/2018/2/layout/IconVerticalSolidList"/>
    <dgm:cxn modelId="{A533D697-FB25-4968-87AF-8F8D218C46BC}" type="presParOf" srcId="{52DDF1D2-4F96-4C99-979B-AE543F985456}" destId="{C186862E-6924-4EA2-B4A2-8288EDEE93E4}" srcOrd="0" destOrd="0" presId="urn:microsoft.com/office/officeart/2018/2/layout/IconVerticalSolidList"/>
    <dgm:cxn modelId="{4C55F36B-BBD8-42D3-98A1-888DDB825BD2}" type="presParOf" srcId="{52DDF1D2-4F96-4C99-979B-AE543F985456}" destId="{54A1180F-04F8-4074-BE51-E5953E1C6E87}" srcOrd="1" destOrd="0" presId="urn:microsoft.com/office/officeart/2018/2/layout/IconVerticalSolidList"/>
    <dgm:cxn modelId="{AA3EFFB6-AD09-44F5-902A-9BA47BE47A1D}" type="presParOf" srcId="{52DDF1D2-4F96-4C99-979B-AE543F985456}" destId="{D9D9AB70-75A6-4AEC-A1D3-91ABA6281FE9}" srcOrd="2" destOrd="0" presId="urn:microsoft.com/office/officeart/2018/2/layout/IconVerticalSolidList"/>
    <dgm:cxn modelId="{FD081DDF-09DA-41FC-8F08-28F95E6A25B8}" type="presParOf" srcId="{52DDF1D2-4F96-4C99-979B-AE543F985456}" destId="{4F1BB7B6-A6FF-4B28-9CAF-45600A34FE3A}" srcOrd="3" destOrd="0" presId="urn:microsoft.com/office/officeart/2018/2/layout/IconVerticalSolidList"/>
    <dgm:cxn modelId="{E254D9F5-1138-4DC5-97A8-57B3208D08B2}" type="presParOf" srcId="{52DDF1D2-4F96-4C99-979B-AE543F985456}" destId="{572EFC84-72FF-4FFD-87F4-5549CB37F1A0}" srcOrd="4" destOrd="0" presId="urn:microsoft.com/office/officeart/2018/2/layout/IconVerticalSolidList"/>
    <dgm:cxn modelId="{7D330E25-C45F-45A9-8567-0A3AE380F3CF}" type="presParOf" srcId="{3124DA8F-3088-474A-8D9E-A2CEE490A16F}" destId="{E953262F-3114-4A33-9BB6-947168919B1A}" srcOrd="5" destOrd="0" presId="urn:microsoft.com/office/officeart/2018/2/layout/IconVerticalSolidList"/>
    <dgm:cxn modelId="{37FD54AC-5812-4EF3-B876-DE729AC58AFB}" type="presParOf" srcId="{3124DA8F-3088-474A-8D9E-A2CEE490A16F}" destId="{AABF1EE9-BC92-40B5-950B-947B3CD1B987}" srcOrd="6" destOrd="0" presId="urn:microsoft.com/office/officeart/2018/2/layout/IconVerticalSolidList"/>
    <dgm:cxn modelId="{7042149F-25B7-4BDF-BFAC-1E14BE6D13D4}" type="presParOf" srcId="{AABF1EE9-BC92-40B5-950B-947B3CD1B987}" destId="{58109C9B-6D76-43D9-B97C-FB2E09B29C5A}" srcOrd="0" destOrd="0" presId="urn:microsoft.com/office/officeart/2018/2/layout/IconVerticalSolidList"/>
    <dgm:cxn modelId="{1123B968-7A35-4AD8-95C4-80D54EE3EF57}" type="presParOf" srcId="{AABF1EE9-BC92-40B5-950B-947B3CD1B987}" destId="{5C156761-7F28-45A8-87A8-7664B5AB3BDD}" srcOrd="1" destOrd="0" presId="urn:microsoft.com/office/officeart/2018/2/layout/IconVerticalSolidList"/>
    <dgm:cxn modelId="{07A9CE46-ED78-4D82-AD9A-DE93760AE242}" type="presParOf" srcId="{AABF1EE9-BC92-40B5-950B-947B3CD1B987}" destId="{489ABB64-A93A-4E61-A61F-69FA6F513CBE}" srcOrd="2" destOrd="0" presId="urn:microsoft.com/office/officeart/2018/2/layout/IconVerticalSolidList"/>
    <dgm:cxn modelId="{BADC9E32-B89B-4C43-9D1D-E8548A56FB1A}" type="presParOf" srcId="{AABF1EE9-BC92-40B5-950B-947B3CD1B987}" destId="{B466B70A-9F12-4CBF-B2E0-CE506F0970DD}" srcOrd="3" destOrd="0" presId="urn:microsoft.com/office/officeart/2018/2/layout/IconVerticalSolidList"/>
    <dgm:cxn modelId="{79DC9ED2-8BC4-4DDB-8DCB-2A19A14A4CC8}" type="presParOf" srcId="{AABF1EE9-BC92-40B5-950B-947B3CD1B987}" destId="{3BB16474-C34C-48F8-BF07-AF523EEBE54D}" srcOrd="4" destOrd="0" presId="urn:microsoft.com/office/officeart/2018/2/layout/IconVerticalSolidList"/>
    <dgm:cxn modelId="{4E5F71FB-2B73-46E0-88A2-584395C71CFE}" type="presParOf" srcId="{3124DA8F-3088-474A-8D9E-A2CEE490A16F}" destId="{B039D4FF-3DFC-47BD-927E-C52A76A50161}" srcOrd="7" destOrd="0" presId="urn:microsoft.com/office/officeart/2018/2/layout/IconVerticalSolidList"/>
    <dgm:cxn modelId="{DD43139F-AD6A-40B1-86F6-1A5F98BDA366}" type="presParOf" srcId="{3124DA8F-3088-474A-8D9E-A2CEE490A16F}" destId="{94FA4F7D-445C-446F-AA4A-89C21C5FC4DE}" srcOrd="8" destOrd="0" presId="urn:microsoft.com/office/officeart/2018/2/layout/IconVerticalSolidList"/>
    <dgm:cxn modelId="{A0B36CD5-36CF-4A6F-A0C7-70A711C11D8D}" type="presParOf" srcId="{94FA4F7D-445C-446F-AA4A-89C21C5FC4DE}" destId="{EF9831FD-897D-483B-A707-74073E159EC9}" srcOrd="0" destOrd="0" presId="urn:microsoft.com/office/officeart/2018/2/layout/IconVerticalSolidList"/>
    <dgm:cxn modelId="{72D13843-6CC0-4ADE-A9D2-F1BB079142A4}" type="presParOf" srcId="{94FA4F7D-445C-446F-AA4A-89C21C5FC4DE}" destId="{60DAB847-EC17-410B-B3A1-670269BE0AF5}" srcOrd="1" destOrd="0" presId="urn:microsoft.com/office/officeart/2018/2/layout/IconVerticalSolidList"/>
    <dgm:cxn modelId="{AC5689F3-717C-4610-921F-B77FCC7C9E37}" type="presParOf" srcId="{94FA4F7D-445C-446F-AA4A-89C21C5FC4DE}" destId="{4F967D13-C635-4D4A-AA13-E141598CDD7E}" srcOrd="2" destOrd="0" presId="urn:microsoft.com/office/officeart/2018/2/layout/IconVerticalSolidList"/>
    <dgm:cxn modelId="{60711F32-CEAB-439E-A476-691DC5AF980B}" type="presParOf" srcId="{94FA4F7D-445C-446F-AA4A-89C21C5FC4DE}" destId="{86633035-CE29-4870-AFF3-8A3D09D6D1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89B66-3D6C-0445-938E-54EBC2708BDD}">
      <dsp:nvSpPr>
        <dsp:cNvPr id="0" name=""/>
        <dsp:cNvSpPr/>
      </dsp:nvSpPr>
      <dsp:spPr>
        <a:xfrm>
          <a:off x="0" y="0"/>
          <a:ext cx="9509281" cy="12239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Skandinavien</a:t>
          </a:r>
          <a:endParaRPr lang="en-US" sz="5100" kern="1200"/>
        </a:p>
      </dsp:txBody>
      <dsp:txXfrm>
        <a:off x="35849" y="35849"/>
        <a:ext cx="8188529" cy="1152264"/>
      </dsp:txXfrm>
    </dsp:sp>
    <dsp:sp modelId="{7207A13B-1FEC-A846-A261-BD42B90089F7}">
      <dsp:nvSpPr>
        <dsp:cNvPr id="0" name=""/>
        <dsp:cNvSpPr/>
      </dsp:nvSpPr>
      <dsp:spPr>
        <a:xfrm>
          <a:off x="839054" y="1427956"/>
          <a:ext cx="9509281" cy="12239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Nationalsport</a:t>
          </a:r>
          <a:endParaRPr lang="en-US" sz="5100" kern="1200"/>
        </a:p>
      </dsp:txBody>
      <dsp:txXfrm>
        <a:off x="874903" y="1463805"/>
        <a:ext cx="7802953" cy="1152264"/>
      </dsp:txXfrm>
    </dsp:sp>
    <dsp:sp modelId="{6458FD80-8DBD-2449-8530-8C2927903D95}">
      <dsp:nvSpPr>
        <dsp:cNvPr id="0" name=""/>
        <dsp:cNvSpPr/>
      </dsp:nvSpPr>
      <dsp:spPr>
        <a:xfrm>
          <a:off x="1678108" y="2855912"/>
          <a:ext cx="9509281" cy="12239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de-DE" sz="5100" kern="1200"/>
            <a:t>OL-Schule</a:t>
          </a:r>
          <a:endParaRPr lang="en-US" sz="5100" kern="1200"/>
        </a:p>
      </dsp:txBody>
      <dsp:txXfrm>
        <a:off x="1713957" y="2891761"/>
        <a:ext cx="7802953" cy="1152264"/>
      </dsp:txXfrm>
    </dsp:sp>
    <dsp:sp modelId="{4CD8769C-3EB4-6F46-BED3-D3F8C64EC936}">
      <dsp:nvSpPr>
        <dsp:cNvPr id="0" name=""/>
        <dsp:cNvSpPr/>
      </dsp:nvSpPr>
      <dsp:spPr>
        <a:xfrm>
          <a:off x="8713705" y="928171"/>
          <a:ext cx="795575" cy="79557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892709" y="928171"/>
        <a:ext cx="437567" cy="598670"/>
      </dsp:txXfrm>
    </dsp:sp>
    <dsp:sp modelId="{1F15FA91-D92A-0D43-BAF1-C96411A6B789}">
      <dsp:nvSpPr>
        <dsp:cNvPr id="0" name=""/>
        <dsp:cNvSpPr/>
      </dsp:nvSpPr>
      <dsp:spPr>
        <a:xfrm>
          <a:off x="9552760" y="2347968"/>
          <a:ext cx="795575" cy="79557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731764" y="2347968"/>
        <a:ext cx="437567" cy="5986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926BA-9D1B-BB4B-8D3F-E2C5FA656D37}">
      <dsp:nvSpPr>
        <dsp:cNvPr id="0" name=""/>
        <dsp:cNvSpPr/>
      </dsp:nvSpPr>
      <dsp:spPr>
        <a:xfrm rot="5400000">
          <a:off x="7081503" y="-2920570"/>
          <a:ext cx="1051842" cy="71599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de-DE" sz="2500" kern="1200">
              <a:hlinkClick xmlns:r="http://schemas.openxmlformats.org/officeDocument/2006/relationships" r:id="rId1"/>
            </a:rPr>
            <a:t>https://oomap.dna-software.co.uk/#/new/oterrain-LIDAR-5/8/13.8751/48.0846/</a:t>
          </a:r>
          <a:endParaRPr lang="en-US" sz="2500" kern="1200"/>
        </a:p>
      </dsp:txBody>
      <dsp:txXfrm rot="-5400000">
        <a:off x="4027460" y="184820"/>
        <a:ext cx="7108582" cy="949148"/>
      </dsp:txXfrm>
    </dsp:sp>
    <dsp:sp modelId="{9FB271D5-5F91-8F40-BA1C-A4396FC60513}">
      <dsp:nvSpPr>
        <dsp:cNvPr id="0" name=""/>
        <dsp:cNvSpPr/>
      </dsp:nvSpPr>
      <dsp:spPr>
        <a:xfrm>
          <a:off x="0" y="1992"/>
          <a:ext cx="4027460" cy="13148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kern="1200"/>
            <a:t>OpenOrienteeringMap</a:t>
          </a:r>
          <a:endParaRPr lang="en-US" sz="2800" kern="1200"/>
        </a:p>
      </dsp:txBody>
      <dsp:txXfrm>
        <a:off x="64183" y="66175"/>
        <a:ext cx="3899094" cy="1186437"/>
      </dsp:txXfrm>
    </dsp:sp>
    <dsp:sp modelId="{DB8B3A7E-CB81-114E-9773-DC96B359A5AF}">
      <dsp:nvSpPr>
        <dsp:cNvPr id="0" name=""/>
        <dsp:cNvSpPr/>
      </dsp:nvSpPr>
      <dsp:spPr>
        <a:xfrm rot="5400000">
          <a:off x="7081503" y="-1540027"/>
          <a:ext cx="1051842" cy="71599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de-DE" sz="2500" kern="1200">
              <a:hlinkClick xmlns:r="http://schemas.openxmlformats.org/officeDocument/2006/relationships" r:id="rId2"/>
            </a:rPr>
            <a:t>https://usynligo.no</a:t>
          </a:r>
          <a:endParaRPr lang="en-US" sz="2500" kern="1200"/>
        </a:p>
      </dsp:txBody>
      <dsp:txXfrm rot="-5400000">
        <a:off x="4027460" y="1565363"/>
        <a:ext cx="7108582" cy="949148"/>
      </dsp:txXfrm>
    </dsp:sp>
    <dsp:sp modelId="{35E77BAC-74C3-7E4B-BBC1-8C57978211A8}">
      <dsp:nvSpPr>
        <dsp:cNvPr id="0" name=""/>
        <dsp:cNvSpPr/>
      </dsp:nvSpPr>
      <dsp:spPr>
        <a:xfrm>
          <a:off x="0" y="1382535"/>
          <a:ext cx="4027460" cy="13148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kern="1200"/>
            <a:t>UsinligO</a:t>
          </a:r>
          <a:endParaRPr lang="en-US" sz="2800" kern="1200"/>
        </a:p>
      </dsp:txBody>
      <dsp:txXfrm>
        <a:off x="64183" y="1446718"/>
        <a:ext cx="3899094" cy="1186437"/>
      </dsp:txXfrm>
    </dsp:sp>
    <dsp:sp modelId="{FC97EC1E-B0D2-DB49-9A9D-921439DDD733}">
      <dsp:nvSpPr>
        <dsp:cNvPr id="0" name=""/>
        <dsp:cNvSpPr/>
      </dsp:nvSpPr>
      <dsp:spPr>
        <a:xfrm rot="5400000">
          <a:off x="7081503" y="-159483"/>
          <a:ext cx="1051842" cy="71599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de-DE" sz="2500" kern="1200">
              <a:hlinkClick xmlns:r="http://schemas.openxmlformats.org/officeDocument/2006/relationships" r:id="rId3"/>
            </a:rPr>
            <a:t>https://navitabi.co.jp/en/</a:t>
          </a:r>
          <a:endParaRPr lang="en-US" sz="2500" kern="1200"/>
        </a:p>
      </dsp:txBody>
      <dsp:txXfrm rot="-5400000">
        <a:off x="4027460" y="2945907"/>
        <a:ext cx="7108582" cy="949148"/>
      </dsp:txXfrm>
    </dsp:sp>
    <dsp:sp modelId="{15C6A3D9-446E-DE4F-A04C-78998BE76D56}">
      <dsp:nvSpPr>
        <dsp:cNvPr id="0" name=""/>
        <dsp:cNvSpPr/>
      </dsp:nvSpPr>
      <dsp:spPr>
        <a:xfrm>
          <a:off x="0" y="2763079"/>
          <a:ext cx="4027460" cy="13148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kern="1200"/>
            <a:t>NaviTabi</a:t>
          </a:r>
          <a:endParaRPr lang="en-US" sz="2800" kern="1200"/>
        </a:p>
      </dsp:txBody>
      <dsp:txXfrm>
        <a:off x="64183" y="2827262"/>
        <a:ext cx="3899094" cy="11864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6AB40-31F8-5D40-B05C-A9A8F50F0011}">
      <dsp:nvSpPr>
        <dsp:cNvPr id="0" name=""/>
        <dsp:cNvSpPr/>
      </dsp:nvSpPr>
      <dsp:spPr>
        <a:xfrm>
          <a:off x="0"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e-DE" sz="2400" kern="1200"/>
            <a:t>2 Schulcups pro Jahr</a:t>
          </a:r>
          <a:endParaRPr lang="en-US" sz="2400" kern="1200"/>
        </a:p>
        <a:p>
          <a:pPr marL="171450" lvl="1" indent="-171450" algn="l" defTabSz="844550">
            <a:lnSpc>
              <a:spcPct val="90000"/>
            </a:lnSpc>
            <a:spcBef>
              <a:spcPct val="0"/>
            </a:spcBef>
            <a:spcAft>
              <a:spcPct val="15000"/>
            </a:spcAft>
            <a:buChar char="•"/>
          </a:pPr>
          <a:r>
            <a:rPr lang="de-DE" sz="1900" kern="1200"/>
            <a:t>1. Schulcup: Raum Linz im Herbst oder Frühlingsbeginn</a:t>
          </a:r>
          <a:endParaRPr lang="en-US" sz="1900" kern="1200"/>
        </a:p>
        <a:p>
          <a:pPr marL="171450" lvl="1" indent="-171450" algn="l" defTabSz="844550">
            <a:lnSpc>
              <a:spcPct val="90000"/>
            </a:lnSpc>
            <a:spcBef>
              <a:spcPct val="0"/>
            </a:spcBef>
            <a:spcAft>
              <a:spcPct val="15000"/>
            </a:spcAft>
            <a:buChar char="•"/>
          </a:pPr>
          <a:r>
            <a:rPr lang="de-DE" sz="1900" kern="1200"/>
            <a:t>2. Schulcup + LM: Mühlviertel im April/Mai</a:t>
          </a:r>
          <a:endParaRPr lang="en-US" sz="1900" kern="1200"/>
        </a:p>
      </dsp:txBody>
      <dsp:txXfrm>
        <a:off x="0" y="849933"/>
        <a:ext cx="3356785" cy="2014071"/>
      </dsp:txXfrm>
    </dsp:sp>
    <dsp:sp modelId="{9C92E191-3803-B34B-B738-61DA29968D86}">
      <dsp:nvSpPr>
        <dsp:cNvPr id="0" name=""/>
        <dsp:cNvSpPr/>
      </dsp:nvSpPr>
      <dsp:spPr>
        <a:xfrm>
          <a:off x="3692464"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e-DE" sz="2400" kern="1200"/>
            <a:t>Bundesmeisterschaften alle 2 Jahre</a:t>
          </a:r>
          <a:endParaRPr lang="en-US" sz="2400" kern="1200"/>
        </a:p>
        <a:p>
          <a:pPr marL="171450" lvl="1" indent="-171450" algn="l" defTabSz="844550">
            <a:lnSpc>
              <a:spcPct val="90000"/>
            </a:lnSpc>
            <a:spcBef>
              <a:spcPct val="0"/>
            </a:spcBef>
            <a:spcAft>
              <a:spcPct val="15000"/>
            </a:spcAft>
            <a:buChar char="•"/>
          </a:pPr>
          <a:r>
            <a:rPr lang="de-DE" sz="1900" kern="1200"/>
            <a:t>2025 in OÖ</a:t>
          </a:r>
          <a:endParaRPr lang="en-US" sz="1900" kern="1200"/>
        </a:p>
      </dsp:txBody>
      <dsp:txXfrm>
        <a:off x="3692464" y="849933"/>
        <a:ext cx="3356785" cy="2014071"/>
      </dsp:txXfrm>
    </dsp:sp>
    <dsp:sp modelId="{5AD3CA3B-AE5A-FC47-B770-E66534C9809A}">
      <dsp:nvSpPr>
        <dsp:cNvPr id="0" name=""/>
        <dsp:cNvSpPr/>
      </dsp:nvSpPr>
      <dsp:spPr>
        <a:xfrm>
          <a:off x="7384928" y="849933"/>
          <a:ext cx="3356785" cy="2014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e-DE" sz="2400" kern="1200"/>
            <a:t>Kategorien</a:t>
          </a:r>
          <a:endParaRPr lang="en-US" sz="2400" kern="1200"/>
        </a:p>
        <a:p>
          <a:pPr marL="171450" lvl="1" indent="-171450" algn="l" defTabSz="844550">
            <a:lnSpc>
              <a:spcPct val="90000"/>
            </a:lnSpc>
            <a:spcBef>
              <a:spcPct val="0"/>
            </a:spcBef>
            <a:spcAft>
              <a:spcPct val="15000"/>
            </a:spcAft>
            <a:buChar char="•"/>
          </a:pPr>
          <a:r>
            <a:rPr lang="de-DE" sz="1900" kern="1200"/>
            <a:t>OM, OW, UM, UW und S</a:t>
          </a:r>
          <a:endParaRPr lang="en-US" sz="1900" kern="1200"/>
        </a:p>
      </dsp:txBody>
      <dsp:txXfrm>
        <a:off x="7384928" y="849933"/>
        <a:ext cx="3356785" cy="2014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95B15-299E-3446-819D-577996CF5C21}">
      <dsp:nvSpPr>
        <dsp:cNvPr id="0" name=""/>
        <dsp:cNvSpPr/>
      </dsp:nvSpPr>
      <dsp:spPr>
        <a:xfrm>
          <a:off x="37297" y="1878"/>
          <a:ext cx="2795157" cy="16770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Einzel - OL </a:t>
          </a:r>
          <a:endParaRPr lang="en-US" sz="2100" kern="1200"/>
        </a:p>
        <a:p>
          <a:pPr marL="171450" lvl="1" indent="-171450" algn="l" defTabSz="711200">
            <a:lnSpc>
              <a:spcPct val="90000"/>
            </a:lnSpc>
            <a:spcBef>
              <a:spcPct val="0"/>
            </a:spcBef>
            <a:spcAft>
              <a:spcPct val="15000"/>
            </a:spcAft>
            <a:buChar char="•"/>
          </a:pPr>
          <a:r>
            <a:rPr lang="de-DE" sz="1600" kern="1200"/>
            <a:t>Sprint</a:t>
          </a:r>
          <a:endParaRPr lang="en-US" sz="1600" kern="1200"/>
        </a:p>
        <a:p>
          <a:pPr marL="171450" lvl="1" indent="-171450" algn="l" defTabSz="711200">
            <a:lnSpc>
              <a:spcPct val="90000"/>
            </a:lnSpc>
            <a:spcBef>
              <a:spcPct val="0"/>
            </a:spcBef>
            <a:spcAft>
              <a:spcPct val="15000"/>
            </a:spcAft>
            <a:buChar char="•"/>
          </a:pPr>
          <a:r>
            <a:rPr lang="de-DE" sz="1600" kern="1200"/>
            <a:t>Mitteldistanz</a:t>
          </a:r>
          <a:endParaRPr lang="en-US" sz="1600" kern="1200"/>
        </a:p>
        <a:p>
          <a:pPr marL="171450" lvl="1" indent="-171450" algn="l" defTabSz="711200">
            <a:lnSpc>
              <a:spcPct val="90000"/>
            </a:lnSpc>
            <a:spcBef>
              <a:spcPct val="0"/>
            </a:spcBef>
            <a:spcAft>
              <a:spcPct val="15000"/>
            </a:spcAft>
            <a:buChar char="•"/>
          </a:pPr>
          <a:r>
            <a:rPr lang="de-DE" sz="1600" kern="1200"/>
            <a:t>Langdistanz</a:t>
          </a:r>
          <a:endParaRPr lang="en-US" sz="1600" kern="1200"/>
        </a:p>
      </dsp:txBody>
      <dsp:txXfrm>
        <a:off x="37297" y="1878"/>
        <a:ext cx="2795157" cy="1677094"/>
      </dsp:txXfrm>
    </dsp:sp>
    <dsp:sp modelId="{914C923E-161D-2F45-8EC1-D1046E633629}">
      <dsp:nvSpPr>
        <dsp:cNvPr id="0" name=""/>
        <dsp:cNvSpPr/>
      </dsp:nvSpPr>
      <dsp:spPr>
        <a:xfrm>
          <a:off x="3111971" y="1878"/>
          <a:ext cx="2795157" cy="16770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Staffel – OL</a:t>
          </a:r>
          <a:endParaRPr lang="en-US" sz="2100" kern="1200"/>
        </a:p>
        <a:p>
          <a:pPr marL="171450" lvl="1" indent="-171450" algn="l" defTabSz="711200">
            <a:lnSpc>
              <a:spcPct val="90000"/>
            </a:lnSpc>
            <a:spcBef>
              <a:spcPct val="0"/>
            </a:spcBef>
            <a:spcAft>
              <a:spcPct val="15000"/>
            </a:spcAft>
            <a:buChar char="•"/>
          </a:pPr>
          <a:r>
            <a:rPr lang="de-DE" sz="1600" kern="1200"/>
            <a:t>Mixed Sprint Staffel (4er Staffel)</a:t>
          </a:r>
          <a:endParaRPr lang="en-US" sz="1600" kern="1200"/>
        </a:p>
        <a:p>
          <a:pPr marL="171450" lvl="1" indent="-171450" algn="l" defTabSz="711200">
            <a:lnSpc>
              <a:spcPct val="90000"/>
            </a:lnSpc>
            <a:spcBef>
              <a:spcPct val="0"/>
            </a:spcBef>
            <a:spcAft>
              <a:spcPct val="15000"/>
            </a:spcAft>
            <a:buChar char="•"/>
          </a:pPr>
          <a:r>
            <a:rPr lang="de-DE" sz="1600" kern="1200"/>
            <a:t>Staffel (3er Staffel)</a:t>
          </a:r>
          <a:endParaRPr lang="en-US" sz="1600" kern="1200"/>
        </a:p>
        <a:p>
          <a:pPr marL="171450" lvl="1" indent="-171450" algn="l" defTabSz="711200">
            <a:lnSpc>
              <a:spcPct val="90000"/>
            </a:lnSpc>
            <a:spcBef>
              <a:spcPct val="0"/>
            </a:spcBef>
            <a:spcAft>
              <a:spcPct val="15000"/>
            </a:spcAft>
            <a:buChar char="•"/>
          </a:pPr>
          <a:r>
            <a:rPr lang="de-DE" sz="1600" kern="1200"/>
            <a:t>Einerstaffel</a:t>
          </a:r>
          <a:endParaRPr lang="en-US" sz="1600" kern="1200"/>
        </a:p>
      </dsp:txBody>
      <dsp:txXfrm>
        <a:off x="3111971" y="1878"/>
        <a:ext cx="2795157" cy="1677094"/>
      </dsp:txXfrm>
    </dsp:sp>
    <dsp:sp modelId="{D3E58EBB-ED7D-204F-8D77-E002EA460B90}">
      <dsp:nvSpPr>
        <dsp:cNvPr id="0" name=""/>
        <dsp:cNvSpPr/>
      </dsp:nvSpPr>
      <dsp:spPr>
        <a:xfrm>
          <a:off x="37297" y="1958489"/>
          <a:ext cx="2795157" cy="16770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Mannschafts – OL</a:t>
          </a:r>
          <a:endParaRPr lang="en-US" sz="2100" kern="1200"/>
        </a:p>
      </dsp:txBody>
      <dsp:txXfrm>
        <a:off x="37297" y="1958489"/>
        <a:ext cx="2795157" cy="1677094"/>
      </dsp:txXfrm>
    </dsp:sp>
    <dsp:sp modelId="{49ECE2AA-A941-684D-97C7-500B1B38E78B}">
      <dsp:nvSpPr>
        <dsp:cNvPr id="0" name=""/>
        <dsp:cNvSpPr/>
      </dsp:nvSpPr>
      <dsp:spPr>
        <a:xfrm>
          <a:off x="3111971" y="1958489"/>
          <a:ext cx="2795157" cy="16770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MTBO</a:t>
          </a:r>
          <a:endParaRPr lang="en-US" sz="2100" kern="1200"/>
        </a:p>
      </dsp:txBody>
      <dsp:txXfrm>
        <a:off x="3111971" y="1958489"/>
        <a:ext cx="2795157" cy="1677094"/>
      </dsp:txXfrm>
    </dsp:sp>
    <dsp:sp modelId="{43D072ED-5C69-1C49-B06B-BD022671F84B}">
      <dsp:nvSpPr>
        <dsp:cNvPr id="0" name=""/>
        <dsp:cNvSpPr/>
      </dsp:nvSpPr>
      <dsp:spPr>
        <a:xfrm>
          <a:off x="1574634" y="3915099"/>
          <a:ext cx="2795157" cy="16770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e-DE" sz="2100" kern="1200"/>
            <a:t>Ski - OL</a:t>
          </a:r>
          <a:endParaRPr lang="en-US" sz="2100" kern="1200"/>
        </a:p>
      </dsp:txBody>
      <dsp:txXfrm>
        <a:off x="1574634" y="3915099"/>
        <a:ext cx="2795157" cy="1677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69AEF-5A77-4750-8264-394C3EB0DD2F}">
      <dsp:nvSpPr>
        <dsp:cNvPr id="0" name=""/>
        <dsp:cNvSpPr/>
      </dsp:nvSpPr>
      <dsp:spPr>
        <a:xfrm>
          <a:off x="4167" y="900540"/>
          <a:ext cx="1167960" cy="1167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2AA56F-3DC2-4D69-9113-434929D26D3C}">
      <dsp:nvSpPr>
        <dsp:cNvPr id="0" name=""/>
        <dsp:cNvSpPr/>
      </dsp:nvSpPr>
      <dsp:spPr>
        <a:xfrm>
          <a:off x="4167"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Karten</a:t>
          </a:r>
          <a:endParaRPr lang="en-US" sz="1800" kern="1200"/>
        </a:p>
      </dsp:txBody>
      <dsp:txXfrm>
        <a:off x="4167" y="2166489"/>
        <a:ext cx="3337031" cy="500554"/>
      </dsp:txXfrm>
    </dsp:sp>
    <dsp:sp modelId="{2ACC58A8-81B6-401A-8159-1CC2988E46D6}">
      <dsp:nvSpPr>
        <dsp:cNvPr id="0" name=""/>
        <dsp:cNvSpPr/>
      </dsp:nvSpPr>
      <dsp:spPr>
        <a:xfrm>
          <a:off x="4167"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sp>
    <dsp:sp modelId="{640D8CA0-111B-4C19-A76C-282129757989}">
      <dsp:nvSpPr>
        <dsp:cNvPr id="0" name=""/>
        <dsp:cNvSpPr/>
      </dsp:nvSpPr>
      <dsp:spPr>
        <a:xfrm>
          <a:off x="3925179" y="900540"/>
          <a:ext cx="1167960" cy="1167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4A291B-3F2C-43D2-8D78-01B26A5F4AEE}">
      <dsp:nvSpPr>
        <dsp:cNvPr id="0" name=""/>
        <dsp:cNvSpPr/>
      </dsp:nvSpPr>
      <dsp:spPr>
        <a:xfrm>
          <a:off x="3925179"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Vorbereitung</a:t>
          </a:r>
          <a:endParaRPr lang="en-US" sz="1800" kern="1200"/>
        </a:p>
      </dsp:txBody>
      <dsp:txXfrm>
        <a:off x="3925179" y="2166489"/>
        <a:ext cx="3337031" cy="500554"/>
      </dsp:txXfrm>
    </dsp:sp>
    <dsp:sp modelId="{5E517932-EDC8-4975-8BB5-5690AB3A73E1}">
      <dsp:nvSpPr>
        <dsp:cNvPr id="0" name=""/>
        <dsp:cNvSpPr/>
      </dsp:nvSpPr>
      <dsp:spPr>
        <a:xfrm>
          <a:off x="3925179"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de-DE" sz="1300" kern="1200"/>
            <a:t>Viel Aufwand </a:t>
          </a:r>
          <a:r>
            <a:rPr lang="de-DE" sz="1300" kern="1200">
              <a:sym typeface="Wingdings" panose="05000000000000000000" pitchFamily="2" charset="2"/>
            </a:rPr>
            <a:t></a:t>
          </a:r>
          <a:r>
            <a:rPr lang="de-DE" sz="1300" kern="1200"/>
            <a:t> aber nur einmal ;)</a:t>
          </a:r>
          <a:endParaRPr lang="en-US" sz="1300" kern="1200"/>
        </a:p>
        <a:p>
          <a:pPr marL="0" lvl="0" indent="0" algn="l" defTabSz="577850">
            <a:lnSpc>
              <a:spcPct val="90000"/>
            </a:lnSpc>
            <a:spcBef>
              <a:spcPct val="0"/>
            </a:spcBef>
            <a:spcAft>
              <a:spcPct val="35000"/>
            </a:spcAft>
            <a:buNone/>
          </a:pPr>
          <a:r>
            <a:rPr lang="de-DE" sz="1300" kern="1200"/>
            <a:t>Zeit vor der Sporteinheit?</a:t>
          </a:r>
          <a:endParaRPr lang="en-US" sz="1300" kern="1200"/>
        </a:p>
      </dsp:txBody>
      <dsp:txXfrm>
        <a:off x="3925179" y="2712620"/>
        <a:ext cx="3337031" cy="466713"/>
      </dsp:txXfrm>
    </dsp:sp>
    <dsp:sp modelId="{BB0F5525-6176-4259-A55E-A63103682211}">
      <dsp:nvSpPr>
        <dsp:cNvPr id="0" name=""/>
        <dsp:cNvSpPr/>
      </dsp:nvSpPr>
      <dsp:spPr>
        <a:xfrm>
          <a:off x="7846191" y="900540"/>
          <a:ext cx="1167960" cy="1167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DEA9A1-F7E0-4A8B-9D89-508176E0B036}">
      <dsp:nvSpPr>
        <dsp:cNvPr id="0" name=""/>
        <dsp:cNvSpPr/>
      </dsp:nvSpPr>
      <dsp:spPr>
        <a:xfrm>
          <a:off x="7846191" y="2166489"/>
          <a:ext cx="3337031" cy="50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de-DE" sz="1800" kern="1200"/>
            <a:t>Transport zu Kartengebieten</a:t>
          </a:r>
          <a:endParaRPr lang="en-US" sz="1800" kern="1200"/>
        </a:p>
      </dsp:txBody>
      <dsp:txXfrm>
        <a:off x="7846191" y="2166489"/>
        <a:ext cx="3337031" cy="500554"/>
      </dsp:txXfrm>
    </dsp:sp>
    <dsp:sp modelId="{1E9019CA-4D44-46E0-A85C-235DA2C69245}">
      <dsp:nvSpPr>
        <dsp:cNvPr id="0" name=""/>
        <dsp:cNvSpPr/>
      </dsp:nvSpPr>
      <dsp:spPr>
        <a:xfrm>
          <a:off x="7846191" y="2712620"/>
          <a:ext cx="3337031" cy="4667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07FAE-10CD-D34C-9924-BC3E77B73435}">
      <dsp:nvSpPr>
        <dsp:cNvPr id="0" name=""/>
        <dsp:cNvSpPr/>
      </dsp:nvSpPr>
      <dsp:spPr>
        <a:xfrm>
          <a:off x="0" y="180817"/>
          <a:ext cx="6883352" cy="804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Selbst oder von SchülerInnen zeichnen</a:t>
          </a:r>
          <a:endParaRPr lang="en-US" sz="3200" kern="1200"/>
        </a:p>
      </dsp:txBody>
      <dsp:txXfrm>
        <a:off x="39295" y="220112"/>
        <a:ext cx="6804762" cy="726370"/>
      </dsp:txXfrm>
    </dsp:sp>
    <dsp:sp modelId="{3BB557FF-352F-0C45-AE74-198F71BD1A54}">
      <dsp:nvSpPr>
        <dsp:cNvPr id="0" name=""/>
        <dsp:cNvSpPr/>
      </dsp:nvSpPr>
      <dsp:spPr>
        <a:xfrm>
          <a:off x="0" y="98577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Halle</a:t>
          </a:r>
          <a:endParaRPr lang="en-US" sz="2500" kern="1200"/>
        </a:p>
        <a:p>
          <a:pPr marL="228600" lvl="1" indent="-228600" algn="l" defTabSz="1111250">
            <a:lnSpc>
              <a:spcPct val="90000"/>
            </a:lnSpc>
            <a:spcBef>
              <a:spcPct val="0"/>
            </a:spcBef>
            <a:spcAft>
              <a:spcPct val="20000"/>
            </a:spcAft>
            <a:buChar char="•"/>
          </a:pPr>
          <a:r>
            <a:rPr lang="de-DE" sz="2500" kern="1200"/>
            <a:t>Schulgelände</a:t>
          </a:r>
          <a:endParaRPr lang="en-US" sz="2500" kern="1200"/>
        </a:p>
      </dsp:txBody>
      <dsp:txXfrm>
        <a:off x="0" y="985777"/>
        <a:ext cx="6883352" cy="910800"/>
      </dsp:txXfrm>
    </dsp:sp>
    <dsp:sp modelId="{9CCC381A-0C03-D04B-A248-43B4D472DE93}">
      <dsp:nvSpPr>
        <dsp:cNvPr id="0" name=""/>
        <dsp:cNvSpPr/>
      </dsp:nvSpPr>
      <dsp:spPr>
        <a:xfrm>
          <a:off x="0" y="1896577"/>
          <a:ext cx="6883352" cy="804960"/>
        </a:xfrm>
        <a:prstGeom prst="roundRect">
          <a:avLst/>
        </a:prstGeom>
        <a:solidFill>
          <a:schemeClr val="accent2">
            <a:hueOff val="1506791"/>
            <a:satOff val="12485"/>
            <a:lumOff val="1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Einfache Karten</a:t>
          </a:r>
          <a:endParaRPr lang="en-US" sz="3200" kern="1200"/>
        </a:p>
      </dsp:txBody>
      <dsp:txXfrm>
        <a:off x="39295" y="1935872"/>
        <a:ext cx="6804762" cy="726370"/>
      </dsp:txXfrm>
    </dsp:sp>
    <dsp:sp modelId="{2429768C-64E9-8843-BAE2-6A43343B7AF2}">
      <dsp:nvSpPr>
        <dsp:cNvPr id="0" name=""/>
        <dsp:cNvSpPr/>
      </dsp:nvSpPr>
      <dsp:spPr>
        <a:xfrm>
          <a:off x="0" y="270153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Luftbild</a:t>
          </a:r>
          <a:endParaRPr lang="en-US" sz="2500" kern="1200"/>
        </a:p>
        <a:p>
          <a:pPr marL="228600" lvl="1" indent="-228600" algn="l" defTabSz="1111250">
            <a:lnSpc>
              <a:spcPct val="90000"/>
            </a:lnSpc>
            <a:spcBef>
              <a:spcPct val="0"/>
            </a:spcBef>
            <a:spcAft>
              <a:spcPct val="20000"/>
            </a:spcAft>
            <a:buChar char="•"/>
          </a:pPr>
          <a:r>
            <a:rPr lang="de-DE" sz="2500" kern="1200"/>
            <a:t>ungenaue OL-Karte</a:t>
          </a:r>
          <a:endParaRPr lang="en-US" sz="2500" kern="1200"/>
        </a:p>
      </dsp:txBody>
      <dsp:txXfrm>
        <a:off x="0" y="2701537"/>
        <a:ext cx="6883352" cy="910800"/>
      </dsp:txXfrm>
    </dsp:sp>
    <dsp:sp modelId="{8696AA6B-56C3-CC4C-8073-457C604EA2C0}">
      <dsp:nvSpPr>
        <dsp:cNvPr id="0" name=""/>
        <dsp:cNvSpPr/>
      </dsp:nvSpPr>
      <dsp:spPr>
        <a:xfrm>
          <a:off x="0" y="3612337"/>
          <a:ext cx="6883352" cy="804960"/>
        </a:xfrm>
        <a:prstGeom prst="roundRect">
          <a:avLst/>
        </a:prstGeom>
        <a:solidFill>
          <a:schemeClr val="accent2">
            <a:hueOff val="3013582"/>
            <a:satOff val="24970"/>
            <a:lumOff val="2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e-DE" sz="3200" kern="1200"/>
            <a:t>OL Karte</a:t>
          </a:r>
          <a:endParaRPr lang="en-US" sz="3200" kern="1200"/>
        </a:p>
      </dsp:txBody>
      <dsp:txXfrm>
        <a:off x="39295" y="3651632"/>
        <a:ext cx="6804762" cy="726370"/>
      </dsp:txXfrm>
    </dsp:sp>
    <dsp:sp modelId="{9328D5A0-78A2-B546-9DF4-22BA607537F9}">
      <dsp:nvSpPr>
        <dsp:cNvPr id="0" name=""/>
        <dsp:cNvSpPr/>
      </dsp:nvSpPr>
      <dsp:spPr>
        <a:xfrm>
          <a:off x="0" y="4417297"/>
          <a:ext cx="6883352"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54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de-DE" sz="2500" kern="1200"/>
            <a:t>muss aufwändig gezeichnet werden</a:t>
          </a:r>
          <a:endParaRPr lang="en-US" sz="2500" kern="1200"/>
        </a:p>
        <a:p>
          <a:pPr marL="228600" lvl="1" indent="-228600" algn="l" defTabSz="1111250">
            <a:lnSpc>
              <a:spcPct val="90000"/>
            </a:lnSpc>
            <a:spcBef>
              <a:spcPct val="0"/>
            </a:spcBef>
            <a:spcAft>
              <a:spcPct val="20000"/>
            </a:spcAft>
            <a:buChar char="•"/>
          </a:pPr>
          <a:r>
            <a:rPr lang="de-DE" sz="2500" kern="1200"/>
            <a:t>ist nicht überall möglich bzw. sinnvoll</a:t>
          </a:r>
          <a:endParaRPr lang="en-US" sz="2500" kern="1200"/>
        </a:p>
      </dsp:txBody>
      <dsp:txXfrm>
        <a:off x="0" y="4417297"/>
        <a:ext cx="6883352" cy="910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BF0BE-B711-5141-B001-906ACDE2DF36}">
      <dsp:nvSpPr>
        <dsp:cNvPr id="0" name=""/>
        <dsp:cNvSpPr/>
      </dsp:nvSpPr>
      <dsp:spPr>
        <a:xfrm>
          <a:off x="1896850" y="1882"/>
          <a:ext cx="7587403" cy="97514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Post-its</a:t>
          </a:r>
        </a:p>
        <a:p>
          <a:pPr marL="0" lvl="0" indent="0" algn="l" defTabSz="577850">
            <a:lnSpc>
              <a:spcPct val="90000"/>
            </a:lnSpc>
            <a:spcBef>
              <a:spcPct val="0"/>
            </a:spcBef>
            <a:spcAft>
              <a:spcPct val="35000"/>
            </a:spcAft>
            <a:buNone/>
          </a:pPr>
          <a:r>
            <a:rPr lang="de-DE" sz="1300" kern="1200" dirty="0"/>
            <a:t>wenig Vorbereitungszeit, jedoch viel Aufbauarbeit</a:t>
          </a:r>
          <a:endParaRPr lang="en-US" sz="1300" kern="1200" dirty="0"/>
        </a:p>
      </dsp:txBody>
      <dsp:txXfrm>
        <a:off x="1896850" y="1882"/>
        <a:ext cx="7587403" cy="975145"/>
      </dsp:txXfrm>
    </dsp:sp>
    <dsp:sp modelId="{609DEE7C-3F6E-D24A-AF57-D056733E0111}">
      <dsp:nvSpPr>
        <dsp:cNvPr id="0" name=""/>
        <dsp:cNvSpPr/>
      </dsp:nvSpPr>
      <dsp:spPr>
        <a:xfrm>
          <a:off x="0" y="1882"/>
          <a:ext cx="1896850" cy="97514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Hallen OL</a:t>
          </a:r>
          <a:endParaRPr lang="en-US" sz="1600" kern="1200" dirty="0"/>
        </a:p>
      </dsp:txBody>
      <dsp:txXfrm>
        <a:off x="0" y="1882"/>
        <a:ext cx="1896850" cy="975145"/>
      </dsp:txXfrm>
    </dsp:sp>
    <dsp:sp modelId="{11A93304-81C4-C148-B64C-67790B318FD7}">
      <dsp:nvSpPr>
        <dsp:cNvPr id="0" name=""/>
        <dsp:cNvSpPr/>
      </dsp:nvSpPr>
      <dsp:spPr>
        <a:xfrm>
          <a:off x="1896850" y="1035537"/>
          <a:ext cx="7587403" cy="975145"/>
        </a:xfrm>
        <a:prstGeom prst="rect">
          <a:avLst/>
        </a:prstGeom>
        <a:solidFill>
          <a:schemeClr val="accent5">
            <a:tint val="40000"/>
            <a:alpha val="90000"/>
            <a:hueOff val="651592"/>
            <a:satOff val="-14028"/>
            <a:lumOff val="-1210"/>
            <a:alphaOff val="0"/>
          </a:schemeClr>
        </a:solidFill>
        <a:ln w="12700" cap="flat" cmpd="sng" algn="ctr">
          <a:solidFill>
            <a:schemeClr val="accent5">
              <a:tint val="40000"/>
              <a:alpha val="90000"/>
              <a:hueOff val="651592"/>
              <a:satOff val="-14028"/>
              <a:lumOff val="-12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a:t>
          </a:r>
          <a:r>
            <a:rPr lang="en-US" sz="1300" kern="1200" dirty="0" err="1"/>
            <a:t>Schleifen</a:t>
          </a:r>
          <a:endParaRPr lang="en-US" sz="1300" kern="1200" dirty="0"/>
        </a:p>
        <a:p>
          <a:pPr marL="0" lvl="0" indent="0" algn="l" defTabSz="577850">
            <a:lnSpc>
              <a:spcPct val="90000"/>
            </a:lnSpc>
            <a:spcBef>
              <a:spcPct val="0"/>
            </a:spcBef>
            <a:spcAft>
              <a:spcPct val="35000"/>
            </a:spcAft>
            <a:buNone/>
          </a:pPr>
          <a:r>
            <a:rPr lang="de-DE" sz="1300" kern="1200" dirty="0"/>
            <a:t>etwas mehr Vorbereitung, aber kaum Aufbauarbeit</a:t>
          </a:r>
          <a:endParaRPr lang="en-US" sz="1300" kern="1200" dirty="0"/>
        </a:p>
      </dsp:txBody>
      <dsp:txXfrm>
        <a:off x="1896850" y="1035537"/>
        <a:ext cx="7587403" cy="975145"/>
      </dsp:txXfrm>
    </dsp:sp>
    <dsp:sp modelId="{76E4AADC-A9AE-A345-BD9F-74D577D7A2CB}">
      <dsp:nvSpPr>
        <dsp:cNvPr id="0" name=""/>
        <dsp:cNvSpPr/>
      </dsp:nvSpPr>
      <dsp:spPr>
        <a:xfrm>
          <a:off x="0" y="1035537"/>
          <a:ext cx="1896850" cy="975145"/>
        </a:xfrm>
        <a:prstGeom prst="rect">
          <a:avLst/>
        </a:prstGeom>
        <a:solidFill>
          <a:schemeClr val="accent5">
            <a:hueOff val="506203"/>
            <a:satOff val="-9882"/>
            <a:lumOff val="-3399"/>
            <a:alphaOff val="0"/>
          </a:schemeClr>
        </a:solidFill>
        <a:ln w="12700" cap="flat" cmpd="sng" algn="ctr">
          <a:solidFill>
            <a:schemeClr val="accent5">
              <a:hueOff val="506203"/>
              <a:satOff val="-9882"/>
              <a:lumOff val="-33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Schulgeländen OL</a:t>
          </a:r>
          <a:endParaRPr lang="en-US" sz="1600" kern="1200" dirty="0"/>
        </a:p>
      </dsp:txBody>
      <dsp:txXfrm>
        <a:off x="0" y="1035537"/>
        <a:ext cx="1896850" cy="975145"/>
      </dsp:txXfrm>
    </dsp:sp>
    <dsp:sp modelId="{3BF5847D-D74F-4C4D-B3F0-49C6DB054689}">
      <dsp:nvSpPr>
        <dsp:cNvPr id="0" name=""/>
        <dsp:cNvSpPr/>
      </dsp:nvSpPr>
      <dsp:spPr>
        <a:xfrm>
          <a:off x="1896850" y="2069191"/>
          <a:ext cx="7587403" cy="975145"/>
        </a:xfrm>
        <a:prstGeom prst="rect">
          <a:avLst/>
        </a:prstGeom>
        <a:solidFill>
          <a:schemeClr val="accent5">
            <a:tint val="40000"/>
            <a:alpha val="90000"/>
            <a:hueOff val="1303185"/>
            <a:satOff val="-28055"/>
            <a:lumOff val="-2421"/>
            <a:alphaOff val="0"/>
          </a:schemeClr>
        </a:solidFill>
        <a:ln w="12700" cap="flat" cmpd="sng" algn="ctr">
          <a:solidFill>
            <a:schemeClr val="accent5">
              <a:tint val="40000"/>
              <a:alpha val="90000"/>
              <a:hueOff val="1303185"/>
              <a:satOff val="-28055"/>
              <a:lumOff val="-2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Selfies</a:t>
          </a:r>
        </a:p>
        <a:p>
          <a:pPr marL="0" lvl="0" indent="0" algn="l" defTabSz="577850">
            <a:lnSpc>
              <a:spcPct val="90000"/>
            </a:lnSpc>
            <a:spcBef>
              <a:spcPct val="0"/>
            </a:spcBef>
            <a:spcAft>
              <a:spcPct val="35000"/>
            </a:spcAft>
            <a:buNone/>
          </a:pPr>
          <a:r>
            <a:rPr lang="de-DE" sz="1300" kern="1200" dirty="0"/>
            <a:t>sehr viel Vorbereitungszeit, danach jedoch keine Aufbauarbeit</a:t>
          </a:r>
          <a:endParaRPr lang="en-US" sz="1300" kern="1200" dirty="0"/>
        </a:p>
      </dsp:txBody>
      <dsp:txXfrm>
        <a:off x="1896850" y="2069191"/>
        <a:ext cx="7587403" cy="975145"/>
      </dsp:txXfrm>
    </dsp:sp>
    <dsp:sp modelId="{0F9D6A34-F28B-3144-80A6-F11CC131AF4F}">
      <dsp:nvSpPr>
        <dsp:cNvPr id="0" name=""/>
        <dsp:cNvSpPr/>
      </dsp:nvSpPr>
      <dsp:spPr>
        <a:xfrm>
          <a:off x="0" y="2069191"/>
          <a:ext cx="1896850" cy="975145"/>
        </a:xfrm>
        <a:prstGeom prst="rect">
          <a:avLst/>
        </a:prstGeom>
        <a:solidFill>
          <a:schemeClr val="accent5">
            <a:hueOff val="1012406"/>
            <a:satOff val="-19763"/>
            <a:lumOff val="-6797"/>
            <a:alphaOff val="0"/>
          </a:schemeClr>
        </a:solidFill>
        <a:ln w="12700" cap="flat" cmpd="sng" algn="ctr">
          <a:solidFill>
            <a:schemeClr val="accent5">
              <a:hueOff val="1012406"/>
              <a:satOff val="-19763"/>
              <a:lumOff val="-67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Luftbild Foto OL </a:t>
          </a:r>
          <a:endParaRPr lang="en-US" sz="1600" kern="1200" dirty="0"/>
        </a:p>
      </dsp:txBody>
      <dsp:txXfrm>
        <a:off x="0" y="2069191"/>
        <a:ext cx="1896850" cy="975145"/>
      </dsp:txXfrm>
    </dsp:sp>
    <dsp:sp modelId="{F2046758-E5AD-C84A-AD51-047BD72B092C}">
      <dsp:nvSpPr>
        <dsp:cNvPr id="0" name=""/>
        <dsp:cNvSpPr/>
      </dsp:nvSpPr>
      <dsp:spPr>
        <a:xfrm>
          <a:off x="1896850" y="3102846"/>
          <a:ext cx="7587403" cy="975145"/>
        </a:xfrm>
        <a:prstGeom prst="rect">
          <a:avLst/>
        </a:prstGeom>
        <a:solidFill>
          <a:schemeClr val="accent5">
            <a:tint val="40000"/>
            <a:alpha val="90000"/>
            <a:hueOff val="1954777"/>
            <a:satOff val="-42083"/>
            <a:lumOff val="-3631"/>
            <a:alphaOff val="0"/>
          </a:schemeClr>
        </a:solidFill>
        <a:ln w="12700" cap="flat" cmpd="sng" algn="ctr">
          <a:solidFill>
            <a:schemeClr val="accent5">
              <a:tint val="40000"/>
              <a:alpha val="90000"/>
              <a:hueOff val="1954777"/>
              <a:satOff val="-42083"/>
              <a:lumOff val="-36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217" tIns="247687" rIns="147217" bIns="247687" numCol="1" spcCol="1270" anchor="ctr" anchorCtr="0">
          <a:noAutofit/>
        </a:bodyPr>
        <a:lstStyle/>
        <a:p>
          <a:pPr marL="0" lvl="0" indent="0" algn="l" defTabSz="577850">
            <a:lnSpc>
              <a:spcPct val="90000"/>
            </a:lnSpc>
            <a:spcBef>
              <a:spcPct val="0"/>
            </a:spcBef>
            <a:spcAft>
              <a:spcPct val="35000"/>
            </a:spcAft>
            <a:buNone/>
          </a:pPr>
          <a:r>
            <a:rPr lang="en-US" sz="1300" kern="1200" dirty="0" err="1"/>
            <a:t>mit</a:t>
          </a:r>
          <a:r>
            <a:rPr lang="en-US" sz="1300" kern="1200" dirty="0"/>
            <a:t> (Papier-) </a:t>
          </a:r>
          <a:r>
            <a:rPr lang="en-US" sz="1300" kern="1200" dirty="0" err="1"/>
            <a:t>Posten</a:t>
          </a:r>
          <a:endParaRPr lang="en-US" sz="1300" kern="1200" dirty="0"/>
        </a:p>
        <a:p>
          <a:pPr marL="0" lvl="0" indent="0" algn="l" defTabSz="577850">
            <a:lnSpc>
              <a:spcPct val="90000"/>
            </a:lnSpc>
            <a:spcBef>
              <a:spcPct val="0"/>
            </a:spcBef>
            <a:spcAft>
              <a:spcPct val="35000"/>
            </a:spcAft>
            <a:buNone/>
          </a:pPr>
          <a:r>
            <a:rPr lang="de-DE" sz="1300" kern="1200" dirty="0"/>
            <a:t>wenig Vorbereitung und Aufbau je nach Wahl</a:t>
          </a:r>
          <a:endParaRPr lang="en-US" sz="1300" kern="1200" dirty="0"/>
        </a:p>
      </dsp:txBody>
      <dsp:txXfrm>
        <a:off x="1896850" y="3102846"/>
        <a:ext cx="7587403" cy="975145"/>
      </dsp:txXfrm>
    </dsp:sp>
    <dsp:sp modelId="{8F34F263-2D44-1A44-AC37-32A99589010E}">
      <dsp:nvSpPr>
        <dsp:cNvPr id="0" name=""/>
        <dsp:cNvSpPr/>
      </dsp:nvSpPr>
      <dsp:spPr>
        <a:xfrm>
          <a:off x="0" y="3102846"/>
          <a:ext cx="1896850" cy="975145"/>
        </a:xfrm>
        <a:prstGeom prst="rect">
          <a:avLst/>
        </a:prstGeom>
        <a:solidFill>
          <a:schemeClr val="accent5">
            <a:hueOff val="1518609"/>
            <a:satOff val="-29645"/>
            <a:lumOff val="-10196"/>
            <a:alphaOff val="0"/>
          </a:schemeClr>
        </a:solidFill>
        <a:ln w="12700" cap="flat" cmpd="sng" algn="ctr">
          <a:solidFill>
            <a:schemeClr val="accent5">
              <a:hueOff val="1518609"/>
              <a:satOff val="-29645"/>
              <a:lumOff val="-10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375" tIns="96323" rIns="100375" bIns="96323" numCol="1" spcCol="1270" anchor="ctr" anchorCtr="0">
          <a:noAutofit/>
        </a:bodyPr>
        <a:lstStyle/>
        <a:p>
          <a:pPr marL="0" lvl="0" indent="0" algn="ctr" defTabSz="711200">
            <a:lnSpc>
              <a:spcPct val="90000"/>
            </a:lnSpc>
            <a:spcBef>
              <a:spcPct val="0"/>
            </a:spcBef>
            <a:spcAft>
              <a:spcPct val="35000"/>
            </a:spcAft>
            <a:buNone/>
          </a:pPr>
          <a:r>
            <a:rPr lang="de-DE" sz="1600" kern="1200" dirty="0"/>
            <a:t>OL auf ungenauer OL-Karte</a:t>
          </a:r>
          <a:endParaRPr lang="en-US" sz="1600" kern="1200" dirty="0"/>
        </a:p>
      </dsp:txBody>
      <dsp:txXfrm>
        <a:off x="0" y="3102846"/>
        <a:ext cx="1896850" cy="975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FF6F2-5B45-B34D-9DB3-B22347B513C3}">
      <dsp:nvSpPr>
        <dsp:cNvPr id="0" name=""/>
        <dsp:cNvSpPr/>
      </dsp:nvSpPr>
      <dsp:spPr>
        <a:xfrm>
          <a:off x="8223363"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B8E142-1DD1-4743-A138-7A8CC2893A3A}">
      <dsp:nvSpPr>
        <dsp:cNvPr id="0" name=""/>
        <dsp:cNvSpPr/>
      </dsp:nvSpPr>
      <dsp:spPr>
        <a:xfrm>
          <a:off x="5798581"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3502C-8591-8C43-9528-2EB71A250AB8}">
      <dsp:nvSpPr>
        <dsp:cNvPr id="0" name=""/>
        <dsp:cNvSpPr/>
      </dsp:nvSpPr>
      <dsp:spPr>
        <a:xfrm>
          <a:off x="3373798"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F94427-A26E-6E48-A4F0-B34C61552773}">
      <dsp:nvSpPr>
        <dsp:cNvPr id="0" name=""/>
        <dsp:cNvSpPr/>
      </dsp:nvSpPr>
      <dsp:spPr>
        <a:xfrm>
          <a:off x="949015" y="1646736"/>
          <a:ext cx="91440" cy="576988"/>
        </a:xfrm>
        <a:custGeom>
          <a:avLst/>
          <a:gdLst/>
          <a:ahLst/>
          <a:cxnLst/>
          <a:rect l="0" t="0" r="0" b="0"/>
          <a:pathLst>
            <a:path>
              <a:moveTo>
                <a:pt x="45720" y="0"/>
              </a:moveTo>
              <a:lnTo>
                <a:pt x="45720" y="57698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1B94C-762A-2E49-A6D8-66B891D09201}">
      <dsp:nvSpPr>
        <dsp:cNvPr id="0" name=""/>
        <dsp:cNvSpPr/>
      </dsp:nvSpPr>
      <dsp:spPr>
        <a:xfrm>
          <a:off x="2778"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870B6-05BB-2444-8117-55464131A127}">
      <dsp:nvSpPr>
        <dsp:cNvPr id="0" name=""/>
        <dsp:cNvSpPr/>
      </dsp:nvSpPr>
      <dsp:spPr>
        <a:xfrm>
          <a:off x="223213"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Foto</a:t>
          </a:r>
          <a:r>
            <a:rPr lang="en-US" sz="2200" kern="1200" dirty="0"/>
            <a:t> – OL</a:t>
          </a:r>
        </a:p>
      </dsp:txBody>
      <dsp:txXfrm>
        <a:off x="260111" y="633263"/>
        <a:ext cx="1910117" cy="1185988"/>
      </dsp:txXfrm>
    </dsp:sp>
    <dsp:sp modelId="{847339EE-B775-2A47-9AFB-79B511A1D3B3}">
      <dsp:nvSpPr>
        <dsp:cNvPr id="0" name=""/>
        <dsp:cNvSpPr/>
      </dsp:nvSpPr>
      <dsp:spPr>
        <a:xfrm>
          <a:off x="2778"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76646-99E3-144C-A7C2-9F9A6E6FE9D7}">
      <dsp:nvSpPr>
        <dsp:cNvPr id="0" name=""/>
        <dsp:cNvSpPr/>
      </dsp:nvSpPr>
      <dsp:spPr>
        <a:xfrm>
          <a:off x="223213"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Posten</a:t>
          </a:r>
          <a:r>
            <a:rPr lang="en-US" sz="2200" kern="1200" dirty="0"/>
            <a:t> </a:t>
          </a:r>
          <a:r>
            <a:rPr lang="en-US" sz="2200" kern="1200" dirty="0" err="1"/>
            <a:t>werden</a:t>
          </a:r>
          <a:r>
            <a:rPr lang="en-US" sz="2200" kern="1200" dirty="0"/>
            <a:t> </a:t>
          </a:r>
          <a:r>
            <a:rPr lang="en-US" sz="2200" kern="1200" dirty="0" err="1"/>
            <a:t>durch</a:t>
          </a:r>
          <a:r>
            <a:rPr lang="en-US" sz="2200" kern="1200" dirty="0"/>
            <a:t> </a:t>
          </a:r>
          <a:r>
            <a:rPr lang="en-US" sz="2200" kern="1200" dirty="0" err="1"/>
            <a:t>Fotos</a:t>
          </a:r>
          <a:r>
            <a:rPr lang="en-US" sz="2200" kern="1200" dirty="0"/>
            <a:t> </a:t>
          </a:r>
          <a:r>
            <a:rPr lang="en-US" sz="2200" kern="1200" dirty="0" err="1"/>
            <a:t>ersetzt</a:t>
          </a:r>
          <a:endParaRPr lang="en-US" sz="2200" kern="1200" dirty="0"/>
        </a:p>
      </dsp:txBody>
      <dsp:txXfrm>
        <a:off x="260111" y="2470036"/>
        <a:ext cx="1910117" cy="1185988"/>
      </dsp:txXfrm>
    </dsp:sp>
    <dsp:sp modelId="{8E5B5FBE-AB37-DB41-8464-EC1079C62314}">
      <dsp:nvSpPr>
        <dsp:cNvPr id="0" name=""/>
        <dsp:cNvSpPr/>
      </dsp:nvSpPr>
      <dsp:spPr>
        <a:xfrm>
          <a:off x="2427561"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D87F17-207F-C547-A83E-627CA0B312CB}">
      <dsp:nvSpPr>
        <dsp:cNvPr id="0" name=""/>
        <dsp:cNvSpPr/>
      </dsp:nvSpPr>
      <dsp:spPr>
        <a:xfrm>
          <a:off x="2647996"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Stern - OL</a:t>
          </a:r>
          <a:endParaRPr lang="en-US" sz="2200" kern="1200" dirty="0"/>
        </a:p>
      </dsp:txBody>
      <dsp:txXfrm>
        <a:off x="2684894" y="633263"/>
        <a:ext cx="1910117" cy="1185988"/>
      </dsp:txXfrm>
    </dsp:sp>
    <dsp:sp modelId="{B96C94F2-C155-D743-B657-F63988356D97}">
      <dsp:nvSpPr>
        <dsp:cNvPr id="0" name=""/>
        <dsp:cNvSpPr/>
      </dsp:nvSpPr>
      <dsp:spPr>
        <a:xfrm>
          <a:off x="2427561"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63D1A-D74E-6241-99AF-4CCF74B9E9FC}">
      <dsp:nvSpPr>
        <dsp:cNvPr id="0" name=""/>
        <dsp:cNvSpPr/>
      </dsp:nvSpPr>
      <dsp:spPr>
        <a:xfrm>
          <a:off x="2647996"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ein oder mehrere Posten</a:t>
          </a:r>
          <a:endParaRPr lang="en-US" sz="2200" kern="1200"/>
        </a:p>
      </dsp:txBody>
      <dsp:txXfrm>
        <a:off x="2684894" y="2470036"/>
        <a:ext cx="1910117" cy="1185988"/>
      </dsp:txXfrm>
    </dsp:sp>
    <dsp:sp modelId="{A148FFA2-283F-FA4D-86DB-3D9ABE287B56}">
      <dsp:nvSpPr>
        <dsp:cNvPr id="0" name=""/>
        <dsp:cNvSpPr/>
      </dsp:nvSpPr>
      <dsp:spPr>
        <a:xfrm>
          <a:off x="4852344"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8B025-76FB-F643-8EF2-F8B9C0E8036B}">
      <dsp:nvSpPr>
        <dsp:cNvPr id="0" name=""/>
        <dsp:cNvSpPr/>
      </dsp:nvSpPr>
      <dsp:spPr>
        <a:xfrm>
          <a:off x="5072779"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Partner - OL</a:t>
          </a:r>
          <a:endParaRPr lang="en-US" sz="2200" kern="1200"/>
        </a:p>
      </dsp:txBody>
      <dsp:txXfrm>
        <a:off x="5109677" y="633263"/>
        <a:ext cx="1910117" cy="1185988"/>
      </dsp:txXfrm>
    </dsp:sp>
    <dsp:sp modelId="{9FC51242-96F0-974E-B3F4-9ECF58FAF487}">
      <dsp:nvSpPr>
        <dsp:cNvPr id="0" name=""/>
        <dsp:cNvSpPr/>
      </dsp:nvSpPr>
      <dsp:spPr>
        <a:xfrm>
          <a:off x="4852344"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D488B-3B0E-064F-8827-48ACEFAE8CC2}">
      <dsp:nvSpPr>
        <dsp:cNvPr id="0" name=""/>
        <dsp:cNvSpPr/>
      </dsp:nvSpPr>
      <dsp:spPr>
        <a:xfrm>
          <a:off x="5072779"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a:t>Team oder Wettkampf</a:t>
          </a:r>
          <a:endParaRPr lang="en-US" sz="2200" kern="1200"/>
        </a:p>
      </dsp:txBody>
      <dsp:txXfrm>
        <a:off x="5109677" y="2470036"/>
        <a:ext cx="1910117" cy="1185988"/>
      </dsp:txXfrm>
    </dsp:sp>
    <dsp:sp modelId="{462B0F05-92FA-8E41-A559-071F5109B3F7}">
      <dsp:nvSpPr>
        <dsp:cNvPr id="0" name=""/>
        <dsp:cNvSpPr/>
      </dsp:nvSpPr>
      <dsp:spPr>
        <a:xfrm>
          <a:off x="7277127" y="386951"/>
          <a:ext cx="1983913" cy="125978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893394-7781-C14E-90D0-0641B516E69D}">
      <dsp:nvSpPr>
        <dsp:cNvPr id="0" name=""/>
        <dsp:cNvSpPr/>
      </dsp:nvSpPr>
      <dsp:spPr>
        <a:xfrm>
          <a:off x="7497562" y="596365"/>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Chinesen</a:t>
          </a:r>
          <a:r>
            <a:rPr lang="en-US" sz="2200" kern="1200" dirty="0"/>
            <a:t> - OL</a:t>
          </a:r>
        </a:p>
      </dsp:txBody>
      <dsp:txXfrm>
        <a:off x="7534460" y="633263"/>
        <a:ext cx="1910117" cy="1185988"/>
      </dsp:txXfrm>
    </dsp:sp>
    <dsp:sp modelId="{B5CEC8FA-F1DB-1A48-90FB-9F5C9A9039C3}">
      <dsp:nvSpPr>
        <dsp:cNvPr id="0" name=""/>
        <dsp:cNvSpPr/>
      </dsp:nvSpPr>
      <dsp:spPr>
        <a:xfrm>
          <a:off x="7277127" y="2223725"/>
          <a:ext cx="1983913" cy="125978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25986-DDA8-FF43-99EF-2BD93DBF5D5E}">
      <dsp:nvSpPr>
        <dsp:cNvPr id="0" name=""/>
        <dsp:cNvSpPr/>
      </dsp:nvSpPr>
      <dsp:spPr>
        <a:xfrm>
          <a:off x="7497562" y="2433138"/>
          <a:ext cx="1983913" cy="125978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keine</a:t>
          </a:r>
          <a:r>
            <a:rPr lang="en-US" sz="2200" kern="1200" dirty="0"/>
            <a:t> Karte </a:t>
          </a:r>
          <a:r>
            <a:rPr lang="en-US" sz="2200" kern="1200" dirty="0" err="1"/>
            <a:t>nötig</a:t>
          </a:r>
          <a:endParaRPr lang="en-US" sz="2200" kern="1200" dirty="0"/>
        </a:p>
      </dsp:txBody>
      <dsp:txXfrm>
        <a:off x="7534460" y="2470036"/>
        <a:ext cx="1910117" cy="11859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EC91E-44B0-8846-B29C-0BEC96772954}">
      <dsp:nvSpPr>
        <dsp:cNvPr id="0" name=""/>
        <dsp:cNvSpPr/>
      </dsp:nvSpPr>
      <dsp:spPr>
        <a:xfrm>
          <a:off x="0" y="2462647"/>
          <a:ext cx="7685037" cy="1615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a:t>Es herrscht zumeist Sichtkontakt, wodurch sich zwei Vorteile ergeben.</a:t>
          </a:r>
          <a:endParaRPr lang="en-US" sz="2000" kern="1200"/>
        </a:p>
      </dsp:txBody>
      <dsp:txXfrm>
        <a:off x="0" y="2462647"/>
        <a:ext cx="7685037" cy="872512"/>
      </dsp:txXfrm>
    </dsp:sp>
    <dsp:sp modelId="{0DBA64D4-B376-AC4F-8509-9A05976823F7}">
      <dsp:nvSpPr>
        <dsp:cNvPr id="0" name=""/>
        <dsp:cNvSpPr/>
      </dsp:nvSpPr>
      <dsp:spPr>
        <a:xfrm>
          <a:off x="0" y="3302843"/>
          <a:ext cx="3842518" cy="7432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de-DE" sz="2200" kern="1200"/>
            <a:t>Sicherheit für Anfänger</a:t>
          </a:r>
          <a:endParaRPr lang="en-US" sz="2200" kern="1200"/>
        </a:p>
      </dsp:txBody>
      <dsp:txXfrm>
        <a:off x="0" y="3302843"/>
        <a:ext cx="3842518" cy="743251"/>
      </dsp:txXfrm>
    </dsp:sp>
    <dsp:sp modelId="{4D28736B-ACFC-D749-AED8-EAA5034A4613}">
      <dsp:nvSpPr>
        <dsp:cNvPr id="0" name=""/>
        <dsp:cNvSpPr/>
      </dsp:nvSpPr>
      <dsp:spPr>
        <a:xfrm>
          <a:off x="3842518" y="3302843"/>
          <a:ext cx="3842518" cy="7432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de-DE" sz="2200" kern="1200"/>
            <a:t>Wettkampfreiz für Fortgeschrittene</a:t>
          </a:r>
          <a:endParaRPr lang="en-US" sz="2200" kern="1200"/>
        </a:p>
      </dsp:txBody>
      <dsp:txXfrm>
        <a:off x="3842518" y="3302843"/>
        <a:ext cx="3842518" cy="743251"/>
      </dsp:txXfrm>
    </dsp:sp>
    <dsp:sp modelId="{007CDDB1-D7E0-664D-AC47-79FF7BE7D614}">
      <dsp:nvSpPr>
        <dsp:cNvPr id="0" name=""/>
        <dsp:cNvSpPr/>
      </dsp:nvSpPr>
      <dsp:spPr>
        <a:xfrm rot="10800000">
          <a:off x="0" y="1839"/>
          <a:ext cx="7685037" cy="248504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t>Zwei LäuferInnen haben eine ähnliche Strecke, jedoch hat der/die läuferisch Bessere einen weiter entfernten Posten.</a:t>
          </a:r>
          <a:endParaRPr lang="en-US" sz="2000" kern="1200" dirty="0"/>
        </a:p>
      </dsp:txBody>
      <dsp:txXfrm rot="10800000">
        <a:off x="0" y="1839"/>
        <a:ext cx="7685037" cy="16147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DE0A8-F462-1F49-A248-D46F9653EDFE}">
      <dsp:nvSpPr>
        <dsp:cNvPr id="0" name=""/>
        <dsp:cNvSpPr/>
      </dsp:nvSpPr>
      <dsp:spPr>
        <a:xfrm>
          <a:off x="0" y="350117"/>
          <a:ext cx="4640729" cy="167264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60172" tIns="374904" rIns="360172" bIns="128016" numCol="1" spcCol="1270" anchor="t" anchorCtr="0">
          <a:noAutofit/>
        </a:bodyPr>
        <a:lstStyle/>
        <a:p>
          <a:pPr marL="171450" lvl="1" indent="-171450" algn="l" defTabSz="800100">
            <a:lnSpc>
              <a:spcPct val="90000"/>
            </a:lnSpc>
            <a:spcBef>
              <a:spcPct val="0"/>
            </a:spcBef>
            <a:spcAft>
              <a:spcPct val="15000"/>
            </a:spcAft>
            <a:buChar char="•"/>
          </a:pPr>
          <a:r>
            <a:rPr lang="de-DE" sz="1800" kern="1200"/>
            <a:t>Bereich wählen und Posten, sowie Start und Ziel setzen</a:t>
          </a:r>
          <a:endParaRPr lang="en-US" sz="1800" kern="1200"/>
        </a:p>
        <a:p>
          <a:pPr marL="171450" lvl="1" indent="-171450" algn="l" defTabSz="800100">
            <a:lnSpc>
              <a:spcPct val="90000"/>
            </a:lnSpc>
            <a:spcBef>
              <a:spcPct val="0"/>
            </a:spcBef>
            <a:spcAft>
              <a:spcPct val="15000"/>
            </a:spcAft>
            <a:buChar char="•"/>
          </a:pPr>
          <a:r>
            <a:rPr lang="de-DE" sz="1800" kern="1200"/>
            <a:t>XML-Datei speichern</a:t>
          </a:r>
          <a:endParaRPr lang="en-US" sz="1800" kern="1200"/>
        </a:p>
        <a:p>
          <a:pPr marL="171450" lvl="1" indent="-171450" algn="l" defTabSz="800100">
            <a:lnSpc>
              <a:spcPct val="90000"/>
            </a:lnSpc>
            <a:spcBef>
              <a:spcPct val="0"/>
            </a:spcBef>
            <a:spcAft>
              <a:spcPct val="15000"/>
            </a:spcAft>
            <a:buChar char="•"/>
          </a:pPr>
          <a:r>
            <a:rPr lang="de-DE" sz="1800" kern="1200"/>
            <a:t>„PseudO“ Karte als PDF speichern</a:t>
          </a:r>
          <a:endParaRPr lang="en-US" sz="1800" kern="1200"/>
        </a:p>
      </dsp:txBody>
      <dsp:txXfrm>
        <a:off x="0" y="350117"/>
        <a:ext cx="4640729" cy="1672649"/>
      </dsp:txXfrm>
    </dsp:sp>
    <dsp:sp modelId="{239BDFF3-5447-874E-BBF6-5367527EDA2C}">
      <dsp:nvSpPr>
        <dsp:cNvPr id="0" name=""/>
        <dsp:cNvSpPr/>
      </dsp:nvSpPr>
      <dsp:spPr>
        <a:xfrm>
          <a:off x="232036" y="84437"/>
          <a:ext cx="3248510"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786" tIns="0" rIns="122786" bIns="0" numCol="1" spcCol="1270" anchor="ctr" anchorCtr="0">
          <a:noAutofit/>
        </a:bodyPr>
        <a:lstStyle/>
        <a:p>
          <a:pPr marL="0" lvl="0" indent="0" algn="l" defTabSz="800100">
            <a:lnSpc>
              <a:spcPct val="90000"/>
            </a:lnSpc>
            <a:spcBef>
              <a:spcPct val="0"/>
            </a:spcBef>
            <a:spcAft>
              <a:spcPct val="35000"/>
            </a:spcAft>
            <a:buNone/>
            <a:defRPr b="1"/>
          </a:pPr>
          <a:r>
            <a:rPr lang="de-DE" sz="1800" kern="1200"/>
            <a:t>1. OpenOrienteeringMap</a:t>
          </a:r>
          <a:endParaRPr lang="en-US" sz="1800" kern="1200"/>
        </a:p>
      </dsp:txBody>
      <dsp:txXfrm>
        <a:off x="257975" y="110376"/>
        <a:ext cx="3196632" cy="479482"/>
      </dsp:txXfrm>
    </dsp:sp>
    <dsp:sp modelId="{C8CD2107-EE3F-854B-A9A7-4C48FD554E60}">
      <dsp:nvSpPr>
        <dsp:cNvPr id="0" name=""/>
        <dsp:cNvSpPr/>
      </dsp:nvSpPr>
      <dsp:spPr>
        <a:xfrm>
          <a:off x="0" y="2385647"/>
          <a:ext cx="4640729" cy="141749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60172" tIns="374904" rIns="360172" bIns="128016" numCol="1" spcCol="1270" anchor="t" anchorCtr="0">
          <a:noAutofit/>
        </a:bodyPr>
        <a:lstStyle/>
        <a:p>
          <a:pPr marL="171450" lvl="1" indent="-171450" algn="l" defTabSz="800100">
            <a:lnSpc>
              <a:spcPct val="90000"/>
            </a:lnSpc>
            <a:spcBef>
              <a:spcPct val="0"/>
            </a:spcBef>
            <a:spcAft>
              <a:spcPct val="15000"/>
            </a:spcAft>
            <a:buChar char="•"/>
          </a:pPr>
          <a:r>
            <a:rPr lang="de-DE" sz="1800" kern="1200"/>
            <a:t>Upload Event</a:t>
          </a:r>
          <a:endParaRPr lang="en-US" sz="1800" kern="1200"/>
        </a:p>
        <a:p>
          <a:pPr marL="171450" lvl="1" indent="-171450" algn="l" defTabSz="800100">
            <a:lnSpc>
              <a:spcPct val="90000"/>
            </a:lnSpc>
            <a:spcBef>
              <a:spcPct val="0"/>
            </a:spcBef>
            <a:spcAft>
              <a:spcPct val="15000"/>
            </a:spcAft>
            <a:buChar char="•"/>
          </a:pPr>
          <a:r>
            <a:rPr lang="de-DE" sz="1800" kern="1200"/>
            <a:t>XML-Datei hochladen</a:t>
          </a:r>
          <a:endParaRPr lang="en-US" sz="1800" kern="1200"/>
        </a:p>
        <a:p>
          <a:pPr marL="171450" lvl="1" indent="-171450" algn="l" defTabSz="800100">
            <a:lnSpc>
              <a:spcPct val="90000"/>
            </a:lnSpc>
            <a:spcBef>
              <a:spcPct val="0"/>
            </a:spcBef>
            <a:spcAft>
              <a:spcPct val="15000"/>
            </a:spcAft>
            <a:buChar char="•"/>
          </a:pPr>
          <a:r>
            <a:rPr lang="de-DE" sz="1800" kern="1200"/>
            <a:t>PDF-Datei hochladen</a:t>
          </a:r>
          <a:endParaRPr lang="en-US" sz="1800" kern="1200"/>
        </a:p>
      </dsp:txBody>
      <dsp:txXfrm>
        <a:off x="0" y="2385647"/>
        <a:ext cx="4640729" cy="1417499"/>
      </dsp:txXfrm>
    </dsp:sp>
    <dsp:sp modelId="{E66A1AFC-7A3A-DB46-A731-CE1B6E3F134A}">
      <dsp:nvSpPr>
        <dsp:cNvPr id="0" name=""/>
        <dsp:cNvSpPr/>
      </dsp:nvSpPr>
      <dsp:spPr>
        <a:xfrm>
          <a:off x="232036" y="2119967"/>
          <a:ext cx="3248510"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2786" tIns="0" rIns="122786" bIns="0" numCol="1" spcCol="1270" anchor="ctr" anchorCtr="0">
          <a:noAutofit/>
        </a:bodyPr>
        <a:lstStyle/>
        <a:p>
          <a:pPr marL="0" lvl="0" indent="0" algn="l" defTabSz="800100">
            <a:lnSpc>
              <a:spcPct val="90000"/>
            </a:lnSpc>
            <a:spcBef>
              <a:spcPct val="0"/>
            </a:spcBef>
            <a:spcAft>
              <a:spcPct val="35000"/>
            </a:spcAft>
            <a:buNone/>
            <a:defRPr b="1"/>
          </a:pPr>
          <a:r>
            <a:rPr lang="de-DE" sz="1800" kern="1200"/>
            <a:t>2. UsinligO</a:t>
          </a:r>
          <a:endParaRPr lang="en-US" sz="1800" kern="1200"/>
        </a:p>
      </dsp:txBody>
      <dsp:txXfrm>
        <a:off x="257975" y="2145906"/>
        <a:ext cx="319663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FDBB0-7068-4126-B040-1BB240237D24}">
      <dsp:nvSpPr>
        <dsp:cNvPr id="0" name=""/>
        <dsp:cNvSpPr/>
      </dsp:nvSpPr>
      <dsp:spPr>
        <a:xfrm>
          <a:off x="0" y="3027"/>
          <a:ext cx="6943725" cy="6449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AB603-7569-40EE-9664-04E04743D07E}">
      <dsp:nvSpPr>
        <dsp:cNvPr id="0" name=""/>
        <dsp:cNvSpPr/>
      </dsp:nvSpPr>
      <dsp:spPr>
        <a:xfrm>
          <a:off x="195089" y="148135"/>
          <a:ext cx="354708" cy="354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B56493-1F81-4358-889D-5A92563C7B6E}">
      <dsp:nvSpPr>
        <dsp:cNvPr id="0" name=""/>
        <dsp:cNvSpPr/>
      </dsp:nvSpPr>
      <dsp:spPr>
        <a:xfrm>
          <a:off x="744887" y="3027"/>
          <a:ext cx="6198837"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844550">
            <a:lnSpc>
              <a:spcPct val="90000"/>
            </a:lnSpc>
            <a:spcBef>
              <a:spcPct val="0"/>
            </a:spcBef>
            <a:spcAft>
              <a:spcPct val="35000"/>
            </a:spcAft>
            <a:buNone/>
          </a:pPr>
          <a:r>
            <a:rPr lang="de-DE" sz="1900" kern="1200"/>
            <a:t>Create</a:t>
          </a:r>
          <a:endParaRPr lang="en-US" sz="1900" kern="1200"/>
        </a:p>
      </dsp:txBody>
      <dsp:txXfrm>
        <a:off x="744887" y="3027"/>
        <a:ext cx="6198837" cy="644924"/>
      </dsp:txXfrm>
    </dsp:sp>
    <dsp:sp modelId="{F2CC6B29-4076-4891-A764-A366E0D85ABB}">
      <dsp:nvSpPr>
        <dsp:cNvPr id="0" name=""/>
        <dsp:cNvSpPr/>
      </dsp:nvSpPr>
      <dsp:spPr>
        <a:xfrm>
          <a:off x="0" y="809183"/>
          <a:ext cx="6943725" cy="6449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D82104-C69E-42BD-8C9D-1F75E0762691}">
      <dsp:nvSpPr>
        <dsp:cNvPr id="0" name=""/>
        <dsp:cNvSpPr/>
      </dsp:nvSpPr>
      <dsp:spPr>
        <a:xfrm>
          <a:off x="195089" y="954291"/>
          <a:ext cx="354708" cy="354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65857-81DE-4A8A-A1B7-343C6B5391CE}">
      <dsp:nvSpPr>
        <dsp:cNvPr id="0" name=""/>
        <dsp:cNvSpPr/>
      </dsp:nvSpPr>
      <dsp:spPr>
        <a:xfrm>
          <a:off x="744887" y="809183"/>
          <a:ext cx="6198837"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844550">
            <a:lnSpc>
              <a:spcPct val="90000"/>
            </a:lnSpc>
            <a:spcBef>
              <a:spcPct val="0"/>
            </a:spcBef>
            <a:spcAft>
              <a:spcPct val="35000"/>
            </a:spcAft>
            <a:buNone/>
          </a:pPr>
          <a:r>
            <a:rPr lang="de-DE" sz="1900" kern="1200"/>
            <a:t>Manage Events</a:t>
          </a:r>
          <a:endParaRPr lang="en-US" sz="1900" kern="1200"/>
        </a:p>
      </dsp:txBody>
      <dsp:txXfrm>
        <a:off x="744887" y="809183"/>
        <a:ext cx="6198837" cy="644924"/>
      </dsp:txXfrm>
    </dsp:sp>
    <dsp:sp modelId="{C186862E-6924-4EA2-B4A2-8288EDEE93E4}">
      <dsp:nvSpPr>
        <dsp:cNvPr id="0" name=""/>
        <dsp:cNvSpPr/>
      </dsp:nvSpPr>
      <dsp:spPr>
        <a:xfrm>
          <a:off x="0" y="1615339"/>
          <a:ext cx="6943725" cy="64492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1180F-04F8-4074-BE51-E5953E1C6E87}">
      <dsp:nvSpPr>
        <dsp:cNvPr id="0" name=""/>
        <dsp:cNvSpPr/>
      </dsp:nvSpPr>
      <dsp:spPr>
        <a:xfrm>
          <a:off x="195089" y="1760447"/>
          <a:ext cx="354708" cy="3547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1BB7B6-A6FF-4B28-9CAF-45600A34FE3A}">
      <dsp:nvSpPr>
        <dsp:cNvPr id="0" name=""/>
        <dsp:cNvSpPr/>
      </dsp:nvSpPr>
      <dsp:spPr>
        <a:xfrm>
          <a:off x="744887" y="1615339"/>
          <a:ext cx="3124676"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844550">
            <a:lnSpc>
              <a:spcPct val="90000"/>
            </a:lnSpc>
            <a:spcBef>
              <a:spcPct val="0"/>
            </a:spcBef>
            <a:spcAft>
              <a:spcPct val="35000"/>
            </a:spcAft>
            <a:buNone/>
          </a:pPr>
          <a:r>
            <a:rPr lang="de-DE" sz="1900" kern="1200" dirty="0"/>
            <a:t>Create New Event</a:t>
          </a:r>
          <a:endParaRPr lang="en-US" sz="1900" kern="1200" dirty="0"/>
        </a:p>
      </dsp:txBody>
      <dsp:txXfrm>
        <a:off x="744887" y="1615339"/>
        <a:ext cx="3124676" cy="644924"/>
      </dsp:txXfrm>
    </dsp:sp>
    <dsp:sp modelId="{572EFC84-72FF-4FFD-87F4-5549CB37F1A0}">
      <dsp:nvSpPr>
        <dsp:cNvPr id="0" name=""/>
        <dsp:cNvSpPr/>
      </dsp:nvSpPr>
      <dsp:spPr>
        <a:xfrm>
          <a:off x="3869564" y="1615339"/>
          <a:ext cx="3074160"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488950">
            <a:lnSpc>
              <a:spcPct val="90000"/>
            </a:lnSpc>
            <a:spcBef>
              <a:spcPct val="0"/>
            </a:spcBef>
            <a:spcAft>
              <a:spcPct val="35000"/>
            </a:spcAft>
            <a:buNone/>
          </a:pPr>
          <a:r>
            <a:rPr lang="de-DE" sz="1100" kern="1200"/>
            <a:t>Nun kann man entweder eine XML-Datei von OOM hochladen oder einfach mit dem Handy eine Strecke planen.</a:t>
          </a:r>
          <a:endParaRPr lang="en-US" sz="1100" kern="1200"/>
        </a:p>
      </dsp:txBody>
      <dsp:txXfrm>
        <a:off x="3869564" y="1615339"/>
        <a:ext cx="3074160" cy="644924"/>
      </dsp:txXfrm>
    </dsp:sp>
    <dsp:sp modelId="{58109C9B-6D76-43D9-B97C-FB2E09B29C5A}">
      <dsp:nvSpPr>
        <dsp:cNvPr id="0" name=""/>
        <dsp:cNvSpPr/>
      </dsp:nvSpPr>
      <dsp:spPr>
        <a:xfrm>
          <a:off x="0" y="2421494"/>
          <a:ext cx="6943725" cy="64492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56761-7F28-45A8-87A8-7664B5AB3BDD}">
      <dsp:nvSpPr>
        <dsp:cNvPr id="0" name=""/>
        <dsp:cNvSpPr/>
      </dsp:nvSpPr>
      <dsp:spPr>
        <a:xfrm>
          <a:off x="195089" y="2566602"/>
          <a:ext cx="354708" cy="3547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6B70A-9F12-4CBF-B2E0-CE506F0970DD}">
      <dsp:nvSpPr>
        <dsp:cNvPr id="0" name=""/>
        <dsp:cNvSpPr/>
      </dsp:nvSpPr>
      <dsp:spPr>
        <a:xfrm>
          <a:off x="744887" y="2421494"/>
          <a:ext cx="3124676"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844550">
            <a:lnSpc>
              <a:spcPct val="90000"/>
            </a:lnSpc>
            <a:spcBef>
              <a:spcPct val="0"/>
            </a:spcBef>
            <a:spcAft>
              <a:spcPct val="35000"/>
            </a:spcAft>
            <a:buNone/>
          </a:pPr>
          <a:r>
            <a:rPr lang="de-DE" sz="1900" kern="1200"/>
            <a:t>Category</a:t>
          </a:r>
          <a:endParaRPr lang="en-US" sz="1900" kern="1200"/>
        </a:p>
      </dsp:txBody>
      <dsp:txXfrm>
        <a:off x="744887" y="2421494"/>
        <a:ext cx="3124676" cy="644924"/>
      </dsp:txXfrm>
    </dsp:sp>
    <dsp:sp modelId="{3BB16474-C34C-48F8-BF07-AF523EEBE54D}">
      <dsp:nvSpPr>
        <dsp:cNvPr id="0" name=""/>
        <dsp:cNvSpPr/>
      </dsp:nvSpPr>
      <dsp:spPr>
        <a:xfrm>
          <a:off x="3869564" y="2421494"/>
          <a:ext cx="3074160"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488950">
            <a:lnSpc>
              <a:spcPct val="90000"/>
            </a:lnSpc>
            <a:spcBef>
              <a:spcPct val="0"/>
            </a:spcBef>
            <a:spcAft>
              <a:spcPct val="35000"/>
            </a:spcAft>
            <a:buNone/>
          </a:pPr>
          <a:r>
            <a:rPr lang="de-DE" sz="1100" kern="1200"/>
            <a:t>Zwischen den verschiedenen Eingabemöglichkeiten kann man immer wieder auf „Save“ drücken und später weiter bearbeiten</a:t>
          </a:r>
          <a:endParaRPr lang="en-US" sz="1100" kern="1200"/>
        </a:p>
      </dsp:txBody>
      <dsp:txXfrm>
        <a:off x="3869564" y="2421494"/>
        <a:ext cx="3074160" cy="644924"/>
      </dsp:txXfrm>
    </dsp:sp>
    <dsp:sp modelId="{EF9831FD-897D-483B-A707-74073E159EC9}">
      <dsp:nvSpPr>
        <dsp:cNvPr id="0" name=""/>
        <dsp:cNvSpPr/>
      </dsp:nvSpPr>
      <dsp:spPr>
        <a:xfrm>
          <a:off x="0" y="3227650"/>
          <a:ext cx="6943725" cy="64492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AB847-EC17-410B-B3A1-670269BE0AF5}">
      <dsp:nvSpPr>
        <dsp:cNvPr id="0" name=""/>
        <dsp:cNvSpPr/>
      </dsp:nvSpPr>
      <dsp:spPr>
        <a:xfrm>
          <a:off x="195089" y="3372758"/>
          <a:ext cx="354708" cy="3547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33035-CE29-4870-AFF3-8A3D09D6D1A6}">
      <dsp:nvSpPr>
        <dsp:cNvPr id="0" name=""/>
        <dsp:cNvSpPr/>
      </dsp:nvSpPr>
      <dsp:spPr>
        <a:xfrm>
          <a:off x="744887" y="3227650"/>
          <a:ext cx="6198837" cy="644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5" tIns="68255" rIns="68255" bIns="68255" numCol="1" spcCol="1270" anchor="ctr" anchorCtr="0">
          <a:noAutofit/>
        </a:bodyPr>
        <a:lstStyle/>
        <a:p>
          <a:pPr marL="0" lvl="0" indent="0" algn="l" defTabSz="844550">
            <a:lnSpc>
              <a:spcPct val="90000"/>
            </a:lnSpc>
            <a:spcBef>
              <a:spcPct val="0"/>
            </a:spcBef>
            <a:spcAft>
              <a:spcPct val="35000"/>
            </a:spcAft>
            <a:buNone/>
          </a:pPr>
          <a:r>
            <a:rPr lang="de-DE" sz="1900" kern="1200"/>
            <a:t>Course</a:t>
          </a:r>
          <a:endParaRPr lang="en-US" sz="1900" kern="1200"/>
        </a:p>
      </dsp:txBody>
      <dsp:txXfrm>
        <a:off x="744887" y="3227650"/>
        <a:ext cx="6198837" cy="64492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E433C-E7CC-4647-80CB-E034495C8C14}" type="datetimeFigureOut">
              <a:rPr lang="de-DE" smtClean="0"/>
              <a:t>01.04.25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066E4-9403-E741-A298-2B2D43320BAB}" type="slidenum">
              <a:rPr lang="de-DE" smtClean="0"/>
              <a:t>‹Nr.›</a:t>
            </a:fld>
            <a:endParaRPr lang="de-DE"/>
          </a:p>
        </p:txBody>
      </p:sp>
    </p:spTree>
    <p:extLst>
      <p:ext uri="{BB962C8B-B14F-4D97-AF65-F5344CB8AC3E}">
        <p14:creationId xmlns:p14="http://schemas.microsoft.com/office/powerpoint/2010/main" val="260730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C066E4-9403-E741-A298-2B2D43320BAB}" type="slidenum">
              <a:rPr lang="de-DE" smtClean="0"/>
              <a:t>4</a:t>
            </a:fld>
            <a:endParaRPr lang="de-DE"/>
          </a:p>
        </p:txBody>
      </p:sp>
    </p:spTree>
    <p:extLst>
      <p:ext uri="{BB962C8B-B14F-4D97-AF65-F5344CB8AC3E}">
        <p14:creationId xmlns:p14="http://schemas.microsoft.com/office/powerpoint/2010/main" val="428766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C066E4-9403-E741-A298-2B2D43320BAB}" type="slidenum">
              <a:rPr lang="de-DE" smtClean="0"/>
              <a:t>9</a:t>
            </a:fld>
            <a:endParaRPr lang="de-DE"/>
          </a:p>
        </p:txBody>
      </p:sp>
    </p:spTree>
    <p:extLst>
      <p:ext uri="{BB962C8B-B14F-4D97-AF65-F5344CB8AC3E}">
        <p14:creationId xmlns:p14="http://schemas.microsoft.com/office/powerpoint/2010/main" val="413003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CC066E4-9403-E741-A298-2B2D43320BAB}" type="slidenum">
              <a:rPr lang="de-DE" smtClean="0"/>
              <a:t>33</a:t>
            </a:fld>
            <a:endParaRPr lang="de-DE"/>
          </a:p>
        </p:txBody>
      </p:sp>
    </p:spTree>
    <p:extLst>
      <p:ext uri="{BB962C8B-B14F-4D97-AF65-F5344CB8AC3E}">
        <p14:creationId xmlns:p14="http://schemas.microsoft.com/office/powerpoint/2010/main" val="102966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09938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241681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51533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92938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22282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19747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73621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64031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610023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928085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4/1/25</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48828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4/1/25</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‹Nr.›</a:t>
            </a:fld>
            <a:endParaRPr lang="en-US" dirty="0"/>
          </a:p>
        </p:txBody>
      </p:sp>
    </p:spTree>
    <p:extLst>
      <p:ext uri="{BB962C8B-B14F-4D97-AF65-F5344CB8AC3E}">
        <p14:creationId xmlns:p14="http://schemas.microsoft.com/office/powerpoint/2010/main" val="139510290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8.jpeg"/><Relationship Id="rId7" Type="http://schemas.openxmlformats.org/officeDocument/2006/relationships/diagramColors" Target="../diagrams/colors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jpeg"/><Relationship Id="rId7" Type="http://schemas.openxmlformats.org/officeDocument/2006/relationships/diagramColors" Target="../diagrams/colors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hyperlink" Target="mailto:stefan.falk@schule-ooe.at"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 name="Video 3" descr="Person, die bergauf joggt">
            <a:extLst>
              <a:ext uri="{FF2B5EF4-FFF2-40B4-BE49-F238E27FC236}">
                <a16:creationId xmlns:a16="http://schemas.microsoft.com/office/drawing/2014/main" id="{699DEB9D-D5BB-F6A7-C500-52D7381797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1530" y="10"/>
            <a:ext cx="12188941" cy="6857990"/>
          </a:xfrm>
          <a:prstGeom prst="rect">
            <a:avLst/>
          </a:prstGeom>
        </p:spPr>
      </p:pic>
      <p:sp>
        <p:nvSpPr>
          <p:cNvPr id="11" name="Rectangle 10">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DEE9D5-6E58-B6EB-4004-9C5BB5DFCF8F}"/>
              </a:ext>
            </a:extLst>
          </p:cNvPr>
          <p:cNvSpPr>
            <a:spLocks noGrp="1"/>
          </p:cNvSpPr>
          <p:nvPr>
            <p:ph type="ctrTitle"/>
          </p:nvPr>
        </p:nvSpPr>
        <p:spPr>
          <a:xfrm>
            <a:off x="457200" y="1122363"/>
            <a:ext cx="6370686" cy="2387600"/>
          </a:xfrm>
        </p:spPr>
        <p:txBody>
          <a:bodyPr>
            <a:normAutofit/>
          </a:bodyPr>
          <a:lstStyle/>
          <a:p>
            <a:r>
              <a:rPr lang="de-DE">
                <a:solidFill>
                  <a:srgbClr val="FFFFFF"/>
                </a:solidFill>
              </a:rPr>
              <a:t>Orientierungslauf</a:t>
            </a:r>
          </a:p>
        </p:txBody>
      </p:sp>
      <p:sp>
        <p:nvSpPr>
          <p:cNvPr id="3" name="Untertitel 2">
            <a:extLst>
              <a:ext uri="{FF2B5EF4-FFF2-40B4-BE49-F238E27FC236}">
                <a16:creationId xmlns:a16="http://schemas.microsoft.com/office/drawing/2014/main" id="{05AF71AD-54E8-B7D8-38EE-5FBAAD152D02}"/>
              </a:ext>
            </a:extLst>
          </p:cNvPr>
          <p:cNvSpPr>
            <a:spLocks noGrp="1"/>
          </p:cNvSpPr>
          <p:nvPr>
            <p:ph type="subTitle" idx="1"/>
          </p:nvPr>
        </p:nvSpPr>
        <p:spPr>
          <a:xfrm>
            <a:off x="457200" y="3602037"/>
            <a:ext cx="6370686" cy="2617787"/>
          </a:xfrm>
        </p:spPr>
        <p:txBody>
          <a:bodyPr>
            <a:normAutofit/>
          </a:bodyPr>
          <a:lstStyle/>
          <a:p>
            <a:r>
              <a:rPr lang="de-DE" dirty="0">
                <a:solidFill>
                  <a:srgbClr val="FFFFFF"/>
                </a:solidFill>
              </a:rPr>
              <a:t>Der etwas andere Ausdauerlauf</a:t>
            </a:r>
          </a:p>
        </p:txBody>
      </p:sp>
      <p:grpSp>
        <p:nvGrpSpPr>
          <p:cNvPr id="13" name="Group 12">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14" name="Oval 13">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99527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90" name="Background Fill">
            <a:extLst>
              <a:ext uri="{FF2B5EF4-FFF2-40B4-BE49-F238E27FC236}">
                <a16:creationId xmlns:a16="http://schemas.microsoft.com/office/drawing/2014/main" id="{8C8EF8BB-CAC8-44D6-ADC2-B3CC883F4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092" name="Color Fill">
            <a:extLst>
              <a:ext uri="{FF2B5EF4-FFF2-40B4-BE49-F238E27FC236}">
                <a16:creationId xmlns:a16="http://schemas.microsoft.com/office/drawing/2014/main" id="{85C9FD82-C026-499D-AE4B-336DD871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094" name="Group 2093">
            <a:extLst>
              <a:ext uri="{FF2B5EF4-FFF2-40B4-BE49-F238E27FC236}">
                <a16:creationId xmlns:a16="http://schemas.microsoft.com/office/drawing/2014/main" id="{55DEBE52-1B8A-4FB6-89DC-77204CFC87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088593"/>
            <a:ext cx="12211115" cy="3782726"/>
            <a:chOff x="-7750" y="3088593"/>
            <a:chExt cx="12211115" cy="3782726"/>
          </a:xfrm>
        </p:grpSpPr>
        <p:sp>
          <p:nvSpPr>
            <p:cNvPr id="2095" name="Graphic 18">
              <a:extLst>
                <a:ext uri="{FF2B5EF4-FFF2-40B4-BE49-F238E27FC236}">
                  <a16:creationId xmlns:a16="http://schemas.microsoft.com/office/drawing/2014/main" id="{D8C665B5-90BB-4BC6-93DF-7C4C69A4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tx2">
                <a:lumMod val="25000"/>
                <a:lumOff val="75000"/>
                <a:alpha val="20000"/>
              </a:schemeClr>
            </a:solidFill>
            <a:ln w="209550" cap="flat">
              <a:noFill/>
              <a:prstDash val="solid"/>
              <a:miter/>
            </a:ln>
          </p:spPr>
          <p:txBody>
            <a:bodyPr rtlCol="0" anchor="ctr"/>
            <a:lstStyle/>
            <a:p>
              <a:endParaRPr lang="en-US" dirty="0"/>
            </a:p>
          </p:txBody>
        </p:sp>
        <p:sp>
          <p:nvSpPr>
            <p:cNvPr id="2096" name="Graphic 9">
              <a:extLst>
                <a:ext uri="{FF2B5EF4-FFF2-40B4-BE49-F238E27FC236}">
                  <a16:creationId xmlns:a16="http://schemas.microsoft.com/office/drawing/2014/main" id="{4180891F-0143-4AC5-AB91-B25670AA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9056"/>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097" name="Oval 2096">
              <a:extLst>
                <a:ext uri="{FF2B5EF4-FFF2-40B4-BE49-F238E27FC236}">
                  <a16:creationId xmlns:a16="http://schemas.microsoft.com/office/drawing/2014/main" id="{4B6DEFAB-07E8-43F2-BA86-5139B458F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4833" y="3760312"/>
              <a:ext cx="347785" cy="349260"/>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2098" name="Oval 2097">
              <a:extLst>
                <a:ext uri="{FF2B5EF4-FFF2-40B4-BE49-F238E27FC236}">
                  <a16:creationId xmlns:a16="http://schemas.microsoft.com/office/drawing/2014/main" id="{3005B41C-68F4-42FE-A69D-37AFFADEC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Freeform: Shape 2098">
              <a:extLst>
                <a:ext uri="{FF2B5EF4-FFF2-40B4-BE49-F238E27FC236}">
                  <a16:creationId xmlns:a16="http://schemas.microsoft.com/office/drawing/2014/main" id="{AD8E2403-BC3A-4510-B952-CCC41BCDEF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030194"/>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2100" name="Graphic 9">
              <a:extLst>
                <a:ext uri="{FF2B5EF4-FFF2-40B4-BE49-F238E27FC236}">
                  <a16:creationId xmlns:a16="http://schemas.microsoft.com/office/drawing/2014/main" id="{DDBAF15E-2C75-4AD1-9B70-E859E5F35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35142"/>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endParaRPr lang="en-US"/>
            </a:p>
          </p:txBody>
        </p:sp>
        <p:sp>
          <p:nvSpPr>
            <p:cNvPr id="2101" name="Graphic 9">
              <a:extLst>
                <a:ext uri="{FF2B5EF4-FFF2-40B4-BE49-F238E27FC236}">
                  <a16:creationId xmlns:a16="http://schemas.microsoft.com/office/drawing/2014/main" id="{0B025BEF-A1EB-43F1-A981-1E6002E50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505627" y="4311194"/>
              <a:ext cx="2100813" cy="210081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dirty="0"/>
            </a:p>
          </p:txBody>
        </p:sp>
        <p:sp>
          <p:nvSpPr>
            <p:cNvPr id="2102" name="Freeform: Shape 2101">
              <a:extLst>
                <a:ext uri="{FF2B5EF4-FFF2-40B4-BE49-F238E27FC236}">
                  <a16:creationId xmlns:a16="http://schemas.microsoft.com/office/drawing/2014/main" id="{0C17C578-A97A-43D1-8357-556A1B296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0300"/>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103" name="Graphic 9">
              <a:extLst>
                <a:ext uri="{FF2B5EF4-FFF2-40B4-BE49-F238E27FC236}">
                  <a16:creationId xmlns:a16="http://schemas.microsoft.com/office/drawing/2014/main" id="{25CECE1B-84FD-4665-BEB9-C0F4F5975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606" y="308859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a:p>
          </p:txBody>
        </p:sp>
        <p:sp>
          <p:nvSpPr>
            <p:cNvPr id="2104" name="Graphic 9">
              <a:extLst>
                <a:ext uri="{FF2B5EF4-FFF2-40B4-BE49-F238E27FC236}">
                  <a16:creationId xmlns:a16="http://schemas.microsoft.com/office/drawing/2014/main" id="{B3E075A4-1A27-4255-B48F-468B2DDA6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343" y="3669097"/>
              <a:ext cx="3174736" cy="317473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2105" name="Graphic 9">
              <a:extLst>
                <a:ext uri="{FF2B5EF4-FFF2-40B4-BE49-F238E27FC236}">
                  <a16:creationId xmlns:a16="http://schemas.microsoft.com/office/drawing/2014/main" id="{BAF4764D-8566-4EF8-8D27-3617F1BB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203585" y="4030194"/>
              <a:ext cx="2635994" cy="263599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9331" cap="flat">
              <a:noFill/>
              <a:prstDash val="solid"/>
              <a:miter/>
            </a:ln>
          </p:spPr>
          <p:txBody>
            <a:bodyPr rtlCol="0" anchor="ctr"/>
            <a:lstStyle/>
            <a:p>
              <a:endParaRPr lang="en-US"/>
            </a:p>
          </p:txBody>
        </p:sp>
      </p:grpSp>
      <p:sp>
        <p:nvSpPr>
          <p:cNvPr id="2107" name="Texture">
            <a:extLst>
              <a:ext uri="{FF2B5EF4-FFF2-40B4-BE49-F238E27FC236}">
                <a16:creationId xmlns:a16="http://schemas.microsoft.com/office/drawing/2014/main" id="{64124455-3919-4F24-82F0-1269DE290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85"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3972846-7516-0D86-58D2-C4728E7ECFF8}"/>
              </a:ext>
            </a:extLst>
          </p:cNvPr>
          <p:cNvSpPr>
            <a:spLocks noGrp="1"/>
          </p:cNvSpPr>
          <p:nvPr>
            <p:ph type="title"/>
          </p:nvPr>
        </p:nvSpPr>
        <p:spPr>
          <a:xfrm>
            <a:off x="457200" y="758952"/>
            <a:ext cx="5141288" cy="2187857"/>
          </a:xfrm>
        </p:spPr>
        <p:txBody>
          <a:bodyPr anchor="t">
            <a:normAutofit/>
          </a:bodyPr>
          <a:lstStyle/>
          <a:p>
            <a:r>
              <a:rPr lang="de-DE"/>
              <a:t>Kompass</a:t>
            </a:r>
          </a:p>
        </p:txBody>
      </p:sp>
      <p:sp>
        <p:nvSpPr>
          <p:cNvPr id="3" name="Inhaltsplatzhalter 2">
            <a:extLst>
              <a:ext uri="{FF2B5EF4-FFF2-40B4-BE49-F238E27FC236}">
                <a16:creationId xmlns:a16="http://schemas.microsoft.com/office/drawing/2014/main" id="{A6881514-5737-2B6D-5244-EDA28AE76015}"/>
              </a:ext>
            </a:extLst>
          </p:cNvPr>
          <p:cNvSpPr>
            <a:spLocks noGrp="1"/>
          </p:cNvSpPr>
          <p:nvPr>
            <p:ph idx="1"/>
          </p:nvPr>
        </p:nvSpPr>
        <p:spPr>
          <a:xfrm>
            <a:off x="5976045" y="758952"/>
            <a:ext cx="5779628" cy="2187857"/>
          </a:xfrm>
        </p:spPr>
        <p:txBody>
          <a:bodyPr anchor="t">
            <a:normAutofit lnSpcReduction="10000"/>
          </a:bodyPr>
          <a:lstStyle/>
          <a:p>
            <a:r>
              <a:rPr lang="de-DE"/>
              <a:t>Daumenkompass</a:t>
            </a:r>
          </a:p>
          <a:p>
            <a:r>
              <a:rPr lang="de-DE"/>
              <a:t>Plattenkompass</a:t>
            </a:r>
          </a:p>
          <a:p>
            <a:r>
              <a:rPr lang="de-DE"/>
              <a:t>Die Leitlinie des Kompasses wird an die gewünschte Laufrichtung auf der Karte angelegt. Danach dreht man sich oder den Kompass so lange, bis Norden auf der Karte und dem Kompass übereinstimmen.</a:t>
            </a:r>
          </a:p>
        </p:txBody>
      </p:sp>
      <p:pic>
        <p:nvPicPr>
          <p:cNvPr id="5" name="Picture 4" descr="Vintage-Kompass">
            <a:extLst>
              <a:ext uri="{FF2B5EF4-FFF2-40B4-BE49-F238E27FC236}">
                <a16:creationId xmlns:a16="http://schemas.microsoft.com/office/drawing/2014/main" id="{D59691E8-711B-6A00-5139-6CC4290C5164}"/>
              </a:ext>
            </a:extLst>
          </p:cNvPr>
          <p:cNvPicPr>
            <a:picLocks noChangeAspect="1"/>
          </p:cNvPicPr>
          <p:nvPr/>
        </p:nvPicPr>
        <p:blipFill rotWithShape="1">
          <a:blip r:embed="rId3"/>
          <a:srcRect l="45500"/>
          <a:stretch/>
        </p:blipFill>
        <p:spPr>
          <a:xfrm>
            <a:off x="529561" y="4407877"/>
            <a:ext cx="1940954" cy="1940954"/>
          </a:xfrm>
          <a:prstGeom prst="rect">
            <a:avLst/>
          </a:prstGeom>
        </p:spPr>
      </p:pic>
      <p:pic>
        <p:nvPicPr>
          <p:cNvPr id="2052" name="Picture 4" descr="SUUNTO A-10 Plattenkompass für nur € 12,99 statt € 14,99 ✔️ Online von  Intersport Winninger - wogibtswas.at">
            <a:extLst>
              <a:ext uri="{FF2B5EF4-FFF2-40B4-BE49-F238E27FC236}">
                <a16:creationId xmlns:a16="http://schemas.microsoft.com/office/drawing/2014/main" id="{9BFFE2D9-9691-7BB2-DC97-AFB3CFBBF1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05" b="6"/>
          <a:stretch/>
        </p:blipFill>
        <p:spPr bwMode="auto">
          <a:xfrm>
            <a:off x="4993767" y="3571470"/>
            <a:ext cx="2056310" cy="20563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uss OL - der Kompass">
            <a:extLst>
              <a:ext uri="{FF2B5EF4-FFF2-40B4-BE49-F238E27FC236}">
                <a16:creationId xmlns:a16="http://schemas.microsoft.com/office/drawing/2014/main" id="{9BD08497-FCFC-EDFB-94C6-C31358DA5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547" b="-2"/>
          <a:stretch/>
        </p:blipFill>
        <p:spPr bwMode="auto">
          <a:xfrm>
            <a:off x="8637662" y="4528130"/>
            <a:ext cx="1771227" cy="177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8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02"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3104"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105" name="Group 3095">
            <a:extLst>
              <a:ext uri="{FF2B5EF4-FFF2-40B4-BE49-F238E27FC236}">
                <a16:creationId xmlns:a16="http://schemas.microsoft.com/office/drawing/2014/main" id="{D13DA020-06EA-4BBB-9CBF-BF7961B082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5577" y="0"/>
            <a:ext cx="4109723" cy="6838184"/>
            <a:chOff x="8055577" y="0"/>
            <a:chExt cx="4109723" cy="6838184"/>
          </a:xfrm>
        </p:grpSpPr>
        <p:sp>
          <p:nvSpPr>
            <p:cNvPr id="3097" name="Oval 3096">
              <a:extLst>
                <a:ext uri="{FF2B5EF4-FFF2-40B4-BE49-F238E27FC236}">
                  <a16:creationId xmlns:a16="http://schemas.microsoft.com/office/drawing/2014/main" id="{0A2A3CE7-D3C6-4121-A19C-ECF3F80EF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6379" y="2615848"/>
              <a:ext cx="472267" cy="472267"/>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3098" name="Oval 3097">
              <a:extLst>
                <a:ext uri="{FF2B5EF4-FFF2-40B4-BE49-F238E27FC236}">
                  <a16:creationId xmlns:a16="http://schemas.microsoft.com/office/drawing/2014/main" id="{E285ADF5-9DA8-43E8-93B4-8B3F8987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5577" y="4963665"/>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Freeform: Shape 3098">
              <a:extLst>
                <a:ext uri="{FF2B5EF4-FFF2-40B4-BE49-F238E27FC236}">
                  <a16:creationId xmlns:a16="http://schemas.microsoft.com/office/drawing/2014/main" id="{3B17F0DD-0DDF-41EF-B611-B966C8A12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42" y="0"/>
              <a:ext cx="3499900" cy="2960417"/>
            </a:xfrm>
            <a:custGeom>
              <a:avLst/>
              <a:gdLst>
                <a:gd name="connsiteX0" fmla="*/ 489498 w 3499900"/>
                <a:gd name="connsiteY0" fmla="*/ 0 h 2960417"/>
                <a:gd name="connsiteX1" fmla="*/ 3499900 w 3499900"/>
                <a:gd name="connsiteY1" fmla="*/ 0 h 2960417"/>
                <a:gd name="connsiteX2" fmla="*/ 3499900 w 3499900"/>
                <a:gd name="connsiteY2" fmla="*/ 1207897 h 2960417"/>
                <a:gd name="connsiteX3" fmla="*/ 1747380 w 3499900"/>
                <a:gd name="connsiteY3" fmla="*/ 2960417 h 2960417"/>
                <a:gd name="connsiteX4" fmla="*/ 0 w 3499900"/>
                <a:gd name="connsiteY4" fmla="*/ 2960417 h 2960417"/>
                <a:gd name="connsiteX5" fmla="*/ 0 w 3499900"/>
                <a:gd name="connsiteY5" fmla="*/ 1213037 h 2960417"/>
                <a:gd name="connsiteX6" fmla="*/ 400187 w 3499900"/>
                <a:gd name="connsiteY6" fmla="*/ 98267 h 29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900" h="2960417">
                  <a:moveTo>
                    <a:pt x="489498" y="0"/>
                  </a:moveTo>
                  <a:lnTo>
                    <a:pt x="3499900" y="0"/>
                  </a:lnTo>
                  <a:lnTo>
                    <a:pt x="3499900" y="1207897"/>
                  </a:lnTo>
                  <a:cubicBezTo>
                    <a:pt x="3499900" y="2175797"/>
                    <a:pt x="2715280" y="2960417"/>
                    <a:pt x="1747380" y="2960417"/>
                  </a:cubicBezTo>
                  <a:lnTo>
                    <a:pt x="0" y="2960417"/>
                  </a:lnTo>
                  <a:lnTo>
                    <a:pt x="0" y="1213037"/>
                  </a:lnTo>
                  <a:cubicBezTo>
                    <a:pt x="0" y="789581"/>
                    <a:pt x="150181" y="401205"/>
                    <a:pt x="400187" y="98267"/>
                  </a:cubicBezTo>
                  <a:close/>
                </a:path>
              </a:pathLst>
            </a:custGeom>
            <a:solidFill>
              <a:schemeClr val="accent1">
                <a:lumMod val="75000"/>
                <a:alpha val="20000"/>
              </a:schemeClr>
            </a:solidFill>
            <a:ln w="9331" cap="flat">
              <a:noFill/>
              <a:prstDash val="solid"/>
              <a:miter/>
            </a:ln>
          </p:spPr>
          <p:txBody>
            <a:bodyPr rtlCol="0" anchor="ctr"/>
            <a:lstStyle/>
            <a:p>
              <a:endParaRPr lang="en-US" dirty="0"/>
            </a:p>
          </p:txBody>
        </p:sp>
        <p:sp>
          <p:nvSpPr>
            <p:cNvPr id="3100" name="Graphic 9">
              <a:extLst>
                <a:ext uri="{FF2B5EF4-FFF2-40B4-BE49-F238E27FC236}">
                  <a16:creationId xmlns:a16="http://schemas.microsoft.com/office/drawing/2014/main" id="{A606F1F9-D279-40D1-A08D-25EA4CA3E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6864" y="3049515"/>
              <a:ext cx="3718436" cy="378866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3101" name="Freeform: Shape 3100">
              <a:extLst>
                <a:ext uri="{FF2B5EF4-FFF2-40B4-BE49-F238E27FC236}">
                  <a16:creationId xmlns:a16="http://schemas.microsoft.com/office/drawing/2014/main" id="{CF87967F-476D-4293-B7A1-DF99B1749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4392" y="1"/>
              <a:ext cx="3031863" cy="2730425"/>
            </a:xfrm>
            <a:custGeom>
              <a:avLst/>
              <a:gdLst>
                <a:gd name="connsiteX0" fmla="*/ 612953 w 3031863"/>
                <a:gd name="connsiteY0" fmla="*/ 0 h 2730425"/>
                <a:gd name="connsiteX1" fmla="*/ 3031863 w 3031863"/>
                <a:gd name="connsiteY1" fmla="*/ 0 h 2730425"/>
                <a:gd name="connsiteX2" fmla="*/ 3031863 w 3031863"/>
                <a:gd name="connsiteY2" fmla="*/ 1212267 h 2730425"/>
                <a:gd name="connsiteX3" fmla="*/ 1513705 w 3031863"/>
                <a:gd name="connsiteY3" fmla="*/ 2730425 h 2730425"/>
                <a:gd name="connsiteX4" fmla="*/ 0 w 3031863"/>
                <a:gd name="connsiteY4" fmla="*/ 2730425 h 2730425"/>
                <a:gd name="connsiteX5" fmla="*/ 0 w 3031863"/>
                <a:gd name="connsiteY5" fmla="*/ 1216720 h 2730425"/>
                <a:gd name="connsiteX6" fmla="*/ 552465 w 3031863"/>
                <a:gd name="connsiteY6" fmla="*/ 45232 h 27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63" h="2730425">
                  <a:moveTo>
                    <a:pt x="612953" y="0"/>
                  </a:moveTo>
                  <a:lnTo>
                    <a:pt x="3031863" y="0"/>
                  </a:lnTo>
                  <a:lnTo>
                    <a:pt x="3031863" y="1212267"/>
                  </a:lnTo>
                  <a:cubicBezTo>
                    <a:pt x="3031863" y="2050732"/>
                    <a:pt x="2352170" y="2730425"/>
                    <a:pt x="1513705" y="2730425"/>
                  </a:cubicBezTo>
                  <a:lnTo>
                    <a:pt x="0" y="2730425"/>
                  </a:lnTo>
                  <a:lnTo>
                    <a:pt x="0" y="1216720"/>
                  </a:lnTo>
                  <a:cubicBezTo>
                    <a:pt x="0" y="745084"/>
                    <a:pt x="215059" y="323683"/>
                    <a:pt x="552465" y="45232"/>
                  </a:cubicBezTo>
                  <a:close/>
                </a:path>
              </a:pathLst>
            </a:custGeom>
            <a:solidFill>
              <a:srgbClr val="FFFFFF"/>
            </a:solidFill>
            <a:ln w="9525" cap="flat">
              <a:noFill/>
              <a:prstDash val="solid"/>
              <a:miter/>
            </a:ln>
          </p:spPr>
          <p:txBody>
            <a:bodyPr wrap="square" rtlCol="0" anchor="ctr">
              <a:noAutofit/>
            </a:bodyPr>
            <a:lstStyle/>
            <a:p>
              <a:endParaRPr lang="en-US" dirty="0"/>
            </a:p>
          </p:txBody>
        </p:sp>
      </p:grpSp>
      <p:sp>
        <p:nvSpPr>
          <p:cNvPr id="3103"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7F678938-09B9-C7D9-8879-F7438E477BC9}"/>
              </a:ext>
            </a:extLst>
          </p:cNvPr>
          <p:cNvSpPr>
            <a:spLocks noGrp="1"/>
          </p:cNvSpPr>
          <p:nvPr>
            <p:ph type="title"/>
          </p:nvPr>
        </p:nvSpPr>
        <p:spPr>
          <a:xfrm>
            <a:off x="457200" y="758952"/>
            <a:ext cx="6943725" cy="1325563"/>
          </a:xfrm>
        </p:spPr>
        <p:txBody>
          <a:bodyPr anchor="b">
            <a:normAutofit/>
          </a:bodyPr>
          <a:lstStyle/>
          <a:p>
            <a:r>
              <a:rPr lang="de-DE"/>
              <a:t>SI - Chip</a:t>
            </a:r>
          </a:p>
        </p:txBody>
      </p:sp>
      <p:sp>
        <p:nvSpPr>
          <p:cNvPr id="41" name="Inhaltsplatzhalter 2">
            <a:extLst>
              <a:ext uri="{FF2B5EF4-FFF2-40B4-BE49-F238E27FC236}">
                <a16:creationId xmlns:a16="http://schemas.microsoft.com/office/drawing/2014/main" id="{F71BF654-908C-ED98-B3D4-B06C255D50B1}"/>
              </a:ext>
            </a:extLst>
          </p:cNvPr>
          <p:cNvSpPr>
            <a:spLocks noGrp="1"/>
          </p:cNvSpPr>
          <p:nvPr>
            <p:ph idx="1"/>
          </p:nvPr>
        </p:nvSpPr>
        <p:spPr>
          <a:xfrm>
            <a:off x="457200" y="2285999"/>
            <a:ext cx="6943725" cy="3878709"/>
          </a:xfrm>
        </p:spPr>
        <p:txBody>
          <a:bodyPr>
            <a:normAutofit/>
          </a:bodyPr>
          <a:lstStyle/>
          <a:p>
            <a:r>
              <a:rPr lang="de-DE" dirty="0"/>
              <a:t>Zeitmessungssystem</a:t>
            </a:r>
          </a:p>
          <a:p>
            <a:pPr lvl="1"/>
            <a:r>
              <a:rPr lang="de-DE" dirty="0"/>
              <a:t>Nicht nur die Gesamtzeit, sondern auch die </a:t>
            </a:r>
            <a:r>
              <a:rPr lang="de-DE" dirty="0" err="1"/>
              <a:t>Splitzeiten</a:t>
            </a:r>
            <a:r>
              <a:rPr lang="de-DE" dirty="0"/>
              <a:t> werden ausgelesen.</a:t>
            </a:r>
          </a:p>
          <a:p>
            <a:pPr marL="457200" lvl="1" indent="0">
              <a:buNone/>
            </a:pPr>
            <a:endParaRPr lang="de-DE" dirty="0"/>
          </a:p>
        </p:txBody>
      </p:sp>
      <p:pic>
        <p:nvPicPr>
          <p:cNvPr id="3076" name="Picture 4" descr="SI-Card Sicherheitsleine">
            <a:extLst>
              <a:ext uri="{FF2B5EF4-FFF2-40B4-BE49-F238E27FC236}">
                <a16:creationId xmlns:a16="http://schemas.microsoft.com/office/drawing/2014/main" id="{264D2E0A-FAF5-4A8B-68A1-A94F2E4F0D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52561" y="257130"/>
            <a:ext cx="2089864" cy="2089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portident Active Card SIAC online kaufen">
            <a:extLst>
              <a:ext uri="{FF2B5EF4-FFF2-40B4-BE49-F238E27FC236}">
                <a16:creationId xmlns:a16="http://schemas.microsoft.com/office/drawing/2014/main" id="{F9E46609-BBED-B216-9ACF-49D08D600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484" r="-1" b="22251"/>
          <a:stretch/>
        </p:blipFill>
        <p:spPr bwMode="auto">
          <a:xfrm>
            <a:off x="8911883" y="4108862"/>
            <a:ext cx="2594064" cy="145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28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410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109" name="Group 4108">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110" name="Oval 4109">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11" name="Freeform: Shape 4110">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112" name="Freeform: Shape 4111">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113" name="Freeform: Shape 4112">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114"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116"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4118"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120"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4122" name="Group 4121">
            <a:extLst>
              <a:ext uri="{FF2B5EF4-FFF2-40B4-BE49-F238E27FC236}">
                <a16:creationId xmlns:a16="http://schemas.microsoft.com/office/drawing/2014/main" id="{26DAEBD3-9347-4D6A-8DCD-7693239E5D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9056"/>
            <a:ext cx="12211115" cy="3112263"/>
            <a:chOff x="-7750" y="3759056"/>
            <a:chExt cx="12211115" cy="3112263"/>
          </a:xfrm>
        </p:grpSpPr>
        <p:sp>
          <p:nvSpPr>
            <p:cNvPr id="4123"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4124"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9056"/>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4125" name="Oval 4124">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sp>
          <p:nvSpPr>
            <p:cNvPr id="4126" name="Oval 4125">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Freeform: Shape 4126">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030194"/>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a:p>
          </p:txBody>
        </p:sp>
        <p:sp>
          <p:nvSpPr>
            <p:cNvPr id="4128" name="Graphic 9">
              <a:extLst>
                <a:ext uri="{FF2B5EF4-FFF2-40B4-BE49-F238E27FC236}">
                  <a16:creationId xmlns:a16="http://schemas.microsoft.com/office/drawing/2014/main" id="{FD113AB0-8BCC-47FD-9613-23B5DA129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35142"/>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sp>
          <p:nvSpPr>
            <p:cNvPr id="4129" name="Graphic 9">
              <a:extLst>
                <a:ext uri="{FF2B5EF4-FFF2-40B4-BE49-F238E27FC236}">
                  <a16:creationId xmlns:a16="http://schemas.microsoft.com/office/drawing/2014/main" id="{85EC6479-EA64-49DA-97C3-FFEC69EB0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505627" y="4311194"/>
              <a:ext cx="2100813" cy="210081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a:p>
          </p:txBody>
        </p:sp>
        <p:sp>
          <p:nvSpPr>
            <p:cNvPr id="4130" name="Freeform: Shape 4129">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0300"/>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grpSp>
      <p:sp>
        <p:nvSpPr>
          <p:cNvPr id="4132"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481B0003-B11F-1FD2-48B6-6B808176EEF0}"/>
              </a:ext>
            </a:extLst>
          </p:cNvPr>
          <p:cNvSpPr>
            <a:spLocks noGrp="1"/>
          </p:cNvSpPr>
          <p:nvPr>
            <p:ph type="title"/>
          </p:nvPr>
        </p:nvSpPr>
        <p:spPr>
          <a:xfrm>
            <a:off x="457200" y="676656"/>
            <a:ext cx="6816373" cy="2243078"/>
          </a:xfrm>
        </p:spPr>
        <p:txBody>
          <a:bodyPr vert="horz" lIns="91440" tIns="45720" rIns="91440" bIns="45720" rtlCol="0" anchor="ctr">
            <a:normAutofit/>
          </a:bodyPr>
          <a:lstStyle/>
          <a:p>
            <a:r>
              <a:rPr lang="en-US" sz="5400"/>
              <a:t>OL- oder Trailschuhe</a:t>
            </a:r>
          </a:p>
        </p:txBody>
      </p:sp>
      <p:sp>
        <p:nvSpPr>
          <p:cNvPr id="3" name="Inhaltsplatzhalter 2">
            <a:extLst>
              <a:ext uri="{FF2B5EF4-FFF2-40B4-BE49-F238E27FC236}">
                <a16:creationId xmlns:a16="http://schemas.microsoft.com/office/drawing/2014/main" id="{82137899-FC87-8D03-CD4E-DF587D4B7E18}"/>
              </a:ext>
            </a:extLst>
          </p:cNvPr>
          <p:cNvSpPr>
            <a:spLocks noGrp="1"/>
          </p:cNvSpPr>
          <p:nvPr>
            <p:ph idx="1"/>
          </p:nvPr>
        </p:nvSpPr>
        <p:spPr>
          <a:xfrm>
            <a:off x="7406640" y="676656"/>
            <a:ext cx="4349033" cy="2242286"/>
          </a:xfrm>
        </p:spPr>
        <p:txBody>
          <a:bodyPr vert="horz" lIns="91440" tIns="45720" rIns="91440" bIns="45720" rtlCol="0" anchor="ctr">
            <a:normAutofit/>
          </a:bodyPr>
          <a:lstStyle/>
          <a:p>
            <a:pPr marL="0" indent="0">
              <a:buNone/>
            </a:pPr>
            <a:r>
              <a:rPr lang="en-US" sz="2400"/>
              <a:t>Laufschuhe mit viel Profil und/oder Spikes</a:t>
            </a:r>
          </a:p>
        </p:txBody>
      </p:sp>
      <p:pic>
        <p:nvPicPr>
          <p:cNvPr id="4098" name="Picture 2" descr="Laufschuhe | ALL4o.com">
            <a:extLst>
              <a:ext uri="{FF2B5EF4-FFF2-40B4-BE49-F238E27FC236}">
                <a16:creationId xmlns:a16="http://schemas.microsoft.com/office/drawing/2014/main" id="{EBEC6EC9-F2DA-C360-6263-40C1EA9DA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6"/>
          <a:stretch/>
        </p:blipFill>
        <p:spPr bwMode="auto">
          <a:xfrm>
            <a:off x="4495476" y="3087216"/>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Laufschuhe für Orientierungslauf und Trailrunning online kaufen | OL-Shop">
            <a:extLst>
              <a:ext uri="{FF2B5EF4-FFF2-40B4-BE49-F238E27FC236}">
                <a16:creationId xmlns:a16="http://schemas.microsoft.com/office/drawing/2014/main" id="{F86A0C39-B83E-46D1-26B1-2048F3C96E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
          <a:stretch/>
        </p:blipFill>
        <p:spPr bwMode="auto">
          <a:xfrm>
            <a:off x="8223344" y="4048587"/>
            <a:ext cx="2641141" cy="2641141"/>
          </a:xfrm>
          <a:custGeom>
            <a:avLst/>
            <a:gdLst/>
            <a:ahLst/>
            <a:cxnLst/>
            <a:rect l="l" t="t" r="r" b="b"/>
            <a:pathLst>
              <a:path w="1946957" h="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36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65"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5166" name="Color Fill">
            <a:extLst>
              <a:ext uri="{FF2B5EF4-FFF2-40B4-BE49-F238E27FC236}">
                <a16:creationId xmlns:a16="http://schemas.microsoft.com/office/drawing/2014/main" id="{F74280F7-820D-43DE-BE07-57E20B271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5167" name="Group 5149">
            <a:extLst>
              <a:ext uri="{FF2B5EF4-FFF2-40B4-BE49-F238E27FC236}">
                <a16:creationId xmlns:a16="http://schemas.microsoft.com/office/drawing/2014/main" id="{F60D38EB-2A08-4E2B-B68A-FD0969BDCD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56186" y="623464"/>
            <a:ext cx="2932765" cy="6234536"/>
            <a:chOff x="9256186" y="623464"/>
            <a:chExt cx="2932765" cy="6234536"/>
          </a:xfrm>
        </p:grpSpPr>
        <p:sp>
          <p:nvSpPr>
            <p:cNvPr id="5168" name="Oval 5167">
              <a:extLst>
                <a:ext uri="{FF2B5EF4-FFF2-40B4-BE49-F238E27FC236}">
                  <a16:creationId xmlns:a16="http://schemas.microsoft.com/office/drawing/2014/main" id="{2E4CF4D6-229D-4633-93D4-F435628A3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04993" y="3584499"/>
              <a:ext cx="491650" cy="491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9" name="Oval 5168">
              <a:extLst>
                <a:ext uri="{FF2B5EF4-FFF2-40B4-BE49-F238E27FC236}">
                  <a16:creationId xmlns:a16="http://schemas.microsoft.com/office/drawing/2014/main" id="{36EE9A43-080A-4F90-9421-EB57CC29F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86258" y="623464"/>
              <a:ext cx="273097" cy="273097"/>
            </a:xfrm>
            <a:prstGeom prst="ellipse">
              <a:avLst/>
            </a:prstGeom>
            <a:solidFill>
              <a:schemeClr val="accent1">
                <a:lumMod val="60000"/>
                <a:lumOff val="40000"/>
              </a:schemeClr>
            </a:solidFill>
            <a:ln w="9331" cap="flat">
              <a:noFill/>
              <a:prstDash val="solid"/>
              <a:miter/>
            </a:ln>
          </p:spPr>
          <p:txBody>
            <a:bodyPr rtlCol="0" anchor="ctr"/>
            <a:lstStyle/>
            <a:p>
              <a:endParaRPr lang="en-US">
                <a:solidFill>
                  <a:schemeClr val="tx1"/>
                </a:solidFill>
              </a:endParaRPr>
            </a:p>
          </p:txBody>
        </p:sp>
        <p:sp>
          <p:nvSpPr>
            <p:cNvPr id="5170" name="Graphic 9">
              <a:extLst>
                <a:ext uri="{FF2B5EF4-FFF2-40B4-BE49-F238E27FC236}">
                  <a16:creationId xmlns:a16="http://schemas.microsoft.com/office/drawing/2014/main" id="{2A5F65B2-0B21-4143-84D1-6F0204249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296194" y="3965242"/>
              <a:ext cx="2852750" cy="2932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5171" name="Graphic 9">
              <a:extLst>
                <a:ext uri="{FF2B5EF4-FFF2-40B4-BE49-F238E27FC236}">
                  <a16:creationId xmlns:a16="http://schemas.microsoft.com/office/drawing/2014/main" id="{2D14CDD6-A53F-4482-AEE9-D2CBF1211F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9464422" y="4151472"/>
              <a:ext cx="2485741" cy="255546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5172"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E8ACF7B-B092-C864-244F-C174BED3B858}"/>
              </a:ext>
            </a:extLst>
          </p:cNvPr>
          <p:cNvSpPr>
            <a:spLocks noGrp="1"/>
          </p:cNvSpPr>
          <p:nvPr>
            <p:ph type="title"/>
          </p:nvPr>
        </p:nvSpPr>
        <p:spPr>
          <a:xfrm>
            <a:off x="457201" y="758952"/>
            <a:ext cx="4876800" cy="1325563"/>
          </a:xfrm>
        </p:spPr>
        <p:txBody>
          <a:bodyPr anchor="b">
            <a:normAutofit/>
          </a:bodyPr>
          <a:lstStyle/>
          <a:p>
            <a:r>
              <a:rPr lang="de-DE" dirty="0"/>
              <a:t>OL- oder Laufbekleidung</a:t>
            </a:r>
          </a:p>
        </p:txBody>
      </p:sp>
      <p:sp>
        <p:nvSpPr>
          <p:cNvPr id="3" name="Inhaltsplatzhalter 2">
            <a:extLst>
              <a:ext uri="{FF2B5EF4-FFF2-40B4-BE49-F238E27FC236}">
                <a16:creationId xmlns:a16="http://schemas.microsoft.com/office/drawing/2014/main" id="{4982B63D-CF92-C977-C851-1AA79AD0B116}"/>
              </a:ext>
            </a:extLst>
          </p:cNvPr>
          <p:cNvSpPr>
            <a:spLocks noGrp="1"/>
          </p:cNvSpPr>
          <p:nvPr>
            <p:ph idx="1"/>
          </p:nvPr>
        </p:nvSpPr>
        <p:spPr>
          <a:xfrm>
            <a:off x="457201" y="2286000"/>
            <a:ext cx="4876800" cy="3870325"/>
          </a:xfrm>
        </p:spPr>
        <p:txBody>
          <a:bodyPr>
            <a:normAutofit/>
          </a:bodyPr>
          <a:lstStyle/>
          <a:p>
            <a:r>
              <a:rPr lang="de-DE" dirty="0"/>
              <a:t>Spezielle sehr leicht und reißfeste Kleidung</a:t>
            </a:r>
          </a:p>
          <a:p>
            <a:endParaRPr lang="de-DE" dirty="0"/>
          </a:p>
          <a:p>
            <a:r>
              <a:rPr lang="de-DE" dirty="0"/>
              <a:t>Lange Laufsocken bis zu den Knien</a:t>
            </a:r>
          </a:p>
        </p:txBody>
      </p:sp>
      <p:pic>
        <p:nvPicPr>
          <p:cNvPr id="5122" name="Picture 2" descr="Trimtex Trail OL-Hosen schwarz">
            <a:extLst>
              <a:ext uri="{FF2B5EF4-FFF2-40B4-BE49-F238E27FC236}">
                <a16:creationId xmlns:a16="http://schemas.microsoft.com/office/drawing/2014/main" id="{29092C18-3B8A-39BA-0B9B-514AE82C34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741126" y="499575"/>
            <a:ext cx="3320008" cy="3320007"/>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Noname OL Socken regelmässig gestreift | olplus">
            <a:extLst>
              <a:ext uri="{FF2B5EF4-FFF2-40B4-BE49-F238E27FC236}">
                <a16:creationId xmlns:a16="http://schemas.microsoft.com/office/drawing/2014/main" id="{C5FB2CD0-B9F1-B229-8015-6D063F5F63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05" r="-2" b="12493"/>
          <a:stretch/>
        </p:blipFill>
        <p:spPr bwMode="auto">
          <a:xfrm>
            <a:off x="9232224" y="1189185"/>
            <a:ext cx="2641141" cy="2641141"/>
          </a:xfrm>
          <a:custGeom>
            <a:avLst/>
            <a:gdLst/>
            <a:ahLst/>
            <a:cxnLst/>
            <a:rect l="l" t="t" r="r" b="b"/>
            <a:pathLst>
              <a:path w="1946957" h="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Trimtex Speed OL-Shirt schwarz/gelb (XXL)">
            <a:extLst>
              <a:ext uri="{FF2B5EF4-FFF2-40B4-BE49-F238E27FC236}">
                <a16:creationId xmlns:a16="http://schemas.microsoft.com/office/drawing/2014/main" id="{B4A2D270-BAE6-8181-C745-F3C49A4718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50" r="-6" b="8414"/>
          <a:stretch/>
        </p:blipFill>
        <p:spPr bwMode="auto">
          <a:xfrm>
            <a:off x="5829515" y="4005250"/>
            <a:ext cx="3233380" cy="2859322"/>
          </a:xfrm>
          <a:custGeom>
            <a:avLst/>
            <a:gdLst/>
            <a:ahLst/>
            <a:cxnLst/>
            <a:rect l="l" t="t" r="r" b="b"/>
            <a:pathLst>
              <a:path w="3316319" h="2932666">
                <a:moveTo>
                  <a:pt x="1660595" y="0"/>
                </a:moveTo>
                <a:lnTo>
                  <a:pt x="3316319" y="0"/>
                </a:lnTo>
                <a:lnTo>
                  <a:pt x="3316319" y="1646632"/>
                </a:lnTo>
                <a:cubicBezTo>
                  <a:pt x="3316319" y="2159685"/>
                  <a:pt x="3081083" y="2618091"/>
                  <a:pt x="2712021" y="2920995"/>
                </a:cubicBezTo>
                <a:lnTo>
                  <a:pt x="2696327" y="2932666"/>
                </a:lnTo>
                <a:lnTo>
                  <a:pt x="0" y="2932666"/>
                </a:lnTo>
                <a:lnTo>
                  <a:pt x="0" y="1651476"/>
                </a:lnTo>
                <a:cubicBezTo>
                  <a:pt x="0" y="739381"/>
                  <a:pt x="743464" y="0"/>
                  <a:pt x="166059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02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2"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Schulflur mit Schließfächern">
            <a:extLst>
              <a:ext uri="{FF2B5EF4-FFF2-40B4-BE49-F238E27FC236}">
                <a16:creationId xmlns:a16="http://schemas.microsoft.com/office/drawing/2014/main" id="{C905B87F-66A5-D9BC-C8BB-10427C3A9C2C}"/>
              </a:ext>
            </a:extLst>
          </p:cNvPr>
          <p:cNvPicPr>
            <a:picLocks noChangeAspect="1"/>
          </p:cNvPicPr>
          <p:nvPr/>
        </p:nvPicPr>
        <p:blipFill rotWithShape="1">
          <a:blip r:embed="rId3">
            <a:alphaModFix/>
          </a:blip>
          <a:srcRect t="13772" r="-1" b="-1"/>
          <a:stretch/>
        </p:blipFill>
        <p:spPr>
          <a:xfrm>
            <a:off x="1530" y="10"/>
            <a:ext cx="12188941" cy="6857990"/>
          </a:xfrm>
          <a:prstGeom prst="rect">
            <a:avLst/>
          </a:prstGeom>
        </p:spPr>
      </p:pic>
      <p:sp>
        <p:nvSpPr>
          <p:cNvPr id="24" name="Rectangle 23">
            <a:extLst>
              <a:ext uri="{FF2B5EF4-FFF2-40B4-BE49-F238E27FC236}">
                <a16:creationId xmlns:a16="http://schemas.microsoft.com/office/drawing/2014/main" id="{6233B4D5-2565-4CC0-A9B1-C9EA9E9DE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687F4BD-A058-6B2E-CEFE-F874FB5C9CA7}"/>
              </a:ext>
            </a:extLst>
          </p:cNvPr>
          <p:cNvSpPr>
            <a:spLocks noGrp="1"/>
          </p:cNvSpPr>
          <p:nvPr>
            <p:ph type="title"/>
          </p:nvPr>
        </p:nvSpPr>
        <p:spPr>
          <a:xfrm>
            <a:off x="457199" y="1122363"/>
            <a:ext cx="5638801" cy="2387600"/>
          </a:xfrm>
        </p:spPr>
        <p:txBody>
          <a:bodyPr vert="horz" lIns="91440" tIns="45720" rIns="91440" bIns="45720" rtlCol="0" anchor="b">
            <a:normAutofit/>
          </a:bodyPr>
          <a:lstStyle/>
          <a:p>
            <a:r>
              <a:rPr lang="en-US" sz="5400">
                <a:solidFill>
                  <a:srgbClr val="FFFFFF"/>
                </a:solidFill>
              </a:rPr>
              <a:t>OL und Schule</a:t>
            </a:r>
          </a:p>
        </p:txBody>
      </p:sp>
    </p:spTree>
    <p:extLst>
      <p:ext uri="{BB962C8B-B14F-4D97-AF65-F5344CB8AC3E}">
        <p14:creationId xmlns:p14="http://schemas.microsoft.com/office/powerpoint/2010/main" val="28794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Picture 4" descr="Nahaufnahme von Reißzwecken auf einer Route">
            <a:extLst>
              <a:ext uri="{FF2B5EF4-FFF2-40B4-BE49-F238E27FC236}">
                <a16:creationId xmlns:a16="http://schemas.microsoft.com/office/drawing/2014/main" id="{801E3167-5936-ADE0-1060-5E20D40525B8}"/>
              </a:ext>
            </a:extLst>
          </p:cNvPr>
          <p:cNvPicPr>
            <a:picLocks noChangeAspect="1"/>
          </p:cNvPicPr>
          <p:nvPr/>
        </p:nvPicPr>
        <p:blipFill rotWithShape="1">
          <a:blip r:embed="rId2">
            <a:alphaModFix amt="60000"/>
          </a:blip>
          <a:srcRect r="-1" b="15391"/>
          <a:stretch/>
        </p:blipFill>
        <p:spPr>
          <a:xfrm>
            <a:off x="20" y="10"/>
            <a:ext cx="12188932" cy="6857990"/>
          </a:xfrm>
          <a:prstGeom prst="rect">
            <a:avLst/>
          </a:prstGeom>
        </p:spPr>
      </p:pic>
      <p:sp>
        <p:nvSpPr>
          <p:cNvPr id="2" name="Titel 1">
            <a:extLst>
              <a:ext uri="{FF2B5EF4-FFF2-40B4-BE49-F238E27FC236}">
                <a16:creationId xmlns:a16="http://schemas.microsoft.com/office/drawing/2014/main" id="{294F716B-CE48-507C-1A54-F57A27B3A81C}"/>
              </a:ext>
            </a:extLst>
          </p:cNvPr>
          <p:cNvSpPr>
            <a:spLocks noGrp="1"/>
          </p:cNvSpPr>
          <p:nvPr>
            <p:ph type="title"/>
          </p:nvPr>
        </p:nvSpPr>
        <p:spPr>
          <a:xfrm>
            <a:off x="457200" y="668049"/>
            <a:ext cx="7685037" cy="1325563"/>
          </a:xfrm>
        </p:spPr>
        <p:txBody>
          <a:bodyPr>
            <a:normAutofit/>
          </a:bodyPr>
          <a:lstStyle/>
          <a:p>
            <a:r>
              <a:rPr lang="de-DE" dirty="0">
                <a:solidFill>
                  <a:srgbClr val="FFFFFF"/>
                </a:solidFill>
              </a:rPr>
              <a:t>Orientierungsfähigkeiten </a:t>
            </a:r>
            <a:br>
              <a:rPr lang="de-DE" dirty="0">
                <a:solidFill>
                  <a:srgbClr val="FFFFFF"/>
                </a:solidFill>
              </a:rPr>
            </a:br>
            <a:r>
              <a:rPr lang="de-DE" sz="2000" dirty="0">
                <a:solidFill>
                  <a:srgbClr val="FFFFFF"/>
                </a:solidFill>
              </a:rPr>
              <a:t>Erklärung für AnfängerInnen</a:t>
            </a:r>
            <a:endParaRPr lang="de-DE" dirty="0">
              <a:solidFill>
                <a:srgbClr val="FFFFFF"/>
              </a:solidFill>
            </a:endParaRPr>
          </a:p>
        </p:txBody>
      </p:sp>
      <p:sp>
        <p:nvSpPr>
          <p:cNvPr id="3" name="Inhaltsplatzhalter 2">
            <a:extLst>
              <a:ext uri="{FF2B5EF4-FFF2-40B4-BE49-F238E27FC236}">
                <a16:creationId xmlns:a16="http://schemas.microsoft.com/office/drawing/2014/main" id="{CA4CD6BC-E7DC-F652-6D13-1400F8925E5D}"/>
              </a:ext>
            </a:extLst>
          </p:cNvPr>
          <p:cNvSpPr>
            <a:spLocks noGrp="1"/>
          </p:cNvSpPr>
          <p:nvPr>
            <p:ph idx="1"/>
          </p:nvPr>
        </p:nvSpPr>
        <p:spPr>
          <a:xfrm>
            <a:off x="457200" y="2096713"/>
            <a:ext cx="7685037" cy="4080250"/>
          </a:xfrm>
        </p:spPr>
        <p:txBody>
          <a:bodyPr>
            <a:normAutofit/>
          </a:bodyPr>
          <a:lstStyle/>
          <a:p>
            <a:endParaRPr lang="de-DE" dirty="0">
              <a:solidFill>
                <a:srgbClr val="FFFFFF"/>
              </a:solidFill>
            </a:endParaRPr>
          </a:p>
          <a:p>
            <a:r>
              <a:rPr lang="de-DE" dirty="0">
                <a:solidFill>
                  <a:srgbClr val="FFFFFF"/>
                </a:solidFill>
              </a:rPr>
              <a:t>Karte einnorden (Karte richtig halten)</a:t>
            </a:r>
          </a:p>
          <a:p>
            <a:pPr lvl="1"/>
            <a:r>
              <a:rPr lang="de-DE" dirty="0">
                <a:solidFill>
                  <a:srgbClr val="FFFFFF"/>
                </a:solidFill>
              </a:rPr>
              <a:t>Karte mitdrehen</a:t>
            </a:r>
          </a:p>
          <a:p>
            <a:pPr marL="0" indent="0">
              <a:buNone/>
            </a:pPr>
            <a:endParaRPr lang="de-DE" dirty="0">
              <a:solidFill>
                <a:srgbClr val="FFFFFF"/>
              </a:solidFill>
            </a:endParaRPr>
          </a:p>
          <a:p>
            <a:r>
              <a:rPr lang="de-DE" dirty="0">
                <a:solidFill>
                  <a:srgbClr val="FFFFFF"/>
                </a:solidFill>
              </a:rPr>
              <a:t>Karten – Gelände – Vergleich</a:t>
            </a:r>
          </a:p>
          <a:p>
            <a:endParaRPr lang="de-DE" dirty="0">
              <a:solidFill>
                <a:srgbClr val="FFFFFF"/>
              </a:solidFill>
            </a:endParaRPr>
          </a:p>
          <a:p>
            <a:r>
              <a:rPr lang="de-DE" dirty="0">
                <a:solidFill>
                  <a:srgbClr val="FFFFFF"/>
                </a:solidFill>
              </a:rPr>
              <a:t>Kompass einstellen</a:t>
            </a:r>
          </a:p>
          <a:p>
            <a:endParaRPr lang="de-DE" dirty="0">
              <a:solidFill>
                <a:srgbClr val="FFFFFF"/>
              </a:solidFill>
            </a:endParaRPr>
          </a:p>
          <a:p>
            <a:endParaRPr lang="de-DE" dirty="0">
              <a:solidFill>
                <a:srgbClr val="FFFFFF"/>
              </a:solidFill>
            </a:endParaRPr>
          </a:p>
        </p:txBody>
      </p:sp>
      <p:grpSp>
        <p:nvGrpSpPr>
          <p:cNvPr id="11" name="Group 10">
            <a:extLst>
              <a:ext uri="{FF2B5EF4-FFF2-40B4-BE49-F238E27FC236}">
                <a16:creationId xmlns:a16="http://schemas.microsoft.com/office/drawing/2014/main" id="{7CECCFA5-40A0-4B37-8B7B-D912C28A1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A769C0F1-62DE-46AE-9526-CBD795D1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Graphic 9">
              <a:extLst>
                <a:ext uri="{FF2B5EF4-FFF2-40B4-BE49-F238E27FC236}">
                  <a16:creationId xmlns:a16="http://schemas.microsoft.com/office/drawing/2014/main" id="{340BA6BB-87A1-4F4A-8B9B-D7B83FE58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ECC2ADB9-B92C-4252-B47E-B41B61AFF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CC02BB26-7CE5-4FAE-A255-5DEF1B3F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B65C1BB9-F5F2-4728-B47D-3B2F995E9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A26117A4-4B2F-495A-87A5-63E265B5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997263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A834AA6E-C708-23D5-864C-87347FDA8BC0}"/>
              </a:ext>
            </a:extLst>
          </p:cNvPr>
          <p:cNvSpPr>
            <a:spLocks noGrp="1"/>
          </p:cNvSpPr>
          <p:nvPr>
            <p:ph type="title"/>
          </p:nvPr>
        </p:nvSpPr>
        <p:spPr>
          <a:xfrm>
            <a:off x="457200" y="668049"/>
            <a:ext cx="11187316" cy="1325563"/>
          </a:xfrm>
        </p:spPr>
        <p:txBody>
          <a:bodyPr>
            <a:normAutofit/>
          </a:bodyPr>
          <a:lstStyle/>
          <a:p>
            <a:r>
              <a:rPr lang="de-DE" dirty="0"/>
              <a:t>Schwierigkeiten...</a:t>
            </a:r>
          </a:p>
        </p:txBody>
      </p:sp>
      <p:graphicFrame>
        <p:nvGraphicFramePr>
          <p:cNvPr id="5" name="Inhaltsplatzhalter 2">
            <a:extLst>
              <a:ext uri="{FF2B5EF4-FFF2-40B4-BE49-F238E27FC236}">
                <a16:creationId xmlns:a16="http://schemas.microsoft.com/office/drawing/2014/main" id="{E5357C08-0030-720F-5C01-327427E3FCEE}"/>
              </a:ext>
            </a:extLst>
          </p:cNvPr>
          <p:cNvGraphicFramePr>
            <a:graphicFrameLocks noGrp="1"/>
          </p:cNvGraphicFramePr>
          <p:nvPr>
            <p:ph idx="1"/>
            <p:extLst>
              <p:ext uri="{D42A27DB-BD31-4B8C-83A1-F6EECF244321}">
                <p14:modId xmlns:p14="http://schemas.microsoft.com/office/powerpoint/2010/main" val="1362964334"/>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537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Background Leaf">
            <a:extLst>
              <a:ext uri="{FF2B5EF4-FFF2-40B4-BE49-F238E27FC236}">
                <a16:creationId xmlns:a16="http://schemas.microsoft.com/office/drawing/2014/main" id="{E00BDB36-26F9-4870-887D-DBEBE42AD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04504" y="-5716"/>
            <a:ext cx="8284448" cy="6858000"/>
          </a:xfrm>
          <a:custGeom>
            <a:avLst/>
            <a:gdLst>
              <a:gd name="connsiteX0" fmla="*/ 0 w 8284448"/>
              <a:gd name="connsiteY0" fmla="*/ 0 h 6858000"/>
              <a:gd name="connsiteX1" fmla="*/ 5949669 w 8284448"/>
              <a:gd name="connsiteY1" fmla="*/ 0 h 6858000"/>
              <a:gd name="connsiteX2" fmla="*/ 6097735 w 8284448"/>
              <a:gd name="connsiteY2" fmla="*/ 77067 h 6858000"/>
              <a:gd name="connsiteX3" fmla="*/ 8284448 w 8284448"/>
              <a:gd name="connsiteY3" fmla="*/ 3810917 h 6858000"/>
              <a:gd name="connsiteX4" fmla="*/ 8284448 w 8284448"/>
              <a:gd name="connsiteY4" fmla="*/ 6858000 h 6858000"/>
              <a:gd name="connsiteX5" fmla="*/ 1225332 w 8284448"/>
              <a:gd name="connsiteY5" fmla="*/ 6858000 h 6858000"/>
              <a:gd name="connsiteX6" fmla="*/ 1163726 w 8284448"/>
              <a:gd name="connsiteY6" fmla="*/ 6801098 h 6858000"/>
              <a:gd name="connsiteX7" fmla="*/ 24800 w 8284448"/>
              <a:gd name="connsiteY7" fmla="*/ 4654257 h 6858000"/>
              <a:gd name="connsiteX8" fmla="*/ 0 w 8284448"/>
              <a:gd name="connsiteY8" fmla="*/ 4489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4448" h="6858000">
                <a:moveTo>
                  <a:pt x="0" y="0"/>
                </a:moveTo>
                <a:lnTo>
                  <a:pt x="5949669" y="0"/>
                </a:lnTo>
                <a:lnTo>
                  <a:pt x="6097735" y="77067"/>
                </a:lnTo>
                <a:cubicBezTo>
                  <a:pt x="7400247" y="796137"/>
                  <a:pt x="8284448" y="2198576"/>
                  <a:pt x="8284448" y="3810917"/>
                </a:cubicBezTo>
                <a:lnTo>
                  <a:pt x="8284448" y="6858000"/>
                </a:lnTo>
                <a:lnTo>
                  <a:pt x="1225332" y="6858000"/>
                </a:lnTo>
                <a:lnTo>
                  <a:pt x="1163726" y="6801098"/>
                </a:lnTo>
                <a:cubicBezTo>
                  <a:pt x="596622" y="6224771"/>
                  <a:pt x="191778" y="5483545"/>
                  <a:pt x="24800" y="4654257"/>
                </a:cubicBezTo>
                <a:lnTo>
                  <a:pt x="0" y="4489113"/>
                </a:lnTo>
                <a:close/>
              </a:path>
            </a:pathLst>
          </a:custGeom>
          <a:solidFill>
            <a:schemeClr val="bg2">
              <a:alpha val="30000"/>
            </a:schemeClr>
          </a:solidFill>
          <a:ln w="9525" cap="flat">
            <a:noFill/>
            <a:prstDash val="solid"/>
            <a:miter/>
          </a:ln>
        </p:spPr>
        <p:txBody>
          <a:bodyPr wrap="square" rtlCol="0" anchor="ctr">
            <a:noAutofit/>
          </a:bodyPr>
          <a:lstStyle/>
          <a:p>
            <a:endParaRPr lang="en-US"/>
          </a:p>
        </p:txBody>
      </p:sp>
      <p:sp>
        <p:nvSpPr>
          <p:cNvPr id="15"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lIns="0" rIns="0" rtlCol="0" anchor="ctr"/>
          <a:lstStyle/>
          <a:p>
            <a:endParaRPr lang="en-US"/>
          </a:p>
        </p:txBody>
      </p:sp>
      <p:sp>
        <p:nvSpPr>
          <p:cNvPr id="2" name="Titel 1">
            <a:extLst>
              <a:ext uri="{FF2B5EF4-FFF2-40B4-BE49-F238E27FC236}">
                <a16:creationId xmlns:a16="http://schemas.microsoft.com/office/drawing/2014/main" id="{0B785006-BEF3-C110-520C-D2B0AD366F9E}"/>
              </a:ext>
            </a:extLst>
          </p:cNvPr>
          <p:cNvSpPr>
            <a:spLocks noGrp="1"/>
          </p:cNvSpPr>
          <p:nvPr>
            <p:ph type="title"/>
          </p:nvPr>
        </p:nvSpPr>
        <p:spPr>
          <a:xfrm>
            <a:off x="457200" y="668049"/>
            <a:ext cx="3313075" cy="5589741"/>
          </a:xfrm>
        </p:spPr>
        <p:txBody>
          <a:bodyPr>
            <a:normAutofit/>
          </a:bodyPr>
          <a:lstStyle/>
          <a:p>
            <a:r>
              <a:rPr lang="de-DE" dirty="0"/>
              <a:t>Karten</a:t>
            </a:r>
          </a:p>
        </p:txBody>
      </p:sp>
      <p:graphicFrame>
        <p:nvGraphicFramePr>
          <p:cNvPr id="5" name="Inhaltsplatzhalter 2">
            <a:extLst>
              <a:ext uri="{FF2B5EF4-FFF2-40B4-BE49-F238E27FC236}">
                <a16:creationId xmlns:a16="http://schemas.microsoft.com/office/drawing/2014/main" id="{5047BF81-1673-3FBB-8E25-F949DA6F1547}"/>
              </a:ext>
            </a:extLst>
          </p:cNvPr>
          <p:cNvGraphicFramePr>
            <a:graphicFrameLocks noGrp="1"/>
          </p:cNvGraphicFramePr>
          <p:nvPr>
            <p:ph idx="1"/>
            <p:extLst>
              <p:ext uri="{D42A27DB-BD31-4B8C-83A1-F6EECF244321}">
                <p14:modId xmlns:p14="http://schemas.microsoft.com/office/powerpoint/2010/main" val="3795081938"/>
              </p:ext>
            </p:extLst>
          </p:nvPr>
        </p:nvGraphicFramePr>
        <p:xfrm>
          <a:off x="4866688" y="668048"/>
          <a:ext cx="6883352" cy="5508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417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38"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9"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40" name="Oval 39">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1"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2"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3"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4"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5"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46"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5" name="Inhaltsplatzhalter 4">
            <a:extLst>
              <a:ext uri="{FF2B5EF4-FFF2-40B4-BE49-F238E27FC236}">
                <a16:creationId xmlns:a16="http://schemas.microsoft.com/office/drawing/2014/main" id="{B76945B2-6926-7BB6-C4CF-830FAF0E4525}"/>
              </a:ext>
            </a:extLst>
          </p:cNvPr>
          <p:cNvPicPr>
            <a:picLocks noGrp="1" noChangeAspect="1"/>
          </p:cNvPicPr>
          <p:nvPr>
            <p:ph idx="1"/>
          </p:nvPr>
        </p:nvPicPr>
        <p:blipFill rotWithShape="1">
          <a:blip r:embed="rId3">
            <a:alphaModFix/>
          </a:blip>
          <a:srcRect l="17945" r="2247" b="-1"/>
          <a:stretch/>
        </p:blipFill>
        <p:spPr>
          <a:xfrm rot="5400000">
            <a:off x="2667000" y="-2665470"/>
            <a:ext cx="6858000" cy="12188941"/>
          </a:xfrm>
          <a:prstGeom prst="rect">
            <a:avLst/>
          </a:prstGeom>
        </p:spPr>
      </p:pic>
      <p:sp>
        <p:nvSpPr>
          <p:cNvPr id="47" name="Rectangle 24">
            <a:extLst>
              <a:ext uri="{FF2B5EF4-FFF2-40B4-BE49-F238E27FC236}">
                <a16:creationId xmlns:a16="http://schemas.microsoft.com/office/drawing/2014/main" id="{3923A307-A4A9-4352-A2A4-5B720FA94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A112037-54FA-0DFD-12DD-FFC2048406D8}"/>
              </a:ext>
            </a:extLst>
          </p:cNvPr>
          <p:cNvSpPr>
            <a:spLocks noGrp="1"/>
          </p:cNvSpPr>
          <p:nvPr>
            <p:ph type="title"/>
          </p:nvPr>
        </p:nvSpPr>
        <p:spPr>
          <a:xfrm>
            <a:off x="457200" y="1122363"/>
            <a:ext cx="6370686" cy="2387600"/>
          </a:xfrm>
        </p:spPr>
        <p:txBody>
          <a:bodyPr vert="horz" lIns="91440" tIns="45720" rIns="91440" bIns="45720" rtlCol="0" anchor="b">
            <a:normAutofit/>
          </a:bodyPr>
          <a:lstStyle/>
          <a:p>
            <a:r>
              <a:rPr lang="en-US" sz="5400" dirty="0" err="1">
                <a:solidFill>
                  <a:srgbClr val="FFFFFF"/>
                </a:solidFill>
              </a:rPr>
              <a:t>Hallenkarte</a:t>
            </a:r>
            <a:endParaRPr lang="en-US" sz="5400" dirty="0">
              <a:solidFill>
                <a:srgbClr val="FFFFFF"/>
              </a:solidFill>
            </a:endParaRPr>
          </a:p>
        </p:txBody>
      </p:sp>
      <p:grpSp>
        <p:nvGrpSpPr>
          <p:cNvPr id="48" name="Group 26">
            <a:extLst>
              <a:ext uri="{FF2B5EF4-FFF2-40B4-BE49-F238E27FC236}">
                <a16:creationId xmlns:a16="http://schemas.microsoft.com/office/drawing/2014/main" id="{C09AACA9-03A2-4DB1-A011-3024CF744E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3701992"/>
            <a:chOff x="10300855" y="0"/>
            <a:chExt cx="1891145" cy="3701992"/>
          </a:xfrm>
        </p:grpSpPr>
        <p:sp>
          <p:nvSpPr>
            <p:cNvPr id="28" name="Oval 27">
              <a:extLst>
                <a:ext uri="{FF2B5EF4-FFF2-40B4-BE49-F238E27FC236}">
                  <a16:creationId xmlns:a16="http://schemas.microsoft.com/office/drawing/2014/main" id="{BB20D714-0285-47F4-933F-8ACBDC0DB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1986087"/>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28">
              <a:extLst>
                <a:ext uri="{FF2B5EF4-FFF2-40B4-BE49-F238E27FC236}">
                  <a16:creationId xmlns:a16="http://schemas.microsoft.com/office/drawing/2014/main" id="{1F384C0F-FBBE-46B4-B118-A3D4CA7A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134279"/>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0" name="Graphic 9">
              <a:extLst>
                <a:ext uri="{FF2B5EF4-FFF2-40B4-BE49-F238E27FC236}">
                  <a16:creationId xmlns:a16="http://schemas.microsoft.com/office/drawing/2014/main" id="{D1B56715-1F01-4B5D-8718-C595306FF4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Graphic 9">
              <a:extLst>
                <a:ext uri="{FF2B5EF4-FFF2-40B4-BE49-F238E27FC236}">
                  <a16:creationId xmlns:a16="http://schemas.microsoft.com/office/drawing/2014/main" id="{DCB758B8-B1FC-47DF-9BB8-D7F0EDCC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76398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6"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78" name="Group 77">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79" name="Oval 78">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0" name="Freeform: Shape 79">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81" name="Freeform: Shape 80">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82" name="Freeform: Shape 81">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83"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85"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87"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89"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91"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112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93"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BF0F596D-2EB1-F06F-EFBE-8E1710FFF80D}"/>
              </a:ext>
            </a:extLst>
          </p:cNvPr>
          <p:cNvSpPr>
            <a:spLocks noGrp="1"/>
          </p:cNvSpPr>
          <p:nvPr>
            <p:ph type="title"/>
          </p:nvPr>
        </p:nvSpPr>
        <p:spPr>
          <a:xfrm>
            <a:off x="457199" y="676656"/>
            <a:ext cx="4597559" cy="3063240"/>
          </a:xfrm>
        </p:spPr>
        <p:txBody>
          <a:bodyPr vert="horz" lIns="91440" tIns="45720" rIns="91440" bIns="45720" rtlCol="0" anchor="b">
            <a:normAutofit/>
          </a:bodyPr>
          <a:lstStyle/>
          <a:p>
            <a:r>
              <a:rPr lang="en-US" sz="4600"/>
              <a:t>Schulgeländekarte</a:t>
            </a:r>
          </a:p>
        </p:txBody>
      </p:sp>
      <p:pic>
        <p:nvPicPr>
          <p:cNvPr id="5" name="Inhaltsplatzhalter 4">
            <a:extLst>
              <a:ext uri="{FF2B5EF4-FFF2-40B4-BE49-F238E27FC236}">
                <a16:creationId xmlns:a16="http://schemas.microsoft.com/office/drawing/2014/main" id="{F1875972-43C5-040D-9171-75EC5A05138B}"/>
              </a:ext>
            </a:extLst>
          </p:cNvPr>
          <p:cNvPicPr>
            <a:picLocks noGrp="1" noChangeAspect="1"/>
          </p:cNvPicPr>
          <p:nvPr>
            <p:ph idx="1"/>
          </p:nvPr>
        </p:nvPicPr>
        <p:blipFill>
          <a:blip r:embed="rId3"/>
          <a:stretch>
            <a:fillRect/>
          </a:stretch>
        </p:blipFill>
        <p:spPr>
          <a:xfrm rot="10800000">
            <a:off x="6094476" y="0"/>
            <a:ext cx="4854631" cy="6861670"/>
          </a:xfrm>
          <a:prstGeom prst="rect">
            <a:avLst/>
          </a:prstGeom>
        </p:spPr>
      </p:pic>
    </p:spTree>
    <p:extLst>
      <p:ext uri="{BB962C8B-B14F-4D97-AF65-F5344CB8AC3E}">
        <p14:creationId xmlns:p14="http://schemas.microsoft.com/office/powerpoint/2010/main" val="400572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8" name="Picture 47" descr="Stecknadeln in einer Karte">
            <a:extLst>
              <a:ext uri="{FF2B5EF4-FFF2-40B4-BE49-F238E27FC236}">
                <a16:creationId xmlns:a16="http://schemas.microsoft.com/office/drawing/2014/main" id="{F9E08D17-EA8D-FB6E-459F-1B323FAF8260}"/>
              </a:ext>
            </a:extLst>
          </p:cNvPr>
          <p:cNvPicPr>
            <a:picLocks noChangeAspect="1"/>
          </p:cNvPicPr>
          <p:nvPr/>
        </p:nvPicPr>
        <p:blipFill rotWithShape="1">
          <a:blip r:embed="rId2">
            <a:alphaModFix amt="60000"/>
          </a:blip>
          <a:srcRect t="9688" r="-1" b="6020"/>
          <a:stretch/>
        </p:blipFill>
        <p:spPr>
          <a:xfrm>
            <a:off x="20" y="8571"/>
            <a:ext cx="12188932" cy="6858000"/>
          </a:xfrm>
          <a:prstGeom prst="rect">
            <a:avLst/>
          </a:prstGeom>
        </p:spPr>
      </p:pic>
      <p:sp>
        <p:nvSpPr>
          <p:cNvPr id="2" name="Titel 1">
            <a:extLst>
              <a:ext uri="{FF2B5EF4-FFF2-40B4-BE49-F238E27FC236}">
                <a16:creationId xmlns:a16="http://schemas.microsoft.com/office/drawing/2014/main" id="{CDDB1692-DC84-2BB8-4F24-6F4C3547B600}"/>
              </a:ext>
            </a:extLst>
          </p:cNvPr>
          <p:cNvSpPr>
            <a:spLocks noGrp="1"/>
          </p:cNvSpPr>
          <p:nvPr>
            <p:ph type="title"/>
          </p:nvPr>
        </p:nvSpPr>
        <p:spPr>
          <a:xfrm>
            <a:off x="457200" y="668049"/>
            <a:ext cx="7685037" cy="1325563"/>
          </a:xfrm>
        </p:spPr>
        <p:txBody>
          <a:bodyPr>
            <a:normAutofit/>
          </a:bodyPr>
          <a:lstStyle/>
          <a:p>
            <a:r>
              <a:rPr lang="de-DE">
                <a:solidFill>
                  <a:srgbClr val="FFFFFF"/>
                </a:solidFill>
              </a:rPr>
              <a:t>Was ist Orientierungslauf (OL)?</a:t>
            </a:r>
          </a:p>
        </p:txBody>
      </p:sp>
      <p:sp>
        <p:nvSpPr>
          <p:cNvPr id="6" name="Textplatzhalter 5">
            <a:extLst>
              <a:ext uri="{FF2B5EF4-FFF2-40B4-BE49-F238E27FC236}">
                <a16:creationId xmlns:a16="http://schemas.microsoft.com/office/drawing/2014/main" id="{98F4A517-89F2-0EA8-04DA-7CDC6154D7E0}"/>
              </a:ext>
            </a:extLst>
          </p:cNvPr>
          <p:cNvSpPr>
            <a:spLocks noGrp="1"/>
          </p:cNvSpPr>
          <p:nvPr>
            <p:ph idx="1"/>
          </p:nvPr>
        </p:nvSpPr>
        <p:spPr>
          <a:xfrm>
            <a:off x="457200" y="2096713"/>
            <a:ext cx="7685037" cy="4080250"/>
          </a:xfrm>
        </p:spPr>
        <p:txBody>
          <a:bodyPr>
            <a:normAutofit/>
          </a:bodyPr>
          <a:lstStyle/>
          <a:p>
            <a:pPr marL="0" indent="0">
              <a:buNone/>
            </a:pPr>
            <a:endParaRPr lang="de-DE">
              <a:solidFill>
                <a:srgbClr val="FFFFFF"/>
              </a:solidFill>
            </a:endParaRPr>
          </a:p>
          <a:p>
            <a:r>
              <a:rPr lang="de-DE">
                <a:solidFill>
                  <a:srgbClr val="FFFFFF"/>
                </a:solidFill>
              </a:rPr>
              <a:t>Laufsportart mit Karte &amp; Kompass</a:t>
            </a:r>
          </a:p>
          <a:p>
            <a:pPr marL="0" indent="0">
              <a:buNone/>
            </a:pPr>
            <a:endParaRPr lang="de-DE">
              <a:solidFill>
                <a:srgbClr val="FFFFFF"/>
              </a:solidFill>
            </a:endParaRPr>
          </a:p>
          <a:p>
            <a:r>
              <a:rPr lang="de-DE">
                <a:solidFill>
                  <a:srgbClr val="FFFFFF"/>
                </a:solidFill>
              </a:rPr>
              <a:t>Kontrollpunkte (Posten) im Gelände</a:t>
            </a:r>
          </a:p>
          <a:p>
            <a:pPr marL="0" indent="0">
              <a:buNone/>
            </a:pPr>
            <a:endParaRPr lang="de-DE">
              <a:solidFill>
                <a:srgbClr val="FFFFFF"/>
              </a:solidFill>
            </a:endParaRPr>
          </a:p>
          <a:p>
            <a:r>
              <a:rPr lang="de-DE">
                <a:solidFill>
                  <a:srgbClr val="FFFFFF"/>
                </a:solidFill>
              </a:rPr>
              <a:t>keine festgelegten Routen</a:t>
            </a:r>
          </a:p>
          <a:p>
            <a:pPr marL="0" indent="0">
              <a:buNone/>
            </a:pPr>
            <a:endParaRPr lang="de-DE">
              <a:solidFill>
                <a:srgbClr val="FFFFFF"/>
              </a:solidFill>
            </a:endParaRPr>
          </a:p>
          <a:p>
            <a:r>
              <a:rPr lang="de-DE">
                <a:solidFill>
                  <a:srgbClr val="FFFFFF"/>
                </a:solidFill>
              </a:rPr>
              <a:t>Läufer entscheidet selbst, welcher Weg der „Beste“ ist</a:t>
            </a:r>
          </a:p>
          <a:p>
            <a:endParaRPr lang="de-DE">
              <a:solidFill>
                <a:srgbClr val="FFFFFF"/>
              </a:solidFill>
            </a:endParaRPr>
          </a:p>
        </p:txBody>
      </p:sp>
      <p:grpSp>
        <p:nvGrpSpPr>
          <p:cNvPr id="54" name="Group 53">
            <a:extLst>
              <a:ext uri="{FF2B5EF4-FFF2-40B4-BE49-F238E27FC236}">
                <a16:creationId xmlns:a16="http://schemas.microsoft.com/office/drawing/2014/main" id="{6ACF365D-F104-414F-93C3-D9F568808E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55" name="Oval 54">
              <a:extLst>
                <a:ext uri="{FF2B5EF4-FFF2-40B4-BE49-F238E27FC236}">
                  <a16:creationId xmlns:a16="http://schemas.microsoft.com/office/drawing/2014/main" id="{C5D118A1-A4AD-4C47-99CC-852FAD146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Graphic 9">
              <a:extLst>
                <a:ext uri="{FF2B5EF4-FFF2-40B4-BE49-F238E27FC236}">
                  <a16:creationId xmlns:a16="http://schemas.microsoft.com/office/drawing/2014/main" id="{D3E51544-0AB7-4546-AB57-868FB0B41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7" name="Freeform: Shape 56">
              <a:extLst>
                <a:ext uri="{FF2B5EF4-FFF2-40B4-BE49-F238E27FC236}">
                  <a16:creationId xmlns:a16="http://schemas.microsoft.com/office/drawing/2014/main" id="{16DB3A34-0E17-44F2-A958-5C6EE80E3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8" name="Freeform: Shape 57">
              <a:extLst>
                <a:ext uri="{FF2B5EF4-FFF2-40B4-BE49-F238E27FC236}">
                  <a16:creationId xmlns:a16="http://schemas.microsoft.com/office/drawing/2014/main" id="{AB343AE4-2356-4838-B706-3A16FFFDE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59" name="Graphic 9">
              <a:extLst>
                <a:ext uri="{FF2B5EF4-FFF2-40B4-BE49-F238E27FC236}">
                  <a16:creationId xmlns:a16="http://schemas.microsoft.com/office/drawing/2014/main" id="{D78B9AE4-2096-42B5-B267-1FCCF56F8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Graphic 9">
              <a:extLst>
                <a:ext uri="{FF2B5EF4-FFF2-40B4-BE49-F238E27FC236}">
                  <a16:creationId xmlns:a16="http://schemas.microsoft.com/office/drawing/2014/main" id="{827DE0C5-02AF-4323-9CB7-E4C1D6449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6521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Rectangle 26">
            <a:extLst>
              <a:ext uri="{FF2B5EF4-FFF2-40B4-BE49-F238E27FC236}">
                <a16:creationId xmlns:a16="http://schemas.microsoft.com/office/drawing/2014/main" id="{ED029D64-BBDD-43FA-92CF-C6BF51514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DF862680-7FF3-4F94-B3EC-A17BECACF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88190" cy="6875141"/>
          </a:xfrm>
          <a:prstGeom prst="frame">
            <a:avLst>
              <a:gd name="adj1" fmla="val 9075"/>
            </a:avLst>
          </a:prstGeom>
          <a:solidFill>
            <a:schemeClr val="bg2"/>
          </a:solidFill>
          <a:ln w="9525" cap="flat">
            <a:noFill/>
            <a:prstDash val="solid"/>
            <a:miter/>
          </a:ln>
        </p:spPr>
        <p:txBody>
          <a:bodyPr rtlCol="0" anchor="ctr"/>
          <a:lstStyle/>
          <a:p>
            <a:endParaRPr lang="en-US"/>
          </a:p>
        </p:txBody>
      </p:sp>
      <p:sp>
        <p:nvSpPr>
          <p:cNvPr id="31" name="Frame 30">
            <a:extLst>
              <a:ext uri="{FF2B5EF4-FFF2-40B4-BE49-F238E27FC236}">
                <a16:creationId xmlns:a16="http://schemas.microsoft.com/office/drawing/2014/main" id="{E579D572-0B2B-49CD-A3A7-BE6B3FD44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94205" cy="6875141"/>
          </a:xfrm>
          <a:prstGeom prst="frame">
            <a:avLst>
              <a:gd name="adj1" fmla="val 9075"/>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pic>
        <p:nvPicPr>
          <p:cNvPr id="5" name="Inhaltsplatzhalter 4" descr="Ein Bild, das Luftfotografie, Vogelperspektive, Städtebau, Luftbild enthält.&#10;&#10;Automatisch generierte Beschreibung">
            <a:extLst>
              <a:ext uri="{FF2B5EF4-FFF2-40B4-BE49-F238E27FC236}">
                <a16:creationId xmlns:a16="http://schemas.microsoft.com/office/drawing/2014/main" id="{A6DEE2B4-F9E4-D260-7EFF-D677765C0298}"/>
              </a:ext>
            </a:extLst>
          </p:cNvPr>
          <p:cNvPicPr>
            <a:picLocks noGrp="1" noChangeAspect="1"/>
          </p:cNvPicPr>
          <p:nvPr>
            <p:ph idx="1"/>
          </p:nvPr>
        </p:nvPicPr>
        <p:blipFill rotWithShape="1">
          <a:blip r:embed="rId3">
            <a:alphaModFix/>
          </a:blip>
          <a:srcRect t="2134" r="-1" b="4481"/>
          <a:stretch/>
        </p:blipFill>
        <p:spPr>
          <a:xfrm>
            <a:off x="3059" y="10"/>
            <a:ext cx="12188941" cy="6857990"/>
          </a:xfrm>
          <a:prstGeom prst="rect">
            <a:avLst/>
          </a:prstGeom>
        </p:spPr>
      </p:pic>
      <p:sp>
        <p:nvSpPr>
          <p:cNvPr id="2" name="Titel 1">
            <a:extLst>
              <a:ext uri="{FF2B5EF4-FFF2-40B4-BE49-F238E27FC236}">
                <a16:creationId xmlns:a16="http://schemas.microsoft.com/office/drawing/2014/main" id="{A2EE9528-69D4-6F03-C5FE-A8B869DA1D4B}"/>
              </a:ext>
            </a:extLst>
          </p:cNvPr>
          <p:cNvSpPr>
            <a:spLocks noGrp="1"/>
          </p:cNvSpPr>
          <p:nvPr>
            <p:ph type="title"/>
          </p:nvPr>
        </p:nvSpPr>
        <p:spPr>
          <a:xfrm>
            <a:off x="1095090" y="1122363"/>
            <a:ext cx="4150390" cy="2387600"/>
          </a:xfrm>
        </p:spPr>
        <p:txBody>
          <a:bodyPr vert="horz" lIns="91440" tIns="45720" rIns="91440" bIns="45720" rtlCol="0" anchor="b">
            <a:normAutofit/>
          </a:bodyPr>
          <a:lstStyle/>
          <a:p>
            <a:r>
              <a:rPr lang="en-US" sz="5400">
                <a:solidFill>
                  <a:srgbClr val="FFFFFF"/>
                </a:solidFill>
              </a:rPr>
              <a:t>Luftbild</a:t>
            </a:r>
          </a:p>
        </p:txBody>
      </p:sp>
      <p:grpSp>
        <p:nvGrpSpPr>
          <p:cNvPr id="33" name="Group 32">
            <a:extLst>
              <a:ext uri="{FF2B5EF4-FFF2-40B4-BE49-F238E27FC236}">
                <a16:creationId xmlns:a16="http://schemas.microsoft.com/office/drawing/2014/main" id="{85615CD2-01A9-44A9-8364-A8B932AF18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34" name="Oval 33">
              <a:extLst>
                <a:ext uri="{FF2B5EF4-FFF2-40B4-BE49-F238E27FC236}">
                  <a16:creationId xmlns:a16="http://schemas.microsoft.com/office/drawing/2014/main" id="{A1BC4001-247E-4353-B6CE-DE2878132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47841841-5F39-40CA-B1EF-A532C6C01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6" name="Freeform: Shape 35">
              <a:extLst>
                <a:ext uri="{FF2B5EF4-FFF2-40B4-BE49-F238E27FC236}">
                  <a16:creationId xmlns:a16="http://schemas.microsoft.com/office/drawing/2014/main" id="{806EDE1F-CD1C-4367-B2F5-48297FD5D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7" name="Graphic 9">
              <a:extLst>
                <a:ext uri="{FF2B5EF4-FFF2-40B4-BE49-F238E27FC236}">
                  <a16:creationId xmlns:a16="http://schemas.microsoft.com/office/drawing/2014/main" id="{C719AE17-F824-4E30-8BCD-539517496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Graphic 9">
              <a:extLst>
                <a:ext uri="{FF2B5EF4-FFF2-40B4-BE49-F238E27FC236}">
                  <a16:creationId xmlns:a16="http://schemas.microsoft.com/office/drawing/2014/main" id="{8F20A2C8-A4D8-4C36-A82C-D7468AA8A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997968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1"/>
            <a:ext cx="12195048"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339F343-C564-EE49-D17F-8D5AC397EEBA}"/>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5400"/>
              <a:t>Ungenaue OL-Karte</a:t>
            </a:r>
          </a:p>
        </p:txBody>
      </p:sp>
      <p:pic>
        <p:nvPicPr>
          <p:cNvPr id="5" name="Inhaltsplatzhalter 4">
            <a:extLst>
              <a:ext uri="{FF2B5EF4-FFF2-40B4-BE49-F238E27FC236}">
                <a16:creationId xmlns:a16="http://schemas.microsoft.com/office/drawing/2014/main" id="{D938F349-D523-2B34-74C4-0FF9B2E96006}"/>
              </a:ext>
            </a:extLst>
          </p:cNvPr>
          <p:cNvPicPr>
            <a:picLocks noGrp="1" noChangeAspect="1"/>
          </p:cNvPicPr>
          <p:nvPr>
            <p:ph idx="1"/>
          </p:nvPr>
        </p:nvPicPr>
        <p:blipFill rotWithShape="1">
          <a:blip r:embed="rId3"/>
          <a:srcRect r="15046" b="-1"/>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Tree>
    <p:extLst>
      <p:ext uri="{BB962C8B-B14F-4D97-AF65-F5344CB8AC3E}">
        <p14:creationId xmlns:p14="http://schemas.microsoft.com/office/powerpoint/2010/main" val="134657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52CD7-D384-6BAC-696A-296F7730C61C}"/>
              </a:ext>
            </a:extLst>
          </p:cNvPr>
          <p:cNvSpPr>
            <a:spLocks noGrp="1"/>
          </p:cNvSpPr>
          <p:nvPr>
            <p:ph type="title"/>
          </p:nvPr>
        </p:nvSpPr>
        <p:spPr>
          <a:xfrm>
            <a:off x="137160" y="0"/>
            <a:ext cx="7685037" cy="1325563"/>
          </a:xfrm>
        </p:spPr>
        <p:txBody>
          <a:bodyPr/>
          <a:lstStyle/>
          <a:p>
            <a:r>
              <a:rPr lang="de-DE" dirty="0"/>
              <a:t>OL-Karte</a:t>
            </a:r>
          </a:p>
        </p:txBody>
      </p:sp>
      <p:pic>
        <p:nvPicPr>
          <p:cNvPr id="9" name="Inhaltsplatzhalter 8">
            <a:extLst>
              <a:ext uri="{FF2B5EF4-FFF2-40B4-BE49-F238E27FC236}">
                <a16:creationId xmlns:a16="http://schemas.microsoft.com/office/drawing/2014/main" id="{1AE7D11C-0E42-FE2D-50E9-501AAB39FCAE}"/>
              </a:ext>
            </a:extLst>
          </p:cNvPr>
          <p:cNvPicPr>
            <a:picLocks noGrp="1" noChangeAspect="1"/>
          </p:cNvPicPr>
          <p:nvPr>
            <p:ph idx="1"/>
          </p:nvPr>
        </p:nvPicPr>
        <p:blipFill>
          <a:blip r:embed="rId2"/>
          <a:stretch>
            <a:fillRect/>
          </a:stretch>
        </p:blipFill>
        <p:spPr>
          <a:xfrm rot="5400000">
            <a:off x="3848975" y="-1572718"/>
            <a:ext cx="7068937" cy="10003436"/>
          </a:xfrm>
        </p:spPr>
      </p:pic>
    </p:spTree>
    <p:extLst>
      <p:ext uri="{BB962C8B-B14F-4D97-AF65-F5344CB8AC3E}">
        <p14:creationId xmlns:p14="http://schemas.microsoft.com/office/powerpoint/2010/main" val="211612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EA7E347D-B32A-4759-B7FF-FD25A9AEE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141"/>
            <a:ext cx="12188952" cy="6875141"/>
          </a:xfrm>
          <a:custGeom>
            <a:avLst/>
            <a:gdLst>
              <a:gd name="connsiteX0" fmla="*/ 1488154 w 12188952"/>
              <a:gd name="connsiteY0" fmla="*/ 3508108 h 6875141"/>
              <a:gd name="connsiteX1" fmla="*/ 1292116 w 12188952"/>
              <a:gd name="connsiteY1" fmla="*/ 3704145 h 6875141"/>
              <a:gd name="connsiteX2" fmla="*/ 1488154 w 12188952"/>
              <a:gd name="connsiteY2" fmla="*/ 3900182 h 6875141"/>
              <a:gd name="connsiteX3" fmla="*/ 1684192 w 12188952"/>
              <a:gd name="connsiteY3" fmla="*/ 3704145 h 6875141"/>
              <a:gd name="connsiteX4" fmla="*/ 1488154 w 12188952"/>
              <a:gd name="connsiteY4" fmla="*/ 3508108 h 6875141"/>
              <a:gd name="connsiteX5" fmla="*/ 12188951 w 12188952"/>
              <a:gd name="connsiteY5" fmla="*/ 3213837 h 6875141"/>
              <a:gd name="connsiteX6" fmla="*/ 11900948 w 12188952"/>
              <a:gd name="connsiteY6" fmla="*/ 3213837 h 6875141"/>
              <a:gd name="connsiteX7" fmla="*/ 10063117 w 12188952"/>
              <a:gd name="connsiteY7" fmla="*/ 5051668 h 6875141"/>
              <a:gd name="connsiteX8" fmla="*/ 10063117 w 12188952"/>
              <a:gd name="connsiteY8" fmla="*/ 6875141 h 6875141"/>
              <a:gd name="connsiteX9" fmla="*/ 12073153 w 12188952"/>
              <a:gd name="connsiteY9" fmla="*/ 6875141 h 6875141"/>
              <a:gd name="connsiteX10" fmla="*/ 12083467 w 12188952"/>
              <a:gd name="connsiteY10" fmla="*/ 6874620 h 6875141"/>
              <a:gd name="connsiteX11" fmla="*/ 12188951 w 12188952"/>
              <a:gd name="connsiteY11" fmla="*/ 6858522 h 6875141"/>
              <a:gd name="connsiteX12" fmla="*/ 12188951 w 12188952"/>
              <a:gd name="connsiteY12" fmla="*/ 6280730 h 6875141"/>
              <a:gd name="connsiteX13" fmla="*/ 12188952 w 12188952"/>
              <a:gd name="connsiteY13" fmla="*/ 6280729 h 6875141"/>
              <a:gd name="connsiteX14" fmla="*/ 12188952 w 12188952"/>
              <a:gd name="connsiteY14" fmla="*/ 3832194 h 6875141"/>
              <a:gd name="connsiteX15" fmla="*/ 12188951 w 12188952"/>
              <a:gd name="connsiteY15" fmla="*/ 3832194 h 6875141"/>
              <a:gd name="connsiteX16" fmla="*/ 0 w 12188952"/>
              <a:gd name="connsiteY16" fmla="*/ 2798382 h 6875141"/>
              <a:gd name="connsiteX17" fmla="*/ 0 w 12188952"/>
              <a:gd name="connsiteY17" fmla="*/ 4217834 h 6875141"/>
              <a:gd name="connsiteX18" fmla="*/ 10291 w 12188952"/>
              <a:gd name="connsiteY18" fmla="*/ 4210345 h 6875141"/>
              <a:gd name="connsiteX19" fmla="*/ 460407 w 12188952"/>
              <a:gd name="connsiteY19" fmla="*/ 3508108 h 6875141"/>
              <a:gd name="connsiteX20" fmla="*/ 10291 w 12188952"/>
              <a:gd name="connsiteY20" fmla="*/ 2805871 h 6875141"/>
              <a:gd name="connsiteX21" fmla="*/ 11563230 w 12188952"/>
              <a:gd name="connsiteY21" fmla="*/ 603215 h 6875141"/>
              <a:gd name="connsiteX22" fmla="*/ 11381044 w 12188952"/>
              <a:gd name="connsiteY22" fmla="*/ 620944 h 6875141"/>
              <a:gd name="connsiteX23" fmla="*/ 11546600 w 12188952"/>
              <a:gd name="connsiteY23" fmla="*/ 1418331 h 6875141"/>
              <a:gd name="connsiteX24" fmla="*/ 12161801 w 12188952"/>
              <a:gd name="connsiteY24" fmla="*/ 1601617 h 6875141"/>
              <a:gd name="connsiteX25" fmla="*/ 12185891 w 12188952"/>
              <a:gd name="connsiteY25" fmla="*/ 1600043 h 6875141"/>
              <a:gd name="connsiteX26" fmla="*/ 12185891 w 12188952"/>
              <a:gd name="connsiteY26" fmla="*/ 795119 h 6875141"/>
              <a:gd name="connsiteX27" fmla="*/ 12178431 w 12188952"/>
              <a:gd name="connsiteY27" fmla="*/ 786500 h 6875141"/>
              <a:gd name="connsiteX28" fmla="*/ 11563230 w 12188952"/>
              <a:gd name="connsiteY28" fmla="*/ 603215 h 6875141"/>
              <a:gd name="connsiteX29" fmla="*/ 1368216 w 12188952"/>
              <a:gd name="connsiteY29" fmla="*/ 0 h 6875141"/>
              <a:gd name="connsiteX30" fmla="*/ 0 w 12188952"/>
              <a:gd name="connsiteY30" fmla="*/ 0 h 6875141"/>
              <a:gd name="connsiteX31" fmla="*/ 0 w 12188952"/>
              <a:gd name="connsiteY31" fmla="*/ 1368215 h 6875141"/>
              <a:gd name="connsiteX32" fmla="*/ 1372241 w 12188952"/>
              <a:gd name="connsiteY32" fmla="*/ 2740456 h 6875141"/>
              <a:gd name="connsiteX33" fmla="*/ 2740456 w 12188952"/>
              <a:gd name="connsiteY33" fmla="*/ 2740456 h 6875141"/>
              <a:gd name="connsiteX34" fmla="*/ 2740456 w 12188952"/>
              <a:gd name="connsiteY34" fmla="*/ 1372240 h 6875141"/>
              <a:gd name="connsiteX35" fmla="*/ 1368216 w 12188952"/>
              <a:gd name="connsiteY35" fmla="*/ 0 h 68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8952" h="6875141">
                <a:moveTo>
                  <a:pt x="1488154" y="3508108"/>
                </a:moveTo>
                <a:cubicBezTo>
                  <a:pt x="1379885" y="3508108"/>
                  <a:pt x="1292116" y="3595877"/>
                  <a:pt x="1292116" y="3704145"/>
                </a:cubicBezTo>
                <a:cubicBezTo>
                  <a:pt x="1292116" y="3812413"/>
                  <a:pt x="1379885" y="3900182"/>
                  <a:pt x="1488154" y="3900182"/>
                </a:cubicBezTo>
                <a:cubicBezTo>
                  <a:pt x="1596423" y="3900182"/>
                  <a:pt x="1684192" y="3812413"/>
                  <a:pt x="1684192" y="3704145"/>
                </a:cubicBezTo>
                <a:cubicBezTo>
                  <a:pt x="1684192" y="3595877"/>
                  <a:pt x="1596423" y="3508108"/>
                  <a:pt x="1488154" y="3508108"/>
                </a:cubicBezTo>
                <a:close/>
                <a:moveTo>
                  <a:pt x="12188951" y="3213837"/>
                </a:moveTo>
                <a:lnTo>
                  <a:pt x="11900948" y="3213837"/>
                </a:lnTo>
                <a:cubicBezTo>
                  <a:pt x="10885931" y="3213837"/>
                  <a:pt x="10063117" y="4036651"/>
                  <a:pt x="10063117" y="5051668"/>
                </a:cubicBezTo>
                <a:lnTo>
                  <a:pt x="10063117" y="6875141"/>
                </a:lnTo>
                <a:lnTo>
                  <a:pt x="12073153" y="6875141"/>
                </a:lnTo>
                <a:lnTo>
                  <a:pt x="12083467" y="6874620"/>
                </a:lnTo>
                <a:lnTo>
                  <a:pt x="12188951" y="6858522"/>
                </a:lnTo>
                <a:lnTo>
                  <a:pt x="12188951" y="6280730"/>
                </a:lnTo>
                <a:lnTo>
                  <a:pt x="12188952" y="6280729"/>
                </a:lnTo>
                <a:lnTo>
                  <a:pt x="12188952" y="3832194"/>
                </a:lnTo>
                <a:lnTo>
                  <a:pt x="12188951" y="3832194"/>
                </a:lnTo>
                <a:close/>
                <a:moveTo>
                  <a:pt x="0" y="2798382"/>
                </a:moveTo>
                <a:lnTo>
                  <a:pt x="0" y="4217834"/>
                </a:lnTo>
                <a:lnTo>
                  <a:pt x="10291" y="4210345"/>
                </a:lnTo>
                <a:cubicBezTo>
                  <a:pt x="100314" y="4143505"/>
                  <a:pt x="460407" y="3854496"/>
                  <a:pt x="460407" y="3508108"/>
                </a:cubicBezTo>
                <a:cubicBezTo>
                  <a:pt x="460407" y="3161721"/>
                  <a:pt x="100314" y="2872711"/>
                  <a:pt x="10291" y="2805871"/>
                </a:cubicBezTo>
                <a:close/>
                <a:moveTo>
                  <a:pt x="11563230" y="603215"/>
                </a:moveTo>
                <a:cubicBezTo>
                  <a:pt x="11455784" y="606833"/>
                  <a:pt x="11381044" y="620944"/>
                  <a:pt x="11381044" y="620944"/>
                </a:cubicBezTo>
                <a:cubicBezTo>
                  <a:pt x="11381044" y="620944"/>
                  <a:pt x="11280695" y="1152426"/>
                  <a:pt x="11546600" y="1418331"/>
                </a:cubicBezTo>
                <a:cubicBezTo>
                  <a:pt x="11712792" y="1584523"/>
                  <a:pt x="11982723" y="1607645"/>
                  <a:pt x="12161801" y="1601617"/>
                </a:cubicBezTo>
                <a:lnTo>
                  <a:pt x="12185891" y="1600043"/>
                </a:lnTo>
                <a:lnTo>
                  <a:pt x="12185891" y="795119"/>
                </a:lnTo>
                <a:lnTo>
                  <a:pt x="12178431" y="786500"/>
                </a:lnTo>
                <a:cubicBezTo>
                  <a:pt x="12012240" y="620309"/>
                  <a:pt x="11742309" y="597187"/>
                  <a:pt x="11563230" y="603215"/>
                </a:cubicBezTo>
                <a:close/>
                <a:moveTo>
                  <a:pt x="1368216" y="0"/>
                </a:moveTo>
                <a:lnTo>
                  <a:pt x="0" y="0"/>
                </a:lnTo>
                <a:lnTo>
                  <a:pt x="0" y="1368215"/>
                </a:lnTo>
                <a:cubicBezTo>
                  <a:pt x="0" y="2126091"/>
                  <a:pt x="614365" y="2740456"/>
                  <a:pt x="1372241" y="2740456"/>
                </a:cubicBezTo>
                <a:lnTo>
                  <a:pt x="2740456" y="2740456"/>
                </a:lnTo>
                <a:lnTo>
                  <a:pt x="2740456" y="1372240"/>
                </a:lnTo>
                <a:cubicBezTo>
                  <a:pt x="2740456" y="614365"/>
                  <a:pt x="2126092" y="0"/>
                  <a:pt x="1368216" y="0"/>
                </a:cubicBezTo>
                <a:close/>
              </a:path>
            </a:pathLst>
          </a:cu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681F9FCB-1E38-43E9-8567-6292F484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Rectangle 26">
            <a:extLst>
              <a:ext uri="{FF2B5EF4-FFF2-40B4-BE49-F238E27FC236}">
                <a16:creationId xmlns:a16="http://schemas.microsoft.com/office/drawing/2014/main" id="{ED029D64-BBDD-43FA-92CF-C6BF51514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a:extLst>
              <a:ext uri="{FF2B5EF4-FFF2-40B4-BE49-F238E27FC236}">
                <a16:creationId xmlns:a16="http://schemas.microsoft.com/office/drawing/2014/main" id="{DF862680-7FF3-4F94-B3EC-A17BECACF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88190" cy="6875141"/>
          </a:xfrm>
          <a:prstGeom prst="frame">
            <a:avLst>
              <a:gd name="adj1" fmla="val 9075"/>
            </a:avLst>
          </a:prstGeom>
          <a:solidFill>
            <a:schemeClr val="bg2"/>
          </a:solidFill>
          <a:ln w="9525" cap="flat">
            <a:noFill/>
            <a:prstDash val="solid"/>
            <a:miter/>
          </a:ln>
        </p:spPr>
        <p:txBody>
          <a:bodyPr rtlCol="0" anchor="ctr"/>
          <a:lstStyle/>
          <a:p>
            <a:endParaRPr lang="en-US"/>
          </a:p>
        </p:txBody>
      </p:sp>
      <p:sp>
        <p:nvSpPr>
          <p:cNvPr id="31" name="Frame 30">
            <a:extLst>
              <a:ext uri="{FF2B5EF4-FFF2-40B4-BE49-F238E27FC236}">
                <a16:creationId xmlns:a16="http://schemas.microsoft.com/office/drawing/2014/main" id="{E579D572-0B2B-49CD-A3A7-BE6B3FD44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5" y="0"/>
            <a:ext cx="12194205" cy="6875141"/>
          </a:xfrm>
          <a:prstGeom prst="frame">
            <a:avLst>
              <a:gd name="adj1" fmla="val 9075"/>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pic>
        <p:nvPicPr>
          <p:cNvPr id="5" name="Inhaltsplatzhalter 4" descr="Ein Bild, das Text, Karte, Screenshot enthält.&#10;&#10;Automatisch generierte Beschreibung">
            <a:extLst>
              <a:ext uri="{FF2B5EF4-FFF2-40B4-BE49-F238E27FC236}">
                <a16:creationId xmlns:a16="http://schemas.microsoft.com/office/drawing/2014/main" id="{225BF805-4387-8264-5BB0-9311BA5F6F90}"/>
              </a:ext>
            </a:extLst>
          </p:cNvPr>
          <p:cNvPicPr>
            <a:picLocks noGrp="1" noChangeAspect="1"/>
          </p:cNvPicPr>
          <p:nvPr>
            <p:ph idx="1"/>
          </p:nvPr>
        </p:nvPicPr>
        <p:blipFill rotWithShape="1">
          <a:blip r:embed="rId3">
            <a:alphaModFix/>
          </a:blip>
          <a:srcRect t="1837" r="-1" b="18637"/>
          <a:stretch/>
        </p:blipFill>
        <p:spPr>
          <a:xfrm>
            <a:off x="-8220" y="8575"/>
            <a:ext cx="12188941" cy="6857990"/>
          </a:xfrm>
          <a:prstGeom prst="rect">
            <a:avLst/>
          </a:prstGeom>
        </p:spPr>
      </p:pic>
      <p:sp>
        <p:nvSpPr>
          <p:cNvPr id="2" name="Titel 1">
            <a:extLst>
              <a:ext uri="{FF2B5EF4-FFF2-40B4-BE49-F238E27FC236}">
                <a16:creationId xmlns:a16="http://schemas.microsoft.com/office/drawing/2014/main" id="{4B92FB86-9A44-1D16-CD2D-2179BD97A424}"/>
              </a:ext>
            </a:extLst>
          </p:cNvPr>
          <p:cNvSpPr>
            <a:spLocks noGrp="1"/>
          </p:cNvSpPr>
          <p:nvPr>
            <p:ph type="title"/>
          </p:nvPr>
        </p:nvSpPr>
        <p:spPr>
          <a:xfrm>
            <a:off x="5711139" y="14024"/>
            <a:ext cx="4150390" cy="1010359"/>
          </a:xfrm>
        </p:spPr>
        <p:txBody>
          <a:bodyPr vert="horz" lIns="91440" tIns="45720" rIns="91440" bIns="45720" rtlCol="0" anchor="b">
            <a:normAutofit/>
          </a:bodyPr>
          <a:lstStyle/>
          <a:p>
            <a:r>
              <a:rPr lang="en-US" sz="5400" dirty="0">
                <a:solidFill>
                  <a:schemeClr val="bg1"/>
                </a:solidFill>
              </a:rPr>
              <a:t>OL-Karte</a:t>
            </a:r>
          </a:p>
        </p:txBody>
      </p:sp>
      <p:grpSp>
        <p:nvGrpSpPr>
          <p:cNvPr id="33" name="Group 32">
            <a:extLst>
              <a:ext uri="{FF2B5EF4-FFF2-40B4-BE49-F238E27FC236}">
                <a16:creationId xmlns:a16="http://schemas.microsoft.com/office/drawing/2014/main" id="{85615CD2-01A9-44A9-8364-A8B932AF18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34" name="Oval 33">
              <a:extLst>
                <a:ext uri="{FF2B5EF4-FFF2-40B4-BE49-F238E27FC236}">
                  <a16:creationId xmlns:a16="http://schemas.microsoft.com/office/drawing/2014/main" id="{A1BC4001-247E-4353-B6CE-DE2878132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47841841-5F39-40CA-B1EF-A532C6C01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6" name="Freeform: Shape 35">
              <a:extLst>
                <a:ext uri="{FF2B5EF4-FFF2-40B4-BE49-F238E27FC236}">
                  <a16:creationId xmlns:a16="http://schemas.microsoft.com/office/drawing/2014/main" id="{806EDE1F-CD1C-4367-B2F5-48297FD5D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37" name="Graphic 9">
              <a:extLst>
                <a:ext uri="{FF2B5EF4-FFF2-40B4-BE49-F238E27FC236}">
                  <a16:creationId xmlns:a16="http://schemas.microsoft.com/office/drawing/2014/main" id="{C719AE17-F824-4E30-8BCD-539517496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Graphic 9">
              <a:extLst>
                <a:ext uri="{FF2B5EF4-FFF2-40B4-BE49-F238E27FC236}">
                  <a16:creationId xmlns:a16="http://schemas.microsoft.com/office/drawing/2014/main" id="{8F20A2C8-A4D8-4C36-A82C-D7468AA8A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56820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3" name="Group 12">
            <a:extLst>
              <a:ext uri="{FF2B5EF4-FFF2-40B4-BE49-F238E27FC236}">
                <a16:creationId xmlns:a16="http://schemas.microsoft.com/office/drawing/2014/main" id="{B86AF8CF-633E-412E-96E3-67B7B9632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4" name="Oval 13">
              <a:extLst>
                <a:ext uri="{FF2B5EF4-FFF2-40B4-BE49-F238E27FC236}">
                  <a16:creationId xmlns:a16="http://schemas.microsoft.com/office/drawing/2014/main" id="{1D7166A1-C3C1-4FC8-BE48-DE359B61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Graphic 9">
              <a:extLst>
                <a:ext uri="{FF2B5EF4-FFF2-40B4-BE49-F238E27FC236}">
                  <a16:creationId xmlns:a16="http://schemas.microsoft.com/office/drawing/2014/main" id="{3557B6F1-5BA8-43C0-9951-35E8513BF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6" name="Freeform: Shape 15">
              <a:extLst>
                <a:ext uri="{FF2B5EF4-FFF2-40B4-BE49-F238E27FC236}">
                  <a16:creationId xmlns:a16="http://schemas.microsoft.com/office/drawing/2014/main" id="{B5FA9AA9-0E23-474D-97B8-2998484A9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7" name="Freeform: Shape 16">
              <a:extLst>
                <a:ext uri="{FF2B5EF4-FFF2-40B4-BE49-F238E27FC236}">
                  <a16:creationId xmlns:a16="http://schemas.microsoft.com/office/drawing/2014/main" id="{B4CDFD59-E3B8-4EC9-AB9D-EE34EB128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8" name="Graphic 9">
              <a:extLst>
                <a:ext uri="{FF2B5EF4-FFF2-40B4-BE49-F238E27FC236}">
                  <a16:creationId xmlns:a16="http://schemas.microsoft.com/office/drawing/2014/main" id="{F1A280C6-1700-4098-9578-CD91F8EFB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raphic 9">
              <a:extLst>
                <a:ext uri="{FF2B5EF4-FFF2-40B4-BE49-F238E27FC236}">
                  <a16:creationId xmlns:a16="http://schemas.microsoft.com/office/drawing/2014/main" id="{8FAF8CC6-F036-444B-AEB8-DF82B64BA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32D01EE7-BB0A-F9E2-7069-D9E25302BE1B}"/>
              </a:ext>
            </a:extLst>
          </p:cNvPr>
          <p:cNvSpPr>
            <a:spLocks noGrp="1"/>
          </p:cNvSpPr>
          <p:nvPr>
            <p:ph type="title"/>
          </p:nvPr>
        </p:nvSpPr>
        <p:spPr>
          <a:xfrm>
            <a:off x="457200" y="668049"/>
            <a:ext cx="9484191" cy="1325563"/>
          </a:xfrm>
        </p:spPr>
        <p:txBody>
          <a:bodyPr>
            <a:normAutofit/>
          </a:bodyPr>
          <a:lstStyle/>
          <a:p>
            <a:r>
              <a:rPr lang="de-DE" dirty="0"/>
              <a:t>OL-Möglichkeiten im Sportunterricht</a:t>
            </a:r>
          </a:p>
        </p:txBody>
      </p:sp>
      <p:graphicFrame>
        <p:nvGraphicFramePr>
          <p:cNvPr id="5" name="Inhaltsplatzhalter 2">
            <a:extLst>
              <a:ext uri="{FF2B5EF4-FFF2-40B4-BE49-F238E27FC236}">
                <a16:creationId xmlns:a16="http://schemas.microsoft.com/office/drawing/2014/main" id="{8AC3C4C0-E92B-9E4A-F9A5-199E09B7314C}"/>
              </a:ext>
            </a:extLst>
          </p:cNvPr>
          <p:cNvGraphicFramePr>
            <a:graphicFrameLocks noGrp="1"/>
          </p:cNvGraphicFramePr>
          <p:nvPr>
            <p:ph idx="1"/>
            <p:extLst>
              <p:ext uri="{D42A27DB-BD31-4B8C-83A1-F6EECF244321}">
                <p14:modId xmlns:p14="http://schemas.microsoft.com/office/powerpoint/2010/main" val="2014246841"/>
              </p:ext>
            </p:extLst>
          </p:nvPr>
        </p:nvGraphicFramePr>
        <p:xfrm>
          <a:off x="457200" y="2097088"/>
          <a:ext cx="9484254"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2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3" name="Group 12">
            <a:extLst>
              <a:ext uri="{FF2B5EF4-FFF2-40B4-BE49-F238E27FC236}">
                <a16:creationId xmlns:a16="http://schemas.microsoft.com/office/drawing/2014/main" id="{B86AF8CF-633E-412E-96E3-67B7B9632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4" name="Oval 13">
              <a:extLst>
                <a:ext uri="{FF2B5EF4-FFF2-40B4-BE49-F238E27FC236}">
                  <a16:creationId xmlns:a16="http://schemas.microsoft.com/office/drawing/2014/main" id="{1D7166A1-C3C1-4FC8-BE48-DE359B61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Graphic 9">
              <a:extLst>
                <a:ext uri="{FF2B5EF4-FFF2-40B4-BE49-F238E27FC236}">
                  <a16:creationId xmlns:a16="http://schemas.microsoft.com/office/drawing/2014/main" id="{3557B6F1-5BA8-43C0-9951-35E8513BF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6" name="Freeform: Shape 15">
              <a:extLst>
                <a:ext uri="{FF2B5EF4-FFF2-40B4-BE49-F238E27FC236}">
                  <a16:creationId xmlns:a16="http://schemas.microsoft.com/office/drawing/2014/main" id="{B5FA9AA9-0E23-474D-97B8-2998484A9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7" name="Freeform: Shape 16">
              <a:extLst>
                <a:ext uri="{FF2B5EF4-FFF2-40B4-BE49-F238E27FC236}">
                  <a16:creationId xmlns:a16="http://schemas.microsoft.com/office/drawing/2014/main" id="{B4CDFD59-E3B8-4EC9-AB9D-EE34EB128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a:p>
          </p:txBody>
        </p:sp>
        <p:sp>
          <p:nvSpPr>
            <p:cNvPr id="18" name="Graphic 9">
              <a:extLst>
                <a:ext uri="{FF2B5EF4-FFF2-40B4-BE49-F238E27FC236}">
                  <a16:creationId xmlns:a16="http://schemas.microsoft.com/office/drawing/2014/main" id="{F1A280C6-1700-4098-9578-CD91F8EFB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raphic 9">
              <a:extLst>
                <a:ext uri="{FF2B5EF4-FFF2-40B4-BE49-F238E27FC236}">
                  <a16:creationId xmlns:a16="http://schemas.microsoft.com/office/drawing/2014/main" id="{8FAF8CC6-F036-444B-AEB8-DF82B64BA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FF78C962-38E1-8999-44E4-D0ED85F7295F}"/>
              </a:ext>
            </a:extLst>
          </p:cNvPr>
          <p:cNvSpPr>
            <a:spLocks noGrp="1"/>
          </p:cNvSpPr>
          <p:nvPr>
            <p:ph type="title"/>
          </p:nvPr>
        </p:nvSpPr>
        <p:spPr>
          <a:xfrm>
            <a:off x="457200" y="668049"/>
            <a:ext cx="9484191" cy="1325563"/>
          </a:xfrm>
        </p:spPr>
        <p:txBody>
          <a:bodyPr>
            <a:normAutofit/>
          </a:bodyPr>
          <a:lstStyle/>
          <a:p>
            <a:r>
              <a:rPr lang="de-DE" dirty="0"/>
              <a:t>OL-Arten mit Luftbild oder OCAD-Karte in der Schule</a:t>
            </a:r>
          </a:p>
        </p:txBody>
      </p:sp>
      <p:graphicFrame>
        <p:nvGraphicFramePr>
          <p:cNvPr id="5" name="Inhaltsplatzhalter 2">
            <a:extLst>
              <a:ext uri="{FF2B5EF4-FFF2-40B4-BE49-F238E27FC236}">
                <a16:creationId xmlns:a16="http://schemas.microsoft.com/office/drawing/2014/main" id="{69398ADB-0238-E3C3-A99E-0914D17EB404}"/>
              </a:ext>
            </a:extLst>
          </p:cNvPr>
          <p:cNvGraphicFramePr>
            <a:graphicFrameLocks noGrp="1"/>
          </p:cNvGraphicFramePr>
          <p:nvPr>
            <p:ph idx="1"/>
            <p:extLst>
              <p:ext uri="{D42A27DB-BD31-4B8C-83A1-F6EECF244321}">
                <p14:modId xmlns:p14="http://schemas.microsoft.com/office/powerpoint/2010/main" val="278757690"/>
              </p:ext>
            </p:extLst>
          </p:nvPr>
        </p:nvGraphicFramePr>
        <p:xfrm>
          <a:off x="457200" y="2097088"/>
          <a:ext cx="9484254"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986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E229C-0601-BE89-56E7-78E13D705DBC}"/>
              </a:ext>
            </a:extLst>
          </p:cNvPr>
          <p:cNvSpPr>
            <a:spLocks noGrp="1"/>
          </p:cNvSpPr>
          <p:nvPr>
            <p:ph type="title"/>
          </p:nvPr>
        </p:nvSpPr>
        <p:spPr/>
        <p:txBody>
          <a:bodyPr/>
          <a:lstStyle/>
          <a:p>
            <a:r>
              <a:rPr lang="de-DE" dirty="0"/>
              <a:t>Foto - OL</a:t>
            </a:r>
          </a:p>
        </p:txBody>
      </p:sp>
      <p:pic>
        <p:nvPicPr>
          <p:cNvPr id="5" name="Inhaltsplatzhalter 4">
            <a:extLst>
              <a:ext uri="{FF2B5EF4-FFF2-40B4-BE49-F238E27FC236}">
                <a16:creationId xmlns:a16="http://schemas.microsoft.com/office/drawing/2014/main" id="{219B253D-3A7D-16B3-A109-2E5816DCDB78}"/>
              </a:ext>
            </a:extLst>
          </p:cNvPr>
          <p:cNvPicPr>
            <a:picLocks noGrp="1" noChangeAspect="1"/>
          </p:cNvPicPr>
          <p:nvPr>
            <p:ph idx="1"/>
          </p:nvPr>
        </p:nvPicPr>
        <p:blipFill>
          <a:blip r:embed="rId2"/>
          <a:stretch>
            <a:fillRect/>
          </a:stretch>
        </p:blipFill>
        <p:spPr>
          <a:xfrm>
            <a:off x="3154680" y="172455"/>
            <a:ext cx="4602480" cy="6513090"/>
          </a:xfrm>
        </p:spPr>
      </p:pic>
    </p:spTree>
    <p:extLst>
      <p:ext uri="{BB962C8B-B14F-4D97-AF65-F5344CB8AC3E}">
        <p14:creationId xmlns:p14="http://schemas.microsoft.com/office/powerpoint/2010/main" val="102357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4" name="Graphic 9">
            <a:extLst>
              <a:ext uri="{FF2B5EF4-FFF2-40B4-BE49-F238E27FC236}">
                <a16:creationId xmlns:a16="http://schemas.microsoft.com/office/drawing/2014/main" id="{9A450B93-9615-4854-BEA5-4A85DF5CD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16"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C117CBF-26EF-6083-71B5-9BDA13A94151}"/>
              </a:ext>
            </a:extLst>
          </p:cNvPr>
          <p:cNvSpPr>
            <a:spLocks noGrp="1"/>
          </p:cNvSpPr>
          <p:nvPr>
            <p:ph type="title"/>
          </p:nvPr>
        </p:nvSpPr>
        <p:spPr>
          <a:xfrm>
            <a:off x="457200" y="758952"/>
            <a:ext cx="4640729" cy="1325563"/>
          </a:xfrm>
        </p:spPr>
        <p:txBody>
          <a:bodyPr anchor="b">
            <a:normAutofit/>
          </a:bodyPr>
          <a:lstStyle/>
          <a:p>
            <a:r>
              <a:rPr lang="de-DE" dirty="0"/>
              <a:t>Stern - OL</a:t>
            </a:r>
          </a:p>
        </p:txBody>
      </p:sp>
      <p:sp>
        <p:nvSpPr>
          <p:cNvPr id="3" name="Inhaltsplatzhalter 2">
            <a:extLst>
              <a:ext uri="{FF2B5EF4-FFF2-40B4-BE49-F238E27FC236}">
                <a16:creationId xmlns:a16="http://schemas.microsoft.com/office/drawing/2014/main" id="{2ABEBAD1-59A0-760A-76BD-6479E403CAEE}"/>
              </a:ext>
            </a:extLst>
          </p:cNvPr>
          <p:cNvSpPr>
            <a:spLocks noGrp="1"/>
          </p:cNvSpPr>
          <p:nvPr>
            <p:ph idx="1"/>
          </p:nvPr>
        </p:nvSpPr>
        <p:spPr>
          <a:xfrm>
            <a:off x="457200" y="2286000"/>
            <a:ext cx="4640729" cy="3887585"/>
          </a:xfrm>
        </p:spPr>
        <p:txBody>
          <a:bodyPr>
            <a:normAutofit/>
          </a:bodyPr>
          <a:lstStyle/>
          <a:p>
            <a:r>
              <a:rPr lang="de-DE" dirty="0"/>
              <a:t>Vorteile:</a:t>
            </a:r>
          </a:p>
          <a:p>
            <a:pPr lvl="1"/>
            <a:r>
              <a:rPr lang="de-DE" dirty="0"/>
              <a:t>Sicherheit</a:t>
            </a:r>
          </a:p>
          <a:p>
            <a:pPr lvl="1"/>
            <a:r>
              <a:rPr lang="de-DE" dirty="0"/>
              <a:t>Schwierigkeitsgrad</a:t>
            </a:r>
          </a:p>
          <a:p>
            <a:pPr lvl="1"/>
            <a:r>
              <a:rPr lang="de-DE" dirty="0"/>
              <a:t>Teams</a:t>
            </a:r>
          </a:p>
          <a:p>
            <a:pPr lvl="1"/>
            <a:r>
              <a:rPr lang="de-DE" dirty="0"/>
              <a:t>Wettkampf</a:t>
            </a:r>
          </a:p>
        </p:txBody>
      </p:sp>
      <p:pic>
        <p:nvPicPr>
          <p:cNvPr id="5" name="Grafik 4" descr="Ein Bild, das Plan, Karte enthält.&#10;&#10;Automatisch generierte Beschreibung">
            <a:extLst>
              <a:ext uri="{FF2B5EF4-FFF2-40B4-BE49-F238E27FC236}">
                <a16:creationId xmlns:a16="http://schemas.microsoft.com/office/drawing/2014/main" id="{9C72B3AB-C36C-402A-EDFE-65B12C6938C7}"/>
              </a:ext>
            </a:extLst>
          </p:cNvPr>
          <p:cNvPicPr>
            <a:picLocks noChangeAspect="1"/>
          </p:cNvPicPr>
          <p:nvPr/>
        </p:nvPicPr>
        <p:blipFill>
          <a:blip r:embed="rId3"/>
          <a:stretch>
            <a:fillRect/>
          </a:stretch>
        </p:blipFill>
        <p:spPr>
          <a:xfrm>
            <a:off x="6566913" y="1203173"/>
            <a:ext cx="4593771" cy="4582285"/>
          </a:xfrm>
          <a:prstGeom prst="rect">
            <a:avLst/>
          </a:prstGeom>
        </p:spPr>
      </p:pic>
    </p:spTree>
    <p:extLst>
      <p:ext uri="{BB962C8B-B14F-4D97-AF65-F5344CB8AC3E}">
        <p14:creationId xmlns:p14="http://schemas.microsoft.com/office/powerpoint/2010/main" val="58518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Topografische Karte Für Den Orientierungslauf Mit Der Markierten Distanz.  Lizenzfrei nutzbare SVG, Vektorgrafiken, Clip Arts, Illustrationen. Image  48861936.">
            <a:extLst>
              <a:ext uri="{FF2B5EF4-FFF2-40B4-BE49-F238E27FC236}">
                <a16:creationId xmlns:a16="http://schemas.microsoft.com/office/drawing/2014/main" id="{855C5ACE-38DE-3BD2-5BA8-FC6BC3610469}"/>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7357" r="-1" b="13117"/>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ED3A836-C562-721F-26CB-CCF08F001C9D}"/>
              </a:ext>
            </a:extLst>
          </p:cNvPr>
          <p:cNvSpPr>
            <a:spLocks noGrp="1"/>
          </p:cNvSpPr>
          <p:nvPr>
            <p:ph type="title"/>
          </p:nvPr>
        </p:nvSpPr>
        <p:spPr/>
        <p:txBody>
          <a:bodyPr vert="horz" lIns="91440" tIns="45720" rIns="91440" bIns="45720" rtlCol="0">
            <a:normAutofit/>
          </a:bodyPr>
          <a:lstStyle/>
          <a:p>
            <a:r>
              <a:rPr lang="en-US" dirty="0">
                <a:solidFill>
                  <a:schemeClr val="bg1"/>
                </a:solidFill>
              </a:rPr>
              <a:t>Partner - OL</a:t>
            </a:r>
          </a:p>
        </p:txBody>
      </p:sp>
      <p:graphicFrame>
        <p:nvGraphicFramePr>
          <p:cNvPr id="1030" name="Inhaltsplatzhalter 2">
            <a:extLst>
              <a:ext uri="{FF2B5EF4-FFF2-40B4-BE49-F238E27FC236}">
                <a16:creationId xmlns:a16="http://schemas.microsoft.com/office/drawing/2014/main" id="{2436795E-8415-A17C-D009-94FA1362660E}"/>
              </a:ext>
            </a:extLst>
          </p:cNvPr>
          <p:cNvGraphicFramePr>
            <a:graphicFrameLocks noGrp="1"/>
          </p:cNvGraphicFramePr>
          <p:nvPr>
            <p:ph idx="1"/>
            <p:extLst>
              <p:ext uri="{D42A27DB-BD31-4B8C-83A1-F6EECF244321}">
                <p14:modId xmlns:p14="http://schemas.microsoft.com/office/powerpoint/2010/main" val="1883852340"/>
              </p:ext>
            </p:extLst>
          </p:nvPr>
        </p:nvGraphicFramePr>
        <p:xfrm>
          <a:off x="457200" y="2096713"/>
          <a:ext cx="7685037" cy="408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706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5" name="Oval 14">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7" name="Freeform: Shape 16">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8" name="Freeform: Shape 17">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9"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1"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3"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1"/>
            <a:ext cx="12195048"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37107C25-8BA1-E6F1-FB44-337ED68E5D90}"/>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5400" dirty="0" err="1"/>
              <a:t>Chinesen</a:t>
            </a:r>
            <a:r>
              <a:rPr lang="en-US" sz="5400" dirty="0"/>
              <a:t> – OL</a:t>
            </a:r>
          </a:p>
        </p:txBody>
      </p:sp>
      <p:pic>
        <p:nvPicPr>
          <p:cNvPr id="5" name="Inhaltsplatzhalter 4" descr="Ein Bild, das Zeichnung, Diagramm, Text enthält.&#10;&#10;Automatisch generierte Beschreibung">
            <a:extLst>
              <a:ext uri="{FF2B5EF4-FFF2-40B4-BE49-F238E27FC236}">
                <a16:creationId xmlns:a16="http://schemas.microsoft.com/office/drawing/2014/main" id="{61873501-537A-AF2F-D58B-7E40E10F168F}"/>
              </a:ext>
            </a:extLst>
          </p:cNvPr>
          <p:cNvPicPr>
            <a:picLocks noGrp="1" noChangeAspect="1"/>
          </p:cNvPicPr>
          <p:nvPr>
            <p:ph idx="1"/>
          </p:nvPr>
        </p:nvPicPr>
        <p:blipFill rotWithShape="1">
          <a:blip r:embed="rId3"/>
          <a:srcRect b="3162"/>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Tree>
    <p:extLst>
      <p:ext uri="{BB962C8B-B14F-4D97-AF65-F5344CB8AC3E}">
        <p14:creationId xmlns:p14="http://schemas.microsoft.com/office/powerpoint/2010/main" val="358296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0"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42"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EA3F98EB-B0B9-EDB7-2026-0085983EE088}"/>
              </a:ext>
            </a:extLst>
          </p:cNvPr>
          <p:cNvSpPr>
            <a:spLocks noGrp="1"/>
          </p:cNvSpPr>
          <p:nvPr>
            <p:ph type="title"/>
          </p:nvPr>
        </p:nvSpPr>
        <p:spPr>
          <a:xfrm>
            <a:off x="457200" y="668049"/>
            <a:ext cx="11187316" cy="1325563"/>
          </a:xfrm>
        </p:spPr>
        <p:txBody>
          <a:bodyPr>
            <a:normAutofit/>
          </a:bodyPr>
          <a:lstStyle/>
          <a:p>
            <a:r>
              <a:rPr lang="de-DE"/>
              <a:t>Woher kommt OL?</a:t>
            </a:r>
          </a:p>
        </p:txBody>
      </p:sp>
      <p:graphicFrame>
        <p:nvGraphicFramePr>
          <p:cNvPr id="34" name="Inhaltsplatzhalter 2">
            <a:extLst>
              <a:ext uri="{FF2B5EF4-FFF2-40B4-BE49-F238E27FC236}">
                <a16:creationId xmlns:a16="http://schemas.microsoft.com/office/drawing/2014/main" id="{42020C65-6F8E-EC74-A9FE-671C20A4F642}"/>
              </a:ext>
            </a:extLst>
          </p:cNvPr>
          <p:cNvGraphicFramePr>
            <a:graphicFrameLocks noGrp="1"/>
          </p:cNvGraphicFramePr>
          <p:nvPr>
            <p:ph idx="1"/>
            <p:extLst>
              <p:ext uri="{D42A27DB-BD31-4B8C-83A1-F6EECF244321}">
                <p14:modId xmlns:p14="http://schemas.microsoft.com/office/powerpoint/2010/main" val="2487814985"/>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57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18229-EE14-8280-5D61-3CB10FE1D703}"/>
              </a:ext>
            </a:extLst>
          </p:cNvPr>
          <p:cNvSpPr>
            <a:spLocks noGrp="1"/>
          </p:cNvSpPr>
          <p:nvPr>
            <p:ph type="title"/>
          </p:nvPr>
        </p:nvSpPr>
        <p:spPr>
          <a:xfrm>
            <a:off x="457200" y="668048"/>
            <a:ext cx="10450629" cy="975401"/>
          </a:xfrm>
        </p:spPr>
        <p:txBody>
          <a:bodyPr>
            <a:normAutofit/>
          </a:bodyPr>
          <a:lstStyle/>
          <a:p>
            <a:pPr algn="ctr"/>
            <a:r>
              <a:rPr lang="de-DE" dirty="0"/>
              <a:t>OL per APP</a:t>
            </a:r>
          </a:p>
        </p:txBody>
      </p:sp>
      <p:sp>
        <p:nvSpPr>
          <p:cNvPr id="3" name="Textplatzhalter 2">
            <a:extLst>
              <a:ext uri="{FF2B5EF4-FFF2-40B4-BE49-F238E27FC236}">
                <a16:creationId xmlns:a16="http://schemas.microsoft.com/office/drawing/2014/main" id="{6F46698D-C11C-F1AC-812E-AB94B58B98F9}"/>
              </a:ext>
            </a:extLst>
          </p:cNvPr>
          <p:cNvSpPr>
            <a:spLocks noGrp="1"/>
          </p:cNvSpPr>
          <p:nvPr>
            <p:ph type="body" idx="1"/>
          </p:nvPr>
        </p:nvSpPr>
        <p:spPr/>
        <p:txBody>
          <a:bodyPr/>
          <a:lstStyle/>
          <a:p>
            <a:pPr algn="ctr"/>
            <a:r>
              <a:rPr lang="de-DE" dirty="0" err="1"/>
              <a:t>UsinligO</a:t>
            </a:r>
            <a:endParaRPr lang="de-DE" dirty="0"/>
          </a:p>
        </p:txBody>
      </p:sp>
      <p:sp>
        <p:nvSpPr>
          <p:cNvPr id="4" name="Inhaltsplatzhalter 3">
            <a:extLst>
              <a:ext uri="{FF2B5EF4-FFF2-40B4-BE49-F238E27FC236}">
                <a16:creationId xmlns:a16="http://schemas.microsoft.com/office/drawing/2014/main" id="{3D8D277B-5DE3-995A-B56E-96482E7643F4}"/>
              </a:ext>
            </a:extLst>
          </p:cNvPr>
          <p:cNvSpPr>
            <a:spLocks noGrp="1"/>
          </p:cNvSpPr>
          <p:nvPr>
            <p:ph sz="half" idx="2"/>
          </p:nvPr>
        </p:nvSpPr>
        <p:spPr/>
        <p:txBody>
          <a:bodyPr/>
          <a:lstStyle/>
          <a:p>
            <a:pPr marL="0" indent="0">
              <a:buNone/>
            </a:pPr>
            <a:endParaRPr lang="de-DE" dirty="0"/>
          </a:p>
          <a:p>
            <a:r>
              <a:rPr lang="de-DE" dirty="0"/>
              <a:t>Streckenplanung am Computer</a:t>
            </a:r>
          </a:p>
          <a:p>
            <a:endParaRPr lang="de-DE" dirty="0"/>
          </a:p>
          <a:p>
            <a:r>
              <a:rPr lang="de-DE" dirty="0"/>
              <a:t>XML-Datei mit Hilfe von </a:t>
            </a:r>
            <a:r>
              <a:rPr lang="de-DE" dirty="0" err="1"/>
              <a:t>OpenOrienteeringMap</a:t>
            </a:r>
            <a:r>
              <a:rPr lang="de-DE" dirty="0"/>
              <a:t> am Laptop</a:t>
            </a:r>
          </a:p>
          <a:p>
            <a:endParaRPr lang="de-DE" dirty="0"/>
          </a:p>
          <a:p>
            <a:r>
              <a:rPr lang="de-DE" dirty="0"/>
              <a:t>Ungenaue Karte direkt von OOM für den Druck und auf dem Handy der SchülerInnen</a:t>
            </a:r>
          </a:p>
          <a:p>
            <a:endParaRPr lang="de-DE" dirty="0"/>
          </a:p>
          <a:p>
            <a:endParaRPr lang="de-DE" dirty="0"/>
          </a:p>
        </p:txBody>
      </p:sp>
      <p:sp>
        <p:nvSpPr>
          <p:cNvPr id="5" name="Textplatzhalter 4">
            <a:extLst>
              <a:ext uri="{FF2B5EF4-FFF2-40B4-BE49-F238E27FC236}">
                <a16:creationId xmlns:a16="http://schemas.microsoft.com/office/drawing/2014/main" id="{60732093-5DEC-3380-D890-0418A0B6AF10}"/>
              </a:ext>
            </a:extLst>
          </p:cNvPr>
          <p:cNvSpPr>
            <a:spLocks noGrp="1"/>
          </p:cNvSpPr>
          <p:nvPr>
            <p:ph type="body" sz="quarter" idx="3"/>
          </p:nvPr>
        </p:nvSpPr>
        <p:spPr/>
        <p:txBody>
          <a:bodyPr/>
          <a:lstStyle/>
          <a:p>
            <a:pPr algn="ctr"/>
            <a:r>
              <a:rPr lang="de-DE" dirty="0" err="1"/>
              <a:t>NaviTabi</a:t>
            </a:r>
            <a:endParaRPr lang="de-DE" dirty="0"/>
          </a:p>
        </p:txBody>
      </p:sp>
      <p:sp>
        <p:nvSpPr>
          <p:cNvPr id="6" name="Inhaltsplatzhalter 5">
            <a:extLst>
              <a:ext uri="{FF2B5EF4-FFF2-40B4-BE49-F238E27FC236}">
                <a16:creationId xmlns:a16="http://schemas.microsoft.com/office/drawing/2014/main" id="{2B42E12E-52A7-CB83-922F-D369D520C96D}"/>
              </a:ext>
            </a:extLst>
          </p:cNvPr>
          <p:cNvSpPr>
            <a:spLocks noGrp="1"/>
          </p:cNvSpPr>
          <p:nvPr>
            <p:ph sz="quarter" idx="4"/>
          </p:nvPr>
        </p:nvSpPr>
        <p:spPr/>
        <p:txBody>
          <a:bodyPr/>
          <a:lstStyle/>
          <a:p>
            <a:endParaRPr lang="de-DE" dirty="0"/>
          </a:p>
          <a:p>
            <a:r>
              <a:rPr lang="de-DE" dirty="0"/>
              <a:t>Streckenplanung direkt auf der App</a:t>
            </a:r>
          </a:p>
          <a:p>
            <a:endParaRPr lang="de-DE" dirty="0"/>
          </a:p>
          <a:p>
            <a:r>
              <a:rPr lang="de-DE" dirty="0"/>
              <a:t>oder über OOM am Laptop mit einer XML-Datei</a:t>
            </a:r>
          </a:p>
          <a:p>
            <a:endParaRPr lang="de-DE" dirty="0"/>
          </a:p>
          <a:p>
            <a:r>
              <a:rPr lang="de-DE" dirty="0"/>
              <a:t>Standardkarte: OpenStreetMap</a:t>
            </a:r>
          </a:p>
          <a:p>
            <a:r>
              <a:rPr lang="de-DE" dirty="0"/>
              <a:t>Ungenaue OL Karte: OOM </a:t>
            </a:r>
          </a:p>
        </p:txBody>
      </p:sp>
      <p:pic>
        <p:nvPicPr>
          <p:cNvPr id="8" name="Grafik 7" descr="Ein Bild, das Muster, Quadrat, Symmetrie, Rechteck enthält.&#10;&#10;Automatisch generierte Beschreibung">
            <a:extLst>
              <a:ext uri="{FF2B5EF4-FFF2-40B4-BE49-F238E27FC236}">
                <a16:creationId xmlns:a16="http://schemas.microsoft.com/office/drawing/2014/main" id="{2EE58C54-08EE-A54F-DB6B-83505396BA92}"/>
              </a:ext>
            </a:extLst>
          </p:cNvPr>
          <p:cNvPicPr>
            <a:picLocks noChangeAspect="1"/>
          </p:cNvPicPr>
          <p:nvPr/>
        </p:nvPicPr>
        <p:blipFill>
          <a:blip r:embed="rId2"/>
          <a:stretch>
            <a:fillRect/>
          </a:stretch>
        </p:blipFill>
        <p:spPr>
          <a:xfrm>
            <a:off x="7240973" y="237529"/>
            <a:ext cx="2316480" cy="2316480"/>
          </a:xfrm>
          <a:prstGeom prst="rect">
            <a:avLst/>
          </a:prstGeom>
        </p:spPr>
      </p:pic>
      <p:pic>
        <p:nvPicPr>
          <p:cNvPr id="10" name="Grafik 9" descr="Ein Bild, das Muster, Quadrat, Symmetrie, Grafiken enthält.&#10;&#10;Automatisch generierte Beschreibung">
            <a:extLst>
              <a:ext uri="{FF2B5EF4-FFF2-40B4-BE49-F238E27FC236}">
                <a16:creationId xmlns:a16="http://schemas.microsoft.com/office/drawing/2014/main" id="{9C0039CA-4174-6686-F971-9C6B2C0DFA6B}"/>
              </a:ext>
            </a:extLst>
          </p:cNvPr>
          <p:cNvPicPr>
            <a:picLocks noChangeAspect="1"/>
          </p:cNvPicPr>
          <p:nvPr/>
        </p:nvPicPr>
        <p:blipFill>
          <a:blip r:embed="rId3"/>
          <a:stretch>
            <a:fillRect/>
          </a:stretch>
        </p:blipFill>
        <p:spPr>
          <a:xfrm>
            <a:off x="1800436" y="219197"/>
            <a:ext cx="2334812" cy="2334812"/>
          </a:xfrm>
          <a:prstGeom prst="rect">
            <a:avLst/>
          </a:prstGeom>
        </p:spPr>
      </p:pic>
    </p:spTree>
    <p:extLst>
      <p:ext uri="{BB962C8B-B14F-4D97-AF65-F5344CB8AC3E}">
        <p14:creationId xmlns:p14="http://schemas.microsoft.com/office/powerpoint/2010/main" val="3338907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0"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42" name="Graphic 9">
            <a:extLst>
              <a:ext uri="{FF2B5EF4-FFF2-40B4-BE49-F238E27FC236}">
                <a16:creationId xmlns:a16="http://schemas.microsoft.com/office/drawing/2014/main" id="{9A450B93-9615-4854-BEA5-4A85DF5CD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44"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F6E125CB-0642-FA34-775B-D3F776FA9ADD}"/>
              </a:ext>
            </a:extLst>
          </p:cNvPr>
          <p:cNvSpPr>
            <a:spLocks noGrp="1"/>
          </p:cNvSpPr>
          <p:nvPr>
            <p:ph type="title"/>
          </p:nvPr>
        </p:nvSpPr>
        <p:spPr>
          <a:xfrm>
            <a:off x="457200" y="758952"/>
            <a:ext cx="4640729" cy="1325563"/>
          </a:xfrm>
        </p:spPr>
        <p:txBody>
          <a:bodyPr anchor="b">
            <a:normAutofit/>
          </a:bodyPr>
          <a:lstStyle/>
          <a:p>
            <a:r>
              <a:rPr lang="de-DE"/>
              <a:t>UsinligO – Planung mit PC</a:t>
            </a:r>
            <a:endParaRPr lang="de-DE" dirty="0"/>
          </a:p>
        </p:txBody>
      </p:sp>
      <p:pic>
        <p:nvPicPr>
          <p:cNvPr id="6" name="Grafik 5" descr="Ein Bild, das Muster, Quadrat, Symmetrie, Pixel enthält.&#10;&#10;Automatisch generierte Beschreibung">
            <a:extLst>
              <a:ext uri="{FF2B5EF4-FFF2-40B4-BE49-F238E27FC236}">
                <a16:creationId xmlns:a16="http://schemas.microsoft.com/office/drawing/2014/main" id="{20F83D23-0B07-8F83-29BC-6DA06397FCD8}"/>
              </a:ext>
            </a:extLst>
          </p:cNvPr>
          <p:cNvPicPr>
            <a:picLocks noChangeAspect="1"/>
          </p:cNvPicPr>
          <p:nvPr/>
        </p:nvPicPr>
        <p:blipFill>
          <a:blip r:embed="rId3"/>
          <a:stretch>
            <a:fillRect/>
          </a:stretch>
        </p:blipFill>
        <p:spPr>
          <a:xfrm>
            <a:off x="6566913" y="1197430"/>
            <a:ext cx="4593771" cy="4593771"/>
          </a:xfrm>
          <a:prstGeom prst="rect">
            <a:avLst/>
          </a:prstGeom>
        </p:spPr>
      </p:pic>
      <p:graphicFrame>
        <p:nvGraphicFramePr>
          <p:cNvPr id="22" name="Inhaltsplatzhalter 2">
            <a:extLst>
              <a:ext uri="{FF2B5EF4-FFF2-40B4-BE49-F238E27FC236}">
                <a16:creationId xmlns:a16="http://schemas.microsoft.com/office/drawing/2014/main" id="{59853B5E-F0C1-DFE4-EC8A-2FEFDBFD015B}"/>
              </a:ext>
            </a:extLst>
          </p:cNvPr>
          <p:cNvGraphicFramePr>
            <a:graphicFrameLocks noGrp="1"/>
          </p:cNvGraphicFramePr>
          <p:nvPr>
            <p:ph idx="1"/>
            <p:extLst>
              <p:ext uri="{D42A27DB-BD31-4B8C-83A1-F6EECF244321}">
                <p14:modId xmlns:p14="http://schemas.microsoft.com/office/powerpoint/2010/main" val="2585991075"/>
              </p:ext>
            </p:extLst>
          </p:nvPr>
        </p:nvGraphicFramePr>
        <p:xfrm>
          <a:off x="457200" y="2286000"/>
          <a:ext cx="4640729" cy="3887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feld 2">
            <a:extLst>
              <a:ext uri="{FF2B5EF4-FFF2-40B4-BE49-F238E27FC236}">
                <a16:creationId xmlns:a16="http://schemas.microsoft.com/office/drawing/2014/main" id="{7E224FC4-9FFC-5DF8-D0C1-8A9962E89532}"/>
              </a:ext>
            </a:extLst>
          </p:cNvPr>
          <p:cNvSpPr txBox="1"/>
          <p:nvPr/>
        </p:nvSpPr>
        <p:spPr>
          <a:xfrm>
            <a:off x="6566913" y="423746"/>
            <a:ext cx="4428189" cy="584775"/>
          </a:xfrm>
          <a:prstGeom prst="rect">
            <a:avLst/>
          </a:prstGeom>
          <a:noFill/>
        </p:spPr>
        <p:txBody>
          <a:bodyPr wrap="square" rtlCol="0">
            <a:spAutoFit/>
          </a:bodyPr>
          <a:lstStyle/>
          <a:p>
            <a:pPr algn="ctr"/>
            <a:r>
              <a:rPr lang="de-DE" sz="3200" dirty="0" err="1"/>
              <a:t>OpenOrienteeringMap</a:t>
            </a:r>
            <a:endParaRPr lang="de-DE" sz="3200" dirty="0"/>
          </a:p>
        </p:txBody>
      </p:sp>
    </p:spTree>
    <p:extLst>
      <p:ext uri="{BB962C8B-B14F-4D97-AF65-F5344CB8AC3E}">
        <p14:creationId xmlns:p14="http://schemas.microsoft.com/office/powerpoint/2010/main" val="165753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2" name="Color Fill">
            <a:extLst>
              <a:ext uri="{FF2B5EF4-FFF2-40B4-BE49-F238E27FC236}">
                <a16:creationId xmlns:a16="http://schemas.microsoft.com/office/drawing/2014/main" id="{E0F166C3-D45F-4A92-A291-15B874AD1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3" name="Group 25">
            <a:extLst>
              <a:ext uri="{FF2B5EF4-FFF2-40B4-BE49-F238E27FC236}">
                <a16:creationId xmlns:a16="http://schemas.microsoft.com/office/drawing/2014/main" id="{D46CEC91-770B-42C4-A145-1B46A53147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39089" y="-3532"/>
            <a:ext cx="4449863" cy="6861532"/>
            <a:chOff x="7739089" y="-3532"/>
            <a:chExt cx="4449863" cy="6861532"/>
          </a:xfrm>
        </p:grpSpPr>
        <p:sp>
          <p:nvSpPr>
            <p:cNvPr id="44" name="Oval 43">
              <a:extLst>
                <a:ext uri="{FF2B5EF4-FFF2-40B4-BE49-F238E27FC236}">
                  <a16:creationId xmlns:a16="http://schemas.microsoft.com/office/drawing/2014/main" id="{1DD4806A-AF58-4453-B072-6A4A4F038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5" name="Freeform: Shape 27">
              <a:extLst>
                <a:ext uri="{FF2B5EF4-FFF2-40B4-BE49-F238E27FC236}">
                  <a16:creationId xmlns:a16="http://schemas.microsoft.com/office/drawing/2014/main" id="{BA9DFD6B-459F-49A7-AC49-D1DFA7339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6" name="Freeform: Shape 28">
              <a:extLst>
                <a:ext uri="{FF2B5EF4-FFF2-40B4-BE49-F238E27FC236}">
                  <a16:creationId xmlns:a16="http://schemas.microsoft.com/office/drawing/2014/main" id="{4E8CB084-44E1-4B4B-91FF-4A20D55DF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627" y="340461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tx2">
                  <a:lumMod val="75000"/>
                  <a:lumOff val="25000"/>
                </a:schemeClr>
              </a:fgClr>
              <a:bgClr>
                <a:schemeClr val="accent1">
                  <a:lumMod val="60000"/>
                  <a:lumOff val="40000"/>
                </a:schemeClr>
              </a:bgClr>
            </a:pattFill>
            <a:ln w="9525" cap="flat">
              <a:noFill/>
              <a:prstDash val="solid"/>
              <a:miter/>
            </a:ln>
          </p:spPr>
          <p:txBody>
            <a:bodyPr wrap="square" rtlCol="0" anchor="ctr">
              <a:noAutofit/>
            </a:bodyPr>
            <a:lstStyle/>
            <a:p>
              <a:pPr lvl="0"/>
              <a:endParaRPr lang="en-US" dirty="0"/>
            </a:p>
          </p:txBody>
        </p:sp>
        <p:sp>
          <p:nvSpPr>
            <p:cNvPr id="47" name="Graphic 9">
              <a:extLst>
                <a:ext uri="{FF2B5EF4-FFF2-40B4-BE49-F238E27FC236}">
                  <a16:creationId xmlns:a16="http://schemas.microsoft.com/office/drawing/2014/main" id="{6C295B8D-0725-41E2-9095-AF10CED97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sp>
          <p:nvSpPr>
            <p:cNvPr id="48" name="Graphic 9">
              <a:extLst>
                <a:ext uri="{FF2B5EF4-FFF2-40B4-BE49-F238E27FC236}">
                  <a16:creationId xmlns:a16="http://schemas.microsoft.com/office/drawing/2014/main" id="{BB0B65EA-ACB0-4F3D-96BE-DC8EB96A7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5862" y="556562"/>
              <a:ext cx="2681635" cy="268163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32" name="Graphic 9">
              <a:extLst>
                <a:ext uri="{FF2B5EF4-FFF2-40B4-BE49-F238E27FC236}">
                  <a16:creationId xmlns:a16="http://schemas.microsoft.com/office/drawing/2014/main" id="{8D1B1F2F-C82A-4502-A778-98238C1B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6735" y="12053"/>
              <a:ext cx="3857958"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grpSp>
      <p:sp>
        <p:nvSpPr>
          <p:cNvPr id="34" name="Texture">
            <a:extLst>
              <a:ext uri="{FF2B5EF4-FFF2-40B4-BE49-F238E27FC236}">
                <a16:creationId xmlns:a16="http://schemas.microsoft.com/office/drawing/2014/main" id="{1A4066CF-83FA-4BF2-8618-AD3CF2DCE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584AE00B-86CF-2A89-ECAC-A78D81579C38}"/>
              </a:ext>
            </a:extLst>
          </p:cNvPr>
          <p:cNvSpPr>
            <a:spLocks noGrp="1"/>
          </p:cNvSpPr>
          <p:nvPr>
            <p:ph type="title"/>
          </p:nvPr>
        </p:nvSpPr>
        <p:spPr>
          <a:xfrm>
            <a:off x="457200" y="758952"/>
            <a:ext cx="6943725" cy="1325563"/>
          </a:xfrm>
        </p:spPr>
        <p:txBody>
          <a:bodyPr anchor="b">
            <a:normAutofit/>
          </a:bodyPr>
          <a:lstStyle/>
          <a:p>
            <a:r>
              <a:rPr lang="de-DE"/>
              <a:t>NaviTabi – Planung mit Handy</a:t>
            </a:r>
          </a:p>
        </p:txBody>
      </p:sp>
      <p:graphicFrame>
        <p:nvGraphicFramePr>
          <p:cNvPr id="5" name="Inhaltsplatzhalter 2">
            <a:extLst>
              <a:ext uri="{FF2B5EF4-FFF2-40B4-BE49-F238E27FC236}">
                <a16:creationId xmlns:a16="http://schemas.microsoft.com/office/drawing/2014/main" id="{16246366-ACA0-8C22-71B2-AF439059881D}"/>
              </a:ext>
            </a:extLst>
          </p:cNvPr>
          <p:cNvGraphicFramePr>
            <a:graphicFrameLocks noGrp="1"/>
          </p:cNvGraphicFramePr>
          <p:nvPr>
            <p:ph idx="1"/>
            <p:extLst>
              <p:ext uri="{D42A27DB-BD31-4B8C-83A1-F6EECF244321}">
                <p14:modId xmlns:p14="http://schemas.microsoft.com/office/powerpoint/2010/main" val="3738927355"/>
              </p:ext>
            </p:extLst>
          </p:nvPr>
        </p:nvGraphicFramePr>
        <p:xfrm>
          <a:off x="457200" y="2286000"/>
          <a:ext cx="6943725" cy="3875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5482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A119E559-B613-254B-5A3F-3526F1B36224}"/>
              </a:ext>
            </a:extLst>
          </p:cNvPr>
          <p:cNvSpPr>
            <a:spLocks noGrp="1"/>
          </p:cNvSpPr>
          <p:nvPr>
            <p:ph type="title"/>
          </p:nvPr>
        </p:nvSpPr>
        <p:spPr>
          <a:xfrm>
            <a:off x="457200" y="668049"/>
            <a:ext cx="11187316" cy="1325563"/>
          </a:xfrm>
        </p:spPr>
        <p:txBody>
          <a:bodyPr>
            <a:normAutofit/>
          </a:bodyPr>
          <a:lstStyle/>
          <a:p>
            <a:r>
              <a:rPr lang="de-DE" dirty="0"/>
              <a:t>Die Links im Überblick</a:t>
            </a:r>
          </a:p>
        </p:txBody>
      </p:sp>
      <p:graphicFrame>
        <p:nvGraphicFramePr>
          <p:cNvPr id="5" name="Inhaltsplatzhalter 2">
            <a:extLst>
              <a:ext uri="{FF2B5EF4-FFF2-40B4-BE49-F238E27FC236}">
                <a16:creationId xmlns:a16="http://schemas.microsoft.com/office/drawing/2014/main" id="{4AC49676-95C8-E1CE-9DB1-5B7B09FC772D}"/>
              </a:ext>
            </a:extLst>
          </p:cNvPr>
          <p:cNvGraphicFramePr>
            <a:graphicFrameLocks noGrp="1"/>
          </p:cNvGraphicFramePr>
          <p:nvPr>
            <p:ph idx="1"/>
            <p:extLst>
              <p:ext uri="{D42A27DB-BD31-4B8C-83A1-F6EECF244321}">
                <p14:modId xmlns:p14="http://schemas.microsoft.com/office/powerpoint/2010/main" val="3179083059"/>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7468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2">
              <a:lumMod val="90000"/>
              <a:lumOff val="10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Color Fill">
            <a:extLst>
              <a:ext uri="{FF2B5EF4-FFF2-40B4-BE49-F238E27FC236}">
                <a16:creationId xmlns:a16="http://schemas.microsoft.com/office/drawing/2014/main" id="{D184DA16-AE6D-48E1-A4C2-38FF16FD1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pattFill prst="pct5">
            <a:fgClr>
              <a:schemeClr val="accent4">
                <a:lumMod val="50000"/>
              </a:schemeClr>
            </a:fgClr>
            <a:bgClr>
              <a:schemeClr val="accent4">
                <a:lumMod val="75000"/>
              </a:schemeClr>
            </a:bgClr>
          </a:pattFill>
          <a:ln w="9525" cap="flat">
            <a:noFill/>
            <a:prstDash val="solid"/>
            <a:miter/>
          </a:ln>
        </p:spPr>
        <p:txBody>
          <a:bodyPr rtlCol="0" anchor="ctr"/>
          <a:lstStyle/>
          <a:p>
            <a:endParaRPr lang="en-US">
              <a:solidFill>
                <a:schemeClr val="bg2">
                  <a:lumMod val="75000"/>
                  <a:lumOff val="25000"/>
                </a:schemeClr>
              </a:solidFill>
            </a:endParaRPr>
          </a:p>
        </p:txBody>
      </p:sp>
      <p:sp>
        <p:nvSpPr>
          <p:cNvPr id="15" name="Texture">
            <a:extLst>
              <a:ext uri="{FF2B5EF4-FFF2-40B4-BE49-F238E27FC236}">
                <a16:creationId xmlns:a16="http://schemas.microsoft.com/office/drawing/2014/main" id="{E6EAF81C-C73D-4B33-B264-ECF0C2A23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a:p>
        </p:txBody>
      </p:sp>
      <p:sp useBgFill="1">
        <p:nvSpPr>
          <p:cNvPr id="17" name="Rectangle 16">
            <a:extLst>
              <a:ext uri="{FF2B5EF4-FFF2-40B4-BE49-F238E27FC236}">
                <a16:creationId xmlns:a16="http://schemas.microsoft.com/office/drawing/2014/main" id="{B9339603-7D99-48BF-9B43-B81E49DD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93710"/>
            <a:ext cx="11298473" cy="5668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02BA82-024D-CF03-6B64-983A0390DAB0}"/>
              </a:ext>
            </a:extLst>
          </p:cNvPr>
          <p:cNvSpPr>
            <a:spLocks noGrp="1"/>
          </p:cNvSpPr>
          <p:nvPr>
            <p:ph type="title"/>
          </p:nvPr>
        </p:nvSpPr>
        <p:spPr>
          <a:xfrm>
            <a:off x="729455" y="849394"/>
            <a:ext cx="10741713" cy="1360767"/>
          </a:xfrm>
        </p:spPr>
        <p:txBody>
          <a:bodyPr>
            <a:normAutofit/>
          </a:bodyPr>
          <a:lstStyle/>
          <a:p>
            <a:r>
              <a:rPr lang="de-DE">
                <a:solidFill>
                  <a:schemeClr val="tx2"/>
                </a:solidFill>
              </a:rPr>
              <a:t>Schulwettkämpfe (Schulcup)</a:t>
            </a:r>
          </a:p>
        </p:txBody>
      </p:sp>
      <p:graphicFrame>
        <p:nvGraphicFramePr>
          <p:cNvPr id="5" name="Inhaltsplatzhalter 2">
            <a:extLst>
              <a:ext uri="{FF2B5EF4-FFF2-40B4-BE49-F238E27FC236}">
                <a16:creationId xmlns:a16="http://schemas.microsoft.com/office/drawing/2014/main" id="{CE638FBA-10C5-4ADC-28D0-78E328AED898}"/>
              </a:ext>
            </a:extLst>
          </p:cNvPr>
          <p:cNvGraphicFramePr>
            <a:graphicFrameLocks noGrp="1"/>
          </p:cNvGraphicFramePr>
          <p:nvPr>
            <p:ph idx="1"/>
            <p:extLst>
              <p:ext uri="{D42A27DB-BD31-4B8C-83A1-F6EECF244321}">
                <p14:modId xmlns:p14="http://schemas.microsoft.com/office/powerpoint/2010/main" val="1957997346"/>
              </p:ext>
            </p:extLst>
          </p:nvPr>
        </p:nvGraphicFramePr>
        <p:xfrm>
          <a:off x="729456" y="2340171"/>
          <a:ext cx="10741714" cy="371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4151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Background Fill">
            <a:extLst>
              <a:ext uri="{FF2B5EF4-FFF2-40B4-BE49-F238E27FC236}">
                <a16:creationId xmlns:a16="http://schemas.microsoft.com/office/drawing/2014/main" id="{03AE087C-11E2-4305-9282-D7F122FE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20" name="Picture 4" descr="Ausrufezeichen vor gelbem Hintergrund">
            <a:extLst>
              <a:ext uri="{FF2B5EF4-FFF2-40B4-BE49-F238E27FC236}">
                <a16:creationId xmlns:a16="http://schemas.microsoft.com/office/drawing/2014/main" id="{DB9133D5-9376-E615-4AAA-8B75EC9A7A22}"/>
              </a:ext>
            </a:extLst>
          </p:cNvPr>
          <p:cNvPicPr>
            <a:picLocks noChangeAspect="1"/>
          </p:cNvPicPr>
          <p:nvPr/>
        </p:nvPicPr>
        <p:blipFill rotWithShape="1">
          <a:blip r:embed="rId2">
            <a:alphaModFix amt="60000"/>
          </a:blip>
          <a:srcRect t="24981" r="-1" b="-1"/>
          <a:stretch/>
        </p:blipFill>
        <p:spPr>
          <a:xfrm>
            <a:off x="20" y="8571"/>
            <a:ext cx="12188932" cy="6858000"/>
          </a:xfrm>
          <a:prstGeom prst="rect">
            <a:avLst/>
          </a:prstGeom>
        </p:spPr>
      </p:pic>
      <p:sp>
        <p:nvSpPr>
          <p:cNvPr id="2" name="Titel 1">
            <a:extLst>
              <a:ext uri="{FF2B5EF4-FFF2-40B4-BE49-F238E27FC236}">
                <a16:creationId xmlns:a16="http://schemas.microsoft.com/office/drawing/2014/main" id="{AB9695F3-1B6A-AB6E-AC7C-8DC3B79D5598}"/>
              </a:ext>
            </a:extLst>
          </p:cNvPr>
          <p:cNvSpPr>
            <a:spLocks noGrp="1"/>
          </p:cNvSpPr>
          <p:nvPr>
            <p:ph type="title"/>
          </p:nvPr>
        </p:nvSpPr>
        <p:spPr>
          <a:xfrm>
            <a:off x="457200" y="668049"/>
            <a:ext cx="7685037" cy="1325563"/>
          </a:xfrm>
        </p:spPr>
        <p:txBody>
          <a:bodyPr>
            <a:normAutofit/>
          </a:bodyPr>
          <a:lstStyle/>
          <a:p>
            <a:r>
              <a:rPr lang="de-DE" dirty="0">
                <a:solidFill>
                  <a:srgbClr val="FFFFFF"/>
                </a:solidFill>
              </a:rPr>
              <a:t>2. </a:t>
            </a:r>
            <a:r>
              <a:rPr lang="de-DE" dirty="0" err="1">
                <a:solidFill>
                  <a:srgbClr val="FFFFFF"/>
                </a:solidFill>
              </a:rPr>
              <a:t>Schulcup</a:t>
            </a:r>
            <a:r>
              <a:rPr lang="de-DE" dirty="0">
                <a:solidFill>
                  <a:srgbClr val="FFFFFF"/>
                </a:solidFill>
              </a:rPr>
              <a:t> 2025</a:t>
            </a:r>
          </a:p>
        </p:txBody>
      </p:sp>
      <p:sp>
        <p:nvSpPr>
          <p:cNvPr id="21" name="Inhaltsplatzhalter 2">
            <a:extLst>
              <a:ext uri="{FF2B5EF4-FFF2-40B4-BE49-F238E27FC236}">
                <a16:creationId xmlns:a16="http://schemas.microsoft.com/office/drawing/2014/main" id="{1F8A392F-8A11-C29E-F93E-668C6C0E5D4F}"/>
              </a:ext>
            </a:extLst>
          </p:cNvPr>
          <p:cNvSpPr>
            <a:spLocks noGrp="1"/>
          </p:cNvSpPr>
          <p:nvPr>
            <p:ph idx="1"/>
          </p:nvPr>
        </p:nvSpPr>
        <p:spPr>
          <a:xfrm>
            <a:off x="457200" y="2096713"/>
            <a:ext cx="7685037" cy="4080250"/>
          </a:xfrm>
        </p:spPr>
        <p:txBody>
          <a:bodyPr>
            <a:normAutofit/>
          </a:bodyPr>
          <a:lstStyle/>
          <a:p>
            <a:endParaRPr lang="de-DE" dirty="0">
              <a:solidFill>
                <a:srgbClr val="FFFFFF"/>
              </a:solidFill>
            </a:endParaRPr>
          </a:p>
          <a:p>
            <a:r>
              <a:rPr lang="de-DE" dirty="0">
                <a:solidFill>
                  <a:srgbClr val="FFFFFF"/>
                </a:solidFill>
              </a:rPr>
              <a:t>Donnerstag, 24. April in Bad Leonfelden</a:t>
            </a:r>
          </a:p>
          <a:p>
            <a:endParaRPr lang="de-DE" dirty="0">
              <a:solidFill>
                <a:srgbClr val="FFFFFF"/>
              </a:solidFill>
            </a:endParaRPr>
          </a:p>
          <a:p>
            <a:r>
              <a:rPr lang="de-DE" dirty="0">
                <a:solidFill>
                  <a:srgbClr val="FFFFFF"/>
                </a:solidFill>
              </a:rPr>
              <a:t>Anmeldung noch bis Freitag, 11. April möglich</a:t>
            </a:r>
          </a:p>
          <a:p>
            <a:endParaRPr lang="de-DE" dirty="0">
              <a:solidFill>
                <a:srgbClr val="FFFFFF"/>
              </a:solidFill>
            </a:endParaRPr>
          </a:p>
          <a:p>
            <a:r>
              <a:rPr lang="de-DE" dirty="0">
                <a:solidFill>
                  <a:srgbClr val="FFFFFF"/>
                </a:solidFill>
              </a:rPr>
              <a:t>Anmeldung und Informationen</a:t>
            </a:r>
          </a:p>
          <a:p>
            <a:pPr lvl="1"/>
            <a:r>
              <a:rPr lang="de-DE" dirty="0">
                <a:solidFill>
                  <a:srgbClr val="FFFFFF"/>
                </a:solidFill>
                <a:hlinkClick r:id="rId3"/>
              </a:rPr>
              <a:t>stefan.falk@schule-ooe.at</a:t>
            </a:r>
            <a:endParaRPr lang="de-DE" dirty="0">
              <a:solidFill>
                <a:srgbClr val="FFFFFF"/>
              </a:solidFill>
            </a:endParaRPr>
          </a:p>
          <a:p>
            <a:pPr lvl="1"/>
            <a:r>
              <a:rPr lang="de-DE" dirty="0">
                <a:solidFill>
                  <a:srgbClr val="FFFFFF"/>
                </a:solidFill>
              </a:rPr>
              <a:t>0650/3427511</a:t>
            </a:r>
          </a:p>
          <a:p>
            <a:endParaRPr lang="de-DE" dirty="0">
              <a:solidFill>
                <a:srgbClr val="FFFFFF"/>
              </a:solidFill>
            </a:endParaRPr>
          </a:p>
        </p:txBody>
      </p:sp>
      <p:grpSp>
        <p:nvGrpSpPr>
          <p:cNvPr id="22" name="Group 10">
            <a:extLst>
              <a:ext uri="{FF2B5EF4-FFF2-40B4-BE49-F238E27FC236}">
                <a16:creationId xmlns:a16="http://schemas.microsoft.com/office/drawing/2014/main" id="{6ACF365D-F104-414F-93C3-D9F568808E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C5D118A1-A4AD-4C47-99CC-852FAD146E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raphic 9">
              <a:extLst>
                <a:ext uri="{FF2B5EF4-FFF2-40B4-BE49-F238E27FC236}">
                  <a16:creationId xmlns:a16="http://schemas.microsoft.com/office/drawing/2014/main" id="{D3E51544-0AB7-4546-AB57-868FB0B41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16DB3A34-0E17-44F2-A958-5C6EE80E3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4" name="Freeform: Shape 14">
              <a:extLst>
                <a:ext uri="{FF2B5EF4-FFF2-40B4-BE49-F238E27FC236}">
                  <a16:creationId xmlns:a16="http://schemas.microsoft.com/office/drawing/2014/main" id="{AB343AE4-2356-4838-B706-3A16FFFDE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D78B9AE4-2096-42B5-B267-1FCCF56F8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Graphic 9">
              <a:extLst>
                <a:ext uri="{FF2B5EF4-FFF2-40B4-BE49-F238E27FC236}">
                  <a16:creationId xmlns:a16="http://schemas.microsoft.com/office/drawing/2014/main" id="{827DE0C5-02AF-4323-9CB7-E4C1D6449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202728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9"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1" name="Group 10">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2" name="Oval 11">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Freeform: Shape 12">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4" name="Freeform: Shape 13">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5" name="Freeform: Shape 14">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6"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8"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0" name="Background Fill">
            <a:extLst>
              <a:ext uri="{FF2B5EF4-FFF2-40B4-BE49-F238E27FC236}">
                <a16:creationId xmlns:a16="http://schemas.microsoft.com/office/drawing/2014/main" id="{B43F8043-C799-466F-8C9B-9AB1ADB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2" name="Color Fill">
            <a:extLst>
              <a:ext uri="{FF2B5EF4-FFF2-40B4-BE49-F238E27FC236}">
                <a16:creationId xmlns:a16="http://schemas.microsoft.com/office/drawing/2014/main" id="{E2539269-A988-4404-9F15-456795083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4" name="Group 23">
            <a:extLst>
              <a:ext uri="{FF2B5EF4-FFF2-40B4-BE49-F238E27FC236}">
                <a16:creationId xmlns:a16="http://schemas.microsoft.com/office/drawing/2014/main" id="{E606F529-CD5D-4778-9EFF-539782DE4A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27"/>
            <a:ext cx="12192000" cy="6861227"/>
            <a:chOff x="0" y="-3227"/>
            <a:chExt cx="12192000" cy="6861227"/>
          </a:xfrm>
        </p:grpSpPr>
        <p:sp>
          <p:nvSpPr>
            <p:cNvPr id="25" name="Oval 24">
              <a:extLst>
                <a:ext uri="{FF2B5EF4-FFF2-40B4-BE49-F238E27FC236}">
                  <a16:creationId xmlns:a16="http://schemas.microsoft.com/office/drawing/2014/main" id="{A3DD05D7-729A-4FEE-8BAE-4DF76A86D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58790" y="124188"/>
              <a:ext cx="215755" cy="215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Oval 25">
              <a:extLst>
                <a:ext uri="{FF2B5EF4-FFF2-40B4-BE49-F238E27FC236}">
                  <a16:creationId xmlns:a16="http://schemas.microsoft.com/office/drawing/2014/main" id="{26A34F10-25C0-4696-A77E-D08B72EA7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79553" y="2866365"/>
              <a:ext cx="697984" cy="697984"/>
            </a:xfrm>
            <a:prstGeom prst="ellipse">
              <a:avLst/>
            </a:prstGeom>
            <a:solidFill>
              <a:schemeClr val="accent1">
                <a:alpha val="65000"/>
              </a:schemeClr>
            </a:solidFill>
            <a:ln w="9331" cap="flat">
              <a:noFill/>
              <a:prstDash val="solid"/>
              <a:miter/>
            </a:ln>
          </p:spPr>
          <p:txBody>
            <a:bodyPr rtlCol="0" anchor="ctr"/>
            <a:lstStyle/>
            <a:p>
              <a:endParaRPr lang="en-US" dirty="0"/>
            </a:p>
          </p:txBody>
        </p:sp>
        <p:sp>
          <p:nvSpPr>
            <p:cNvPr id="27" name="Oval 26">
              <a:extLst>
                <a:ext uri="{FF2B5EF4-FFF2-40B4-BE49-F238E27FC236}">
                  <a16:creationId xmlns:a16="http://schemas.microsoft.com/office/drawing/2014/main" id="{1CF4D24D-08A4-4D2F-9911-46A2D17E6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134" y="3762066"/>
              <a:ext cx="230192" cy="230191"/>
            </a:xfrm>
            <a:prstGeom prst="ellipse">
              <a:avLst/>
            </a:prstGeom>
            <a:solidFill>
              <a:schemeClr val="accent4">
                <a:lumMod val="20000"/>
                <a:lumOff val="80000"/>
                <a:alpha val="60000"/>
              </a:schemeClr>
            </a:solidFill>
            <a:ln w="9331" cap="flat">
              <a:noFill/>
              <a:prstDash val="solid"/>
              <a:miter/>
            </a:ln>
          </p:spPr>
          <p:txBody>
            <a:bodyPr rtlCol="0" anchor="ctr"/>
            <a:lstStyle/>
            <a:p>
              <a:endParaRPr lang="en-US" dirty="0">
                <a:solidFill>
                  <a:schemeClr val="tx1"/>
                </a:solidFill>
              </a:endParaRPr>
            </a:p>
          </p:txBody>
        </p:sp>
        <p:sp>
          <p:nvSpPr>
            <p:cNvPr id="28" name="Graphic 9">
              <a:extLst>
                <a:ext uri="{FF2B5EF4-FFF2-40B4-BE49-F238E27FC236}">
                  <a16:creationId xmlns:a16="http://schemas.microsoft.com/office/drawing/2014/main" id="{A60E1FF2-EE91-4C0C-914A-262F36E1E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451544" y="-3227"/>
              <a:ext cx="2740456" cy="274045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29" name="Graphic 9">
              <a:extLst>
                <a:ext uri="{FF2B5EF4-FFF2-40B4-BE49-F238E27FC236}">
                  <a16:creationId xmlns:a16="http://schemas.microsoft.com/office/drawing/2014/main" id="{8B579174-67A2-4DA2-8E51-013AFF86C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21871" y="163409"/>
              <a:ext cx="2387894" cy="238789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86CAC630-4D61-4D13-88B3-734086C50A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060" y="599153"/>
              <a:ext cx="823413" cy="1000074"/>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45" name="Freeform: Shape 30">
              <a:extLst>
                <a:ext uri="{FF2B5EF4-FFF2-40B4-BE49-F238E27FC236}">
                  <a16:creationId xmlns:a16="http://schemas.microsoft.com/office/drawing/2014/main" id="{279CE322-CC11-442C-A018-DE4477110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903403"/>
              <a:ext cx="1715504" cy="2954597"/>
            </a:xfrm>
            <a:custGeom>
              <a:avLst/>
              <a:gdLst>
                <a:gd name="connsiteX0" fmla="*/ 0 w 2429360"/>
                <a:gd name="connsiteY0" fmla="*/ 0 h 4184064"/>
                <a:gd name="connsiteX1" fmla="*/ 329124 w 2429360"/>
                <a:gd name="connsiteY1" fmla="*/ 0 h 4184064"/>
                <a:gd name="connsiteX2" fmla="*/ 2429360 w 2429360"/>
                <a:gd name="connsiteY2" fmla="*/ 2100236 h 4184064"/>
                <a:gd name="connsiteX3" fmla="*/ 2429360 w 2429360"/>
                <a:gd name="connsiteY3" fmla="*/ 4184064 h 4184064"/>
                <a:gd name="connsiteX4" fmla="*/ 132331 w 2429360"/>
                <a:gd name="connsiteY4" fmla="*/ 4184064 h 4184064"/>
                <a:gd name="connsiteX5" fmla="*/ 120545 w 2429360"/>
                <a:gd name="connsiteY5" fmla="*/ 4183469 h 4184064"/>
                <a:gd name="connsiteX6" fmla="*/ 0 w 2429360"/>
                <a:gd name="connsiteY6" fmla="*/ 4165072 h 41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360" h="4184064">
                  <a:moveTo>
                    <a:pt x="0" y="0"/>
                  </a:moveTo>
                  <a:lnTo>
                    <a:pt x="329124" y="0"/>
                  </a:lnTo>
                  <a:cubicBezTo>
                    <a:pt x="1489065" y="0"/>
                    <a:pt x="2429360" y="940295"/>
                    <a:pt x="2429360" y="2100236"/>
                  </a:cubicBezTo>
                  <a:lnTo>
                    <a:pt x="2429360" y="4184064"/>
                  </a:lnTo>
                  <a:lnTo>
                    <a:pt x="132331" y="4184064"/>
                  </a:lnTo>
                  <a:lnTo>
                    <a:pt x="120545" y="4183469"/>
                  </a:lnTo>
                  <a:lnTo>
                    <a:pt x="0" y="4165072"/>
                  </a:lnTo>
                  <a:close/>
                </a:path>
              </a:pathLst>
            </a:custGeom>
            <a:solidFill>
              <a:schemeClr val="accent1">
                <a:alpha val="60000"/>
              </a:schemeClr>
            </a:solidFill>
            <a:ln w="9331" cap="flat">
              <a:noFill/>
              <a:prstDash val="solid"/>
              <a:miter/>
            </a:ln>
          </p:spPr>
          <p:txBody>
            <a:bodyPr rtlCol="0" anchor="ctr"/>
            <a:lstStyle/>
            <a:p>
              <a:endParaRPr lang="en-US"/>
            </a:p>
          </p:txBody>
        </p:sp>
        <p:sp>
          <p:nvSpPr>
            <p:cNvPr id="46" name="Freeform: Shape 31">
              <a:extLst>
                <a:ext uri="{FF2B5EF4-FFF2-40B4-BE49-F238E27FC236}">
                  <a16:creationId xmlns:a16="http://schemas.microsoft.com/office/drawing/2014/main" id="{00BCD36D-87B5-4011-9D23-FE2BB6828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168300"/>
              <a:ext cx="1533337" cy="2555470"/>
            </a:xfrm>
            <a:custGeom>
              <a:avLst/>
              <a:gdLst>
                <a:gd name="connsiteX0" fmla="*/ 0 w 1986804"/>
                <a:gd name="connsiteY0" fmla="*/ 0 h 2902159"/>
                <a:gd name="connsiteX1" fmla="*/ 533594 w 1986804"/>
                <a:gd name="connsiteY1" fmla="*/ 0 h 2902159"/>
                <a:gd name="connsiteX2" fmla="*/ 1986804 w 1986804"/>
                <a:gd name="connsiteY2" fmla="*/ 1453211 h 2902159"/>
                <a:gd name="connsiteX3" fmla="*/ 1986804 w 1986804"/>
                <a:gd name="connsiteY3" fmla="*/ 2902159 h 2902159"/>
                <a:gd name="connsiteX4" fmla="*/ 537856 w 1986804"/>
                <a:gd name="connsiteY4" fmla="*/ 2902159 h 2902159"/>
                <a:gd name="connsiteX5" fmla="*/ 105713 w 1986804"/>
                <a:gd name="connsiteY5" fmla="*/ 2836826 h 2902159"/>
                <a:gd name="connsiteX6" fmla="*/ 0 w 1986804"/>
                <a:gd name="connsiteY6" fmla="*/ 2798136 h 290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804" h="2902159">
                  <a:moveTo>
                    <a:pt x="0" y="0"/>
                  </a:moveTo>
                  <a:lnTo>
                    <a:pt x="533594" y="0"/>
                  </a:lnTo>
                  <a:cubicBezTo>
                    <a:pt x="1336188" y="0"/>
                    <a:pt x="1986804" y="650616"/>
                    <a:pt x="1986804" y="1453211"/>
                  </a:cubicBezTo>
                  <a:lnTo>
                    <a:pt x="1986804" y="2902159"/>
                  </a:lnTo>
                  <a:lnTo>
                    <a:pt x="537856" y="2902159"/>
                  </a:lnTo>
                  <a:cubicBezTo>
                    <a:pt x="387370" y="2902159"/>
                    <a:pt x="242226" y="2879286"/>
                    <a:pt x="105713" y="2836826"/>
                  </a:cubicBezTo>
                  <a:lnTo>
                    <a:pt x="0" y="279813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47" name="Freeform: Shape 32">
              <a:extLst>
                <a:ext uri="{FF2B5EF4-FFF2-40B4-BE49-F238E27FC236}">
                  <a16:creationId xmlns:a16="http://schemas.microsoft.com/office/drawing/2014/main" id="{829659E5-874B-44E0-BE0A-B8409AF8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85047" y="4685933"/>
              <a:ext cx="2406953" cy="2172067"/>
            </a:xfrm>
            <a:custGeom>
              <a:avLst/>
              <a:gdLst>
                <a:gd name="connsiteX0" fmla="*/ 1229573 w 2406953"/>
                <a:gd name="connsiteY0" fmla="*/ 0 h 2172067"/>
                <a:gd name="connsiteX1" fmla="*/ 2406313 w 2406953"/>
                <a:gd name="connsiteY1" fmla="*/ 1496275 h 2172067"/>
                <a:gd name="connsiteX2" fmla="*/ 2406953 w 2406953"/>
                <a:gd name="connsiteY2" fmla="*/ 1499327 h 2172067"/>
                <a:gd name="connsiteX3" fmla="*/ 2406953 w 2406953"/>
                <a:gd name="connsiteY3" fmla="*/ 2172067 h 2172067"/>
                <a:gd name="connsiteX4" fmla="*/ 36154 w 2406953"/>
                <a:gd name="connsiteY4" fmla="*/ 2172067 h 2172067"/>
                <a:gd name="connsiteX5" fmla="*/ 13809 w 2406953"/>
                <a:gd name="connsiteY5" fmla="*/ 2065529 h 2172067"/>
                <a:gd name="connsiteX6" fmla="*/ 0 w 2406953"/>
                <a:gd name="connsiteY6" fmla="*/ 1873933 h 2172067"/>
                <a:gd name="connsiteX7" fmla="*/ 1229573 w 2406953"/>
                <a:gd name="connsiteY7" fmla="*/ 0 h 21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953" h="2172067">
                  <a:moveTo>
                    <a:pt x="1229573" y="0"/>
                  </a:moveTo>
                  <a:cubicBezTo>
                    <a:pt x="1229573" y="0"/>
                    <a:pt x="2170965" y="642363"/>
                    <a:pt x="2406313" y="1496275"/>
                  </a:cubicBezTo>
                  <a:lnTo>
                    <a:pt x="2406953" y="1499327"/>
                  </a:lnTo>
                  <a:lnTo>
                    <a:pt x="2406953" y="2172067"/>
                  </a:lnTo>
                  <a:lnTo>
                    <a:pt x="36154" y="2172067"/>
                  </a:lnTo>
                  <a:lnTo>
                    <a:pt x="13809" y="2065529"/>
                  </a:lnTo>
                  <a:cubicBezTo>
                    <a:pt x="4803" y="2002533"/>
                    <a:pt x="0" y="1938616"/>
                    <a:pt x="0" y="1873933"/>
                  </a:cubicBezTo>
                  <a:cubicBezTo>
                    <a:pt x="0" y="839004"/>
                    <a:pt x="1229573" y="0"/>
                    <a:pt x="1229573" y="0"/>
                  </a:cubicBezTo>
                  <a:close/>
                </a:path>
              </a:pathLst>
            </a:custGeom>
            <a:solidFill>
              <a:schemeClr val="accent1">
                <a:lumMod val="75000"/>
                <a:alpha val="65000"/>
              </a:schemeClr>
            </a:solidFill>
            <a:ln w="9331" cap="flat">
              <a:noFill/>
              <a:prstDash val="solid"/>
              <a:miter/>
            </a:ln>
          </p:spPr>
          <p:txBody>
            <a:bodyPr rtlCol="0" anchor="ctr"/>
            <a:lstStyle/>
            <a:p>
              <a:endParaRPr lang="en-US" dirty="0"/>
            </a:p>
          </p:txBody>
        </p:sp>
      </p:grpSp>
      <p:sp>
        <p:nvSpPr>
          <p:cNvPr id="48" name="Texture">
            <a:extLst>
              <a:ext uri="{FF2B5EF4-FFF2-40B4-BE49-F238E27FC236}">
                <a16:creationId xmlns:a16="http://schemas.microsoft.com/office/drawing/2014/main" id="{805817B5-27FE-455C-B285-B97D53E1E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4F2B8A61-1B8B-1C0E-2BC7-5B86F34642C2}"/>
              </a:ext>
            </a:extLst>
          </p:cNvPr>
          <p:cNvSpPr>
            <a:spLocks noGrp="1"/>
          </p:cNvSpPr>
          <p:nvPr>
            <p:ph type="title"/>
          </p:nvPr>
        </p:nvSpPr>
        <p:spPr>
          <a:xfrm>
            <a:off x="3164583" y="604018"/>
            <a:ext cx="5859787" cy="2824981"/>
          </a:xfrm>
        </p:spPr>
        <p:txBody>
          <a:bodyPr vert="horz" lIns="91440" tIns="45720" rIns="91440" bIns="45720" rtlCol="0" anchor="b">
            <a:normAutofit/>
          </a:bodyPr>
          <a:lstStyle/>
          <a:p>
            <a:pPr algn="ctr"/>
            <a:r>
              <a:rPr lang="en-US" sz="5400"/>
              <a:t>Danke für eure Aufmerksamkeit!</a:t>
            </a:r>
          </a:p>
        </p:txBody>
      </p:sp>
    </p:spTree>
    <p:extLst>
      <p:ext uri="{BB962C8B-B14F-4D97-AF65-F5344CB8AC3E}">
        <p14:creationId xmlns:p14="http://schemas.microsoft.com/office/powerpoint/2010/main" val="22026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A533261-94EC-4494-86AB-1382C7333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B06ABDF2-57ED-4DC5-BB96-62CEE5DBD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Color Fill">
            <a:extLst>
              <a:ext uri="{FF2B5EF4-FFF2-40B4-BE49-F238E27FC236}">
                <a16:creationId xmlns:a16="http://schemas.microsoft.com/office/drawing/2014/main" id="{06D5EDC2-3737-4DED-AB3C-B42358F81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useBgFill="1">
        <p:nvSpPr>
          <p:cNvPr id="15" name="Graphic 9">
            <a:extLst>
              <a:ext uri="{FF2B5EF4-FFF2-40B4-BE49-F238E27FC236}">
                <a16:creationId xmlns:a16="http://schemas.microsoft.com/office/drawing/2014/main" id="{089C1A08-A75B-45D5-8A9D-680682C13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410" y="0"/>
            <a:ext cx="6858000"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ln w="9331" cap="flat">
            <a:noFill/>
            <a:prstDash val="solid"/>
            <a:miter/>
          </a:ln>
        </p:spPr>
        <p:txBody>
          <a:bodyPr rtlCol="0" anchor="ctr"/>
          <a:lstStyle/>
          <a:p>
            <a:endParaRPr lang="en-US"/>
          </a:p>
        </p:txBody>
      </p:sp>
      <p:sp>
        <p:nvSpPr>
          <p:cNvPr id="17" name="Texture">
            <a:extLst>
              <a:ext uri="{FF2B5EF4-FFF2-40B4-BE49-F238E27FC236}">
                <a16:creationId xmlns:a16="http://schemas.microsoft.com/office/drawing/2014/main" id="{51B4E1F8-DA38-44DA-8B73-7EC281F24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ECE4DC30-74D7-712C-5061-ABD6AE687925}"/>
              </a:ext>
            </a:extLst>
          </p:cNvPr>
          <p:cNvSpPr>
            <a:spLocks noGrp="1"/>
          </p:cNvSpPr>
          <p:nvPr>
            <p:ph type="title"/>
          </p:nvPr>
        </p:nvSpPr>
        <p:spPr>
          <a:xfrm>
            <a:off x="457201" y="668049"/>
            <a:ext cx="4595834" cy="5594074"/>
          </a:xfrm>
        </p:spPr>
        <p:txBody>
          <a:bodyPr anchor="ctr">
            <a:normAutofit/>
          </a:bodyPr>
          <a:lstStyle/>
          <a:p>
            <a:r>
              <a:rPr lang="de-DE">
                <a:solidFill>
                  <a:schemeClr val="bg1"/>
                </a:solidFill>
              </a:rPr>
              <a:t>OL - Arten</a:t>
            </a:r>
          </a:p>
        </p:txBody>
      </p:sp>
      <p:graphicFrame>
        <p:nvGraphicFramePr>
          <p:cNvPr id="5" name="Inhaltsplatzhalter 2">
            <a:extLst>
              <a:ext uri="{FF2B5EF4-FFF2-40B4-BE49-F238E27FC236}">
                <a16:creationId xmlns:a16="http://schemas.microsoft.com/office/drawing/2014/main" id="{04F57E52-4A37-32BF-AB4B-BE506FE7121F}"/>
              </a:ext>
            </a:extLst>
          </p:cNvPr>
          <p:cNvGraphicFramePr>
            <a:graphicFrameLocks noGrp="1"/>
          </p:cNvGraphicFramePr>
          <p:nvPr>
            <p:ph idx="1"/>
            <p:extLst>
              <p:ext uri="{D42A27DB-BD31-4B8C-83A1-F6EECF244321}">
                <p14:modId xmlns:p14="http://schemas.microsoft.com/office/powerpoint/2010/main" val="2741238580"/>
              </p:ext>
            </p:extLst>
          </p:nvPr>
        </p:nvGraphicFramePr>
        <p:xfrm>
          <a:off x="5805612" y="668049"/>
          <a:ext cx="5944427" cy="5594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455591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FB101-0563-BE42-40E4-7C997A1B1244}"/>
              </a:ext>
            </a:extLst>
          </p:cNvPr>
          <p:cNvSpPr>
            <a:spLocks noGrp="1"/>
          </p:cNvSpPr>
          <p:nvPr>
            <p:ph type="title"/>
          </p:nvPr>
        </p:nvSpPr>
        <p:spPr/>
        <p:txBody>
          <a:bodyPr/>
          <a:lstStyle/>
          <a:p>
            <a:r>
              <a:rPr lang="de-DE" dirty="0"/>
              <a:t>Was brauche ich für OL?</a:t>
            </a:r>
          </a:p>
        </p:txBody>
      </p:sp>
      <p:sp>
        <p:nvSpPr>
          <p:cNvPr id="3" name="Inhaltsplatzhalter 2">
            <a:extLst>
              <a:ext uri="{FF2B5EF4-FFF2-40B4-BE49-F238E27FC236}">
                <a16:creationId xmlns:a16="http://schemas.microsoft.com/office/drawing/2014/main" id="{60812997-33A8-44AB-1C93-95504610D32E}"/>
              </a:ext>
            </a:extLst>
          </p:cNvPr>
          <p:cNvSpPr>
            <a:spLocks noGrp="1"/>
          </p:cNvSpPr>
          <p:nvPr>
            <p:ph idx="1"/>
          </p:nvPr>
        </p:nvSpPr>
        <p:spPr/>
        <p:txBody>
          <a:bodyPr/>
          <a:lstStyle/>
          <a:p>
            <a:r>
              <a:rPr lang="de-DE" dirty="0"/>
              <a:t>Karte</a:t>
            </a:r>
          </a:p>
          <a:p>
            <a:r>
              <a:rPr lang="de-DE" dirty="0"/>
              <a:t>Postenbeschreibung</a:t>
            </a:r>
          </a:p>
          <a:p>
            <a:r>
              <a:rPr lang="de-DE" dirty="0"/>
              <a:t>Kompass</a:t>
            </a:r>
          </a:p>
          <a:p>
            <a:r>
              <a:rPr lang="de-DE" dirty="0"/>
              <a:t>SI - Chip</a:t>
            </a:r>
          </a:p>
          <a:p>
            <a:r>
              <a:rPr lang="de-DE" dirty="0"/>
              <a:t>OL- oder </a:t>
            </a:r>
            <a:r>
              <a:rPr lang="de-DE" dirty="0" err="1"/>
              <a:t>Trailschuhe</a:t>
            </a:r>
            <a:endParaRPr lang="de-DE" dirty="0"/>
          </a:p>
          <a:p>
            <a:r>
              <a:rPr lang="de-DE" dirty="0"/>
              <a:t>OL- oder Laufbekleidung</a:t>
            </a:r>
          </a:p>
          <a:p>
            <a:endParaRPr lang="de-DE" dirty="0"/>
          </a:p>
          <a:p>
            <a:endParaRPr lang="de-DE" dirty="0"/>
          </a:p>
        </p:txBody>
      </p:sp>
    </p:spTree>
    <p:extLst>
      <p:ext uri="{BB962C8B-B14F-4D97-AF65-F5344CB8AC3E}">
        <p14:creationId xmlns:p14="http://schemas.microsoft.com/office/powerpoint/2010/main" val="295774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4" name="Color Fill">
            <a:extLst>
              <a:ext uri="{FF2B5EF4-FFF2-40B4-BE49-F238E27FC236}">
                <a16:creationId xmlns:a16="http://schemas.microsoft.com/office/drawing/2014/main" id="{BA44E6CA-03F3-47EA-A9F3-5C0674E2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6" name="Group 25">
            <a:extLst>
              <a:ext uri="{FF2B5EF4-FFF2-40B4-BE49-F238E27FC236}">
                <a16:creationId xmlns:a16="http://schemas.microsoft.com/office/drawing/2014/main" id="{7EE36A67-006F-476F-9635-DC6B386EE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4625" y="685620"/>
            <a:ext cx="5444327" cy="6049020"/>
            <a:chOff x="6744625" y="685620"/>
            <a:chExt cx="5444327" cy="6049020"/>
          </a:xfrm>
        </p:grpSpPr>
        <p:sp>
          <p:nvSpPr>
            <p:cNvPr id="27" name="Oval 26">
              <a:extLst>
                <a:ext uri="{FF2B5EF4-FFF2-40B4-BE49-F238E27FC236}">
                  <a16:creationId xmlns:a16="http://schemas.microsoft.com/office/drawing/2014/main" id="{D09EE09B-0433-4F4A-B864-D895D8BAE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7132" y="6155147"/>
              <a:ext cx="227139" cy="2271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aphic 9">
              <a:extLst>
                <a:ext uri="{FF2B5EF4-FFF2-40B4-BE49-F238E27FC236}">
                  <a16:creationId xmlns:a16="http://schemas.microsoft.com/office/drawing/2014/main" id="{50531F8D-2903-44C8-A854-DDCFFC34F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9" name="Graphic 18">
              <a:extLst>
                <a:ext uri="{FF2B5EF4-FFF2-40B4-BE49-F238E27FC236}">
                  <a16:creationId xmlns:a16="http://schemas.microsoft.com/office/drawing/2014/main" id="{95661429-E56F-4057-B25B-914DB7F87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30" name="Oval 29">
              <a:extLst>
                <a:ext uri="{FF2B5EF4-FFF2-40B4-BE49-F238E27FC236}">
                  <a16:creationId xmlns:a16="http://schemas.microsoft.com/office/drawing/2014/main" id="{07D6490B-F4AE-4A13-BB54-35274AB32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31" name="Freeform: Shape 30">
              <a:extLst>
                <a:ext uri="{FF2B5EF4-FFF2-40B4-BE49-F238E27FC236}">
                  <a16:creationId xmlns:a16="http://schemas.microsoft.com/office/drawing/2014/main" id="{D0FA281D-945D-4639-8F12-BC2D20C49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33"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7641551F-86A9-B107-A49E-5D1DC8A5389F}"/>
              </a:ext>
            </a:extLst>
          </p:cNvPr>
          <p:cNvSpPr>
            <a:spLocks noGrp="1"/>
          </p:cNvSpPr>
          <p:nvPr>
            <p:ph type="title"/>
          </p:nvPr>
        </p:nvSpPr>
        <p:spPr>
          <a:xfrm>
            <a:off x="457200" y="668049"/>
            <a:ext cx="5895581" cy="1325563"/>
          </a:xfrm>
        </p:spPr>
        <p:txBody>
          <a:bodyPr>
            <a:normAutofit/>
          </a:bodyPr>
          <a:lstStyle/>
          <a:p>
            <a:r>
              <a:rPr lang="de-DE"/>
              <a:t>Die OL – Karte...</a:t>
            </a:r>
            <a:endParaRPr lang="de-DE" dirty="0"/>
          </a:p>
        </p:txBody>
      </p:sp>
      <p:sp>
        <p:nvSpPr>
          <p:cNvPr id="3" name="Inhaltsplatzhalter 2">
            <a:extLst>
              <a:ext uri="{FF2B5EF4-FFF2-40B4-BE49-F238E27FC236}">
                <a16:creationId xmlns:a16="http://schemas.microsoft.com/office/drawing/2014/main" id="{ADA2CBFD-914E-D235-ACEE-B8362CCC01EB}"/>
              </a:ext>
            </a:extLst>
          </p:cNvPr>
          <p:cNvSpPr>
            <a:spLocks noGrp="1"/>
          </p:cNvSpPr>
          <p:nvPr>
            <p:ph idx="1"/>
          </p:nvPr>
        </p:nvSpPr>
        <p:spPr>
          <a:xfrm>
            <a:off x="457200" y="2096713"/>
            <a:ext cx="5895581" cy="4080250"/>
          </a:xfrm>
        </p:spPr>
        <p:txBody>
          <a:bodyPr>
            <a:normAutofit/>
          </a:bodyPr>
          <a:lstStyle/>
          <a:p>
            <a:pPr marL="0" indent="0">
              <a:buNone/>
            </a:pPr>
            <a:r>
              <a:rPr lang="de-DE"/>
              <a:t>...hat eine eigene Legende, welche man lernen muss!</a:t>
            </a:r>
          </a:p>
          <a:p>
            <a:pPr marL="0" indent="0">
              <a:buNone/>
            </a:pPr>
            <a:endParaRPr lang="de-DE"/>
          </a:p>
          <a:p>
            <a:pPr marL="0" indent="0">
              <a:buNone/>
            </a:pPr>
            <a:r>
              <a:rPr lang="de-DE"/>
              <a:t>Vereinfacht:</a:t>
            </a:r>
          </a:p>
          <a:p>
            <a:r>
              <a:rPr lang="de-DE"/>
              <a:t>Weiß: Wald</a:t>
            </a:r>
          </a:p>
          <a:p>
            <a:r>
              <a:rPr lang="de-DE"/>
              <a:t>Grün: Vegetation</a:t>
            </a:r>
          </a:p>
          <a:p>
            <a:r>
              <a:rPr lang="de-DE"/>
              <a:t>Schwarz: Steine und unnatürliche Objekte</a:t>
            </a:r>
          </a:p>
          <a:p>
            <a:r>
              <a:rPr lang="de-DE"/>
              <a:t>Gelb: offene Gebiete</a:t>
            </a:r>
          </a:p>
          <a:p>
            <a:r>
              <a:rPr lang="de-DE"/>
              <a:t>Blau: Wasser</a:t>
            </a:r>
          </a:p>
          <a:p>
            <a:r>
              <a:rPr lang="de-DE"/>
              <a:t>Braun: Erde (Gelände)</a:t>
            </a:r>
          </a:p>
        </p:txBody>
      </p:sp>
      <p:pic>
        <p:nvPicPr>
          <p:cNvPr id="10" name="Grafik 9" descr="Ein Bild, das Karte, Text, Atlas enthält.&#10;&#10;Automatisch generierte Beschreibung">
            <a:extLst>
              <a:ext uri="{FF2B5EF4-FFF2-40B4-BE49-F238E27FC236}">
                <a16:creationId xmlns:a16="http://schemas.microsoft.com/office/drawing/2014/main" id="{8A4836EE-006B-7967-D65C-C07826929102}"/>
              </a:ext>
            </a:extLst>
          </p:cNvPr>
          <p:cNvPicPr>
            <a:picLocks noChangeAspect="1"/>
          </p:cNvPicPr>
          <p:nvPr/>
        </p:nvPicPr>
        <p:blipFill rotWithShape="1">
          <a:blip r:embed="rId3"/>
          <a:srcRect l="7500" r="3" b="3"/>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Tree>
    <p:extLst>
      <p:ext uri="{BB962C8B-B14F-4D97-AF65-F5344CB8AC3E}">
        <p14:creationId xmlns:p14="http://schemas.microsoft.com/office/powerpoint/2010/main" val="337408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3" name="Grafik 2" descr="Ein Bild, das Karte, Text, Atlas enthält.&#10;&#10;Automatisch generierte Beschreibung">
            <a:extLst>
              <a:ext uri="{FF2B5EF4-FFF2-40B4-BE49-F238E27FC236}">
                <a16:creationId xmlns:a16="http://schemas.microsoft.com/office/drawing/2014/main" id="{B518FC8D-F9C9-3641-B0B8-15A2F5D6B312}"/>
              </a:ext>
            </a:extLst>
          </p:cNvPr>
          <p:cNvPicPr>
            <a:picLocks noChangeAspect="1"/>
          </p:cNvPicPr>
          <p:nvPr/>
        </p:nvPicPr>
        <p:blipFill rotWithShape="1">
          <a:blip r:embed="rId2">
            <a:alphaModFix/>
          </a:blip>
          <a:srcRect t="20538" r="-1" b="18636"/>
          <a:stretch/>
        </p:blipFill>
        <p:spPr>
          <a:xfrm>
            <a:off x="1530" y="10"/>
            <a:ext cx="12188941" cy="6857990"/>
          </a:xfrm>
          <a:prstGeom prst="rect">
            <a:avLst/>
          </a:prstGeom>
        </p:spPr>
      </p:pic>
      <p:sp>
        <p:nvSpPr>
          <p:cNvPr id="4" name="Textfeld 3">
            <a:extLst>
              <a:ext uri="{FF2B5EF4-FFF2-40B4-BE49-F238E27FC236}">
                <a16:creationId xmlns:a16="http://schemas.microsoft.com/office/drawing/2014/main" id="{CA81C9A3-7006-4283-7473-B2D74D971FC0}"/>
              </a:ext>
            </a:extLst>
          </p:cNvPr>
          <p:cNvSpPr txBox="1"/>
          <p:nvPr/>
        </p:nvSpPr>
        <p:spPr>
          <a:xfrm>
            <a:off x="9214109" y="0"/>
            <a:ext cx="3732271" cy="1107996"/>
          </a:xfrm>
          <a:prstGeom prst="rect">
            <a:avLst/>
          </a:prstGeom>
          <a:noFill/>
        </p:spPr>
        <p:txBody>
          <a:bodyPr wrap="square" rtlCol="0">
            <a:spAutoFit/>
          </a:bodyPr>
          <a:lstStyle/>
          <a:p>
            <a:r>
              <a:rPr lang="de-DE" sz="4800" dirty="0">
                <a:solidFill>
                  <a:schemeClr val="bg1"/>
                </a:solidFill>
                <a:highlight>
                  <a:srgbClr val="FF0000"/>
                </a:highlight>
              </a:rPr>
              <a:t>Wald-Karte</a:t>
            </a:r>
          </a:p>
          <a:p>
            <a:endParaRPr lang="de-DE" dirty="0"/>
          </a:p>
        </p:txBody>
      </p:sp>
    </p:spTree>
    <p:extLst>
      <p:ext uri="{BB962C8B-B14F-4D97-AF65-F5344CB8AC3E}">
        <p14:creationId xmlns:p14="http://schemas.microsoft.com/office/powerpoint/2010/main" val="73311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Text, Plan enthält.&#10;&#10;Automatisch generierte Beschreibung">
            <a:extLst>
              <a:ext uri="{FF2B5EF4-FFF2-40B4-BE49-F238E27FC236}">
                <a16:creationId xmlns:a16="http://schemas.microsoft.com/office/drawing/2014/main" id="{CBE907ED-307E-1145-82BF-D65BE19E84D9}"/>
              </a:ext>
            </a:extLst>
          </p:cNvPr>
          <p:cNvPicPr>
            <a:picLocks noChangeAspect="1"/>
          </p:cNvPicPr>
          <p:nvPr/>
        </p:nvPicPr>
        <p:blipFill>
          <a:blip r:embed="rId2"/>
          <a:stretch>
            <a:fillRect/>
          </a:stretch>
        </p:blipFill>
        <p:spPr>
          <a:xfrm>
            <a:off x="0" y="-1726156"/>
            <a:ext cx="12192000" cy="8591927"/>
          </a:xfrm>
          <a:prstGeom prst="rect">
            <a:avLst/>
          </a:prstGeom>
        </p:spPr>
      </p:pic>
      <p:sp>
        <p:nvSpPr>
          <p:cNvPr id="4" name="Textfeld 3">
            <a:extLst>
              <a:ext uri="{FF2B5EF4-FFF2-40B4-BE49-F238E27FC236}">
                <a16:creationId xmlns:a16="http://schemas.microsoft.com/office/drawing/2014/main" id="{7B4D358C-F2D8-CCFC-44F4-3EB54A5C7DB7}"/>
              </a:ext>
            </a:extLst>
          </p:cNvPr>
          <p:cNvSpPr txBox="1"/>
          <p:nvPr/>
        </p:nvSpPr>
        <p:spPr>
          <a:xfrm>
            <a:off x="9540240" y="6233160"/>
            <a:ext cx="2819400" cy="984885"/>
          </a:xfrm>
          <a:prstGeom prst="rect">
            <a:avLst/>
          </a:prstGeom>
          <a:noFill/>
        </p:spPr>
        <p:txBody>
          <a:bodyPr wrap="square" rtlCol="0">
            <a:spAutoFit/>
          </a:bodyPr>
          <a:lstStyle/>
          <a:p>
            <a:r>
              <a:rPr lang="de-DE" sz="4000" dirty="0">
                <a:solidFill>
                  <a:schemeClr val="bg1"/>
                </a:solidFill>
                <a:highlight>
                  <a:srgbClr val="FF0000"/>
                </a:highlight>
              </a:rPr>
              <a:t>Sprint-Karte</a:t>
            </a:r>
          </a:p>
          <a:p>
            <a:endParaRPr lang="de-DE" dirty="0"/>
          </a:p>
        </p:txBody>
      </p:sp>
    </p:spTree>
    <p:extLst>
      <p:ext uri="{BB962C8B-B14F-4D97-AF65-F5344CB8AC3E}">
        <p14:creationId xmlns:p14="http://schemas.microsoft.com/office/powerpoint/2010/main" val="54894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33"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035" name="Group 1034">
            <a:extLst>
              <a:ext uri="{FF2B5EF4-FFF2-40B4-BE49-F238E27FC236}">
                <a16:creationId xmlns:a16="http://schemas.microsoft.com/office/drawing/2014/main" id="{D13DA020-06EA-4BBB-9CBF-BF7961B082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5577" y="0"/>
            <a:ext cx="4109723" cy="6838184"/>
            <a:chOff x="8055577" y="0"/>
            <a:chExt cx="4109723" cy="6838184"/>
          </a:xfrm>
        </p:grpSpPr>
        <p:sp>
          <p:nvSpPr>
            <p:cNvPr id="1036" name="Oval 1035">
              <a:extLst>
                <a:ext uri="{FF2B5EF4-FFF2-40B4-BE49-F238E27FC236}">
                  <a16:creationId xmlns:a16="http://schemas.microsoft.com/office/drawing/2014/main" id="{0A2A3CE7-D3C6-4121-A19C-ECF3F80EF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96379" y="2615848"/>
              <a:ext cx="472267" cy="472267"/>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1037" name="Oval 1036">
              <a:extLst>
                <a:ext uri="{FF2B5EF4-FFF2-40B4-BE49-F238E27FC236}">
                  <a16:creationId xmlns:a16="http://schemas.microsoft.com/office/drawing/2014/main" id="{E285ADF5-9DA8-43E8-93B4-8B3F8987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5577" y="4963665"/>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3B17F0DD-0DDF-41EF-B611-B966C8A12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42" y="0"/>
              <a:ext cx="3499900" cy="2960417"/>
            </a:xfrm>
            <a:custGeom>
              <a:avLst/>
              <a:gdLst>
                <a:gd name="connsiteX0" fmla="*/ 489498 w 3499900"/>
                <a:gd name="connsiteY0" fmla="*/ 0 h 2960417"/>
                <a:gd name="connsiteX1" fmla="*/ 3499900 w 3499900"/>
                <a:gd name="connsiteY1" fmla="*/ 0 h 2960417"/>
                <a:gd name="connsiteX2" fmla="*/ 3499900 w 3499900"/>
                <a:gd name="connsiteY2" fmla="*/ 1207897 h 2960417"/>
                <a:gd name="connsiteX3" fmla="*/ 1747380 w 3499900"/>
                <a:gd name="connsiteY3" fmla="*/ 2960417 h 2960417"/>
                <a:gd name="connsiteX4" fmla="*/ 0 w 3499900"/>
                <a:gd name="connsiteY4" fmla="*/ 2960417 h 2960417"/>
                <a:gd name="connsiteX5" fmla="*/ 0 w 3499900"/>
                <a:gd name="connsiteY5" fmla="*/ 1213037 h 2960417"/>
                <a:gd name="connsiteX6" fmla="*/ 400187 w 3499900"/>
                <a:gd name="connsiteY6" fmla="*/ 98267 h 29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900" h="2960417">
                  <a:moveTo>
                    <a:pt x="489498" y="0"/>
                  </a:moveTo>
                  <a:lnTo>
                    <a:pt x="3499900" y="0"/>
                  </a:lnTo>
                  <a:lnTo>
                    <a:pt x="3499900" y="1207897"/>
                  </a:lnTo>
                  <a:cubicBezTo>
                    <a:pt x="3499900" y="2175797"/>
                    <a:pt x="2715280" y="2960417"/>
                    <a:pt x="1747380" y="2960417"/>
                  </a:cubicBezTo>
                  <a:lnTo>
                    <a:pt x="0" y="2960417"/>
                  </a:lnTo>
                  <a:lnTo>
                    <a:pt x="0" y="1213037"/>
                  </a:lnTo>
                  <a:cubicBezTo>
                    <a:pt x="0" y="789581"/>
                    <a:pt x="150181" y="401205"/>
                    <a:pt x="400187" y="98267"/>
                  </a:cubicBezTo>
                  <a:close/>
                </a:path>
              </a:pathLst>
            </a:custGeom>
            <a:solidFill>
              <a:schemeClr val="accent1">
                <a:lumMod val="75000"/>
                <a:alpha val="20000"/>
              </a:schemeClr>
            </a:solidFill>
            <a:ln w="9331" cap="flat">
              <a:noFill/>
              <a:prstDash val="solid"/>
              <a:miter/>
            </a:ln>
          </p:spPr>
          <p:txBody>
            <a:bodyPr rtlCol="0" anchor="ctr"/>
            <a:lstStyle/>
            <a:p>
              <a:endParaRPr lang="en-US" dirty="0"/>
            </a:p>
          </p:txBody>
        </p:sp>
        <p:sp>
          <p:nvSpPr>
            <p:cNvPr id="1039" name="Graphic 9">
              <a:extLst>
                <a:ext uri="{FF2B5EF4-FFF2-40B4-BE49-F238E27FC236}">
                  <a16:creationId xmlns:a16="http://schemas.microsoft.com/office/drawing/2014/main" id="{A606F1F9-D279-40D1-A08D-25EA4CA3E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6864" y="3049515"/>
              <a:ext cx="3718436" cy="378866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1040" name="Freeform: Shape 1039">
              <a:extLst>
                <a:ext uri="{FF2B5EF4-FFF2-40B4-BE49-F238E27FC236}">
                  <a16:creationId xmlns:a16="http://schemas.microsoft.com/office/drawing/2014/main" id="{CF87967F-476D-4293-B7A1-DF99B1749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4392" y="1"/>
              <a:ext cx="3031863" cy="2730425"/>
            </a:xfrm>
            <a:custGeom>
              <a:avLst/>
              <a:gdLst>
                <a:gd name="connsiteX0" fmla="*/ 612953 w 3031863"/>
                <a:gd name="connsiteY0" fmla="*/ 0 h 2730425"/>
                <a:gd name="connsiteX1" fmla="*/ 3031863 w 3031863"/>
                <a:gd name="connsiteY1" fmla="*/ 0 h 2730425"/>
                <a:gd name="connsiteX2" fmla="*/ 3031863 w 3031863"/>
                <a:gd name="connsiteY2" fmla="*/ 1212267 h 2730425"/>
                <a:gd name="connsiteX3" fmla="*/ 1513705 w 3031863"/>
                <a:gd name="connsiteY3" fmla="*/ 2730425 h 2730425"/>
                <a:gd name="connsiteX4" fmla="*/ 0 w 3031863"/>
                <a:gd name="connsiteY4" fmla="*/ 2730425 h 2730425"/>
                <a:gd name="connsiteX5" fmla="*/ 0 w 3031863"/>
                <a:gd name="connsiteY5" fmla="*/ 1216720 h 2730425"/>
                <a:gd name="connsiteX6" fmla="*/ 552465 w 3031863"/>
                <a:gd name="connsiteY6" fmla="*/ 45232 h 27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1863" h="2730425">
                  <a:moveTo>
                    <a:pt x="612953" y="0"/>
                  </a:moveTo>
                  <a:lnTo>
                    <a:pt x="3031863" y="0"/>
                  </a:lnTo>
                  <a:lnTo>
                    <a:pt x="3031863" y="1212267"/>
                  </a:lnTo>
                  <a:cubicBezTo>
                    <a:pt x="3031863" y="2050732"/>
                    <a:pt x="2352170" y="2730425"/>
                    <a:pt x="1513705" y="2730425"/>
                  </a:cubicBezTo>
                  <a:lnTo>
                    <a:pt x="0" y="2730425"/>
                  </a:lnTo>
                  <a:lnTo>
                    <a:pt x="0" y="1216720"/>
                  </a:lnTo>
                  <a:cubicBezTo>
                    <a:pt x="0" y="745084"/>
                    <a:pt x="215059" y="323683"/>
                    <a:pt x="552465" y="45232"/>
                  </a:cubicBezTo>
                  <a:close/>
                </a:path>
              </a:pathLst>
            </a:custGeom>
            <a:solidFill>
              <a:srgbClr val="FFFFFF"/>
            </a:solidFill>
            <a:ln w="9525" cap="flat">
              <a:noFill/>
              <a:prstDash val="solid"/>
              <a:miter/>
            </a:ln>
          </p:spPr>
          <p:txBody>
            <a:bodyPr wrap="square" rtlCol="0" anchor="ctr">
              <a:noAutofit/>
            </a:bodyPr>
            <a:lstStyle/>
            <a:p>
              <a:endParaRPr lang="en-US" dirty="0"/>
            </a:p>
          </p:txBody>
        </p:sp>
      </p:grpSp>
      <p:sp>
        <p:nvSpPr>
          <p:cNvPr id="1042"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67E51013-545A-8100-6C00-2E192C2FBB8B}"/>
              </a:ext>
            </a:extLst>
          </p:cNvPr>
          <p:cNvSpPr>
            <a:spLocks noGrp="1"/>
          </p:cNvSpPr>
          <p:nvPr>
            <p:ph type="title"/>
          </p:nvPr>
        </p:nvSpPr>
        <p:spPr>
          <a:xfrm>
            <a:off x="457200" y="758952"/>
            <a:ext cx="6943725" cy="1325563"/>
          </a:xfrm>
        </p:spPr>
        <p:txBody>
          <a:bodyPr anchor="b">
            <a:normAutofit/>
          </a:bodyPr>
          <a:lstStyle/>
          <a:p>
            <a:r>
              <a:rPr lang="de-DE" dirty="0"/>
              <a:t>Postenbeschreibung</a:t>
            </a:r>
          </a:p>
        </p:txBody>
      </p:sp>
      <p:sp>
        <p:nvSpPr>
          <p:cNvPr id="3" name="Inhaltsplatzhalter 2">
            <a:extLst>
              <a:ext uri="{FF2B5EF4-FFF2-40B4-BE49-F238E27FC236}">
                <a16:creationId xmlns:a16="http://schemas.microsoft.com/office/drawing/2014/main" id="{1D74701D-8E02-F93E-5422-BE9500A429D2}"/>
              </a:ext>
            </a:extLst>
          </p:cNvPr>
          <p:cNvSpPr>
            <a:spLocks noGrp="1"/>
          </p:cNvSpPr>
          <p:nvPr>
            <p:ph idx="1"/>
          </p:nvPr>
        </p:nvSpPr>
        <p:spPr>
          <a:xfrm>
            <a:off x="457200" y="2285999"/>
            <a:ext cx="6943725" cy="3878709"/>
          </a:xfrm>
        </p:spPr>
        <p:txBody>
          <a:bodyPr>
            <a:normAutofit/>
          </a:bodyPr>
          <a:lstStyle/>
          <a:p>
            <a:r>
              <a:rPr lang="de-DE" dirty="0"/>
              <a:t>Kontrollnummer</a:t>
            </a:r>
          </a:p>
          <a:p>
            <a:pPr lvl="1"/>
            <a:r>
              <a:rPr lang="de-DE" dirty="0"/>
              <a:t>muss kontrolliert werden, um sicher zu stellen, ob man sich beim richtigen Posten befindet.</a:t>
            </a:r>
          </a:p>
          <a:p>
            <a:endParaRPr lang="de-DE" dirty="0"/>
          </a:p>
          <a:p>
            <a:r>
              <a:rPr lang="de-DE" dirty="0"/>
              <a:t>Legende</a:t>
            </a:r>
          </a:p>
          <a:p>
            <a:pPr lvl="1"/>
            <a:r>
              <a:rPr lang="de-DE" dirty="0"/>
              <a:t>zeigt an, wo sich der Posten ganz genau befindet.</a:t>
            </a:r>
          </a:p>
          <a:p>
            <a:pPr lvl="1"/>
            <a:endParaRPr lang="de-DE" dirty="0"/>
          </a:p>
        </p:txBody>
      </p:sp>
      <p:pic>
        <p:nvPicPr>
          <p:cNvPr id="1026" name="Picture 2" descr="Postenbeschreibung – Wikipedia">
            <a:extLst>
              <a:ext uri="{FF2B5EF4-FFF2-40B4-BE49-F238E27FC236}">
                <a16:creationId xmlns:a16="http://schemas.microsoft.com/office/drawing/2014/main" id="{2D57F73C-3007-C5B0-7D21-B1B096CD67F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97363" y="257130"/>
            <a:ext cx="1200259" cy="208986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Text, Screenshot, Schrift, Zahl enthält.&#10;&#10;Automatisch generierte Beschreibung">
            <a:extLst>
              <a:ext uri="{FF2B5EF4-FFF2-40B4-BE49-F238E27FC236}">
                <a16:creationId xmlns:a16="http://schemas.microsoft.com/office/drawing/2014/main" id="{7F936106-DD90-4D87-CD8C-ED5333CF6F4F}"/>
              </a:ext>
            </a:extLst>
          </p:cNvPr>
          <p:cNvPicPr>
            <a:picLocks noChangeAspect="1"/>
          </p:cNvPicPr>
          <p:nvPr/>
        </p:nvPicPr>
        <p:blipFill>
          <a:blip r:embed="rId5"/>
          <a:stretch>
            <a:fillRect/>
          </a:stretch>
        </p:blipFill>
        <p:spPr>
          <a:xfrm>
            <a:off x="8911883" y="3551326"/>
            <a:ext cx="2594064" cy="2574608"/>
          </a:xfrm>
          <a:prstGeom prst="rect">
            <a:avLst/>
          </a:prstGeom>
        </p:spPr>
      </p:pic>
    </p:spTree>
    <p:extLst>
      <p:ext uri="{BB962C8B-B14F-4D97-AF65-F5344CB8AC3E}">
        <p14:creationId xmlns:p14="http://schemas.microsoft.com/office/powerpoint/2010/main" val="3547974901"/>
      </p:ext>
    </p:extLst>
  </p:cSld>
  <p:clrMapOvr>
    <a:masterClrMapping/>
  </p:clrMapOvr>
</p:sld>
</file>

<file path=ppt/theme/theme1.xml><?xml version="1.0" encoding="utf-8"?>
<a:theme xmlns:a="http://schemas.openxmlformats.org/drawingml/2006/main" name="TropicVTI">
  <a:themeElements>
    <a:clrScheme name="AnalogousFromLightSeed_2SEEDS">
      <a:dk1>
        <a:srgbClr val="000000"/>
      </a:dk1>
      <a:lt1>
        <a:srgbClr val="FFFFFF"/>
      </a:lt1>
      <a:dk2>
        <a:srgbClr val="3D3523"/>
      </a:dk2>
      <a:lt2>
        <a:srgbClr val="E8E4E2"/>
      </a:lt2>
      <a:accent1>
        <a:srgbClr val="22ADE0"/>
      </a:accent1>
      <a:accent2>
        <a:srgbClr val="36B5A2"/>
      </a:accent2>
      <a:accent3>
        <a:srgbClr val="6E96EE"/>
      </a:accent3>
      <a:accent4>
        <a:srgbClr val="EB584E"/>
      </a:accent4>
      <a:accent5>
        <a:srgbClr val="E88B34"/>
      </a:accent5>
      <a:accent6>
        <a:srgbClr val="AEA33A"/>
      </a:accent6>
      <a:hlink>
        <a:srgbClr val="AA7562"/>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723</Words>
  <Application>Microsoft Macintosh PowerPoint</Application>
  <PresentationFormat>Breitbild</PresentationFormat>
  <Paragraphs>193</Paragraphs>
  <Slides>36</Slides>
  <Notes>3</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Arial</vt:lpstr>
      <vt:lpstr>Calibri</vt:lpstr>
      <vt:lpstr>Gill Sans Nova</vt:lpstr>
      <vt:lpstr>Wingdings</vt:lpstr>
      <vt:lpstr>TropicVTI</vt:lpstr>
      <vt:lpstr>Orientierungslauf</vt:lpstr>
      <vt:lpstr>Was ist Orientierungslauf (OL)?</vt:lpstr>
      <vt:lpstr>Woher kommt OL?</vt:lpstr>
      <vt:lpstr>OL - Arten</vt:lpstr>
      <vt:lpstr>Was brauche ich für OL?</vt:lpstr>
      <vt:lpstr>Die OL – Karte...</vt:lpstr>
      <vt:lpstr>PowerPoint-Präsentation</vt:lpstr>
      <vt:lpstr>PowerPoint-Präsentation</vt:lpstr>
      <vt:lpstr>Postenbeschreibung</vt:lpstr>
      <vt:lpstr>Kompass</vt:lpstr>
      <vt:lpstr>SI - Chip</vt:lpstr>
      <vt:lpstr>OL- oder Trailschuhe</vt:lpstr>
      <vt:lpstr>OL- oder Laufbekleidung</vt:lpstr>
      <vt:lpstr>OL und Schule</vt:lpstr>
      <vt:lpstr>Orientierungsfähigkeiten  Erklärung für AnfängerInnen</vt:lpstr>
      <vt:lpstr>Schwierigkeiten...</vt:lpstr>
      <vt:lpstr>Karten</vt:lpstr>
      <vt:lpstr>Hallenkarte</vt:lpstr>
      <vt:lpstr>Schulgeländekarte</vt:lpstr>
      <vt:lpstr>Luftbild</vt:lpstr>
      <vt:lpstr>Ungenaue OL-Karte</vt:lpstr>
      <vt:lpstr>OL-Karte</vt:lpstr>
      <vt:lpstr>OL-Karte</vt:lpstr>
      <vt:lpstr>OL-Möglichkeiten im Sportunterricht</vt:lpstr>
      <vt:lpstr>OL-Arten mit Luftbild oder OCAD-Karte in der Schule</vt:lpstr>
      <vt:lpstr>Foto - OL</vt:lpstr>
      <vt:lpstr>Stern - OL</vt:lpstr>
      <vt:lpstr>Partner - OL</vt:lpstr>
      <vt:lpstr>Chinesen – OL</vt:lpstr>
      <vt:lpstr>OL per APP</vt:lpstr>
      <vt:lpstr>UsinligO – Planung mit PC</vt:lpstr>
      <vt:lpstr>NaviTabi – Planung mit Handy</vt:lpstr>
      <vt:lpstr>Die Links im Überblick</vt:lpstr>
      <vt:lpstr>Schulwettkämpfe (Schulcup)</vt:lpstr>
      <vt:lpstr>2. Schulcup 2025</vt:lpstr>
      <vt:lpstr>Danke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Orientierungslauf</dc:title>
  <dc:creator>Falk Stefan TNMS</dc:creator>
  <cp:lastModifiedBy>Stefan Falk</cp:lastModifiedBy>
  <cp:revision>15</cp:revision>
  <dcterms:created xsi:type="dcterms:W3CDTF">2024-03-21T09:44:13Z</dcterms:created>
  <dcterms:modified xsi:type="dcterms:W3CDTF">2025-04-01T07:06:16Z</dcterms:modified>
</cp:coreProperties>
</file>