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93" r:id="rId1"/>
  </p:sldMasterIdLst>
  <p:notesMasterIdLst>
    <p:notesMasterId r:id="rId6"/>
  </p:notesMasterIdLst>
  <p:sldIdLst>
    <p:sldId id="323" r:id="rId2"/>
    <p:sldId id="333" r:id="rId3"/>
    <p:sldId id="406" r:id="rId4"/>
    <p:sldId id="399" r:id="rId5"/>
  </p:sldIdLst>
  <p:sldSz cx="9144000" cy="6858000" type="screen4x3"/>
  <p:notesSz cx="6794500" cy="992505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15">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00"/>
    <a:srgbClr val="FF0000"/>
    <a:srgbClr val="FF3399"/>
    <a:srgbClr val="008000"/>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0" autoAdjust="0"/>
    <p:restoredTop sz="58392" autoAdjust="0"/>
  </p:normalViewPr>
  <p:slideViewPr>
    <p:cSldViewPr>
      <p:cViewPr varScale="1">
        <p:scale>
          <a:sx n="66" d="100"/>
          <a:sy n="66" d="100"/>
        </p:scale>
        <p:origin x="2760" y="78"/>
      </p:cViewPr>
      <p:guideLst>
        <p:guide orient="horz" pos="2115"/>
        <p:guide pos="2880"/>
      </p:guideLst>
    </p:cSldViewPr>
  </p:slideViewPr>
  <p:outlineViewPr>
    <p:cViewPr>
      <p:scale>
        <a:sx n="33" d="100"/>
        <a:sy n="33" d="100"/>
      </p:scale>
      <p:origin x="0" y="-1566"/>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6" d="100"/>
          <a:sy n="46" d="100"/>
        </p:scale>
        <p:origin x="1805" y="53"/>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8D3BB4F-2F14-7119-19D9-942D7E7E3470}"/>
              </a:ext>
            </a:extLst>
          </p:cNvPr>
          <p:cNvSpPr>
            <a:spLocks noGrp="1"/>
          </p:cNvSpPr>
          <p:nvPr>
            <p:ph type="hdr" sz="quarter"/>
          </p:nvPr>
        </p:nvSpPr>
        <p:spPr>
          <a:xfrm>
            <a:off x="0" y="0"/>
            <a:ext cx="2941638" cy="498475"/>
          </a:xfrm>
          <a:prstGeom prst="rect">
            <a:avLst/>
          </a:prstGeom>
        </p:spPr>
        <p:txBody>
          <a:bodyPr vert="horz" lIns="91937" tIns="45969" rIns="91937" bIns="45969" rtlCol="0"/>
          <a:lstStyle>
            <a:lvl1pPr algn="l" eaLnBrk="1" hangingPunct="1">
              <a:defRPr sz="1200"/>
            </a:lvl1pPr>
          </a:lstStyle>
          <a:p>
            <a:pPr>
              <a:defRPr/>
            </a:pPr>
            <a:endParaRPr lang="ja-JP" altLang="en-US"/>
          </a:p>
        </p:txBody>
      </p:sp>
      <p:sp>
        <p:nvSpPr>
          <p:cNvPr id="3" name="日付プレースホルダー 2">
            <a:extLst>
              <a:ext uri="{FF2B5EF4-FFF2-40B4-BE49-F238E27FC236}">
                <a16:creationId xmlns:a16="http://schemas.microsoft.com/office/drawing/2014/main" id="{5D7D0909-77F1-4A55-58E7-439C7B7FA58E}"/>
              </a:ext>
            </a:extLst>
          </p:cNvPr>
          <p:cNvSpPr>
            <a:spLocks noGrp="1"/>
          </p:cNvSpPr>
          <p:nvPr>
            <p:ph type="dt" idx="1"/>
          </p:nvPr>
        </p:nvSpPr>
        <p:spPr>
          <a:xfrm>
            <a:off x="3851275" y="0"/>
            <a:ext cx="2941638" cy="498475"/>
          </a:xfrm>
          <a:prstGeom prst="rect">
            <a:avLst/>
          </a:prstGeom>
        </p:spPr>
        <p:txBody>
          <a:bodyPr vert="horz" lIns="91937" tIns="45969" rIns="91937" bIns="45969" rtlCol="0"/>
          <a:lstStyle>
            <a:lvl1pPr algn="r" eaLnBrk="1" hangingPunct="1">
              <a:defRPr sz="1200"/>
            </a:lvl1pPr>
          </a:lstStyle>
          <a:p>
            <a:pPr>
              <a:defRPr/>
            </a:pPr>
            <a:fld id="{CF5A2AAF-16B0-4F7E-817A-DF889604EB0E}" type="datetimeFigureOut">
              <a:rPr lang="ja-JP" altLang="en-US"/>
              <a:pPr>
                <a:defRPr/>
              </a:pPr>
              <a:t>2023/6/28</a:t>
            </a:fld>
            <a:endParaRPr lang="ja-JP" altLang="en-US"/>
          </a:p>
        </p:txBody>
      </p:sp>
      <p:sp>
        <p:nvSpPr>
          <p:cNvPr id="4" name="スライド イメージ プレースホルダー 3">
            <a:extLst>
              <a:ext uri="{FF2B5EF4-FFF2-40B4-BE49-F238E27FC236}">
                <a16:creationId xmlns:a16="http://schemas.microsoft.com/office/drawing/2014/main" id="{B113200E-28D9-7B22-230E-A718A5D7FFBD}"/>
              </a:ext>
            </a:extLst>
          </p:cNvPr>
          <p:cNvSpPr>
            <a:spLocks noGrp="1" noRot="1" noChangeAspect="1"/>
          </p:cNvSpPr>
          <p:nvPr>
            <p:ph type="sldImg" idx="2"/>
          </p:nvPr>
        </p:nvSpPr>
        <p:spPr>
          <a:xfrm>
            <a:off x="1165225" y="1239838"/>
            <a:ext cx="4464050" cy="3349625"/>
          </a:xfrm>
          <a:prstGeom prst="rect">
            <a:avLst/>
          </a:prstGeom>
          <a:noFill/>
          <a:ln w="12700">
            <a:solidFill>
              <a:prstClr val="black"/>
            </a:solidFill>
          </a:ln>
        </p:spPr>
        <p:txBody>
          <a:bodyPr vert="horz" lIns="91937" tIns="45969" rIns="91937" bIns="45969"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248DEFE5-4A6A-7DC7-4688-7DB7327852BF}"/>
              </a:ext>
            </a:extLst>
          </p:cNvPr>
          <p:cNvSpPr>
            <a:spLocks noGrp="1"/>
          </p:cNvSpPr>
          <p:nvPr>
            <p:ph type="body" sz="quarter" idx="3"/>
          </p:nvPr>
        </p:nvSpPr>
        <p:spPr>
          <a:xfrm>
            <a:off x="679450" y="4776788"/>
            <a:ext cx="5435600" cy="3908425"/>
          </a:xfrm>
          <a:prstGeom prst="rect">
            <a:avLst/>
          </a:prstGeom>
        </p:spPr>
        <p:txBody>
          <a:bodyPr vert="horz" lIns="91937" tIns="45969" rIns="91937" bIns="45969"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57488572-B5E8-05B5-ED11-A1D670202932}"/>
              </a:ext>
            </a:extLst>
          </p:cNvPr>
          <p:cNvSpPr>
            <a:spLocks noGrp="1"/>
          </p:cNvSpPr>
          <p:nvPr>
            <p:ph type="ftr" sz="quarter" idx="4"/>
          </p:nvPr>
        </p:nvSpPr>
        <p:spPr>
          <a:xfrm>
            <a:off x="0" y="9426575"/>
            <a:ext cx="2941638" cy="498475"/>
          </a:xfrm>
          <a:prstGeom prst="rect">
            <a:avLst/>
          </a:prstGeom>
        </p:spPr>
        <p:txBody>
          <a:bodyPr vert="horz" lIns="91937" tIns="45969" rIns="91937" bIns="45969" rtlCol="0" anchor="b"/>
          <a:lstStyle>
            <a:lvl1pPr algn="l" eaLnBrk="1" hangingPunct="1">
              <a:defRPr sz="1200"/>
            </a:lvl1pPr>
          </a:lstStyle>
          <a:p>
            <a:pPr>
              <a:defRPr/>
            </a:pPr>
            <a:endParaRPr lang="ja-JP" altLang="en-US"/>
          </a:p>
        </p:txBody>
      </p:sp>
      <p:sp>
        <p:nvSpPr>
          <p:cNvPr id="7" name="スライド番号プレースホルダー 6">
            <a:extLst>
              <a:ext uri="{FF2B5EF4-FFF2-40B4-BE49-F238E27FC236}">
                <a16:creationId xmlns:a16="http://schemas.microsoft.com/office/drawing/2014/main" id="{9050E357-0143-6F93-CE0D-EEB437434EA7}"/>
              </a:ext>
            </a:extLst>
          </p:cNvPr>
          <p:cNvSpPr>
            <a:spLocks noGrp="1"/>
          </p:cNvSpPr>
          <p:nvPr>
            <p:ph type="sldNum" sz="quarter" idx="5"/>
          </p:nvPr>
        </p:nvSpPr>
        <p:spPr>
          <a:xfrm>
            <a:off x="3851275" y="9426575"/>
            <a:ext cx="2941638" cy="498475"/>
          </a:xfrm>
          <a:prstGeom prst="rect">
            <a:avLst/>
          </a:prstGeom>
        </p:spPr>
        <p:txBody>
          <a:bodyPr vert="horz" wrap="square" lIns="91937" tIns="45969" rIns="91937" bIns="45969" numCol="1" anchor="b" anchorCtr="0" compatLnSpc="1">
            <a:prstTxWarp prst="textNoShape">
              <a:avLst/>
            </a:prstTxWarp>
          </a:bodyPr>
          <a:lstStyle>
            <a:lvl1pPr algn="r" eaLnBrk="1" hangingPunct="1">
              <a:defRPr sz="1200" smtClean="0"/>
            </a:lvl1pPr>
          </a:lstStyle>
          <a:p>
            <a:pPr>
              <a:defRPr/>
            </a:pPr>
            <a:fld id="{E6A36BDD-6AFC-4120-B4F5-F04C8CEF750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a:extLst>
              <a:ext uri="{FF2B5EF4-FFF2-40B4-BE49-F238E27FC236}">
                <a16:creationId xmlns:a16="http://schemas.microsoft.com/office/drawing/2014/main" id="{3AA4C6DF-EEC9-5E44-A964-FD3828A8663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ー 2">
            <a:extLst>
              <a:ext uri="{FF2B5EF4-FFF2-40B4-BE49-F238E27FC236}">
                <a16:creationId xmlns:a16="http://schemas.microsoft.com/office/drawing/2014/main" id="{6A135DEF-39F2-EBE1-0272-29FF80DA45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・それでは始めます。</a:t>
            </a:r>
            <a:endParaRPr lang="en-US" altLang="ja-JP"/>
          </a:p>
          <a:p>
            <a:pPr eaLnBrk="1" hangingPunct="1">
              <a:spcBef>
                <a:spcPct val="0"/>
              </a:spcBef>
            </a:pPr>
            <a:r>
              <a:rPr lang="ja-JP" altLang="en-US"/>
              <a:t>・あなたはＷ保健所、または管内市町村の保健関係職員です。（</a:t>
            </a:r>
            <a:r>
              <a:rPr lang="en-US" altLang="ja-JP"/>
              <a:t>W</a:t>
            </a:r>
            <a:r>
              <a:rPr lang="ja-JP" altLang="en-US"/>
              <a:t>保健所は１市７町１村を管轄）</a:t>
            </a:r>
            <a:endParaRPr lang="en-US" altLang="ja-JP"/>
          </a:p>
          <a:p>
            <a:pPr eaLnBrk="1" hangingPunct="1">
              <a:spcBef>
                <a:spcPct val="0"/>
              </a:spcBef>
            </a:pPr>
            <a:r>
              <a:rPr lang="ja-JP" altLang="en-US"/>
              <a:t>（スライドを読みあげる）</a:t>
            </a:r>
            <a:endParaRPr lang="en-US" altLang="ja-JP"/>
          </a:p>
          <a:p>
            <a:pPr eaLnBrk="1" hangingPunct="1">
              <a:spcBef>
                <a:spcPct val="0"/>
              </a:spcBef>
            </a:pPr>
            <a:endParaRPr lang="en-US" altLang="ja-JP"/>
          </a:p>
        </p:txBody>
      </p:sp>
      <p:sp>
        <p:nvSpPr>
          <p:cNvPr id="26628" name="スライド番号プレースホルダー 3">
            <a:extLst>
              <a:ext uri="{FF2B5EF4-FFF2-40B4-BE49-F238E27FC236}">
                <a16:creationId xmlns:a16="http://schemas.microsoft.com/office/drawing/2014/main" id="{76C13B42-4D8B-7CC6-693E-BF2E6B0BDF3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38188" indent="-279400">
              <a:defRPr kumimoji="1">
                <a:solidFill>
                  <a:schemeClr val="tx1"/>
                </a:solidFill>
                <a:latin typeface="Arial" panose="020B0604020202020204" pitchFamily="34" charset="0"/>
                <a:ea typeface="ＭＳ Ｐゴシック" panose="020B0600070205080204" pitchFamily="50" charset="-128"/>
              </a:defRPr>
            </a:lvl2pPr>
            <a:lvl3pPr marL="1141413" indent="-220663">
              <a:defRPr kumimoji="1">
                <a:solidFill>
                  <a:schemeClr val="tx1"/>
                </a:solidFill>
                <a:latin typeface="Arial" panose="020B0604020202020204" pitchFamily="34" charset="0"/>
                <a:ea typeface="ＭＳ Ｐゴシック" panose="020B0600070205080204" pitchFamily="50" charset="-128"/>
              </a:defRPr>
            </a:lvl3pPr>
            <a:lvl4pPr marL="1601788" indent="-220663">
              <a:defRPr kumimoji="1">
                <a:solidFill>
                  <a:schemeClr val="tx1"/>
                </a:solidFill>
                <a:latin typeface="Arial" panose="020B0604020202020204" pitchFamily="34" charset="0"/>
                <a:ea typeface="ＭＳ Ｐゴシック" panose="020B0600070205080204" pitchFamily="50" charset="-128"/>
              </a:defRPr>
            </a:lvl4pPr>
            <a:lvl5pPr marL="2062163" indent="-220663">
              <a:defRPr kumimoji="1">
                <a:solidFill>
                  <a:schemeClr val="tx1"/>
                </a:solidFill>
                <a:latin typeface="Arial" panose="020B0604020202020204" pitchFamily="34" charset="0"/>
                <a:ea typeface="ＭＳ Ｐゴシック" panose="020B0600070205080204" pitchFamily="50" charset="-128"/>
              </a:defRPr>
            </a:lvl5pPr>
            <a:lvl6pPr marL="2519363" indent="-2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6563" indent="-2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33763" indent="-2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90963" indent="-2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AF166FE2-8163-4FD4-902F-DB8746124AD0}" type="slidenum">
              <a:rPr lang="ja-JP" altLang="en-US"/>
              <a:pPr/>
              <a:t>1</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ー 1">
            <a:extLst>
              <a:ext uri="{FF2B5EF4-FFF2-40B4-BE49-F238E27FC236}">
                <a16:creationId xmlns:a16="http://schemas.microsoft.com/office/drawing/2014/main" id="{D5C41818-A766-57D5-4267-E5BD9C58C6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ノート プレースホルダー 2">
            <a:extLst>
              <a:ext uri="{FF2B5EF4-FFF2-40B4-BE49-F238E27FC236}">
                <a16:creationId xmlns:a16="http://schemas.microsoft.com/office/drawing/2014/main" id="{B0FDC153-1A4D-20AC-337E-36F9232FCC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それでは、場面１です。</a:t>
            </a:r>
            <a:endParaRPr lang="en-US" altLang="ja-JP"/>
          </a:p>
          <a:p>
            <a:pPr eaLnBrk="1" hangingPunct="1">
              <a:spcBef>
                <a:spcPct val="0"/>
              </a:spcBef>
            </a:pPr>
            <a:r>
              <a:rPr lang="ja-JP" altLang="en-US"/>
              <a:t>現在は８月５（木）の</a:t>
            </a:r>
            <a:r>
              <a:rPr lang="en-US" altLang="ja-JP"/>
              <a:t>16</a:t>
            </a:r>
            <a:r>
              <a:rPr lang="ja-JP" altLang="en-US"/>
              <a:t>時です。</a:t>
            </a:r>
            <a:endParaRPr lang="en-US" altLang="ja-JP"/>
          </a:p>
          <a:p>
            <a:pPr eaLnBrk="1" hangingPunct="1">
              <a:spcBef>
                <a:spcPct val="0"/>
              </a:spcBef>
            </a:pPr>
            <a:r>
              <a:rPr lang="ja-JP" altLang="en-US"/>
              <a:t>（読み上げる）</a:t>
            </a:r>
            <a:endParaRPr lang="en-US" altLang="ja-JP"/>
          </a:p>
          <a:p>
            <a:pPr eaLnBrk="1" hangingPunct="1">
              <a:spcBef>
                <a:spcPct val="0"/>
              </a:spcBef>
            </a:pPr>
            <a:endParaRPr lang="en-US" altLang="ja-JP"/>
          </a:p>
          <a:p>
            <a:pPr eaLnBrk="1" hangingPunct="1">
              <a:spcBef>
                <a:spcPct val="0"/>
              </a:spcBef>
            </a:pPr>
            <a:r>
              <a:rPr lang="ja-JP" altLang="en-US"/>
              <a:t>自分が所属する市町村や保健所の職員としてこの時点でどの様なことを行う必要があるかについてまず考えてください。</a:t>
            </a:r>
            <a:endParaRPr lang="en-US" altLang="ja-JP"/>
          </a:p>
          <a:p>
            <a:pPr eaLnBrk="1" hangingPunct="1">
              <a:spcBef>
                <a:spcPct val="0"/>
              </a:spcBef>
            </a:pPr>
            <a:r>
              <a:rPr lang="ja-JP" altLang="en-US"/>
              <a:t>今日は、地域防災計画や健康危機管理マニュアルをお持ちいただいていると思いますが、どの様な体制をとることになっているかなどについて確認して頂いて大丈夫です。</a:t>
            </a:r>
            <a:endParaRPr lang="en-US" altLang="ja-JP"/>
          </a:p>
          <a:p>
            <a:pPr eaLnBrk="1" hangingPunct="1">
              <a:spcBef>
                <a:spcPct val="0"/>
              </a:spcBef>
            </a:pPr>
            <a:r>
              <a:rPr lang="ja-JP" altLang="en-US"/>
              <a:t>８分以内で考えて下さい。それでは始めてください。</a:t>
            </a:r>
            <a:endParaRPr lang="en-US" altLang="ja-JP"/>
          </a:p>
          <a:p>
            <a:pPr eaLnBrk="1" hangingPunct="1">
              <a:spcBef>
                <a:spcPct val="0"/>
              </a:spcBef>
            </a:pPr>
            <a:endParaRPr lang="en-US" altLang="ja-JP"/>
          </a:p>
          <a:p>
            <a:pPr eaLnBrk="1" hangingPunct="1">
              <a:spcBef>
                <a:spcPct val="0"/>
              </a:spcBef>
            </a:pPr>
            <a:r>
              <a:rPr lang="ja-JP" altLang="en-US"/>
              <a:t>（</a:t>
            </a:r>
            <a:r>
              <a:rPr lang="en-US" altLang="ja-JP"/>
              <a:t>※</a:t>
            </a:r>
            <a:r>
              <a:rPr lang="ja-JP" altLang="en-US"/>
              <a:t>説明５分、</a:t>
            </a:r>
            <a:r>
              <a:rPr lang="en-US" altLang="ja-JP"/>
              <a:t>GW</a:t>
            </a:r>
            <a:r>
              <a:rPr lang="ja-JP" altLang="en-US"/>
              <a:t>８分、市町村２分</a:t>
            </a:r>
            <a:r>
              <a:rPr lang="en-US" altLang="ja-JP"/>
              <a:t>×</a:t>
            </a:r>
            <a:r>
              <a:rPr lang="ja-JP" altLang="en-US"/>
              <a:t>２、保健所</a:t>
            </a:r>
            <a:r>
              <a:rPr lang="en-US" altLang="ja-JP"/>
              <a:t>B</a:t>
            </a:r>
            <a:r>
              <a:rPr lang="ja-JP" altLang="en-US"/>
              <a:t>２分）</a:t>
            </a:r>
            <a:endParaRPr lang="en-US" altLang="ja-JP"/>
          </a:p>
          <a:p>
            <a:pPr eaLnBrk="1" hangingPunct="1">
              <a:spcBef>
                <a:spcPct val="0"/>
              </a:spcBef>
            </a:pPr>
            <a:endParaRPr lang="en-US" altLang="ja-JP"/>
          </a:p>
          <a:p>
            <a:pPr eaLnBrk="1" hangingPunct="1">
              <a:spcBef>
                <a:spcPct val="0"/>
              </a:spcBef>
            </a:pPr>
            <a:r>
              <a:rPr lang="ja-JP" altLang="en-US"/>
              <a:t>このスライドのまま：市町村２か所、保健所</a:t>
            </a:r>
            <a:r>
              <a:rPr lang="en-US" altLang="ja-JP"/>
              <a:t>B</a:t>
            </a:r>
            <a:r>
              <a:rPr lang="ja-JP" altLang="en-US"/>
              <a:t>を指名～発表ありがとうございました。</a:t>
            </a:r>
            <a:endParaRPr lang="en-US" altLang="ja-JP"/>
          </a:p>
          <a:p>
            <a:pPr eaLnBrk="1" hangingPunct="1">
              <a:spcBef>
                <a:spcPct val="0"/>
              </a:spcBef>
            </a:pPr>
            <a:endParaRPr lang="en-US" altLang="ja-JP"/>
          </a:p>
          <a:p>
            <a:pPr eaLnBrk="1" hangingPunct="1">
              <a:spcBef>
                <a:spcPct val="0"/>
              </a:spcBef>
            </a:pPr>
            <a:r>
              <a:rPr lang="ja-JP" altLang="en-US"/>
              <a:t>発表される可能性のある内容（</a:t>
            </a:r>
            <a:r>
              <a:rPr lang="en-US" altLang="ja-JP"/>
              <a:t>※</a:t>
            </a:r>
            <a:r>
              <a:rPr lang="ja-JP" altLang="en-US"/>
              <a:t>栃木県県西</a:t>
            </a:r>
            <a:r>
              <a:rPr lang="en-US" altLang="ja-JP"/>
              <a:t>HC</a:t>
            </a:r>
            <a:r>
              <a:rPr lang="ja-JP" altLang="en-US"/>
              <a:t>研修参加者の発言内容）</a:t>
            </a:r>
            <a:endParaRPr lang="en-US" altLang="ja-JP"/>
          </a:p>
          <a:p>
            <a:pPr eaLnBrk="1" hangingPunct="1">
              <a:spcBef>
                <a:spcPct val="0"/>
              </a:spcBef>
            </a:pPr>
            <a:r>
              <a:rPr lang="ja-JP" altLang="en-US"/>
              <a:t>市町村：①所属部署の待機体制や当番の確認</a:t>
            </a:r>
            <a:endParaRPr lang="en-US" altLang="ja-JP"/>
          </a:p>
          <a:p>
            <a:pPr eaLnBrk="1" hangingPunct="1">
              <a:spcBef>
                <a:spcPct val="0"/>
              </a:spcBef>
            </a:pPr>
            <a:r>
              <a:rPr lang="ja-JP" altLang="en-US"/>
              <a:t>　　　　　　②連絡体制、人員招集の確認、避難所開設状況の確認、避難行動要支援者の確認</a:t>
            </a:r>
            <a:endParaRPr lang="en-US" altLang="ja-JP"/>
          </a:p>
          <a:p>
            <a:pPr eaLnBrk="1" hangingPunct="1">
              <a:spcBef>
                <a:spcPct val="0"/>
              </a:spcBef>
            </a:pPr>
            <a:r>
              <a:rPr lang="ja-JP" altLang="en-US"/>
              <a:t>保健所：②避難所開設状況の確認、難病患者の避難状況の確認、コロナの自宅療養者が適切な場所（宿泊施設等）に避難できるための調整、ハザードマップの確認</a:t>
            </a:r>
            <a:endParaRPr lang="en-US" altLang="ja-JP"/>
          </a:p>
          <a:p>
            <a:pPr eaLnBrk="1" hangingPunct="1">
              <a:spcBef>
                <a:spcPct val="0"/>
              </a:spcBef>
            </a:pPr>
            <a:r>
              <a:rPr lang="en-US" altLang="ja-JP"/>
              <a:t>※</a:t>
            </a:r>
            <a:r>
              <a:rPr lang="ja-JP" altLang="en-US"/>
              <a:t>土日が入るので、金曜日の間に対応できるようにする</a:t>
            </a:r>
            <a:endParaRPr lang="en-US" altLang="ja-JP"/>
          </a:p>
          <a:p>
            <a:pPr eaLnBrk="1" hangingPunct="1">
              <a:spcBef>
                <a:spcPct val="0"/>
              </a:spcBef>
            </a:pPr>
            <a:endParaRPr lang="en-US" altLang="ja-JP"/>
          </a:p>
          <a:p>
            <a:pPr eaLnBrk="1" hangingPunct="1"/>
            <a:r>
              <a:rPr lang="ja-JP" altLang="en-US"/>
              <a:t>・豪雨災害時は、土砂災害による道路の寸断により、職員の登庁に影響が生じる可能性が考えられ、中には出勤できない職員が生じる可能性が考えられます。</a:t>
            </a:r>
            <a:endParaRPr lang="en-US" altLang="ja-JP"/>
          </a:p>
          <a:p>
            <a:pPr eaLnBrk="1" hangingPunct="1"/>
            <a:r>
              <a:rPr lang="ja-JP" altLang="en-US"/>
              <a:t>・出勤して役割を果たさなければならないという思いもあると思いますが、中には自宅にいる家族を守らねばならず登庁できなくなる職員もいると思います。</a:t>
            </a:r>
            <a:endParaRPr lang="en-US" altLang="ja-JP"/>
          </a:p>
          <a:p>
            <a:pPr eaLnBrk="1" hangingPunct="1"/>
            <a:r>
              <a:rPr lang="ja-JP" altLang="en-US"/>
              <a:t>・災害時は出勤できない職員も当然生じうることとして災害時の保健活動体制を平常時に考えておくことが必要だと思います。</a:t>
            </a:r>
            <a:endParaRPr lang="en-US" altLang="ja-JP"/>
          </a:p>
          <a:p>
            <a:pPr eaLnBrk="1" hangingPunct="1">
              <a:spcBef>
                <a:spcPct val="0"/>
              </a:spcBef>
            </a:pPr>
            <a:endParaRPr lang="en-US" altLang="ja-JP"/>
          </a:p>
          <a:p>
            <a:pPr eaLnBrk="1" hangingPunct="1">
              <a:spcBef>
                <a:spcPct val="0"/>
              </a:spcBef>
            </a:pPr>
            <a:r>
              <a:rPr lang="ja-JP" altLang="en-US"/>
              <a:t>ありがとうございました。</a:t>
            </a:r>
            <a:endParaRPr lang="en-US" altLang="ja-JP"/>
          </a:p>
          <a:p>
            <a:pPr eaLnBrk="1" hangingPunct="1">
              <a:spcBef>
                <a:spcPct val="0"/>
              </a:spcBef>
            </a:pPr>
            <a:endParaRPr lang="ja-JP" altLang="en-US"/>
          </a:p>
        </p:txBody>
      </p:sp>
      <p:sp>
        <p:nvSpPr>
          <p:cNvPr id="28676" name="スライド番号プレースホルダー 3">
            <a:extLst>
              <a:ext uri="{FF2B5EF4-FFF2-40B4-BE49-F238E27FC236}">
                <a16:creationId xmlns:a16="http://schemas.microsoft.com/office/drawing/2014/main" id="{24162DF8-D557-26DE-D621-A0A7241886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38188" indent="-279400">
              <a:defRPr kumimoji="1">
                <a:solidFill>
                  <a:schemeClr val="tx1"/>
                </a:solidFill>
                <a:latin typeface="Arial" panose="020B0604020202020204" pitchFamily="34" charset="0"/>
                <a:ea typeface="ＭＳ Ｐゴシック" panose="020B0600070205080204" pitchFamily="50" charset="-128"/>
              </a:defRPr>
            </a:lvl2pPr>
            <a:lvl3pPr marL="1141413" indent="-220663">
              <a:defRPr kumimoji="1">
                <a:solidFill>
                  <a:schemeClr val="tx1"/>
                </a:solidFill>
                <a:latin typeface="Arial" panose="020B0604020202020204" pitchFamily="34" charset="0"/>
                <a:ea typeface="ＭＳ Ｐゴシック" panose="020B0600070205080204" pitchFamily="50" charset="-128"/>
              </a:defRPr>
            </a:lvl3pPr>
            <a:lvl4pPr marL="1601788" indent="-220663">
              <a:defRPr kumimoji="1">
                <a:solidFill>
                  <a:schemeClr val="tx1"/>
                </a:solidFill>
                <a:latin typeface="Arial" panose="020B0604020202020204" pitchFamily="34" charset="0"/>
                <a:ea typeface="ＭＳ Ｐゴシック" panose="020B0600070205080204" pitchFamily="50" charset="-128"/>
              </a:defRPr>
            </a:lvl4pPr>
            <a:lvl5pPr marL="2062163" indent="-220663">
              <a:defRPr kumimoji="1">
                <a:solidFill>
                  <a:schemeClr val="tx1"/>
                </a:solidFill>
                <a:latin typeface="Arial" panose="020B0604020202020204" pitchFamily="34" charset="0"/>
                <a:ea typeface="ＭＳ Ｐゴシック" panose="020B0600070205080204" pitchFamily="50" charset="-128"/>
              </a:defRPr>
            </a:lvl5pPr>
            <a:lvl6pPr marL="2519363" indent="-2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6563" indent="-2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33763" indent="-2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90963" indent="-2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19C41E4F-92E5-4FA6-98B9-9FC6BF2806B4}" type="slidenum">
              <a:rPr lang="ja-JP" altLang="en-US"/>
              <a:pPr/>
              <a:t>2</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ー 1">
            <a:extLst>
              <a:ext uri="{FF2B5EF4-FFF2-40B4-BE49-F238E27FC236}">
                <a16:creationId xmlns:a16="http://schemas.microsoft.com/office/drawing/2014/main" id="{737DA904-0CC4-28B7-8A17-71ABE2938B7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ノート プレースホルダー 2">
            <a:extLst>
              <a:ext uri="{FF2B5EF4-FFF2-40B4-BE49-F238E27FC236}">
                <a16:creationId xmlns:a16="http://schemas.microsoft.com/office/drawing/2014/main" id="{C40FE222-27A6-2BCF-31F3-7A0F6D684E7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a:t>説明３分、</a:t>
            </a:r>
            <a:r>
              <a:rPr lang="en-US" altLang="ja-JP"/>
              <a:t>GW</a:t>
            </a:r>
            <a:r>
              <a:rPr lang="ja-JP" altLang="en-US"/>
              <a:t>８分、市町村２分</a:t>
            </a:r>
            <a:r>
              <a:rPr lang="en-US" altLang="ja-JP"/>
              <a:t>×</a:t>
            </a:r>
            <a:r>
              <a:rPr lang="ja-JP" altLang="en-US"/>
              <a:t>２、保健所Ａ２分</a:t>
            </a:r>
          </a:p>
        </p:txBody>
      </p:sp>
      <p:sp>
        <p:nvSpPr>
          <p:cNvPr id="30724" name="スライド番号プレースホルダー 3">
            <a:extLst>
              <a:ext uri="{FF2B5EF4-FFF2-40B4-BE49-F238E27FC236}">
                <a16:creationId xmlns:a16="http://schemas.microsoft.com/office/drawing/2014/main" id="{53FAE9B0-C1D0-1323-2257-0D7FEB18FD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51E93884-0948-4922-B186-7EA2B829C6F3}" type="slidenum">
              <a:rPr lang="ja-JP" altLang="en-US"/>
              <a:pPr/>
              <a:t>3</a:t>
            </a:fld>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ー 1">
            <a:extLst>
              <a:ext uri="{FF2B5EF4-FFF2-40B4-BE49-F238E27FC236}">
                <a16:creationId xmlns:a16="http://schemas.microsoft.com/office/drawing/2014/main" id="{3F2D3EE4-F596-7BFB-6530-1C5D43A113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ノート プレースホルダー 2">
            <a:extLst>
              <a:ext uri="{FF2B5EF4-FFF2-40B4-BE49-F238E27FC236}">
                <a16:creationId xmlns:a16="http://schemas.microsoft.com/office/drawing/2014/main" id="{863B44DD-6624-A11F-16CD-7D5B8BDD56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ja-JP" altLang="en-US"/>
              <a:t>（よみあげる）</a:t>
            </a:r>
            <a:endParaRPr lang="en-US" altLang="ja-JP"/>
          </a:p>
          <a:p>
            <a:pPr eaLnBrk="1" hangingPunct="1"/>
            <a:r>
              <a:rPr lang="ja-JP" altLang="en-US"/>
              <a:t>説明２分、</a:t>
            </a:r>
            <a:r>
              <a:rPr lang="en-US" altLang="ja-JP"/>
              <a:t>GW</a:t>
            </a:r>
            <a:r>
              <a:rPr lang="ja-JP" altLang="en-US"/>
              <a:t>市町村２分</a:t>
            </a:r>
            <a:r>
              <a:rPr lang="en-US" altLang="ja-JP"/>
              <a:t>×</a:t>
            </a:r>
            <a:r>
              <a:rPr lang="ja-JP" altLang="en-US"/>
              <a:t>２，保健所</a:t>
            </a:r>
            <a:r>
              <a:rPr lang="en-US" altLang="ja-JP"/>
              <a:t>B</a:t>
            </a:r>
            <a:r>
              <a:rPr lang="ja-JP" altLang="en-US"/>
              <a:t>２分</a:t>
            </a:r>
            <a:endParaRPr lang="en-US" altLang="ja-JP"/>
          </a:p>
          <a:p>
            <a:pPr eaLnBrk="1" hangingPunct="1"/>
            <a:endParaRPr lang="en-US" altLang="ja-JP"/>
          </a:p>
          <a:p>
            <a:pPr eaLnBrk="1" hangingPunct="1"/>
            <a:endParaRPr lang="en-US" altLang="ja-JP"/>
          </a:p>
          <a:p>
            <a:pPr eaLnBrk="1" hangingPunct="1"/>
            <a:endParaRPr lang="en-US" altLang="ja-JP"/>
          </a:p>
          <a:p>
            <a:pPr eaLnBrk="1" hangingPunct="1"/>
            <a:endParaRPr lang="en-US" altLang="ja-JP"/>
          </a:p>
          <a:p>
            <a:pPr eaLnBrk="1" hangingPunct="1"/>
            <a:endParaRPr lang="en-US" altLang="ja-JP"/>
          </a:p>
          <a:p>
            <a:pPr eaLnBrk="1" hangingPunct="1"/>
            <a:r>
              <a:rPr lang="ja-JP" altLang="en-US"/>
              <a:t>＊春山先生コメント</a:t>
            </a:r>
            <a:endParaRPr lang="en-US" altLang="ja-JP"/>
          </a:p>
          <a:p>
            <a:pPr eaLnBrk="1" hangingPunct="1"/>
            <a:r>
              <a:rPr lang="ja-JP" altLang="en-US"/>
              <a:t>日光市には洪水ハザードマップはない（浸水想定区域はないため）</a:t>
            </a:r>
          </a:p>
        </p:txBody>
      </p:sp>
      <p:sp>
        <p:nvSpPr>
          <p:cNvPr id="32772" name="スライド番号プレースホルダー 3">
            <a:extLst>
              <a:ext uri="{FF2B5EF4-FFF2-40B4-BE49-F238E27FC236}">
                <a16:creationId xmlns:a16="http://schemas.microsoft.com/office/drawing/2014/main" id="{529DD3E5-76A8-3283-8FB4-30F3AE0390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38188" indent="-279400">
              <a:defRPr kumimoji="1">
                <a:solidFill>
                  <a:schemeClr val="tx1"/>
                </a:solidFill>
                <a:latin typeface="Arial" panose="020B0604020202020204" pitchFamily="34" charset="0"/>
                <a:ea typeface="ＭＳ Ｐゴシック" panose="020B0600070205080204" pitchFamily="50" charset="-128"/>
              </a:defRPr>
            </a:lvl2pPr>
            <a:lvl3pPr marL="1141413" indent="-220663">
              <a:defRPr kumimoji="1">
                <a:solidFill>
                  <a:schemeClr val="tx1"/>
                </a:solidFill>
                <a:latin typeface="Arial" panose="020B0604020202020204" pitchFamily="34" charset="0"/>
                <a:ea typeface="ＭＳ Ｐゴシック" panose="020B0600070205080204" pitchFamily="50" charset="-128"/>
              </a:defRPr>
            </a:lvl3pPr>
            <a:lvl4pPr marL="1601788" indent="-220663">
              <a:defRPr kumimoji="1">
                <a:solidFill>
                  <a:schemeClr val="tx1"/>
                </a:solidFill>
                <a:latin typeface="Arial" panose="020B0604020202020204" pitchFamily="34" charset="0"/>
                <a:ea typeface="ＭＳ Ｐゴシック" panose="020B0600070205080204" pitchFamily="50" charset="-128"/>
              </a:defRPr>
            </a:lvl4pPr>
            <a:lvl5pPr marL="2062163" indent="-220663">
              <a:defRPr kumimoji="1">
                <a:solidFill>
                  <a:schemeClr val="tx1"/>
                </a:solidFill>
                <a:latin typeface="Arial" panose="020B0604020202020204" pitchFamily="34" charset="0"/>
                <a:ea typeface="ＭＳ Ｐゴシック" panose="020B0600070205080204" pitchFamily="50" charset="-128"/>
              </a:defRPr>
            </a:lvl5pPr>
            <a:lvl6pPr marL="2519363" indent="-2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6563" indent="-2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33763" indent="-2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90963" indent="-2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BE22FC2-7B19-4905-80FB-65A533BFAE1E}" type="slidenum">
              <a:rPr lang="ja-JP" altLang="en-US"/>
              <a:pPr/>
              <a:t>4</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4" name="Picture 10" descr="Celestia-R1---OverlayTitleSD.png">
            <a:extLst>
              <a:ext uri="{FF2B5EF4-FFF2-40B4-BE49-F238E27FC236}">
                <a16:creationId xmlns:a16="http://schemas.microsoft.com/office/drawing/2014/main" id="{4AD22BEB-F0BA-A45F-2759-8818631750D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397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743973" y="1964267"/>
            <a:ext cx="5714228" cy="2421464"/>
          </a:xfrm>
        </p:spPr>
        <p:txBody>
          <a:bodyPr anchor="b"/>
          <a:lstStyle>
            <a:lvl1pPr algn="r">
              <a:defRPr sz="44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5" name="Date Placeholder 3">
            <a:extLst>
              <a:ext uri="{FF2B5EF4-FFF2-40B4-BE49-F238E27FC236}">
                <a16:creationId xmlns:a16="http://schemas.microsoft.com/office/drawing/2014/main" id="{AF829E6B-18A1-2F56-C730-EFDAEE492CD2}"/>
              </a:ext>
            </a:extLst>
          </p:cNvPr>
          <p:cNvSpPr>
            <a:spLocks noGrp="1"/>
          </p:cNvSpPr>
          <p:nvPr>
            <p:ph type="dt" sz="half" idx="10"/>
          </p:nvPr>
        </p:nvSpPr>
        <p:spPr>
          <a:xfrm>
            <a:off x="6751638" y="5870575"/>
            <a:ext cx="1212850" cy="377825"/>
          </a:xfrm>
        </p:spPr>
        <p:txBody>
          <a:bodyPr/>
          <a:lstStyle>
            <a:lvl1pPr>
              <a:defRPr/>
            </a:lvl1pPr>
          </a:lstStyle>
          <a:p>
            <a:pPr>
              <a:defRPr/>
            </a:pPr>
            <a:fld id="{EBF56645-E924-42FA-9FF5-6F7A66648984}" type="datetime1">
              <a:rPr lang="ja-JP" altLang="en-US"/>
              <a:pPr>
                <a:defRPr/>
              </a:pPr>
              <a:t>2023/6/28</a:t>
            </a:fld>
            <a:endParaRPr lang="ja-JP" altLang="en-US"/>
          </a:p>
        </p:txBody>
      </p:sp>
      <p:sp>
        <p:nvSpPr>
          <p:cNvPr id="6" name="Footer Placeholder 4">
            <a:extLst>
              <a:ext uri="{FF2B5EF4-FFF2-40B4-BE49-F238E27FC236}">
                <a16:creationId xmlns:a16="http://schemas.microsoft.com/office/drawing/2014/main" id="{6D5D0F14-209D-C0C3-BDF3-5943508AFF72}"/>
              </a:ext>
            </a:extLst>
          </p:cNvPr>
          <p:cNvSpPr>
            <a:spLocks noGrp="1"/>
          </p:cNvSpPr>
          <p:nvPr>
            <p:ph type="ftr" sz="quarter" idx="11"/>
          </p:nvPr>
        </p:nvSpPr>
        <p:spPr>
          <a:xfrm>
            <a:off x="2743200" y="5870575"/>
            <a:ext cx="3932238" cy="377825"/>
          </a:xfrm>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E5520D96-B3AA-DAAA-FC64-CB258A3E38CF}"/>
              </a:ext>
            </a:extLst>
          </p:cNvPr>
          <p:cNvSpPr>
            <a:spLocks noGrp="1"/>
          </p:cNvSpPr>
          <p:nvPr>
            <p:ph type="sldNum" sz="quarter" idx="12"/>
          </p:nvPr>
        </p:nvSpPr>
        <p:spPr>
          <a:xfrm>
            <a:off x="8040688" y="5870575"/>
            <a:ext cx="417512" cy="377825"/>
          </a:xfrm>
        </p:spPr>
        <p:txBody>
          <a:bodyPr/>
          <a:lstStyle>
            <a:lvl1pPr>
              <a:defRPr smtClean="0"/>
            </a:lvl1pPr>
          </a:lstStyle>
          <a:p>
            <a:pPr>
              <a:defRPr/>
            </a:pPr>
            <a:fld id="{FFF71D17-1937-4119-9921-A60093C5A76B}" type="slidenum">
              <a:rPr lang="ja-JP" altLang="en-US"/>
              <a:pPr>
                <a:defRPr/>
              </a:pPr>
              <a:t>‹#›</a:t>
            </a:fld>
            <a:endParaRPr lang="ja-JP" altLang="en-US"/>
          </a:p>
        </p:txBody>
      </p:sp>
    </p:spTree>
    <p:extLst>
      <p:ext uri="{BB962C8B-B14F-4D97-AF65-F5344CB8AC3E}">
        <p14:creationId xmlns:p14="http://schemas.microsoft.com/office/powerpoint/2010/main" val="1810115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5" name="Picture 9" descr="Celestia-R1---OverlayContentSD.png">
            <a:extLst>
              <a:ext uri="{FF2B5EF4-FFF2-40B4-BE49-F238E27FC236}">
                <a16:creationId xmlns:a16="http://schemas.microsoft.com/office/drawing/2014/main" id="{4A7D83D5-6D6B-C1D0-236C-164FD14E358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1" y="4732865"/>
            <a:ext cx="7772400" cy="566738"/>
          </a:xfrm>
        </p:spPr>
        <p:txBody>
          <a:bodyPr anchor="b"/>
          <a:lstStyle>
            <a:lvl1pPr algn="l">
              <a:defRPr sz="20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rtlCol="0" anchor="t">
            <a:normAutofit/>
          </a:bodyPr>
          <a:lstStyle>
            <a:lvl1pPr>
              <a:defRPr lang="en-US" sz="1600"/>
            </a:lvl1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Date Placeholder 4">
            <a:extLst>
              <a:ext uri="{FF2B5EF4-FFF2-40B4-BE49-F238E27FC236}">
                <a16:creationId xmlns:a16="http://schemas.microsoft.com/office/drawing/2014/main" id="{D0BB3712-110F-70BF-2C3B-7D89D5C2ED3C}"/>
              </a:ext>
            </a:extLst>
          </p:cNvPr>
          <p:cNvSpPr>
            <a:spLocks noGrp="1"/>
          </p:cNvSpPr>
          <p:nvPr>
            <p:ph type="dt" sz="half" idx="10"/>
          </p:nvPr>
        </p:nvSpPr>
        <p:spPr/>
        <p:txBody>
          <a:bodyPr/>
          <a:lstStyle>
            <a:lvl1pPr>
              <a:defRPr/>
            </a:lvl1pPr>
          </a:lstStyle>
          <a:p>
            <a:pPr>
              <a:defRPr/>
            </a:pPr>
            <a:fld id="{45436EF4-1C7A-41C1-917E-A1BBB7557DFE}" type="datetime1">
              <a:rPr lang="ja-JP" altLang="en-US"/>
              <a:pPr>
                <a:defRPr/>
              </a:pPr>
              <a:t>2023/6/28</a:t>
            </a:fld>
            <a:endParaRPr lang="ja-JP" altLang="en-US"/>
          </a:p>
        </p:txBody>
      </p:sp>
      <p:sp>
        <p:nvSpPr>
          <p:cNvPr id="7" name="Footer Placeholder 5">
            <a:extLst>
              <a:ext uri="{FF2B5EF4-FFF2-40B4-BE49-F238E27FC236}">
                <a16:creationId xmlns:a16="http://schemas.microsoft.com/office/drawing/2014/main" id="{42461280-EC7B-8B47-A322-B2407C942573}"/>
              </a:ext>
            </a:extLst>
          </p:cNvPr>
          <p:cNvSpPr>
            <a:spLocks noGrp="1"/>
          </p:cNvSpPr>
          <p:nvPr>
            <p:ph type="ftr" sz="quarter" idx="11"/>
          </p:nvPr>
        </p:nvSpPr>
        <p:spPr/>
        <p:txBody>
          <a:bodyPr/>
          <a:lstStyle>
            <a:lvl1pPr>
              <a:defRPr/>
            </a:lvl1pPr>
          </a:lstStyle>
          <a:p>
            <a:pPr>
              <a:defRPr/>
            </a:pPr>
            <a:endParaRPr lang="ja-JP" altLang="en-US"/>
          </a:p>
        </p:txBody>
      </p:sp>
      <p:sp>
        <p:nvSpPr>
          <p:cNvPr id="8" name="Slide Number Placeholder 6">
            <a:extLst>
              <a:ext uri="{FF2B5EF4-FFF2-40B4-BE49-F238E27FC236}">
                <a16:creationId xmlns:a16="http://schemas.microsoft.com/office/drawing/2014/main" id="{8B6A7EC1-0BDD-B585-1D1A-28B90BEF459D}"/>
              </a:ext>
            </a:extLst>
          </p:cNvPr>
          <p:cNvSpPr>
            <a:spLocks noGrp="1"/>
          </p:cNvSpPr>
          <p:nvPr>
            <p:ph type="sldNum" sz="quarter" idx="12"/>
          </p:nvPr>
        </p:nvSpPr>
        <p:spPr/>
        <p:txBody>
          <a:bodyPr/>
          <a:lstStyle>
            <a:lvl1pPr>
              <a:defRPr smtClean="0"/>
            </a:lvl1pPr>
          </a:lstStyle>
          <a:p>
            <a:pPr>
              <a:defRPr/>
            </a:pPr>
            <a:fld id="{3B5B1DD2-E5B4-4D8F-8D54-D8E3B8526E11}" type="slidenum">
              <a:rPr lang="ja-JP" altLang="en-US"/>
              <a:pPr>
                <a:defRPr/>
              </a:pPr>
              <a:t>‹#›</a:t>
            </a:fld>
            <a:endParaRPr lang="ja-JP" altLang="en-US"/>
          </a:p>
        </p:txBody>
      </p:sp>
    </p:spTree>
    <p:extLst>
      <p:ext uri="{BB962C8B-B14F-4D97-AF65-F5344CB8AC3E}">
        <p14:creationId xmlns:p14="http://schemas.microsoft.com/office/powerpoint/2010/main" val="224523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4" name="Picture 6" descr="Celestia-R1---OverlayContentSD.png">
            <a:extLst>
              <a:ext uri="{FF2B5EF4-FFF2-40B4-BE49-F238E27FC236}">
                <a16:creationId xmlns:a16="http://schemas.microsoft.com/office/drawing/2014/main" id="{C3DA4439-D81E-5B50-F942-8515C015B43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3" y="609602"/>
            <a:ext cx="7772399" cy="3124199"/>
          </a:xfrm>
        </p:spPr>
        <p:txBody>
          <a:bodyPr/>
          <a:lstStyle>
            <a:lvl1pPr algn="l">
              <a:defRPr sz="32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202" y="4343400"/>
            <a:ext cx="7772399" cy="1447800"/>
          </a:xfrm>
        </p:spPr>
        <p:txBody>
          <a:bodyP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A8C2F5B3-BFF3-F9B1-BBBC-3A0F0281FA00}"/>
              </a:ext>
            </a:extLst>
          </p:cNvPr>
          <p:cNvSpPr>
            <a:spLocks noGrp="1"/>
          </p:cNvSpPr>
          <p:nvPr>
            <p:ph type="dt" sz="half" idx="10"/>
          </p:nvPr>
        </p:nvSpPr>
        <p:spPr/>
        <p:txBody>
          <a:bodyPr/>
          <a:lstStyle>
            <a:lvl1pPr>
              <a:defRPr/>
            </a:lvl1pPr>
          </a:lstStyle>
          <a:p>
            <a:pPr>
              <a:defRPr/>
            </a:pPr>
            <a:fld id="{7BF23482-AD1B-4B5C-8C21-CB778D896223}" type="datetime1">
              <a:rPr lang="ja-JP" altLang="en-US"/>
              <a:pPr>
                <a:defRPr/>
              </a:pPr>
              <a:t>2023/6/28</a:t>
            </a:fld>
            <a:endParaRPr lang="ja-JP" altLang="en-US"/>
          </a:p>
        </p:txBody>
      </p:sp>
      <p:sp>
        <p:nvSpPr>
          <p:cNvPr id="6" name="Footer Placeholder 4">
            <a:extLst>
              <a:ext uri="{FF2B5EF4-FFF2-40B4-BE49-F238E27FC236}">
                <a16:creationId xmlns:a16="http://schemas.microsoft.com/office/drawing/2014/main" id="{8D9A9CFC-195B-6E7D-4005-85C1CA24316D}"/>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8EDE4077-D5EB-835C-ED68-90BC43BF8DFD}"/>
              </a:ext>
            </a:extLst>
          </p:cNvPr>
          <p:cNvSpPr>
            <a:spLocks noGrp="1"/>
          </p:cNvSpPr>
          <p:nvPr>
            <p:ph type="sldNum" sz="quarter" idx="12"/>
          </p:nvPr>
        </p:nvSpPr>
        <p:spPr/>
        <p:txBody>
          <a:bodyPr/>
          <a:lstStyle>
            <a:lvl1pPr>
              <a:defRPr smtClean="0"/>
            </a:lvl1pPr>
          </a:lstStyle>
          <a:p>
            <a:pPr>
              <a:defRPr/>
            </a:pPr>
            <a:fld id="{73E56512-72FF-4341-BC6D-6BA096F6FD7D}" type="slidenum">
              <a:rPr lang="ja-JP" altLang="en-US"/>
              <a:pPr>
                <a:defRPr/>
              </a:pPr>
              <a:t>‹#›</a:t>
            </a:fld>
            <a:endParaRPr lang="ja-JP" altLang="en-US"/>
          </a:p>
        </p:txBody>
      </p:sp>
    </p:spTree>
    <p:extLst>
      <p:ext uri="{BB962C8B-B14F-4D97-AF65-F5344CB8AC3E}">
        <p14:creationId xmlns:p14="http://schemas.microsoft.com/office/powerpoint/2010/main" val="856995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4" name="Picture 16" descr="Celestia-R1---OverlayContentSD.png">
            <a:extLst>
              <a:ext uri="{FF2B5EF4-FFF2-40B4-BE49-F238E27FC236}">
                <a16:creationId xmlns:a16="http://schemas.microsoft.com/office/drawing/2014/main" id="{7E792817-98B1-18B4-1DDE-77ABF9C3796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13">
            <a:extLst>
              <a:ext uri="{FF2B5EF4-FFF2-40B4-BE49-F238E27FC236}">
                <a16:creationId xmlns:a16="http://schemas.microsoft.com/office/drawing/2014/main" id="{812BB394-2724-D36D-BC58-97AAD9FE08AB}"/>
              </a:ext>
            </a:extLst>
          </p:cNvPr>
          <p:cNvSpPr txBox="1"/>
          <p:nvPr/>
        </p:nvSpPr>
        <p:spPr>
          <a:xfrm>
            <a:off x="422275" y="717550"/>
            <a:ext cx="457200" cy="585788"/>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defRPr/>
            </a:pPr>
            <a:r>
              <a:rPr lang="en-US" sz="8000" dirty="0">
                <a:effectLst/>
              </a:rPr>
              <a:t>“</a:t>
            </a:r>
          </a:p>
        </p:txBody>
      </p:sp>
      <p:sp>
        <p:nvSpPr>
          <p:cNvPr id="6" name="TextBox 14">
            <a:extLst>
              <a:ext uri="{FF2B5EF4-FFF2-40B4-BE49-F238E27FC236}">
                <a16:creationId xmlns:a16="http://schemas.microsoft.com/office/drawing/2014/main" id="{7A68A1AB-1E71-97D7-170E-7D2B8D10CBEC}"/>
              </a:ext>
            </a:extLst>
          </p:cNvPr>
          <p:cNvSpPr txBox="1"/>
          <p:nvPr/>
        </p:nvSpPr>
        <p:spPr>
          <a:xfrm>
            <a:off x="7735888" y="2751138"/>
            <a:ext cx="457200" cy="585787"/>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defRPr/>
            </a:pPr>
            <a:r>
              <a:rPr lang="en-US" sz="8000" dirty="0">
                <a:effectLst/>
              </a:rPr>
              <a:t>”</a:t>
            </a:r>
          </a:p>
        </p:txBody>
      </p:sp>
      <p:sp>
        <p:nvSpPr>
          <p:cNvPr id="2" name="Title 1"/>
          <p:cNvSpPr>
            <a:spLocks noGrp="1"/>
          </p:cNvSpPr>
          <p:nvPr>
            <p:ph type="title"/>
          </p:nvPr>
        </p:nvSpPr>
        <p:spPr>
          <a:xfrm>
            <a:off x="879115" y="609602"/>
            <a:ext cx="7091297" cy="2743199"/>
          </a:xfrm>
        </p:spPr>
        <p:txBody>
          <a:bodyPr/>
          <a:lstStyle>
            <a:lvl1pPr algn="l">
              <a:defRPr sz="3200" b="0" cap="none">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988671" y="3352800"/>
            <a:ext cx="6876133" cy="381000"/>
          </a:xfrm>
        </p:spPr>
        <p:txBody>
          <a:bodyP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462266" y="4343400"/>
            <a:ext cx="7772400" cy="1447800"/>
          </a:xfrm>
        </p:spPr>
        <p:txBody>
          <a:bodyP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7" name="Date Placeholder 3">
            <a:extLst>
              <a:ext uri="{FF2B5EF4-FFF2-40B4-BE49-F238E27FC236}">
                <a16:creationId xmlns:a16="http://schemas.microsoft.com/office/drawing/2014/main" id="{66E2E910-A8F9-5674-2D69-E9C7C8BD4A36}"/>
              </a:ext>
            </a:extLst>
          </p:cNvPr>
          <p:cNvSpPr>
            <a:spLocks noGrp="1"/>
          </p:cNvSpPr>
          <p:nvPr>
            <p:ph type="dt" sz="half" idx="14"/>
          </p:nvPr>
        </p:nvSpPr>
        <p:spPr/>
        <p:txBody>
          <a:bodyPr/>
          <a:lstStyle>
            <a:lvl1pPr>
              <a:defRPr/>
            </a:lvl1pPr>
          </a:lstStyle>
          <a:p>
            <a:pPr>
              <a:defRPr/>
            </a:pPr>
            <a:fld id="{854CB021-1AA0-4B3A-932D-E188993B13CF}" type="datetime1">
              <a:rPr lang="ja-JP" altLang="en-US"/>
              <a:pPr>
                <a:defRPr/>
              </a:pPr>
              <a:t>2023/6/28</a:t>
            </a:fld>
            <a:endParaRPr lang="ja-JP" altLang="en-US"/>
          </a:p>
        </p:txBody>
      </p:sp>
      <p:sp>
        <p:nvSpPr>
          <p:cNvPr id="8" name="Footer Placeholder 4">
            <a:extLst>
              <a:ext uri="{FF2B5EF4-FFF2-40B4-BE49-F238E27FC236}">
                <a16:creationId xmlns:a16="http://schemas.microsoft.com/office/drawing/2014/main" id="{E6C041B0-9510-9858-631E-E8CDE294DD60}"/>
              </a:ext>
            </a:extLst>
          </p:cNvPr>
          <p:cNvSpPr>
            <a:spLocks noGrp="1"/>
          </p:cNvSpPr>
          <p:nvPr>
            <p:ph type="ftr" sz="quarter" idx="15"/>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87711E17-0B5D-65D5-6AA5-119DB1E9F84E}"/>
              </a:ext>
            </a:extLst>
          </p:cNvPr>
          <p:cNvSpPr>
            <a:spLocks noGrp="1"/>
          </p:cNvSpPr>
          <p:nvPr>
            <p:ph type="sldNum" sz="quarter" idx="16"/>
          </p:nvPr>
        </p:nvSpPr>
        <p:spPr/>
        <p:txBody>
          <a:bodyPr/>
          <a:lstStyle>
            <a:lvl1pPr>
              <a:defRPr smtClean="0"/>
            </a:lvl1pPr>
          </a:lstStyle>
          <a:p>
            <a:pPr>
              <a:defRPr/>
            </a:pPr>
            <a:fld id="{A149B416-42F0-46FF-99D2-C0576B43B0DB}" type="slidenum">
              <a:rPr lang="ja-JP" altLang="en-US"/>
              <a:pPr>
                <a:defRPr/>
              </a:pPr>
              <a:t>‹#›</a:t>
            </a:fld>
            <a:endParaRPr lang="ja-JP" altLang="en-US"/>
          </a:p>
        </p:txBody>
      </p:sp>
    </p:spTree>
    <p:extLst>
      <p:ext uri="{BB962C8B-B14F-4D97-AF65-F5344CB8AC3E}">
        <p14:creationId xmlns:p14="http://schemas.microsoft.com/office/powerpoint/2010/main" val="14295727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4" name="Picture 6" descr="Celestia-R1---OverlayContentSD.png">
            <a:extLst>
              <a:ext uri="{FF2B5EF4-FFF2-40B4-BE49-F238E27FC236}">
                <a16:creationId xmlns:a16="http://schemas.microsoft.com/office/drawing/2014/main" id="{36517706-97A7-3C3A-C686-B5F57A91B80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1" y="3291648"/>
            <a:ext cx="7772401" cy="1468800"/>
          </a:xfrm>
        </p:spPr>
        <p:txBody>
          <a:bodyPr anchor="b"/>
          <a:lstStyle>
            <a:lvl1pPr algn="l">
              <a:defRPr sz="28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95144CAE-3228-D614-50CE-98B5EFF8BEC5}"/>
              </a:ext>
            </a:extLst>
          </p:cNvPr>
          <p:cNvSpPr>
            <a:spLocks noGrp="1"/>
          </p:cNvSpPr>
          <p:nvPr>
            <p:ph type="dt" sz="half" idx="10"/>
          </p:nvPr>
        </p:nvSpPr>
        <p:spPr/>
        <p:txBody>
          <a:bodyPr/>
          <a:lstStyle>
            <a:lvl1pPr>
              <a:defRPr/>
            </a:lvl1pPr>
          </a:lstStyle>
          <a:p>
            <a:pPr>
              <a:defRPr/>
            </a:pPr>
            <a:fld id="{2F03CB9E-35BE-4D58-81E7-FD107F5E94C5}" type="datetime1">
              <a:rPr lang="ja-JP" altLang="en-US"/>
              <a:pPr>
                <a:defRPr/>
              </a:pPr>
              <a:t>2023/6/28</a:t>
            </a:fld>
            <a:endParaRPr lang="ja-JP" altLang="en-US"/>
          </a:p>
        </p:txBody>
      </p:sp>
      <p:sp>
        <p:nvSpPr>
          <p:cNvPr id="6" name="Footer Placeholder 4">
            <a:extLst>
              <a:ext uri="{FF2B5EF4-FFF2-40B4-BE49-F238E27FC236}">
                <a16:creationId xmlns:a16="http://schemas.microsoft.com/office/drawing/2014/main" id="{7EDC8C5A-634F-1D75-9D33-999C3A624D0E}"/>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EF4A042F-0925-9A38-DE60-9A0373E31551}"/>
              </a:ext>
            </a:extLst>
          </p:cNvPr>
          <p:cNvSpPr>
            <a:spLocks noGrp="1"/>
          </p:cNvSpPr>
          <p:nvPr>
            <p:ph type="sldNum" sz="quarter" idx="12"/>
          </p:nvPr>
        </p:nvSpPr>
        <p:spPr/>
        <p:txBody>
          <a:bodyPr/>
          <a:lstStyle>
            <a:lvl1pPr>
              <a:defRPr smtClean="0"/>
            </a:lvl1pPr>
          </a:lstStyle>
          <a:p>
            <a:pPr>
              <a:defRPr/>
            </a:pPr>
            <a:fld id="{2AD43282-EE89-48A8-8BC5-BE0FD5939EDF}" type="slidenum">
              <a:rPr lang="ja-JP" altLang="en-US"/>
              <a:pPr>
                <a:defRPr/>
              </a:pPr>
              <a:t>‹#›</a:t>
            </a:fld>
            <a:endParaRPr lang="ja-JP" altLang="en-US"/>
          </a:p>
        </p:txBody>
      </p:sp>
    </p:spTree>
    <p:extLst>
      <p:ext uri="{BB962C8B-B14F-4D97-AF65-F5344CB8AC3E}">
        <p14:creationId xmlns:p14="http://schemas.microsoft.com/office/powerpoint/2010/main" val="30159296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pic>
        <p:nvPicPr>
          <p:cNvPr id="4" name="Picture 12" descr="Celestia-R1---OverlayContentSD.png">
            <a:extLst>
              <a:ext uri="{FF2B5EF4-FFF2-40B4-BE49-F238E27FC236}">
                <a16:creationId xmlns:a16="http://schemas.microsoft.com/office/drawing/2014/main" id="{C2DA4E94-3190-9BE3-7F26-44DF2904E31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10">
            <a:extLst>
              <a:ext uri="{FF2B5EF4-FFF2-40B4-BE49-F238E27FC236}">
                <a16:creationId xmlns:a16="http://schemas.microsoft.com/office/drawing/2014/main" id="{96A8D4A1-A8A8-3984-0D3C-94C16C0A9949}"/>
              </a:ext>
            </a:extLst>
          </p:cNvPr>
          <p:cNvSpPr txBox="1"/>
          <p:nvPr/>
        </p:nvSpPr>
        <p:spPr>
          <a:xfrm>
            <a:off x="422275" y="717550"/>
            <a:ext cx="457200" cy="585788"/>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defRPr/>
            </a:pPr>
            <a:r>
              <a:rPr lang="en-US" sz="8000" dirty="0">
                <a:effectLst/>
              </a:rPr>
              <a:t>“</a:t>
            </a:r>
          </a:p>
        </p:txBody>
      </p:sp>
      <p:sp>
        <p:nvSpPr>
          <p:cNvPr id="6" name="TextBox 15">
            <a:extLst>
              <a:ext uri="{FF2B5EF4-FFF2-40B4-BE49-F238E27FC236}">
                <a16:creationId xmlns:a16="http://schemas.microsoft.com/office/drawing/2014/main" id="{BB185FF7-A5F9-B8AC-77D3-1DEED6BA987B}"/>
              </a:ext>
            </a:extLst>
          </p:cNvPr>
          <p:cNvSpPr txBox="1"/>
          <p:nvPr/>
        </p:nvSpPr>
        <p:spPr>
          <a:xfrm>
            <a:off x="7735888" y="2751138"/>
            <a:ext cx="457200" cy="585787"/>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defRPr/>
            </a:pPr>
            <a:r>
              <a:rPr lang="en-US" sz="8000" dirty="0">
                <a:effectLst/>
              </a:rPr>
              <a:t>”</a:t>
            </a:r>
          </a:p>
        </p:txBody>
      </p:sp>
      <p:sp>
        <p:nvSpPr>
          <p:cNvPr id="2" name="Title 1"/>
          <p:cNvSpPr>
            <a:spLocks noGrp="1"/>
          </p:cNvSpPr>
          <p:nvPr>
            <p:ph type="title"/>
          </p:nvPr>
        </p:nvSpPr>
        <p:spPr>
          <a:xfrm>
            <a:off x="879115" y="609602"/>
            <a:ext cx="7091297" cy="2743199"/>
          </a:xfrm>
        </p:spPr>
        <p:txBody>
          <a:bodyPr/>
          <a:lstStyle>
            <a:lvl1pPr algn="l">
              <a:defRPr sz="3200" b="0" cap="none">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457200" y="3886200"/>
            <a:ext cx="7772401" cy="889000"/>
          </a:xfrm>
        </p:spPr>
        <p:txBody>
          <a:bodyPr rtlCol="0" anchor="b">
            <a:normAutofit/>
          </a:bodyPr>
          <a:lstStyle>
            <a:lvl1pPr>
              <a:buNone/>
              <a:defRPr lang="en-US" sz="2000" b="0" cap="none" dirty="0">
                <a:ln w="3175" cmpd="sng">
                  <a:noFill/>
                </a:ln>
                <a:solidFill>
                  <a:schemeClr val="tx1"/>
                </a:solidFill>
                <a:effectLst/>
              </a:defRPr>
            </a:lvl1pPr>
          </a:lstStyle>
          <a:p>
            <a:pPr lvl="0"/>
            <a:r>
              <a:rPr lang="ja-JP" altLang="en-US"/>
              <a:t>マスター テキストの書式設定</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7" name="Date Placeholder 3">
            <a:extLst>
              <a:ext uri="{FF2B5EF4-FFF2-40B4-BE49-F238E27FC236}">
                <a16:creationId xmlns:a16="http://schemas.microsoft.com/office/drawing/2014/main" id="{9D110A1D-46DA-C0DE-F66A-9522CCB7E4E6}"/>
              </a:ext>
            </a:extLst>
          </p:cNvPr>
          <p:cNvSpPr>
            <a:spLocks noGrp="1"/>
          </p:cNvSpPr>
          <p:nvPr>
            <p:ph type="dt" sz="half" idx="14"/>
          </p:nvPr>
        </p:nvSpPr>
        <p:spPr/>
        <p:txBody>
          <a:bodyPr/>
          <a:lstStyle>
            <a:lvl1pPr>
              <a:defRPr/>
            </a:lvl1pPr>
          </a:lstStyle>
          <a:p>
            <a:pPr>
              <a:defRPr/>
            </a:pPr>
            <a:fld id="{6FCA8292-C00A-48F7-B80C-8B95F757D832}" type="datetime1">
              <a:rPr lang="ja-JP" altLang="en-US"/>
              <a:pPr>
                <a:defRPr/>
              </a:pPr>
              <a:t>2023/6/28</a:t>
            </a:fld>
            <a:endParaRPr lang="ja-JP" altLang="en-US"/>
          </a:p>
        </p:txBody>
      </p:sp>
      <p:sp>
        <p:nvSpPr>
          <p:cNvPr id="8" name="Footer Placeholder 4">
            <a:extLst>
              <a:ext uri="{FF2B5EF4-FFF2-40B4-BE49-F238E27FC236}">
                <a16:creationId xmlns:a16="http://schemas.microsoft.com/office/drawing/2014/main" id="{8B57F30A-1986-01CF-1ED6-D0BB4BE50E48}"/>
              </a:ext>
            </a:extLst>
          </p:cNvPr>
          <p:cNvSpPr>
            <a:spLocks noGrp="1"/>
          </p:cNvSpPr>
          <p:nvPr>
            <p:ph type="ftr" sz="quarter" idx="15"/>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CFC8CB77-A513-1DFA-8D6F-E60EB89BDCB9}"/>
              </a:ext>
            </a:extLst>
          </p:cNvPr>
          <p:cNvSpPr>
            <a:spLocks noGrp="1"/>
          </p:cNvSpPr>
          <p:nvPr>
            <p:ph type="sldNum" sz="quarter" idx="16"/>
          </p:nvPr>
        </p:nvSpPr>
        <p:spPr/>
        <p:txBody>
          <a:bodyPr/>
          <a:lstStyle>
            <a:lvl1pPr>
              <a:defRPr smtClean="0"/>
            </a:lvl1pPr>
          </a:lstStyle>
          <a:p>
            <a:pPr>
              <a:defRPr/>
            </a:pPr>
            <a:fld id="{41698086-DF2E-4512-B478-2CD921B55078}" type="slidenum">
              <a:rPr lang="ja-JP" altLang="en-US"/>
              <a:pPr>
                <a:defRPr/>
              </a:pPr>
              <a:t>‹#›</a:t>
            </a:fld>
            <a:endParaRPr lang="ja-JP" altLang="en-US"/>
          </a:p>
        </p:txBody>
      </p:sp>
    </p:spTree>
    <p:extLst>
      <p:ext uri="{BB962C8B-B14F-4D97-AF65-F5344CB8AC3E}">
        <p14:creationId xmlns:p14="http://schemas.microsoft.com/office/powerpoint/2010/main" val="1539754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pic>
        <p:nvPicPr>
          <p:cNvPr id="4" name="Picture 7" descr="Celestia-R1---OverlayContentSD.png">
            <a:extLst>
              <a:ext uri="{FF2B5EF4-FFF2-40B4-BE49-F238E27FC236}">
                <a16:creationId xmlns:a16="http://schemas.microsoft.com/office/drawing/2014/main" id="{04864B8F-C9A4-06D1-055F-0200FE132E2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64440" y="609602"/>
            <a:ext cx="7772401" cy="2743199"/>
          </a:xfrm>
        </p:spPr>
        <p:txBody>
          <a:bodyPr/>
          <a:lstStyle>
            <a:lvl1pPr>
              <a:defRPr lang="en-US" sz="2800" b="0" dirty="0"/>
            </a:lvl1pPr>
          </a:lstStyle>
          <a:p>
            <a:pPr lvl="0"/>
            <a:r>
              <a:rPr lang="ja-JP" altLang="en-US"/>
              <a:t>マスター タイトルの書式設定</a:t>
            </a:r>
            <a:endParaRPr lang="en-US" dirty="0"/>
          </a:p>
        </p:txBody>
      </p:sp>
      <p:sp>
        <p:nvSpPr>
          <p:cNvPr id="10" name="Text Placeholder 9"/>
          <p:cNvSpPr>
            <a:spLocks noGrp="1"/>
          </p:cNvSpPr>
          <p:nvPr>
            <p:ph type="body" sz="quarter" idx="13"/>
          </p:nvPr>
        </p:nvSpPr>
        <p:spPr>
          <a:xfrm>
            <a:off x="464440" y="3505200"/>
            <a:ext cx="7772401" cy="838200"/>
          </a:xfrm>
        </p:spPr>
        <p:txBody>
          <a:bodyPr rtlCol="0" anchor="b">
            <a:normAutofit/>
          </a:bodyPr>
          <a:lstStyle>
            <a:lvl1pPr>
              <a:buNone/>
              <a:defRPr lang="en-US" sz="2000" b="0" cap="none" dirty="0">
                <a:ln w="3175" cmpd="sng">
                  <a:noFill/>
                </a:ln>
                <a:solidFill>
                  <a:schemeClr val="tx1"/>
                </a:solidFill>
                <a:effectLst/>
              </a:defRPr>
            </a:lvl1pPr>
          </a:lstStyle>
          <a:p>
            <a:pPr lvl="0"/>
            <a:r>
              <a:rPr lang="ja-JP" altLang="en-US"/>
              <a:t>マスター テキストの書式設定</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FE1D7107-F4D2-5311-5C6C-5BBC6EFB2C25}"/>
              </a:ext>
            </a:extLst>
          </p:cNvPr>
          <p:cNvSpPr>
            <a:spLocks noGrp="1"/>
          </p:cNvSpPr>
          <p:nvPr>
            <p:ph type="dt" sz="half" idx="14"/>
          </p:nvPr>
        </p:nvSpPr>
        <p:spPr/>
        <p:txBody>
          <a:bodyPr/>
          <a:lstStyle>
            <a:lvl1pPr>
              <a:defRPr/>
            </a:lvl1pPr>
          </a:lstStyle>
          <a:p>
            <a:pPr>
              <a:defRPr/>
            </a:pPr>
            <a:fld id="{6BA1434A-A0D4-4E97-8A1E-5B6AB91AB5E7}" type="datetime1">
              <a:rPr lang="ja-JP" altLang="en-US"/>
              <a:pPr>
                <a:defRPr/>
              </a:pPr>
              <a:t>2023/6/28</a:t>
            </a:fld>
            <a:endParaRPr lang="ja-JP" altLang="en-US"/>
          </a:p>
        </p:txBody>
      </p:sp>
      <p:sp>
        <p:nvSpPr>
          <p:cNvPr id="6" name="Footer Placeholder 4">
            <a:extLst>
              <a:ext uri="{FF2B5EF4-FFF2-40B4-BE49-F238E27FC236}">
                <a16:creationId xmlns:a16="http://schemas.microsoft.com/office/drawing/2014/main" id="{ABACDB7F-B57A-5F4B-016E-C3C697AA8F99}"/>
              </a:ext>
            </a:extLst>
          </p:cNvPr>
          <p:cNvSpPr>
            <a:spLocks noGrp="1"/>
          </p:cNvSpPr>
          <p:nvPr>
            <p:ph type="ftr" sz="quarter" idx="15"/>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F904B5C5-C12D-B07C-8797-50B13F2F455E}"/>
              </a:ext>
            </a:extLst>
          </p:cNvPr>
          <p:cNvSpPr>
            <a:spLocks noGrp="1"/>
          </p:cNvSpPr>
          <p:nvPr>
            <p:ph type="sldNum" sz="quarter" idx="16"/>
          </p:nvPr>
        </p:nvSpPr>
        <p:spPr/>
        <p:txBody>
          <a:bodyPr/>
          <a:lstStyle>
            <a:lvl1pPr>
              <a:defRPr smtClean="0"/>
            </a:lvl1pPr>
          </a:lstStyle>
          <a:p>
            <a:pPr>
              <a:defRPr/>
            </a:pPr>
            <a:fld id="{8EEA15E5-0315-4163-A0D1-6EA7A8F656BB}" type="slidenum">
              <a:rPr lang="ja-JP" altLang="en-US"/>
              <a:pPr>
                <a:defRPr/>
              </a:pPr>
              <a:t>‹#›</a:t>
            </a:fld>
            <a:endParaRPr lang="ja-JP" altLang="en-US"/>
          </a:p>
        </p:txBody>
      </p:sp>
    </p:spTree>
    <p:extLst>
      <p:ext uri="{BB962C8B-B14F-4D97-AF65-F5344CB8AC3E}">
        <p14:creationId xmlns:p14="http://schemas.microsoft.com/office/powerpoint/2010/main" val="10362470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2" name="Picture 6" descr="Celestia-R1---OverlayContentSD.png">
            <a:extLst>
              <a:ext uri="{FF2B5EF4-FFF2-40B4-BE49-F238E27FC236}">
                <a16:creationId xmlns:a16="http://schemas.microsoft.com/office/drawing/2014/main" id="{2E47D36C-7212-FD5B-EBC2-3D3E2E3B8D0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a:spLocks noGrp="1"/>
          </p:cNvSpPr>
          <p:nvPr>
            <p:ph type="title"/>
          </p:nvPr>
        </p:nvSpPr>
        <p:spPr>
          <a:xfrm>
            <a:off x="457200" y="609601"/>
            <a:ext cx="7772400" cy="1456267"/>
          </a:xfrm>
        </p:spPr>
        <p:txBody>
          <a:bodyPr/>
          <a:lstStyle>
            <a:lvl1pPr>
              <a:defRPr sz="28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AA011912-E65A-AA36-EA77-FA952FF32BAD}"/>
              </a:ext>
            </a:extLst>
          </p:cNvPr>
          <p:cNvSpPr>
            <a:spLocks noGrp="1"/>
          </p:cNvSpPr>
          <p:nvPr>
            <p:ph type="dt" sz="half" idx="10"/>
          </p:nvPr>
        </p:nvSpPr>
        <p:spPr/>
        <p:txBody>
          <a:bodyPr/>
          <a:lstStyle>
            <a:lvl1pPr>
              <a:defRPr/>
            </a:lvl1pPr>
          </a:lstStyle>
          <a:p>
            <a:pPr>
              <a:defRPr/>
            </a:pPr>
            <a:fld id="{EC92A724-44A2-4A0A-8F60-C15473BDAF40}" type="datetime1">
              <a:rPr lang="ja-JP" altLang="en-US"/>
              <a:pPr>
                <a:defRPr/>
              </a:pPr>
              <a:t>2023/6/28</a:t>
            </a:fld>
            <a:endParaRPr lang="ja-JP" altLang="en-US"/>
          </a:p>
        </p:txBody>
      </p:sp>
      <p:sp>
        <p:nvSpPr>
          <p:cNvPr id="5" name="Footer Placeholder 4">
            <a:extLst>
              <a:ext uri="{FF2B5EF4-FFF2-40B4-BE49-F238E27FC236}">
                <a16:creationId xmlns:a16="http://schemas.microsoft.com/office/drawing/2014/main" id="{BAC52E1F-EA7C-7757-E9A7-136ACB302512}"/>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869C1CDB-84C6-5F6E-68AA-F733479FF40B}"/>
              </a:ext>
            </a:extLst>
          </p:cNvPr>
          <p:cNvSpPr>
            <a:spLocks noGrp="1"/>
          </p:cNvSpPr>
          <p:nvPr>
            <p:ph type="sldNum" sz="quarter" idx="12"/>
          </p:nvPr>
        </p:nvSpPr>
        <p:spPr/>
        <p:txBody>
          <a:bodyPr/>
          <a:lstStyle>
            <a:lvl1pPr>
              <a:defRPr smtClean="0"/>
            </a:lvl1pPr>
          </a:lstStyle>
          <a:p>
            <a:pPr>
              <a:defRPr/>
            </a:pPr>
            <a:fld id="{05DC6EEC-A228-4AC5-96E9-5C13A7CEFBB7}" type="slidenum">
              <a:rPr lang="ja-JP" altLang="en-US"/>
              <a:pPr>
                <a:defRPr/>
              </a:pPr>
              <a:t>‹#›</a:t>
            </a:fld>
            <a:endParaRPr lang="ja-JP" altLang="en-US"/>
          </a:p>
        </p:txBody>
      </p:sp>
    </p:spTree>
    <p:extLst>
      <p:ext uri="{BB962C8B-B14F-4D97-AF65-F5344CB8AC3E}">
        <p14:creationId xmlns:p14="http://schemas.microsoft.com/office/powerpoint/2010/main" val="33792101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4" name="Picture 6" descr="Celestia-R1---OverlayContentSD.png">
            <a:extLst>
              <a:ext uri="{FF2B5EF4-FFF2-40B4-BE49-F238E27FC236}">
                <a16:creationId xmlns:a16="http://schemas.microsoft.com/office/drawing/2014/main" id="{68399A22-AD38-0D78-3C64-EAC9B638688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552978" y="609600"/>
            <a:ext cx="1676621" cy="5181601"/>
          </a:xfrm>
        </p:spPr>
        <p:txBody>
          <a:bodyPr vert="eaVert"/>
          <a:lstStyle>
            <a:lvl1pPr>
              <a:defRPr sz="28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C0F0A581-14C5-9656-2ABB-8C8582AC6B2E}"/>
              </a:ext>
            </a:extLst>
          </p:cNvPr>
          <p:cNvSpPr>
            <a:spLocks noGrp="1"/>
          </p:cNvSpPr>
          <p:nvPr>
            <p:ph type="dt" sz="half" idx="10"/>
          </p:nvPr>
        </p:nvSpPr>
        <p:spPr/>
        <p:txBody>
          <a:bodyPr/>
          <a:lstStyle>
            <a:lvl1pPr>
              <a:defRPr/>
            </a:lvl1pPr>
          </a:lstStyle>
          <a:p>
            <a:pPr>
              <a:defRPr/>
            </a:pPr>
            <a:fld id="{ECE7B432-2153-46F6-8FF1-86EF4D648B92}" type="datetime1">
              <a:rPr lang="ja-JP" altLang="en-US"/>
              <a:pPr>
                <a:defRPr/>
              </a:pPr>
              <a:t>2023/6/28</a:t>
            </a:fld>
            <a:endParaRPr lang="ja-JP" altLang="en-US"/>
          </a:p>
        </p:txBody>
      </p:sp>
      <p:sp>
        <p:nvSpPr>
          <p:cNvPr id="6" name="Footer Placeholder 4">
            <a:extLst>
              <a:ext uri="{FF2B5EF4-FFF2-40B4-BE49-F238E27FC236}">
                <a16:creationId xmlns:a16="http://schemas.microsoft.com/office/drawing/2014/main" id="{7737FD33-6FF5-8093-DC62-27118E45EE73}"/>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981E5F44-D82A-0236-9DE7-128C7AFDB53B}"/>
              </a:ext>
            </a:extLst>
          </p:cNvPr>
          <p:cNvSpPr>
            <a:spLocks noGrp="1"/>
          </p:cNvSpPr>
          <p:nvPr>
            <p:ph type="sldNum" sz="quarter" idx="12"/>
          </p:nvPr>
        </p:nvSpPr>
        <p:spPr/>
        <p:txBody>
          <a:bodyPr/>
          <a:lstStyle>
            <a:lvl1pPr>
              <a:defRPr smtClean="0"/>
            </a:lvl1pPr>
          </a:lstStyle>
          <a:p>
            <a:pPr>
              <a:defRPr/>
            </a:pPr>
            <a:fld id="{5097E5D7-259C-493E-B05C-4A05C893F29C}" type="slidenum">
              <a:rPr lang="ja-JP" altLang="en-US"/>
              <a:pPr>
                <a:defRPr/>
              </a:pPr>
              <a:t>‹#›</a:t>
            </a:fld>
            <a:endParaRPr lang="ja-JP" altLang="en-US"/>
          </a:p>
        </p:txBody>
      </p:sp>
    </p:spTree>
    <p:extLst>
      <p:ext uri="{BB962C8B-B14F-4D97-AF65-F5344CB8AC3E}">
        <p14:creationId xmlns:p14="http://schemas.microsoft.com/office/powerpoint/2010/main" val="3644516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4" name="Picture 7" descr="Celestia-R1---OverlayContentSD.png">
            <a:extLst>
              <a:ext uri="{FF2B5EF4-FFF2-40B4-BE49-F238E27FC236}">
                <a16:creationId xmlns:a16="http://schemas.microsoft.com/office/drawing/2014/main" id="{17EB47AD-1485-4F0D-BDA9-5F8D9076CB3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28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9CA22E35-B002-BD6E-FE12-18A7E1FC9F56}"/>
              </a:ext>
            </a:extLst>
          </p:cNvPr>
          <p:cNvSpPr>
            <a:spLocks noGrp="1"/>
          </p:cNvSpPr>
          <p:nvPr>
            <p:ph type="dt" sz="half" idx="10"/>
          </p:nvPr>
        </p:nvSpPr>
        <p:spPr/>
        <p:txBody>
          <a:bodyPr/>
          <a:lstStyle>
            <a:lvl1pPr>
              <a:defRPr/>
            </a:lvl1pPr>
          </a:lstStyle>
          <a:p>
            <a:pPr>
              <a:defRPr/>
            </a:pPr>
            <a:fld id="{82CDD224-3035-4D8C-AEEF-F9866F7B5A74}" type="datetime1">
              <a:rPr lang="ja-JP" altLang="en-US"/>
              <a:pPr>
                <a:defRPr/>
              </a:pPr>
              <a:t>2023/6/28</a:t>
            </a:fld>
            <a:endParaRPr lang="ja-JP" altLang="en-US"/>
          </a:p>
        </p:txBody>
      </p:sp>
      <p:sp>
        <p:nvSpPr>
          <p:cNvPr id="6" name="Footer Placeholder 4">
            <a:extLst>
              <a:ext uri="{FF2B5EF4-FFF2-40B4-BE49-F238E27FC236}">
                <a16:creationId xmlns:a16="http://schemas.microsoft.com/office/drawing/2014/main" id="{818492FD-6E3C-F989-B406-73F66C0E6B83}"/>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A68C6DC4-5F8A-DCCF-EEDC-9048F8F60E22}"/>
              </a:ext>
            </a:extLst>
          </p:cNvPr>
          <p:cNvSpPr>
            <a:spLocks noGrp="1"/>
          </p:cNvSpPr>
          <p:nvPr>
            <p:ph type="sldNum" sz="quarter" idx="12"/>
          </p:nvPr>
        </p:nvSpPr>
        <p:spPr/>
        <p:txBody>
          <a:bodyPr/>
          <a:lstStyle>
            <a:lvl1pPr>
              <a:defRPr smtClean="0"/>
            </a:lvl1pPr>
          </a:lstStyle>
          <a:p>
            <a:pPr>
              <a:defRPr/>
            </a:pPr>
            <a:fld id="{C928651D-1F16-410D-A1E4-DDFBD6C48657}" type="slidenum">
              <a:rPr lang="ja-JP" altLang="en-US"/>
              <a:pPr>
                <a:defRPr/>
              </a:pPr>
              <a:t>‹#›</a:t>
            </a:fld>
            <a:endParaRPr lang="ja-JP" altLang="en-US"/>
          </a:p>
        </p:txBody>
      </p:sp>
    </p:spTree>
    <p:extLst>
      <p:ext uri="{BB962C8B-B14F-4D97-AF65-F5344CB8AC3E}">
        <p14:creationId xmlns:p14="http://schemas.microsoft.com/office/powerpoint/2010/main" val="1111929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4" name="Picture 7" descr="Celestia-R1---OverlayContentSD.png">
            <a:extLst>
              <a:ext uri="{FF2B5EF4-FFF2-40B4-BE49-F238E27FC236}">
                <a16:creationId xmlns:a16="http://schemas.microsoft.com/office/drawing/2014/main" id="{A04CE0A5-524E-7457-4312-5F3125B8047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2" y="3308581"/>
            <a:ext cx="7772400" cy="1468800"/>
          </a:xfrm>
        </p:spPr>
        <p:txBody>
          <a:bodyPr anchor="b"/>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1D6CFB5E-649A-E39D-32E8-C54604C1903C}"/>
              </a:ext>
            </a:extLst>
          </p:cNvPr>
          <p:cNvSpPr>
            <a:spLocks noGrp="1"/>
          </p:cNvSpPr>
          <p:nvPr>
            <p:ph type="dt" sz="half" idx="10"/>
          </p:nvPr>
        </p:nvSpPr>
        <p:spPr/>
        <p:txBody>
          <a:bodyPr/>
          <a:lstStyle>
            <a:lvl1pPr>
              <a:defRPr/>
            </a:lvl1pPr>
          </a:lstStyle>
          <a:p>
            <a:pPr>
              <a:defRPr/>
            </a:pPr>
            <a:fld id="{0F5F7C1E-4123-48CB-B80F-2630E3EF38B7}" type="datetime1">
              <a:rPr lang="ja-JP" altLang="en-US"/>
              <a:pPr>
                <a:defRPr/>
              </a:pPr>
              <a:t>2023/6/28</a:t>
            </a:fld>
            <a:endParaRPr lang="ja-JP" altLang="en-US"/>
          </a:p>
        </p:txBody>
      </p:sp>
      <p:sp>
        <p:nvSpPr>
          <p:cNvPr id="6" name="Footer Placeholder 4">
            <a:extLst>
              <a:ext uri="{FF2B5EF4-FFF2-40B4-BE49-F238E27FC236}">
                <a16:creationId xmlns:a16="http://schemas.microsoft.com/office/drawing/2014/main" id="{9F2C90F6-DD4E-CE47-8BBD-3ED65D7CB3CD}"/>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C403DA32-BD2D-4F78-0AFD-13B138C153B8}"/>
              </a:ext>
            </a:extLst>
          </p:cNvPr>
          <p:cNvSpPr>
            <a:spLocks noGrp="1"/>
          </p:cNvSpPr>
          <p:nvPr>
            <p:ph type="sldNum" sz="quarter" idx="12"/>
          </p:nvPr>
        </p:nvSpPr>
        <p:spPr/>
        <p:txBody>
          <a:bodyPr/>
          <a:lstStyle>
            <a:lvl1pPr>
              <a:defRPr smtClean="0"/>
            </a:lvl1pPr>
          </a:lstStyle>
          <a:p>
            <a:pPr>
              <a:defRPr/>
            </a:pPr>
            <a:fld id="{B03FD00E-D3BC-43ED-BCE1-4E8ABBE33209}" type="slidenum">
              <a:rPr lang="ja-JP" altLang="en-US"/>
              <a:pPr>
                <a:defRPr/>
              </a:pPr>
              <a:t>‹#›</a:t>
            </a:fld>
            <a:endParaRPr lang="ja-JP" altLang="en-US"/>
          </a:p>
        </p:txBody>
      </p:sp>
    </p:spTree>
    <p:extLst>
      <p:ext uri="{BB962C8B-B14F-4D97-AF65-F5344CB8AC3E}">
        <p14:creationId xmlns:p14="http://schemas.microsoft.com/office/powerpoint/2010/main" val="3957852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5" name="Picture 9" descr="Celestia-R1---OverlayContentSD.png">
            <a:extLst>
              <a:ext uri="{FF2B5EF4-FFF2-40B4-BE49-F238E27FC236}">
                <a16:creationId xmlns:a16="http://schemas.microsoft.com/office/drawing/2014/main" id="{928F0231-48CC-DD22-EB3A-9072F07989F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6" name="Date Placeholder 4">
            <a:extLst>
              <a:ext uri="{FF2B5EF4-FFF2-40B4-BE49-F238E27FC236}">
                <a16:creationId xmlns:a16="http://schemas.microsoft.com/office/drawing/2014/main" id="{E3F860C3-E177-3147-C517-29DEEE1B6AAE}"/>
              </a:ext>
            </a:extLst>
          </p:cNvPr>
          <p:cNvSpPr>
            <a:spLocks noGrp="1"/>
          </p:cNvSpPr>
          <p:nvPr>
            <p:ph type="dt" sz="half" idx="10"/>
          </p:nvPr>
        </p:nvSpPr>
        <p:spPr/>
        <p:txBody>
          <a:bodyPr/>
          <a:lstStyle>
            <a:lvl1pPr>
              <a:defRPr/>
            </a:lvl1pPr>
          </a:lstStyle>
          <a:p>
            <a:pPr>
              <a:defRPr/>
            </a:pPr>
            <a:fld id="{8DFE1991-5345-495E-A834-6F234AD09A44}" type="datetime1">
              <a:rPr lang="ja-JP" altLang="en-US"/>
              <a:pPr>
                <a:defRPr/>
              </a:pPr>
              <a:t>2023/6/28</a:t>
            </a:fld>
            <a:endParaRPr lang="ja-JP" altLang="en-US"/>
          </a:p>
        </p:txBody>
      </p:sp>
      <p:sp>
        <p:nvSpPr>
          <p:cNvPr id="7" name="Footer Placeholder 5">
            <a:extLst>
              <a:ext uri="{FF2B5EF4-FFF2-40B4-BE49-F238E27FC236}">
                <a16:creationId xmlns:a16="http://schemas.microsoft.com/office/drawing/2014/main" id="{6DBC119F-0F43-6C79-B6C2-70DD863EDE54}"/>
              </a:ext>
            </a:extLst>
          </p:cNvPr>
          <p:cNvSpPr>
            <a:spLocks noGrp="1"/>
          </p:cNvSpPr>
          <p:nvPr>
            <p:ph type="ftr" sz="quarter" idx="11"/>
          </p:nvPr>
        </p:nvSpPr>
        <p:spPr/>
        <p:txBody>
          <a:bodyPr/>
          <a:lstStyle>
            <a:lvl1pPr>
              <a:defRPr/>
            </a:lvl1pPr>
          </a:lstStyle>
          <a:p>
            <a:pPr>
              <a:defRPr/>
            </a:pPr>
            <a:endParaRPr lang="ja-JP" altLang="en-US"/>
          </a:p>
        </p:txBody>
      </p:sp>
      <p:sp>
        <p:nvSpPr>
          <p:cNvPr id="8" name="Slide Number Placeholder 6">
            <a:extLst>
              <a:ext uri="{FF2B5EF4-FFF2-40B4-BE49-F238E27FC236}">
                <a16:creationId xmlns:a16="http://schemas.microsoft.com/office/drawing/2014/main" id="{1B8F228A-5F06-179E-8615-726F4B8C4D82}"/>
              </a:ext>
            </a:extLst>
          </p:cNvPr>
          <p:cNvSpPr>
            <a:spLocks noGrp="1"/>
          </p:cNvSpPr>
          <p:nvPr>
            <p:ph type="sldNum" sz="quarter" idx="12"/>
          </p:nvPr>
        </p:nvSpPr>
        <p:spPr/>
        <p:txBody>
          <a:bodyPr/>
          <a:lstStyle>
            <a:lvl1pPr>
              <a:defRPr smtClean="0"/>
            </a:lvl1pPr>
          </a:lstStyle>
          <a:p>
            <a:pPr>
              <a:defRPr/>
            </a:pPr>
            <a:fld id="{9AB0F9B8-EDBA-4106-8650-5DDAD5E1B4E1}" type="slidenum">
              <a:rPr lang="ja-JP" altLang="en-US"/>
              <a:pPr>
                <a:defRPr/>
              </a:pPr>
              <a:t>‹#›</a:t>
            </a:fld>
            <a:endParaRPr lang="ja-JP" altLang="en-US"/>
          </a:p>
        </p:txBody>
      </p:sp>
    </p:spTree>
    <p:extLst>
      <p:ext uri="{BB962C8B-B14F-4D97-AF65-F5344CB8AC3E}">
        <p14:creationId xmlns:p14="http://schemas.microsoft.com/office/powerpoint/2010/main" val="1985463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7" name="Picture 12" descr="Celestia-R1---OverlayContentSD.png">
            <a:extLst>
              <a:ext uri="{FF2B5EF4-FFF2-40B4-BE49-F238E27FC236}">
                <a16:creationId xmlns:a16="http://schemas.microsoft.com/office/drawing/2014/main" id="{90831EDA-BEBE-827C-C431-0BE6958C8B7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3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8" name="Date Placeholder 6">
            <a:extLst>
              <a:ext uri="{FF2B5EF4-FFF2-40B4-BE49-F238E27FC236}">
                <a16:creationId xmlns:a16="http://schemas.microsoft.com/office/drawing/2014/main" id="{E40447A0-7D33-61B8-640C-905825D618BB}"/>
              </a:ext>
            </a:extLst>
          </p:cNvPr>
          <p:cNvSpPr>
            <a:spLocks noGrp="1"/>
          </p:cNvSpPr>
          <p:nvPr>
            <p:ph type="dt" sz="half" idx="10"/>
          </p:nvPr>
        </p:nvSpPr>
        <p:spPr/>
        <p:txBody>
          <a:bodyPr/>
          <a:lstStyle>
            <a:lvl1pPr>
              <a:defRPr/>
            </a:lvl1pPr>
          </a:lstStyle>
          <a:p>
            <a:pPr>
              <a:defRPr/>
            </a:pPr>
            <a:fld id="{4F361E19-6D8E-40FC-9FA7-B4A9FA3F11B7}" type="datetime1">
              <a:rPr lang="ja-JP" altLang="en-US"/>
              <a:pPr>
                <a:defRPr/>
              </a:pPr>
              <a:t>2023/6/28</a:t>
            </a:fld>
            <a:endParaRPr lang="ja-JP" altLang="en-US"/>
          </a:p>
        </p:txBody>
      </p:sp>
      <p:sp>
        <p:nvSpPr>
          <p:cNvPr id="9" name="Footer Placeholder 7">
            <a:extLst>
              <a:ext uri="{FF2B5EF4-FFF2-40B4-BE49-F238E27FC236}">
                <a16:creationId xmlns:a16="http://schemas.microsoft.com/office/drawing/2014/main" id="{05AB4211-27F6-39D5-E4E2-4AED9FC7CDF2}"/>
              </a:ext>
            </a:extLst>
          </p:cNvPr>
          <p:cNvSpPr>
            <a:spLocks noGrp="1"/>
          </p:cNvSpPr>
          <p:nvPr>
            <p:ph type="ftr" sz="quarter" idx="11"/>
          </p:nvPr>
        </p:nvSpPr>
        <p:spPr/>
        <p:txBody>
          <a:bodyPr/>
          <a:lstStyle>
            <a:lvl1pPr>
              <a:defRPr/>
            </a:lvl1pPr>
          </a:lstStyle>
          <a:p>
            <a:pPr>
              <a:defRPr/>
            </a:pPr>
            <a:endParaRPr lang="ja-JP" altLang="en-US"/>
          </a:p>
        </p:txBody>
      </p:sp>
      <p:sp>
        <p:nvSpPr>
          <p:cNvPr id="10" name="Slide Number Placeholder 8">
            <a:extLst>
              <a:ext uri="{FF2B5EF4-FFF2-40B4-BE49-F238E27FC236}">
                <a16:creationId xmlns:a16="http://schemas.microsoft.com/office/drawing/2014/main" id="{AA4F75BD-3329-12D6-5642-1B34BDF86B40}"/>
              </a:ext>
            </a:extLst>
          </p:cNvPr>
          <p:cNvSpPr>
            <a:spLocks noGrp="1"/>
          </p:cNvSpPr>
          <p:nvPr>
            <p:ph type="sldNum" sz="quarter" idx="12"/>
          </p:nvPr>
        </p:nvSpPr>
        <p:spPr/>
        <p:txBody>
          <a:bodyPr/>
          <a:lstStyle>
            <a:lvl1pPr>
              <a:defRPr smtClean="0"/>
            </a:lvl1pPr>
          </a:lstStyle>
          <a:p>
            <a:pPr>
              <a:defRPr/>
            </a:pPr>
            <a:fld id="{FBC48146-5DE0-46A2-893C-3D96A473C120}" type="slidenum">
              <a:rPr lang="ja-JP" altLang="en-US"/>
              <a:pPr>
                <a:defRPr/>
              </a:pPr>
              <a:t>‹#›</a:t>
            </a:fld>
            <a:endParaRPr lang="ja-JP" altLang="en-US"/>
          </a:p>
        </p:txBody>
      </p:sp>
    </p:spTree>
    <p:extLst>
      <p:ext uri="{BB962C8B-B14F-4D97-AF65-F5344CB8AC3E}">
        <p14:creationId xmlns:p14="http://schemas.microsoft.com/office/powerpoint/2010/main" val="4235806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3" name="Picture 5" descr="Celestia-R1---OverlayContentSD.png">
            <a:extLst>
              <a:ext uri="{FF2B5EF4-FFF2-40B4-BE49-F238E27FC236}">
                <a16:creationId xmlns:a16="http://schemas.microsoft.com/office/drawing/2014/main" id="{2D8C3F05-37EA-72D7-3F2B-5792068FD73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1" y="609601"/>
            <a:ext cx="7772400" cy="1456267"/>
          </a:xfrm>
        </p:spPr>
        <p:txBody>
          <a:bodyPr/>
          <a:lstStyle>
            <a:lvl1pPr>
              <a:defRPr sz="3200"/>
            </a:lvl1pPr>
          </a:lstStyle>
          <a:p>
            <a:r>
              <a:rPr lang="ja-JP" altLang="en-US"/>
              <a:t>マスター タイトルの書式設定</a:t>
            </a:r>
            <a:endParaRPr lang="en-US" dirty="0"/>
          </a:p>
        </p:txBody>
      </p:sp>
      <p:sp>
        <p:nvSpPr>
          <p:cNvPr id="4" name="Date Placeholder 2">
            <a:extLst>
              <a:ext uri="{FF2B5EF4-FFF2-40B4-BE49-F238E27FC236}">
                <a16:creationId xmlns:a16="http://schemas.microsoft.com/office/drawing/2014/main" id="{591879CB-632D-C634-DBAB-4BA7E0D19D34}"/>
              </a:ext>
            </a:extLst>
          </p:cNvPr>
          <p:cNvSpPr>
            <a:spLocks noGrp="1"/>
          </p:cNvSpPr>
          <p:nvPr>
            <p:ph type="dt" sz="half" idx="10"/>
          </p:nvPr>
        </p:nvSpPr>
        <p:spPr/>
        <p:txBody>
          <a:bodyPr/>
          <a:lstStyle>
            <a:lvl1pPr>
              <a:defRPr/>
            </a:lvl1pPr>
          </a:lstStyle>
          <a:p>
            <a:pPr>
              <a:defRPr/>
            </a:pPr>
            <a:fld id="{4CA9AF69-DB48-4D05-975C-E2F00E108389}" type="datetime1">
              <a:rPr lang="ja-JP" altLang="en-US"/>
              <a:pPr>
                <a:defRPr/>
              </a:pPr>
              <a:t>2023/6/28</a:t>
            </a:fld>
            <a:endParaRPr lang="ja-JP" altLang="en-US"/>
          </a:p>
        </p:txBody>
      </p:sp>
      <p:sp>
        <p:nvSpPr>
          <p:cNvPr id="5" name="Footer Placeholder 3">
            <a:extLst>
              <a:ext uri="{FF2B5EF4-FFF2-40B4-BE49-F238E27FC236}">
                <a16:creationId xmlns:a16="http://schemas.microsoft.com/office/drawing/2014/main" id="{5297CBA7-9D7C-FCDA-F292-D011094A8D69}"/>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4">
            <a:extLst>
              <a:ext uri="{FF2B5EF4-FFF2-40B4-BE49-F238E27FC236}">
                <a16:creationId xmlns:a16="http://schemas.microsoft.com/office/drawing/2014/main" id="{16BC1060-E967-BA2B-68FD-693B39B8456B}"/>
              </a:ext>
            </a:extLst>
          </p:cNvPr>
          <p:cNvSpPr>
            <a:spLocks noGrp="1"/>
          </p:cNvSpPr>
          <p:nvPr>
            <p:ph type="sldNum" sz="quarter" idx="12"/>
          </p:nvPr>
        </p:nvSpPr>
        <p:spPr/>
        <p:txBody>
          <a:bodyPr/>
          <a:lstStyle>
            <a:lvl1pPr>
              <a:defRPr smtClean="0"/>
            </a:lvl1pPr>
          </a:lstStyle>
          <a:p>
            <a:pPr>
              <a:defRPr/>
            </a:pPr>
            <a:fld id="{2961F0CF-89E2-4E01-BE37-E6622C050953}" type="slidenum">
              <a:rPr lang="ja-JP" altLang="en-US"/>
              <a:pPr>
                <a:defRPr/>
              </a:pPr>
              <a:t>‹#›</a:t>
            </a:fld>
            <a:endParaRPr lang="ja-JP" altLang="en-US"/>
          </a:p>
        </p:txBody>
      </p:sp>
    </p:spTree>
    <p:extLst>
      <p:ext uri="{BB962C8B-B14F-4D97-AF65-F5344CB8AC3E}">
        <p14:creationId xmlns:p14="http://schemas.microsoft.com/office/powerpoint/2010/main" val="925991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2" name="Picture 4" descr="Celestia-R1---OverlayContentSD.png">
            <a:extLst>
              <a:ext uri="{FF2B5EF4-FFF2-40B4-BE49-F238E27FC236}">
                <a16:creationId xmlns:a16="http://schemas.microsoft.com/office/drawing/2014/main" id="{62C09FB3-7BFA-B3E6-6EB7-E2E68B7161E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a:extLst>
              <a:ext uri="{FF2B5EF4-FFF2-40B4-BE49-F238E27FC236}">
                <a16:creationId xmlns:a16="http://schemas.microsoft.com/office/drawing/2014/main" id="{E86DEBE4-81BC-CD6D-C468-BD67F645635E}"/>
              </a:ext>
            </a:extLst>
          </p:cNvPr>
          <p:cNvSpPr>
            <a:spLocks noGrp="1"/>
          </p:cNvSpPr>
          <p:nvPr>
            <p:ph type="dt" sz="half" idx="10"/>
          </p:nvPr>
        </p:nvSpPr>
        <p:spPr/>
        <p:txBody>
          <a:bodyPr/>
          <a:lstStyle>
            <a:lvl1pPr>
              <a:defRPr/>
            </a:lvl1pPr>
          </a:lstStyle>
          <a:p>
            <a:pPr>
              <a:defRPr/>
            </a:pPr>
            <a:fld id="{24C11C1D-5156-43E7-B3AE-1B0DC7BB5EA2}" type="datetime1">
              <a:rPr lang="ja-JP" altLang="en-US"/>
              <a:pPr>
                <a:defRPr/>
              </a:pPr>
              <a:t>2023/6/28</a:t>
            </a:fld>
            <a:endParaRPr lang="ja-JP" altLang="en-US"/>
          </a:p>
        </p:txBody>
      </p:sp>
      <p:sp>
        <p:nvSpPr>
          <p:cNvPr id="4" name="Footer Placeholder 2">
            <a:extLst>
              <a:ext uri="{FF2B5EF4-FFF2-40B4-BE49-F238E27FC236}">
                <a16:creationId xmlns:a16="http://schemas.microsoft.com/office/drawing/2014/main" id="{E607D175-3C50-0608-E1DF-2FA9E75CF762}"/>
              </a:ext>
            </a:extLst>
          </p:cNvPr>
          <p:cNvSpPr>
            <a:spLocks noGrp="1"/>
          </p:cNvSpPr>
          <p:nvPr>
            <p:ph type="ftr" sz="quarter" idx="11"/>
          </p:nvPr>
        </p:nvSpPr>
        <p:spPr/>
        <p:txBody>
          <a:bodyPr/>
          <a:lstStyle>
            <a:lvl1pPr>
              <a:defRPr/>
            </a:lvl1pPr>
          </a:lstStyle>
          <a:p>
            <a:pPr>
              <a:defRPr/>
            </a:pPr>
            <a:endParaRPr lang="ja-JP" altLang="en-US"/>
          </a:p>
        </p:txBody>
      </p:sp>
      <p:sp>
        <p:nvSpPr>
          <p:cNvPr id="5" name="Slide Number Placeholder 3">
            <a:extLst>
              <a:ext uri="{FF2B5EF4-FFF2-40B4-BE49-F238E27FC236}">
                <a16:creationId xmlns:a16="http://schemas.microsoft.com/office/drawing/2014/main" id="{D5F85930-48D3-ECA7-12ED-EDC430A97768}"/>
              </a:ext>
            </a:extLst>
          </p:cNvPr>
          <p:cNvSpPr>
            <a:spLocks noGrp="1"/>
          </p:cNvSpPr>
          <p:nvPr>
            <p:ph type="sldNum" sz="quarter" idx="12"/>
          </p:nvPr>
        </p:nvSpPr>
        <p:spPr/>
        <p:txBody>
          <a:bodyPr/>
          <a:lstStyle>
            <a:lvl1pPr>
              <a:defRPr smtClean="0"/>
            </a:lvl1pPr>
          </a:lstStyle>
          <a:p>
            <a:pPr>
              <a:defRPr/>
            </a:pPr>
            <a:fld id="{E0C29DE3-742E-430C-8915-B36BE9C20B5A}" type="slidenum">
              <a:rPr lang="ja-JP" altLang="en-US"/>
              <a:pPr>
                <a:defRPr/>
              </a:pPr>
              <a:t>‹#›</a:t>
            </a:fld>
            <a:endParaRPr lang="ja-JP" altLang="en-US"/>
          </a:p>
        </p:txBody>
      </p:sp>
    </p:spTree>
    <p:extLst>
      <p:ext uri="{BB962C8B-B14F-4D97-AF65-F5344CB8AC3E}">
        <p14:creationId xmlns:p14="http://schemas.microsoft.com/office/powerpoint/2010/main" val="3497524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pic>
        <p:nvPicPr>
          <p:cNvPr id="5" name="Picture 11" descr="Celestia-R1---OverlayContentSD.png">
            <a:extLst>
              <a:ext uri="{FF2B5EF4-FFF2-40B4-BE49-F238E27FC236}">
                <a16:creationId xmlns:a16="http://schemas.microsoft.com/office/drawing/2014/main" id="{1CA130FF-7FD5-9CD3-F5D6-503F160D4E1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61718" y="1557868"/>
            <a:ext cx="2862910" cy="1439332"/>
          </a:xfrm>
        </p:spPr>
        <p:txBody>
          <a:bodyPr anchor="b"/>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606144" y="609601"/>
            <a:ext cx="4627975" cy="518160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Date Placeholder 4">
            <a:extLst>
              <a:ext uri="{FF2B5EF4-FFF2-40B4-BE49-F238E27FC236}">
                <a16:creationId xmlns:a16="http://schemas.microsoft.com/office/drawing/2014/main" id="{BC03C502-053E-1E9D-1F36-CC5511DABE67}"/>
              </a:ext>
            </a:extLst>
          </p:cNvPr>
          <p:cNvSpPr>
            <a:spLocks noGrp="1"/>
          </p:cNvSpPr>
          <p:nvPr>
            <p:ph type="dt" sz="half" idx="10"/>
          </p:nvPr>
        </p:nvSpPr>
        <p:spPr/>
        <p:txBody>
          <a:bodyPr/>
          <a:lstStyle>
            <a:lvl1pPr>
              <a:defRPr/>
            </a:lvl1pPr>
          </a:lstStyle>
          <a:p>
            <a:pPr>
              <a:defRPr/>
            </a:pPr>
            <a:fld id="{CC4402E7-D21C-47AA-8FE7-138AF1006725}" type="datetime1">
              <a:rPr lang="ja-JP" altLang="en-US"/>
              <a:pPr>
                <a:defRPr/>
              </a:pPr>
              <a:t>2023/6/28</a:t>
            </a:fld>
            <a:endParaRPr lang="ja-JP" altLang="en-US"/>
          </a:p>
        </p:txBody>
      </p:sp>
      <p:sp>
        <p:nvSpPr>
          <p:cNvPr id="7" name="Footer Placeholder 5">
            <a:extLst>
              <a:ext uri="{FF2B5EF4-FFF2-40B4-BE49-F238E27FC236}">
                <a16:creationId xmlns:a16="http://schemas.microsoft.com/office/drawing/2014/main" id="{509DD82E-60DA-1882-6F57-A239E882AD17}"/>
              </a:ext>
            </a:extLst>
          </p:cNvPr>
          <p:cNvSpPr>
            <a:spLocks noGrp="1"/>
          </p:cNvSpPr>
          <p:nvPr>
            <p:ph type="ftr" sz="quarter" idx="11"/>
          </p:nvPr>
        </p:nvSpPr>
        <p:spPr/>
        <p:txBody>
          <a:bodyPr/>
          <a:lstStyle>
            <a:lvl1pPr>
              <a:defRPr/>
            </a:lvl1pPr>
          </a:lstStyle>
          <a:p>
            <a:pPr>
              <a:defRPr/>
            </a:pPr>
            <a:endParaRPr lang="ja-JP" altLang="en-US"/>
          </a:p>
        </p:txBody>
      </p:sp>
      <p:sp>
        <p:nvSpPr>
          <p:cNvPr id="8" name="Slide Number Placeholder 6">
            <a:extLst>
              <a:ext uri="{FF2B5EF4-FFF2-40B4-BE49-F238E27FC236}">
                <a16:creationId xmlns:a16="http://schemas.microsoft.com/office/drawing/2014/main" id="{BA6BF655-B4E5-687B-DC70-4C9895E54840}"/>
              </a:ext>
            </a:extLst>
          </p:cNvPr>
          <p:cNvSpPr>
            <a:spLocks noGrp="1"/>
          </p:cNvSpPr>
          <p:nvPr>
            <p:ph type="sldNum" sz="quarter" idx="12"/>
          </p:nvPr>
        </p:nvSpPr>
        <p:spPr/>
        <p:txBody>
          <a:bodyPr/>
          <a:lstStyle>
            <a:lvl1pPr>
              <a:defRPr smtClean="0"/>
            </a:lvl1pPr>
          </a:lstStyle>
          <a:p>
            <a:pPr>
              <a:defRPr/>
            </a:pPr>
            <a:fld id="{A2CCF7DF-E5F5-44E2-BC92-34A92F2594CD}" type="slidenum">
              <a:rPr lang="ja-JP" altLang="en-US"/>
              <a:pPr>
                <a:defRPr/>
              </a:pPr>
              <a:t>‹#›</a:t>
            </a:fld>
            <a:endParaRPr lang="ja-JP" altLang="en-US"/>
          </a:p>
        </p:txBody>
      </p:sp>
    </p:spTree>
    <p:extLst>
      <p:ext uri="{BB962C8B-B14F-4D97-AF65-F5344CB8AC3E}">
        <p14:creationId xmlns:p14="http://schemas.microsoft.com/office/powerpoint/2010/main" val="3388280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3" name="Picture 10" descr="Celestia-R1---OverlayContentSD.png">
            <a:extLst>
              <a:ext uri="{FF2B5EF4-FFF2-40B4-BE49-F238E27FC236}">
                <a16:creationId xmlns:a16="http://schemas.microsoft.com/office/drawing/2014/main" id="{4DCAF0DC-3486-4D00-8103-4A5CE624B6D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8" y="0"/>
            <a:ext cx="9118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62128" y="1735672"/>
            <a:ext cx="4097204" cy="1371600"/>
          </a:xfrm>
        </p:spPr>
        <p:txBody>
          <a:bodyPr anchor="b"/>
          <a:lstStyle>
            <a:lvl1pPr algn="l">
              <a:defRPr sz="24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rtlCol="0" anchor="t">
            <a:normAutofit/>
          </a:bodyPr>
          <a:lstStyle>
            <a:lvl1pPr>
              <a:defRPr lang="en-US" sz="1600" dirty="0"/>
            </a:lvl1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a:extLst>
              <a:ext uri="{FF2B5EF4-FFF2-40B4-BE49-F238E27FC236}">
                <a16:creationId xmlns:a16="http://schemas.microsoft.com/office/drawing/2014/main" id="{0953C7DE-545F-A8CA-88E4-3D53B882E800}"/>
              </a:ext>
            </a:extLst>
          </p:cNvPr>
          <p:cNvSpPr>
            <a:spLocks noGrp="1"/>
          </p:cNvSpPr>
          <p:nvPr>
            <p:ph type="dt" sz="half" idx="10"/>
          </p:nvPr>
        </p:nvSpPr>
        <p:spPr/>
        <p:txBody>
          <a:bodyPr/>
          <a:lstStyle>
            <a:lvl1pPr>
              <a:defRPr/>
            </a:lvl1pPr>
          </a:lstStyle>
          <a:p>
            <a:pPr>
              <a:defRPr/>
            </a:pPr>
            <a:fld id="{B2AED99F-8163-4277-AB7D-13F1AAC85F58}" type="datetime1">
              <a:rPr lang="ja-JP" altLang="en-US"/>
              <a:pPr>
                <a:defRPr/>
              </a:pPr>
              <a:t>2023/6/28</a:t>
            </a:fld>
            <a:endParaRPr lang="ja-JP" altLang="en-US"/>
          </a:p>
        </p:txBody>
      </p:sp>
      <p:sp>
        <p:nvSpPr>
          <p:cNvPr id="6" name="Footer Placeholder 5">
            <a:extLst>
              <a:ext uri="{FF2B5EF4-FFF2-40B4-BE49-F238E27FC236}">
                <a16:creationId xmlns:a16="http://schemas.microsoft.com/office/drawing/2014/main" id="{6FAE5AF4-33B9-5FE6-F38C-B23F03719A6C}"/>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6">
            <a:extLst>
              <a:ext uri="{FF2B5EF4-FFF2-40B4-BE49-F238E27FC236}">
                <a16:creationId xmlns:a16="http://schemas.microsoft.com/office/drawing/2014/main" id="{A42D0E1C-690B-F6D1-010A-4CFC3F725969}"/>
              </a:ext>
            </a:extLst>
          </p:cNvPr>
          <p:cNvSpPr>
            <a:spLocks noGrp="1"/>
          </p:cNvSpPr>
          <p:nvPr>
            <p:ph type="sldNum" sz="quarter" idx="12"/>
          </p:nvPr>
        </p:nvSpPr>
        <p:spPr/>
        <p:txBody>
          <a:bodyPr/>
          <a:lstStyle>
            <a:lvl1pPr>
              <a:defRPr smtClean="0"/>
            </a:lvl1pPr>
          </a:lstStyle>
          <a:p>
            <a:pPr>
              <a:defRPr/>
            </a:pPr>
            <a:fld id="{063FC316-269B-41CA-8977-D36373D97A13}" type="slidenum">
              <a:rPr lang="ja-JP" altLang="en-US"/>
              <a:pPr>
                <a:defRPr/>
              </a:pPr>
              <a:t>‹#›</a:t>
            </a:fld>
            <a:endParaRPr lang="ja-JP" altLang="en-US"/>
          </a:p>
        </p:txBody>
      </p:sp>
    </p:spTree>
    <p:extLst>
      <p:ext uri="{BB962C8B-B14F-4D97-AF65-F5344CB8AC3E}">
        <p14:creationId xmlns:p14="http://schemas.microsoft.com/office/powerpoint/2010/main" val="3114200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D609F3-8EBD-E336-9407-DC420B0D2CD9}"/>
              </a:ext>
            </a:extLst>
          </p:cNvPr>
          <p:cNvSpPr>
            <a:spLocks noGrp="1"/>
          </p:cNvSpPr>
          <p:nvPr>
            <p:ph type="title"/>
          </p:nvPr>
        </p:nvSpPr>
        <p:spPr>
          <a:xfrm>
            <a:off x="457200" y="609600"/>
            <a:ext cx="7772400" cy="1455738"/>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1027" name="Text Placeholder 2">
            <a:extLst>
              <a:ext uri="{FF2B5EF4-FFF2-40B4-BE49-F238E27FC236}">
                <a16:creationId xmlns:a16="http://schemas.microsoft.com/office/drawing/2014/main" id="{E042D5D2-1CAE-39C9-C175-073FB8D402B9}"/>
              </a:ext>
            </a:extLst>
          </p:cNvPr>
          <p:cNvSpPr>
            <a:spLocks noGrp="1"/>
          </p:cNvSpPr>
          <p:nvPr>
            <p:ph type="body" idx="1"/>
          </p:nvPr>
        </p:nvSpPr>
        <p:spPr bwMode="auto">
          <a:xfrm>
            <a:off x="457200" y="2141538"/>
            <a:ext cx="7772400" cy="364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a:extLst>
              <a:ext uri="{FF2B5EF4-FFF2-40B4-BE49-F238E27FC236}">
                <a16:creationId xmlns:a16="http://schemas.microsoft.com/office/drawing/2014/main" id="{105F5F76-5A1F-8DFD-0632-EEAD64E292CA}"/>
              </a:ext>
            </a:extLst>
          </p:cNvPr>
          <p:cNvSpPr>
            <a:spLocks noGrp="1"/>
          </p:cNvSpPr>
          <p:nvPr>
            <p:ph type="dt" sz="half" idx="2"/>
          </p:nvPr>
        </p:nvSpPr>
        <p:spPr>
          <a:xfrm>
            <a:off x="6523038" y="5870575"/>
            <a:ext cx="121285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BACB3C0E-5B72-4AA2-AAE2-09862A7FA447}" type="datetime1">
              <a:rPr lang="ja-JP" altLang="en-US"/>
              <a:pPr>
                <a:defRPr/>
              </a:pPr>
              <a:t>2023/6/28</a:t>
            </a:fld>
            <a:endParaRPr lang="ja-JP" altLang="en-US"/>
          </a:p>
        </p:txBody>
      </p:sp>
      <p:sp>
        <p:nvSpPr>
          <p:cNvPr id="5" name="Footer Placeholder 4">
            <a:extLst>
              <a:ext uri="{FF2B5EF4-FFF2-40B4-BE49-F238E27FC236}">
                <a16:creationId xmlns:a16="http://schemas.microsoft.com/office/drawing/2014/main" id="{2103192C-A2DF-AA44-7992-882DC5722C00}"/>
              </a:ext>
            </a:extLst>
          </p:cNvPr>
          <p:cNvSpPr>
            <a:spLocks noGrp="1"/>
          </p:cNvSpPr>
          <p:nvPr>
            <p:ph type="ftr" sz="quarter" idx="3"/>
          </p:nvPr>
        </p:nvSpPr>
        <p:spPr>
          <a:xfrm>
            <a:off x="457200" y="5870575"/>
            <a:ext cx="5989638"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ja-JP" altLang="en-US"/>
          </a:p>
        </p:txBody>
      </p:sp>
      <p:sp>
        <p:nvSpPr>
          <p:cNvPr id="6" name="Slide Number Placeholder 5">
            <a:extLst>
              <a:ext uri="{FF2B5EF4-FFF2-40B4-BE49-F238E27FC236}">
                <a16:creationId xmlns:a16="http://schemas.microsoft.com/office/drawing/2014/main" id="{EC34CA53-692E-17A9-66AE-6A32B4DC4B04}"/>
              </a:ext>
            </a:extLst>
          </p:cNvPr>
          <p:cNvSpPr>
            <a:spLocks noGrp="1"/>
          </p:cNvSpPr>
          <p:nvPr>
            <p:ph type="sldNum" sz="quarter" idx="4"/>
          </p:nvPr>
        </p:nvSpPr>
        <p:spPr>
          <a:xfrm>
            <a:off x="7812088" y="5870575"/>
            <a:ext cx="417512" cy="377825"/>
          </a:xfrm>
          <a:prstGeom prst="rect">
            <a:avLst/>
          </a:prstGeom>
        </p:spPr>
        <p:txBody>
          <a:bodyPr vert="horz" wrap="square" lIns="91440" tIns="45720" rIns="91440" bIns="45720" numCol="1" anchor="ctr" anchorCtr="0" compatLnSpc="1">
            <a:prstTxWarp prst="textNoShape">
              <a:avLst/>
            </a:prstTxWarp>
          </a:bodyPr>
          <a:lstStyle>
            <a:lvl1pPr algn="r">
              <a:defRPr sz="1000" smtClean="0">
                <a:latin typeface="Calibri" panose="020F0502020204030204" pitchFamily="34" charset="0"/>
              </a:defRPr>
            </a:lvl1pPr>
          </a:lstStyle>
          <a:p>
            <a:pPr>
              <a:defRPr/>
            </a:pPr>
            <a:fld id="{3E09BD17-47F0-4230-8609-CF4D698861D7}" type="slidenum">
              <a:rPr lang="ja-JP" altLang="en-US"/>
              <a:pPr>
                <a:defRPr/>
              </a:pPr>
              <a:t>‹#›</a:t>
            </a:fld>
            <a:endParaRPr lang="ja-JP" altLang="en-US"/>
          </a:p>
        </p:txBody>
      </p:sp>
    </p:spTree>
  </p:cSld>
  <p:clrMap bg1="dk1" tx1="lt1" bg2="dk2" tx2="lt2" accent1="accent1" accent2="accent2" accent3="accent3" accent4="accent4" accent5="accent5" accent6="accent6" hlink="hlink" folHlink="folHlink"/>
  <p:sldLayoutIdLst>
    <p:sldLayoutId id="2147486734" r:id="rId1"/>
    <p:sldLayoutId id="2147486735" r:id="rId2"/>
    <p:sldLayoutId id="2147486736" r:id="rId3"/>
    <p:sldLayoutId id="2147486737" r:id="rId4"/>
    <p:sldLayoutId id="2147486738" r:id="rId5"/>
    <p:sldLayoutId id="2147486739" r:id="rId6"/>
    <p:sldLayoutId id="2147486740" r:id="rId7"/>
    <p:sldLayoutId id="2147486741" r:id="rId8"/>
    <p:sldLayoutId id="2147486742" r:id="rId9"/>
    <p:sldLayoutId id="2147486743" r:id="rId10"/>
    <p:sldLayoutId id="2147486744" r:id="rId11"/>
    <p:sldLayoutId id="2147486745" r:id="rId12"/>
    <p:sldLayoutId id="2147486746" r:id="rId13"/>
    <p:sldLayoutId id="2147486747" r:id="rId14"/>
    <p:sldLayoutId id="2147486748" r:id="rId15"/>
    <p:sldLayoutId id="2147486749" r:id="rId16"/>
    <p:sldLayoutId id="2147486750" r:id="rId17"/>
  </p:sldLayoutIdLst>
  <p:hf hdr="0" ftr="0" dt="0"/>
  <p:txStyles>
    <p:titleStyle>
      <a:lvl1pPr algn="l" defTabSz="457200" rtl="0" eaLnBrk="0" fontAlgn="base" hangingPunct="0">
        <a:spcBef>
          <a:spcPct val="0"/>
        </a:spcBef>
        <a:spcAft>
          <a:spcPct val="0"/>
        </a:spcAft>
        <a:defRPr kumimoji="1" sz="3200" kern="1200" cap="all">
          <a:ln w="3175" cmpd="sng">
            <a:noFill/>
          </a:ln>
          <a:solidFill>
            <a:schemeClr val="tx1"/>
          </a:solidFill>
          <a:latin typeface="+mj-lt"/>
          <a:ea typeface="+mj-ea"/>
          <a:cs typeface="+mj-cs"/>
        </a:defRPr>
      </a:lvl1pPr>
      <a:lvl2pPr algn="l" defTabSz="457200" rtl="0" eaLnBrk="0" fontAlgn="base" hangingPunct="0">
        <a:spcBef>
          <a:spcPct val="0"/>
        </a:spcBef>
        <a:spcAft>
          <a:spcPct val="0"/>
        </a:spcAft>
        <a:defRPr kumimoji="1" sz="3200">
          <a:solidFill>
            <a:schemeClr val="tx1"/>
          </a:solidFill>
          <a:latin typeface="Calibri Light" panose="020F0302020204030204" pitchFamily="34" charset="0"/>
          <a:ea typeface="ＭＳ Ｐゴシック" panose="020B0600070205080204" pitchFamily="50" charset="-128"/>
        </a:defRPr>
      </a:lvl2pPr>
      <a:lvl3pPr algn="l" defTabSz="457200" rtl="0" eaLnBrk="0" fontAlgn="base" hangingPunct="0">
        <a:spcBef>
          <a:spcPct val="0"/>
        </a:spcBef>
        <a:spcAft>
          <a:spcPct val="0"/>
        </a:spcAft>
        <a:defRPr kumimoji="1" sz="3200">
          <a:solidFill>
            <a:schemeClr val="tx1"/>
          </a:solidFill>
          <a:latin typeface="Calibri Light" panose="020F0302020204030204" pitchFamily="34" charset="0"/>
          <a:ea typeface="ＭＳ Ｐゴシック" panose="020B0600070205080204" pitchFamily="50" charset="-128"/>
        </a:defRPr>
      </a:lvl3pPr>
      <a:lvl4pPr algn="l" defTabSz="457200" rtl="0" eaLnBrk="0" fontAlgn="base" hangingPunct="0">
        <a:spcBef>
          <a:spcPct val="0"/>
        </a:spcBef>
        <a:spcAft>
          <a:spcPct val="0"/>
        </a:spcAft>
        <a:defRPr kumimoji="1" sz="3200">
          <a:solidFill>
            <a:schemeClr val="tx1"/>
          </a:solidFill>
          <a:latin typeface="Calibri Light" panose="020F0302020204030204" pitchFamily="34" charset="0"/>
          <a:ea typeface="ＭＳ Ｐゴシック" panose="020B0600070205080204" pitchFamily="50" charset="-128"/>
        </a:defRPr>
      </a:lvl4pPr>
      <a:lvl5pPr algn="l" defTabSz="457200" rtl="0" eaLnBrk="0" fontAlgn="base" hangingPunct="0">
        <a:spcBef>
          <a:spcPct val="0"/>
        </a:spcBef>
        <a:spcAft>
          <a:spcPct val="0"/>
        </a:spcAft>
        <a:defRPr kumimoji="1" sz="3200">
          <a:solidFill>
            <a:schemeClr val="tx1"/>
          </a:solidFill>
          <a:latin typeface="Calibri Light" panose="020F0302020204030204" pitchFamily="34" charset="0"/>
          <a:ea typeface="ＭＳ Ｐゴシック" panose="020B0600070205080204" pitchFamily="50"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kern="1200">
          <a:solidFill>
            <a:schemeClr val="tx1"/>
          </a:solidFill>
          <a:latin typeface="+mn-lt"/>
          <a:ea typeface="+mn-ea"/>
          <a:cs typeface="+mn-cs"/>
        </a:defRPr>
      </a:lvl1pPr>
      <a:lvl2pPr marL="742950" indent="-2857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600" kern="1200">
          <a:solidFill>
            <a:schemeClr val="tx1"/>
          </a:solidFill>
          <a:latin typeface="+mn-lt"/>
          <a:ea typeface="+mn-ea"/>
          <a:cs typeface="+mn-cs"/>
        </a:defRPr>
      </a:lvl2pPr>
      <a:lvl3pPr marL="1200150" indent="-2857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400" kern="1200">
          <a:solidFill>
            <a:schemeClr val="tx1"/>
          </a:solidFill>
          <a:latin typeface="+mn-lt"/>
          <a:ea typeface="+mn-ea"/>
          <a:cs typeface="+mn-cs"/>
        </a:defRPr>
      </a:lvl3pPr>
      <a:lvl4pPr marL="1543050" indent="-1714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200" kern="1200">
          <a:solidFill>
            <a:schemeClr val="tx1"/>
          </a:solidFill>
          <a:latin typeface="+mn-lt"/>
          <a:ea typeface="+mn-ea"/>
          <a:cs typeface="+mn-cs"/>
        </a:defRPr>
      </a:lvl4pPr>
      <a:lvl5pPr marL="2000250" indent="-1714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200" kern="1200">
          <a:solidFill>
            <a:schemeClr val="tx1"/>
          </a:solidFill>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コンテンツ プレースホルダ 4">
            <a:extLst>
              <a:ext uri="{FF2B5EF4-FFF2-40B4-BE49-F238E27FC236}">
                <a16:creationId xmlns:a16="http://schemas.microsoft.com/office/drawing/2014/main" id="{76335587-7B53-D9DC-33BA-E6242270DA94}"/>
              </a:ext>
            </a:extLst>
          </p:cNvPr>
          <p:cNvSpPr>
            <a:spLocks noGrp="1"/>
          </p:cNvSpPr>
          <p:nvPr>
            <p:ph idx="1"/>
          </p:nvPr>
        </p:nvSpPr>
        <p:spPr>
          <a:xfrm>
            <a:off x="209550" y="2276475"/>
            <a:ext cx="8724900" cy="2592388"/>
          </a:xfrm>
        </p:spPr>
        <p:txBody>
          <a:bodyPr/>
          <a:lstStyle/>
          <a:p>
            <a:pPr marL="0" indent="0">
              <a:buFont typeface="Arial" panose="020B0604020202020204" pitchFamily="34" charset="0"/>
              <a:buNone/>
            </a:pPr>
            <a:r>
              <a:rPr lang="ja-JP" altLang="en-US" sz="2400"/>
              <a:t>・あなたは○保健所、または管内市町村の保健関係職員</a:t>
            </a:r>
            <a:endParaRPr lang="en-US" altLang="ja-JP" sz="2400"/>
          </a:p>
          <a:p>
            <a:pPr marL="0" indent="0">
              <a:buFont typeface="Arial" panose="020B0604020202020204" pitchFamily="34" charset="0"/>
              <a:buNone/>
            </a:pPr>
            <a:r>
              <a:rPr lang="ja-JP" altLang="en-US" sz="2400"/>
              <a:t>・現在は８月５日（木）午前１０時</a:t>
            </a:r>
            <a:endParaRPr lang="en-US" altLang="ja-JP" sz="2400"/>
          </a:p>
          <a:p>
            <a:pPr marL="0" indent="0">
              <a:buFont typeface="Arial" panose="020B0604020202020204" pitchFamily="34" charset="0"/>
              <a:buNone/>
            </a:pPr>
            <a:r>
              <a:rPr lang="ja-JP" altLang="en-US" sz="2400"/>
              <a:t>・△△地方気象台の予報</a:t>
            </a:r>
            <a:endParaRPr lang="en-US" altLang="ja-JP" sz="2400"/>
          </a:p>
          <a:p>
            <a:pPr marL="0" indent="0">
              <a:buFont typeface="Arial" panose="020B0604020202020204" pitchFamily="34" charset="0"/>
              <a:buNone/>
            </a:pPr>
            <a:r>
              <a:rPr lang="ja-JP" altLang="en-US" sz="2400"/>
              <a:t>「</a:t>
            </a:r>
            <a:r>
              <a:rPr lang="en-US" altLang="ja-JP" sz="2400"/>
              <a:t>6</a:t>
            </a:r>
            <a:r>
              <a:rPr lang="ja-JP" altLang="en-US" sz="2400"/>
              <a:t>日に台風第●号は低気圧に変わり、低気圧は前線を伴って発達しながら日本海を北東に進み、７日の日中</a:t>
            </a:r>
            <a:r>
              <a:rPr lang="ja-JP" altLang="ja-JP" sz="2400"/>
              <a:t>に</a:t>
            </a:r>
            <a:r>
              <a:rPr lang="ja-JP" altLang="en-US" sz="2400"/>
              <a:t>□□付近を通過する見込み。</a:t>
            </a:r>
            <a:r>
              <a:rPr lang="en-US" altLang="ja-JP" sz="2400"/>
              <a:t>6</a:t>
            </a:r>
            <a:r>
              <a:rPr lang="ja-JP" altLang="en-US" sz="2400"/>
              <a:t>日から</a:t>
            </a:r>
            <a:r>
              <a:rPr lang="en-US" altLang="ja-JP" sz="2400"/>
              <a:t>7</a:t>
            </a:r>
            <a:r>
              <a:rPr lang="ja-JP" altLang="en-US" sz="2400"/>
              <a:t>日にかけて低気圧や前線に向かって暖かく湿った空気が流入し、大気の状態が非常に不安定になる。</a:t>
            </a:r>
            <a:endParaRPr lang="en-US" altLang="ja-JP" sz="2400"/>
          </a:p>
          <a:p>
            <a:pPr marL="0" indent="0">
              <a:buFont typeface="Arial" panose="020B0604020202020204" pitchFamily="34" charset="0"/>
              <a:buNone/>
            </a:pPr>
            <a:r>
              <a:rPr lang="ja-JP" altLang="en-US" sz="2400"/>
              <a:t>・現在は大雨注意報が発令されているが、今後はさらに豪雨となり竜巻などの突風が起こる可能性もある。低気圧が最接近する７日にかけて</a:t>
            </a:r>
            <a:r>
              <a:rPr lang="ja-JP" altLang="ja-JP" sz="2400"/>
              <a:t>特別警報発令の可能性</a:t>
            </a:r>
            <a:r>
              <a:rPr lang="ja-JP" altLang="en-US" sz="2400"/>
              <a:t>が</a:t>
            </a:r>
            <a:r>
              <a:rPr lang="ja-JP" altLang="ja-JP" sz="2400"/>
              <a:t>見込まれ</a:t>
            </a:r>
            <a:r>
              <a:rPr lang="ja-JP" altLang="en-US" sz="2400"/>
              <a:t>、こ</a:t>
            </a:r>
            <a:r>
              <a:rPr lang="ja-JP" altLang="ja-JP" sz="2400"/>
              <a:t>れまで経験したことのない甚大な被害が予測され</a:t>
            </a:r>
            <a:r>
              <a:rPr lang="ja-JP" altLang="en-US" sz="2400"/>
              <a:t>てい</a:t>
            </a:r>
            <a:r>
              <a:rPr lang="ja-JP" altLang="ja-JP" sz="2400"/>
              <a:t>る。</a:t>
            </a:r>
            <a:endParaRPr lang="en-US" altLang="ja-JP" sz="2400"/>
          </a:p>
          <a:p>
            <a:pPr marL="0" indent="0">
              <a:buFont typeface="Arial" panose="020B0604020202020204" pitchFamily="34" charset="0"/>
              <a:buNone/>
            </a:pPr>
            <a:br>
              <a:rPr lang="en-US" altLang="ja-JP" sz="2400"/>
            </a:br>
            <a:r>
              <a:rPr lang="ja-JP" altLang="en-US" sz="2400"/>
              <a:t>あなたには</a:t>
            </a:r>
            <a:r>
              <a:rPr lang="ja-JP" altLang="en-US" sz="2400">
                <a:solidFill>
                  <a:srgbClr val="FF99CC"/>
                </a:solidFill>
              </a:rPr>
              <a:t>市町村職員</a:t>
            </a:r>
            <a:r>
              <a:rPr lang="ja-JP" altLang="en-US" sz="2400"/>
              <a:t>、</a:t>
            </a:r>
            <a:r>
              <a:rPr lang="ja-JP" altLang="en-US" sz="2400">
                <a:solidFill>
                  <a:srgbClr val="FFFF00"/>
                </a:solidFill>
              </a:rPr>
              <a:t>保健所職員</a:t>
            </a:r>
            <a:r>
              <a:rPr lang="ja-JP" altLang="en-US" sz="2400"/>
              <a:t>として、住民の健康や安全を守る役割がある。</a:t>
            </a:r>
            <a:endParaRPr lang="en-US" altLang="ja-JP" sz="2800"/>
          </a:p>
        </p:txBody>
      </p:sp>
      <p:sp>
        <p:nvSpPr>
          <p:cNvPr id="2" name="タイトル 1">
            <a:extLst>
              <a:ext uri="{FF2B5EF4-FFF2-40B4-BE49-F238E27FC236}">
                <a16:creationId xmlns:a16="http://schemas.microsoft.com/office/drawing/2014/main" id="{3328B8A0-A972-54D8-1ADE-86E1B7D5BE3B}"/>
              </a:ext>
            </a:extLst>
          </p:cNvPr>
          <p:cNvSpPr>
            <a:spLocks noGrp="1"/>
          </p:cNvSpPr>
          <p:nvPr>
            <p:ph type="title"/>
          </p:nvPr>
        </p:nvSpPr>
        <p:spPr>
          <a:xfrm>
            <a:off x="249238" y="115888"/>
            <a:ext cx="7772400" cy="360362"/>
          </a:xfrm>
        </p:spPr>
        <p:txBody>
          <a:bodyPr>
            <a:noAutofit/>
          </a:bodyPr>
          <a:lstStyle/>
          <a:p>
            <a:pPr>
              <a:defRPr/>
            </a:pPr>
            <a:r>
              <a:rPr lang="ja-JP" altLang="en-US" sz="3200" dirty="0">
                <a:solidFill>
                  <a:schemeClr val="accent5">
                    <a:lumMod val="20000"/>
                    <a:lumOff val="80000"/>
                  </a:schemeClr>
                </a:solidFill>
              </a:rPr>
              <a:t>本日の演習課題の状況設定</a:t>
            </a:r>
          </a:p>
        </p:txBody>
      </p:sp>
      <p:sp>
        <p:nvSpPr>
          <p:cNvPr id="25604" name="スライド番号プレースホルダー 2">
            <a:extLst>
              <a:ext uri="{FF2B5EF4-FFF2-40B4-BE49-F238E27FC236}">
                <a16:creationId xmlns:a16="http://schemas.microsoft.com/office/drawing/2014/main" id="{28F7B4AC-70E1-ABD5-6D82-4B644ECF17A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2BC0630-ECDF-44A1-8D09-80031A7B8730}" type="slidenum">
              <a:rPr lang="ja-JP" altLang="en-US">
                <a:latin typeface="Calibri" panose="020F0502020204030204" pitchFamily="34" charset="0"/>
              </a:rPr>
              <a:pPr/>
              <a:t>1</a:t>
            </a:fld>
            <a:endParaRPr lang="ja-JP" altLang="en-US">
              <a:latin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コンテンツ プレースホルダ 4">
            <a:extLst>
              <a:ext uri="{FF2B5EF4-FFF2-40B4-BE49-F238E27FC236}">
                <a16:creationId xmlns:a16="http://schemas.microsoft.com/office/drawing/2014/main" id="{11AF35CC-E0C2-1715-AE83-954EA471662C}"/>
              </a:ext>
            </a:extLst>
          </p:cNvPr>
          <p:cNvSpPr>
            <a:spLocks noGrp="1"/>
          </p:cNvSpPr>
          <p:nvPr>
            <p:ph idx="1"/>
          </p:nvPr>
        </p:nvSpPr>
        <p:spPr>
          <a:xfrm>
            <a:off x="-4763" y="1125538"/>
            <a:ext cx="9144001" cy="5616575"/>
          </a:xfrm>
        </p:spPr>
        <p:txBody>
          <a:bodyPr/>
          <a:lstStyle/>
          <a:p>
            <a:pPr marL="0" indent="0">
              <a:spcAft>
                <a:spcPts val="600"/>
              </a:spcAft>
              <a:buFont typeface="Arial" panose="020B0604020202020204" pitchFamily="34" charset="0"/>
              <a:buNone/>
              <a:defRPr/>
            </a:pPr>
            <a:r>
              <a:rPr lang="ja-JP" altLang="en-US" sz="2400" dirty="0">
                <a:latin typeface="+mj-ea"/>
                <a:ea typeface="+mj-ea"/>
              </a:rPr>
              <a:t>・○保健所管内の各市町村ではこの日午前に危機管理対策会議を</a:t>
            </a:r>
            <a:endParaRPr lang="en-US" altLang="ja-JP" sz="2400" dirty="0">
              <a:latin typeface="+mj-ea"/>
              <a:ea typeface="+mj-ea"/>
            </a:endParaRPr>
          </a:p>
          <a:p>
            <a:pPr marL="0" indent="0">
              <a:spcAft>
                <a:spcPts val="600"/>
              </a:spcAft>
              <a:buFont typeface="Arial" panose="020B0604020202020204" pitchFamily="34" charset="0"/>
              <a:buNone/>
              <a:defRPr/>
            </a:pPr>
            <a:r>
              <a:rPr lang="ja-JP" altLang="en-US" sz="2400" dirty="0">
                <a:latin typeface="+mj-ea"/>
                <a:ea typeface="+mj-ea"/>
              </a:rPr>
              <a:t>　開催し、その後全市町村とも非常</a:t>
            </a:r>
            <a:r>
              <a:rPr lang="ja-JP" altLang="ja-JP" sz="2400" dirty="0">
                <a:latin typeface="+mj-ea"/>
                <a:ea typeface="+mj-ea"/>
              </a:rPr>
              <a:t>一号配備体制をと</a:t>
            </a:r>
            <a:r>
              <a:rPr lang="ja-JP" altLang="en-US" sz="2400" dirty="0">
                <a:latin typeface="+mj-ea"/>
                <a:ea typeface="+mj-ea"/>
              </a:rPr>
              <a:t>ることになった。</a:t>
            </a:r>
            <a:endParaRPr lang="en-US" altLang="ja-JP" sz="2400" dirty="0">
              <a:latin typeface="+mj-ea"/>
              <a:ea typeface="+mj-ea"/>
            </a:endParaRPr>
          </a:p>
          <a:p>
            <a:pPr marL="0" indent="0">
              <a:spcAft>
                <a:spcPts val="600"/>
              </a:spcAft>
              <a:buFont typeface="Arial" panose="020B0604020202020204" pitchFamily="34" charset="0"/>
              <a:buNone/>
              <a:defRPr/>
            </a:pPr>
            <a:r>
              <a:rPr lang="ja-JP" altLang="en-US" sz="2400" dirty="0">
                <a:latin typeface="+mj-ea"/>
                <a:ea typeface="+mj-ea"/>
              </a:rPr>
              <a:t>・○保健所管内の新型コロナ感染者は本日１６時の時点で２０人、その</a:t>
            </a:r>
            <a:endParaRPr lang="en-US" altLang="ja-JP" sz="2400" dirty="0">
              <a:latin typeface="+mj-ea"/>
              <a:ea typeface="+mj-ea"/>
            </a:endParaRPr>
          </a:p>
          <a:p>
            <a:pPr marL="0" indent="0">
              <a:spcAft>
                <a:spcPts val="600"/>
              </a:spcAft>
              <a:buFont typeface="Arial" panose="020B0604020202020204" pitchFamily="34" charset="0"/>
              <a:buNone/>
              <a:defRPr/>
            </a:pPr>
            <a:r>
              <a:rPr lang="ja-JP" altLang="en-US" sz="2400" dirty="0">
                <a:latin typeface="+mj-ea"/>
                <a:ea typeface="+mj-ea"/>
              </a:rPr>
              <a:t>　うち自宅療養者は１０人となっている。</a:t>
            </a:r>
            <a:endParaRPr lang="en-US" altLang="ja-JP" sz="2400" dirty="0">
              <a:latin typeface="+mj-ea"/>
              <a:ea typeface="+mj-ea"/>
            </a:endParaRPr>
          </a:p>
          <a:p>
            <a:pPr marL="0" indent="0">
              <a:buFont typeface="Arial" panose="020B0604020202020204" pitchFamily="34" charset="0"/>
              <a:buNone/>
              <a:defRPr/>
            </a:pPr>
            <a:r>
              <a:rPr lang="ja-JP" altLang="en-US" sz="2400" dirty="0">
                <a:latin typeface="+mj-ea"/>
                <a:ea typeface="+mj-ea"/>
              </a:rPr>
              <a:t>　課題１：</a:t>
            </a:r>
            <a:r>
              <a:rPr lang="ja-JP" altLang="en-US" sz="2400" dirty="0">
                <a:solidFill>
                  <a:srgbClr val="FF99CC"/>
                </a:solidFill>
                <a:latin typeface="+mj-ea"/>
                <a:ea typeface="+mj-ea"/>
              </a:rPr>
              <a:t>・各市町村の保健関係職員は、</a:t>
            </a:r>
            <a:endParaRPr lang="en-US" altLang="ja-JP" sz="2400" dirty="0">
              <a:solidFill>
                <a:srgbClr val="FF99CC"/>
              </a:solidFill>
              <a:latin typeface="+mj-ea"/>
              <a:ea typeface="+mj-ea"/>
            </a:endParaRPr>
          </a:p>
          <a:p>
            <a:pPr marL="0" indent="0">
              <a:buFont typeface="Arial" panose="020B0604020202020204" pitchFamily="34" charset="0"/>
              <a:buNone/>
              <a:defRPr/>
            </a:pPr>
            <a:r>
              <a:rPr lang="ja-JP" altLang="en-US" sz="2400" dirty="0">
                <a:solidFill>
                  <a:srgbClr val="FF3399"/>
                </a:solidFill>
                <a:latin typeface="+mj-ea"/>
                <a:ea typeface="+mj-ea"/>
              </a:rPr>
              <a:t>　　　　　</a:t>
            </a:r>
            <a:r>
              <a:rPr lang="ja-JP" altLang="en-US" sz="2400" dirty="0">
                <a:latin typeface="+mj-ea"/>
                <a:ea typeface="+mj-ea"/>
              </a:rPr>
              <a:t>①これから自所属においてどの様な体制をとることになって</a:t>
            </a:r>
            <a:endParaRPr lang="en-US" altLang="ja-JP" sz="2400" dirty="0">
              <a:latin typeface="+mj-ea"/>
              <a:ea typeface="+mj-ea"/>
            </a:endParaRPr>
          </a:p>
          <a:p>
            <a:pPr marL="0" indent="0">
              <a:buFont typeface="Arial" panose="020B0604020202020204" pitchFamily="34" charset="0"/>
              <a:buNone/>
              <a:defRPr/>
            </a:pPr>
            <a:r>
              <a:rPr lang="ja-JP" altLang="en-US" sz="2400" dirty="0">
                <a:latin typeface="+mj-ea"/>
                <a:ea typeface="+mj-ea"/>
              </a:rPr>
              <a:t>　　　　　　いるか？</a:t>
            </a:r>
            <a:endParaRPr lang="en-US" altLang="ja-JP" sz="2400" dirty="0">
              <a:latin typeface="+mj-ea"/>
              <a:ea typeface="+mj-ea"/>
            </a:endParaRPr>
          </a:p>
          <a:p>
            <a:pPr marL="0" indent="0">
              <a:buFont typeface="Arial" panose="020B0604020202020204" pitchFamily="34" charset="0"/>
              <a:buNone/>
              <a:defRPr/>
            </a:pPr>
            <a:r>
              <a:rPr lang="ja-JP" altLang="en-US" sz="2400" dirty="0">
                <a:latin typeface="+mj-ea"/>
                <a:ea typeface="+mj-ea"/>
              </a:rPr>
              <a:t>　　　　　②この段階で市町村の保健関係職員として何のために、</a:t>
            </a:r>
            <a:endParaRPr lang="en-US" altLang="ja-JP" sz="2400" dirty="0">
              <a:latin typeface="+mj-ea"/>
              <a:ea typeface="+mj-ea"/>
            </a:endParaRPr>
          </a:p>
          <a:p>
            <a:pPr marL="0" indent="0">
              <a:buFont typeface="Arial" panose="020B0604020202020204" pitchFamily="34" charset="0"/>
              <a:buNone/>
              <a:defRPr/>
            </a:pPr>
            <a:r>
              <a:rPr lang="ja-JP" altLang="en-US" sz="2400" dirty="0">
                <a:latin typeface="+mj-ea"/>
                <a:ea typeface="+mj-ea"/>
              </a:rPr>
              <a:t>　　　　　　何をするか？</a:t>
            </a:r>
            <a:endParaRPr lang="en-US" altLang="ja-JP" sz="2400" dirty="0">
              <a:latin typeface="+mj-ea"/>
              <a:ea typeface="+mj-ea"/>
            </a:endParaRPr>
          </a:p>
          <a:p>
            <a:pPr marL="0" indent="0">
              <a:buFont typeface="Arial" panose="020B0604020202020204" pitchFamily="34" charset="0"/>
              <a:buNone/>
              <a:defRPr/>
            </a:pPr>
            <a:r>
              <a:rPr lang="ja-JP" altLang="en-US" sz="2400" dirty="0">
                <a:latin typeface="+mj-ea"/>
                <a:ea typeface="+mj-ea"/>
              </a:rPr>
              <a:t>　　　　　</a:t>
            </a:r>
            <a:r>
              <a:rPr lang="ja-JP" altLang="en-US" sz="2400" dirty="0">
                <a:solidFill>
                  <a:srgbClr val="FFFF00"/>
                </a:solidFill>
                <a:latin typeface="+mj-ea"/>
                <a:ea typeface="+mj-ea"/>
              </a:rPr>
              <a:t>・保健所職員は、</a:t>
            </a:r>
            <a:endParaRPr lang="en-US" altLang="ja-JP" sz="2400" dirty="0">
              <a:solidFill>
                <a:srgbClr val="FFFF00"/>
              </a:solidFill>
              <a:latin typeface="+mj-ea"/>
              <a:ea typeface="+mj-ea"/>
            </a:endParaRPr>
          </a:p>
          <a:p>
            <a:pPr marL="0" indent="0">
              <a:buFont typeface="Arial" panose="020B0604020202020204" pitchFamily="34" charset="0"/>
              <a:buNone/>
              <a:defRPr/>
            </a:pPr>
            <a:r>
              <a:rPr lang="ja-JP" altLang="en-US" sz="2400" dirty="0">
                <a:latin typeface="+mj-ea"/>
                <a:ea typeface="+mj-ea"/>
              </a:rPr>
              <a:t>　　　　　①管内市町村の状況を受け、これからどの様な体制をとること</a:t>
            </a:r>
            <a:endParaRPr lang="en-US" altLang="ja-JP" sz="2400" dirty="0">
              <a:latin typeface="+mj-ea"/>
              <a:ea typeface="+mj-ea"/>
            </a:endParaRPr>
          </a:p>
          <a:p>
            <a:pPr marL="0" indent="0">
              <a:buFont typeface="Arial" panose="020B0604020202020204" pitchFamily="34" charset="0"/>
              <a:buNone/>
              <a:defRPr/>
            </a:pPr>
            <a:r>
              <a:rPr lang="ja-JP" altLang="en-US" sz="2400" dirty="0">
                <a:latin typeface="+mj-ea"/>
                <a:ea typeface="+mj-ea"/>
              </a:rPr>
              <a:t>　　　　　　になっているか？</a:t>
            </a:r>
            <a:endParaRPr lang="en-US" altLang="ja-JP" sz="2400" dirty="0">
              <a:latin typeface="+mj-ea"/>
              <a:ea typeface="+mj-ea"/>
            </a:endParaRPr>
          </a:p>
          <a:p>
            <a:pPr marL="0" indent="0">
              <a:buFont typeface="Arial" panose="020B0604020202020204" pitchFamily="34" charset="0"/>
              <a:buNone/>
              <a:defRPr/>
            </a:pPr>
            <a:r>
              <a:rPr lang="ja-JP" altLang="en-US" sz="2400" dirty="0">
                <a:latin typeface="+mj-ea"/>
                <a:ea typeface="+mj-ea"/>
              </a:rPr>
              <a:t>　　　　　②保健所として何のために、何をするか？</a:t>
            </a:r>
            <a:endParaRPr lang="en-US" altLang="ja-JP" sz="2400" dirty="0">
              <a:solidFill>
                <a:srgbClr val="FF3399"/>
              </a:solidFill>
              <a:latin typeface="+mj-ea"/>
              <a:ea typeface="+mj-ea"/>
            </a:endParaRPr>
          </a:p>
          <a:p>
            <a:pPr marL="0" indent="0">
              <a:buFont typeface="Arial" panose="020B0604020202020204" pitchFamily="34" charset="0"/>
              <a:buNone/>
              <a:defRPr/>
            </a:pPr>
            <a:endParaRPr lang="en-US" altLang="ja-JP" sz="2400" dirty="0">
              <a:solidFill>
                <a:srgbClr val="FF3399"/>
              </a:solidFill>
              <a:latin typeface="+mj-ea"/>
              <a:ea typeface="+mj-ea"/>
            </a:endParaRPr>
          </a:p>
        </p:txBody>
      </p:sp>
      <p:sp>
        <p:nvSpPr>
          <p:cNvPr id="6" name="タイトル 3">
            <a:extLst>
              <a:ext uri="{FF2B5EF4-FFF2-40B4-BE49-F238E27FC236}">
                <a16:creationId xmlns:a16="http://schemas.microsoft.com/office/drawing/2014/main" id="{2DF5AD05-B6D3-9B82-D35D-BBB39C0C80CF}"/>
              </a:ext>
            </a:extLst>
          </p:cNvPr>
          <p:cNvSpPr txBox="1">
            <a:spLocks/>
          </p:cNvSpPr>
          <p:nvPr/>
        </p:nvSpPr>
        <p:spPr>
          <a:xfrm>
            <a:off x="214313" y="115888"/>
            <a:ext cx="8713787" cy="433387"/>
          </a:xfrm>
          <a:prstGeom prst="rect">
            <a:avLst/>
          </a:prstGeom>
          <a:ln>
            <a:solidFill>
              <a:schemeClr val="tx1"/>
            </a:solidFill>
          </a:ln>
          <a:effectLst/>
        </p:spPr>
        <p:txBody>
          <a:bodyPr anchor="ctr"/>
          <a:lstStyle>
            <a:lvl1pPr algn="l" defTabSz="457200" rtl="0" eaLnBrk="0" fontAlgn="base" hangingPunct="0">
              <a:spcBef>
                <a:spcPct val="0"/>
              </a:spcBef>
              <a:spcAft>
                <a:spcPct val="0"/>
              </a:spcAft>
              <a:defRPr kumimoji="1" sz="2800" kern="1200" cap="all">
                <a:ln w="3175" cmpd="sng">
                  <a:noFill/>
                </a:ln>
                <a:solidFill>
                  <a:schemeClr val="tx1"/>
                </a:solidFill>
                <a:latin typeface="+mj-lt"/>
                <a:ea typeface="+mj-ea"/>
                <a:cs typeface="+mj-cs"/>
              </a:defRPr>
            </a:lvl1pPr>
            <a:lvl2pPr algn="l" defTabSz="457200" rtl="0" eaLnBrk="0" fontAlgn="base" hangingPunct="0">
              <a:spcBef>
                <a:spcPct val="0"/>
              </a:spcBef>
              <a:spcAft>
                <a:spcPct val="0"/>
              </a:spcAft>
              <a:defRPr kumimoji="1" sz="3200">
                <a:solidFill>
                  <a:schemeClr val="tx1"/>
                </a:solidFill>
                <a:latin typeface="Calibri Light" panose="020F0302020204030204" pitchFamily="34" charset="0"/>
                <a:ea typeface="ＭＳ Ｐゴシック" panose="020B0600070205080204" pitchFamily="50" charset="-128"/>
              </a:defRPr>
            </a:lvl2pPr>
            <a:lvl3pPr algn="l" defTabSz="457200" rtl="0" eaLnBrk="0" fontAlgn="base" hangingPunct="0">
              <a:spcBef>
                <a:spcPct val="0"/>
              </a:spcBef>
              <a:spcAft>
                <a:spcPct val="0"/>
              </a:spcAft>
              <a:defRPr kumimoji="1" sz="3200">
                <a:solidFill>
                  <a:schemeClr val="tx1"/>
                </a:solidFill>
                <a:latin typeface="Calibri Light" panose="020F0302020204030204" pitchFamily="34" charset="0"/>
                <a:ea typeface="ＭＳ Ｐゴシック" panose="020B0600070205080204" pitchFamily="50" charset="-128"/>
              </a:defRPr>
            </a:lvl3pPr>
            <a:lvl4pPr algn="l" defTabSz="457200" rtl="0" eaLnBrk="0" fontAlgn="base" hangingPunct="0">
              <a:spcBef>
                <a:spcPct val="0"/>
              </a:spcBef>
              <a:spcAft>
                <a:spcPct val="0"/>
              </a:spcAft>
              <a:defRPr kumimoji="1" sz="3200">
                <a:solidFill>
                  <a:schemeClr val="tx1"/>
                </a:solidFill>
                <a:latin typeface="Calibri Light" panose="020F0302020204030204" pitchFamily="34" charset="0"/>
                <a:ea typeface="ＭＳ Ｐゴシック" panose="020B0600070205080204" pitchFamily="50" charset="-128"/>
              </a:defRPr>
            </a:lvl4pPr>
            <a:lvl5pPr algn="l" defTabSz="457200" rtl="0" eaLnBrk="0" fontAlgn="base" hangingPunct="0">
              <a:spcBef>
                <a:spcPct val="0"/>
              </a:spcBef>
              <a:spcAft>
                <a:spcPct val="0"/>
              </a:spcAft>
              <a:defRPr kumimoji="1" sz="3200">
                <a:solidFill>
                  <a:schemeClr val="tx1"/>
                </a:solidFill>
                <a:latin typeface="Calibri Light" panose="020F0302020204030204" pitchFamily="34" charset="0"/>
                <a:ea typeface="ＭＳ Ｐゴシック" panose="020B0600070205080204" pitchFamily="50"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eaLnBrk="1" fontAlgn="auto" hangingPunct="1">
              <a:spcBef>
                <a:spcPts val="0"/>
              </a:spcBef>
              <a:defRPr/>
            </a:pPr>
            <a:r>
              <a:rPr lang="ja-JP" altLang="en-US" sz="3200" dirty="0">
                <a:solidFill>
                  <a:schemeClr val="accent5">
                    <a:lumMod val="20000"/>
                    <a:lumOff val="80000"/>
                  </a:schemeClr>
                </a:solidFill>
              </a:rPr>
              <a:t>場面１：８月５日（木）１６時</a:t>
            </a:r>
          </a:p>
        </p:txBody>
      </p:sp>
      <p:sp>
        <p:nvSpPr>
          <p:cNvPr id="27652" name="スライド番号プレースホルダー 1">
            <a:extLst>
              <a:ext uri="{FF2B5EF4-FFF2-40B4-BE49-F238E27FC236}">
                <a16:creationId xmlns:a16="http://schemas.microsoft.com/office/drawing/2014/main" id="{1513A59F-CF4A-F347-05ED-F0CE990C096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1DAC791F-FF10-4F3C-8669-B37EFFB0BC01}" type="slidenum">
              <a:rPr lang="ja-JP" altLang="en-US">
                <a:latin typeface="Calibri" panose="020F0502020204030204" pitchFamily="34" charset="0"/>
              </a:rPr>
              <a:pPr/>
              <a:t>2</a:t>
            </a:fld>
            <a:endParaRPr lang="ja-JP" altLang="en-US">
              <a:latin typeface="Calibri" panose="020F0502020204030204" pitchFamily="34" charset="0"/>
            </a:endParaRPr>
          </a:p>
        </p:txBody>
      </p:sp>
      <p:sp>
        <p:nvSpPr>
          <p:cNvPr id="5" name="正方形/長方形 4">
            <a:extLst>
              <a:ext uri="{FF2B5EF4-FFF2-40B4-BE49-F238E27FC236}">
                <a16:creationId xmlns:a16="http://schemas.microsoft.com/office/drawing/2014/main" id="{92293E88-7B80-6B86-32A5-99314985446C}"/>
              </a:ext>
            </a:extLst>
          </p:cNvPr>
          <p:cNvSpPr/>
          <p:nvPr/>
        </p:nvSpPr>
        <p:spPr>
          <a:xfrm>
            <a:off x="107950" y="2420938"/>
            <a:ext cx="8988425" cy="4321175"/>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a:extLst>
              <a:ext uri="{FF2B5EF4-FFF2-40B4-BE49-F238E27FC236}">
                <a16:creationId xmlns:a16="http://schemas.microsoft.com/office/drawing/2014/main" id="{0746DF00-B2C2-C80E-126F-A6B27F37C626}"/>
              </a:ext>
            </a:extLst>
          </p:cNvPr>
          <p:cNvGraphicFramePr>
            <a:graphicFrameLocks noGrp="1"/>
          </p:cNvGraphicFramePr>
          <p:nvPr>
            <p:ph idx="1"/>
          </p:nvPr>
        </p:nvGraphicFramePr>
        <p:xfrm>
          <a:off x="112713" y="688975"/>
          <a:ext cx="8918575" cy="3598872"/>
        </p:xfrm>
        <a:graphic>
          <a:graphicData uri="http://schemas.openxmlformats.org/drawingml/2006/table">
            <a:tbl>
              <a:tblPr firstRow="1" bandRow="1">
                <a:tableStyleId>{5940675A-B579-460E-94D1-54222C63F5DA}</a:tableStyleId>
              </a:tblPr>
              <a:tblGrid>
                <a:gridCol w="1218368">
                  <a:extLst>
                    <a:ext uri="{9D8B030D-6E8A-4147-A177-3AD203B41FA5}">
                      <a16:colId xmlns:a16="http://schemas.microsoft.com/office/drawing/2014/main" val="20000"/>
                    </a:ext>
                  </a:extLst>
                </a:gridCol>
                <a:gridCol w="7700207">
                  <a:extLst>
                    <a:ext uri="{9D8B030D-6E8A-4147-A177-3AD203B41FA5}">
                      <a16:colId xmlns:a16="http://schemas.microsoft.com/office/drawing/2014/main" val="20001"/>
                    </a:ext>
                  </a:extLst>
                </a:gridCol>
              </a:tblGrid>
              <a:tr h="451314">
                <a:tc>
                  <a:txBody>
                    <a:bodyPr/>
                    <a:lstStyle/>
                    <a:p>
                      <a:r>
                        <a:rPr lang="ja-JP" altLang="en-US" sz="2000" u="none" dirty="0">
                          <a:solidFill>
                            <a:schemeClr val="bg1"/>
                          </a:solidFill>
                        </a:rPr>
                        <a:t>５時３０分</a:t>
                      </a:r>
                      <a:endParaRPr kumimoji="1" lang="ja-JP" altLang="en-US" sz="2000" u="none" dirty="0">
                        <a:solidFill>
                          <a:schemeClr val="bg1"/>
                        </a:solidFill>
                      </a:endParaRPr>
                    </a:p>
                  </a:txBody>
                  <a:tcPr marL="91456" marR="91456" marT="45712" marB="45712">
                    <a:solidFill>
                      <a:schemeClr val="accent2">
                        <a:lumMod val="20000"/>
                        <a:lumOff val="80000"/>
                      </a:schemeClr>
                    </a:solidFill>
                  </a:tcPr>
                </a:tc>
                <a:tc>
                  <a:txBody>
                    <a:bodyPr/>
                    <a:lstStyle/>
                    <a:p>
                      <a:r>
                        <a:rPr lang="ja-JP" altLang="en-US" sz="2000" dirty="0">
                          <a:solidFill>
                            <a:schemeClr val="bg1"/>
                          </a:solidFill>
                        </a:rPr>
                        <a:t>各市町村に災害対策本部が設置される</a:t>
                      </a:r>
                      <a:endParaRPr kumimoji="1" lang="ja-JP" altLang="en-US" sz="2000" dirty="0">
                        <a:solidFill>
                          <a:schemeClr val="bg1"/>
                        </a:solidFill>
                      </a:endParaRPr>
                    </a:p>
                  </a:txBody>
                  <a:tcPr marL="91456" marR="91456" marT="45712" marB="45712">
                    <a:solidFill>
                      <a:schemeClr val="accent2">
                        <a:lumMod val="20000"/>
                        <a:lumOff val="80000"/>
                      </a:schemeClr>
                    </a:solidFill>
                  </a:tcPr>
                </a:tc>
                <a:extLst>
                  <a:ext uri="{0D108BD9-81ED-4DB2-BD59-A6C34878D82A}">
                    <a16:rowId xmlns:a16="http://schemas.microsoft.com/office/drawing/2014/main" val="10000"/>
                  </a:ext>
                </a:extLst>
              </a:tr>
              <a:tr h="1025155">
                <a:tc>
                  <a:txBody>
                    <a:bodyPr/>
                    <a:lstStyle/>
                    <a:p>
                      <a:r>
                        <a:rPr lang="ja-JP" altLang="en-US" sz="2000" dirty="0">
                          <a:solidFill>
                            <a:schemeClr val="bg1"/>
                          </a:solidFill>
                        </a:rPr>
                        <a:t>６時１０分</a:t>
                      </a:r>
                      <a:endParaRPr kumimoji="1" lang="ja-JP" altLang="en-US" sz="2000" dirty="0">
                        <a:solidFill>
                          <a:schemeClr val="bg1"/>
                        </a:solidFill>
                      </a:endParaRPr>
                    </a:p>
                  </a:txBody>
                  <a:tcPr marL="91456" marR="91456" marT="45712" marB="45712">
                    <a:solidFill>
                      <a:schemeClr val="accent2">
                        <a:lumMod val="20000"/>
                        <a:lumOff val="80000"/>
                      </a:schemeClr>
                    </a:solidFill>
                  </a:tcPr>
                </a:tc>
                <a:tc>
                  <a:txBody>
                    <a:bodyPr/>
                    <a:lstStyle/>
                    <a:p>
                      <a:pPr marL="0" indent="0">
                        <a:buNone/>
                        <a:defRPr/>
                      </a:pPr>
                      <a:r>
                        <a:rPr lang="ja-JP" altLang="en-US" sz="2000" dirty="0">
                          <a:solidFill>
                            <a:schemeClr val="bg1"/>
                          </a:solidFill>
                        </a:rPr>
                        <a:t>大雨・洪水警報・暴風警報（沿岸部は波浪警報）が発令、警戒レベル３「高齢者等避難」の避難情報が発令された。</a:t>
                      </a:r>
                      <a:r>
                        <a:rPr lang="ja-JP" altLang="ja-JP" sz="2000" dirty="0">
                          <a:solidFill>
                            <a:schemeClr val="bg1"/>
                          </a:solidFill>
                        </a:rPr>
                        <a:t>すでに</a:t>
                      </a:r>
                      <a:r>
                        <a:rPr lang="ja-JP" altLang="en-US" sz="2000" dirty="0">
                          <a:solidFill>
                            <a:schemeClr val="bg1"/>
                          </a:solidFill>
                        </a:rPr>
                        <a:t>非常に激しい雨</a:t>
                      </a:r>
                      <a:r>
                        <a:rPr lang="ja-JP" altLang="ja-JP" sz="2000" dirty="0">
                          <a:solidFill>
                            <a:schemeClr val="bg1"/>
                          </a:solidFill>
                        </a:rPr>
                        <a:t>で地盤が緩</a:t>
                      </a:r>
                      <a:r>
                        <a:rPr lang="ja-JP" altLang="en-US" sz="2000" dirty="0">
                          <a:solidFill>
                            <a:schemeClr val="bg1"/>
                          </a:solidFill>
                        </a:rPr>
                        <a:t>み、</a:t>
                      </a:r>
                      <a:r>
                        <a:rPr lang="ja-JP" altLang="ja-JP" sz="2000" dirty="0">
                          <a:solidFill>
                            <a:schemeClr val="bg1"/>
                          </a:solidFill>
                        </a:rPr>
                        <a:t>土砂崩れ</a:t>
                      </a:r>
                      <a:r>
                        <a:rPr lang="ja-JP" altLang="en-US" sz="2000" dirty="0">
                          <a:solidFill>
                            <a:schemeClr val="bg1"/>
                          </a:solidFill>
                        </a:rPr>
                        <a:t>で</a:t>
                      </a:r>
                      <a:r>
                        <a:rPr lang="ja-JP" altLang="ja-JP" sz="2000" dirty="0">
                          <a:solidFill>
                            <a:schemeClr val="bg1"/>
                          </a:solidFill>
                        </a:rPr>
                        <a:t>道が遮断されている地区あ</a:t>
                      </a:r>
                      <a:r>
                        <a:rPr lang="ja-JP" altLang="en-US" sz="2000" dirty="0">
                          <a:solidFill>
                            <a:schemeClr val="bg1"/>
                          </a:solidFill>
                        </a:rPr>
                        <a:t>り</a:t>
                      </a:r>
                      <a:r>
                        <a:rPr lang="ja-JP" altLang="ja-JP" sz="2000" dirty="0">
                          <a:solidFill>
                            <a:schemeClr val="bg1"/>
                          </a:solidFill>
                        </a:rPr>
                        <a:t>。</a:t>
                      </a:r>
                      <a:endParaRPr lang="en-US" altLang="ja-JP" sz="2000" dirty="0">
                        <a:solidFill>
                          <a:schemeClr val="bg1"/>
                        </a:solidFill>
                        <a:latin typeface="+mn-ea"/>
                      </a:endParaRPr>
                    </a:p>
                  </a:txBody>
                  <a:tcPr marL="91456" marR="91456" marT="45712" marB="45712">
                    <a:solidFill>
                      <a:schemeClr val="accent2">
                        <a:lumMod val="20000"/>
                        <a:lumOff val="80000"/>
                      </a:schemeClr>
                    </a:solidFill>
                  </a:tcPr>
                </a:tc>
                <a:extLst>
                  <a:ext uri="{0D108BD9-81ED-4DB2-BD59-A6C34878D82A}">
                    <a16:rowId xmlns:a16="http://schemas.microsoft.com/office/drawing/2014/main" val="10001"/>
                  </a:ext>
                </a:extLst>
              </a:tr>
              <a:tr h="701018">
                <a:tc>
                  <a:txBody>
                    <a:bodyPr/>
                    <a:lstStyle/>
                    <a:p>
                      <a:r>
                        <a:rPr lang="ja-JP" altLang="en-US" sz="2000" dirty="0">
                          <a:solidFill>
                            <a:schemeClr val="bg1"/>
                          </a:solidFill>
                        </a:rPr>
                        <a:t>７時</a:t>
                      </a:r>
                      <a:endParaRPr kumimoji="1" lang="ja-JP" altLang="en-US" sz="2000" dirty="0">
                        <a:solidFill>
                          <a:schemeClr val="bg1"/>
                        </a:solidFill>
                      </a:endParaRPr>
                    </a:p>
                  </a:txBody>
                  <a:tcPr marL="91456" marR="91456" marT="45712" marB="45712">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ja-JP" altLang="en-US" sz="2000" dirty="0">
                          <a:solidFill>
                            <a:schemeClr val="bg1"/>
                          </a:solidFill>
                        </a:rPr>
                        <a:t>全市町村に</a:t>
                      </a:r>
                      <a:r>
                        <a:rPr lang="ja-JP" altLang="ja-JP" sz="2000" dirty="0">
                          <a:solidFill>
                            <a:schemeClr val="bg1"/>
                          </a:solidFill>
                        </a:rPr>
                        <a:t>避難所が</a:t>
                      </a:r>
                      <a:r>
                        <a:rPr lang="ja-JP" altLang="en-US" sz="2000" dirty="0">
                          <a:solidFill>
                            <a:schemeClr val="bg1"/>
                          </a:solidFill>
                        </a:rPr>
                        <a:t>開設</a:t>
                      </a:r>
                      <a:r>
                        <a:rPr lang="ja-JP" altLang="ja-JP" sz="2000" dirty="0">
                          <a:solidFill>
                            <a:schemeClr val="bg1"/>
                          </a:solidFill>
                        </a:rPr>
                        <a:t>され</a:t>
                      </a:r>
                      <a:r>
                        <a:rPr lang="ja-JP" altLang="en-US" sz="2000" dirty="0">
                          <a:solidFill>
                            <a:schemeClr val="bg1"/>
                          </a:solidFill>
                        </a:rPr>
                        <a:t>、各市町村の保健関係職員の多くは避難所に出向くよう指示あり、出向いている</a:t>
                      </a:r>
                      <a:r>
                        <a:rPr lang="ja-JP" altLang="ja-JP" sz="2000" dirty="0">
                          <a:solidFill>
                            <a:schemeClr val="bg1"/>
                          </a:solidFill>
                        </a:rPr>
                        <a:t>。</a:t>
                      </a:r>
                      <a:endParaRPr lang="en-US" altLang="ja-JP" sz="2000" dirty="0">
                        <a:solidFill>
                          <a:schemeClr val="bg1"/>
                        </a:solidFill>
                      </a:endParaRPr>
                    </a:p>
                  </a:txBody>
                  <a:tcPr marL="91456" marR="91456" marT="45712" marB="45712">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2"/>
                  </a:ext>
                </a:extLst>
              </a:tr>
              <a:tr h="396221">
                <a:tc>
                  <a:txBody>
                    <a:bodyPr/>
                    <a:lstStyle/>
                    <a:p>
                      <a:r>
                        <a:rPr kumimoji="1" lang="ja-JP" altLang="en-US" sz="2000" dirty="0">
                          <a:solidFill>
                            <a:schemeClr val="bg1"/>
                          </a:solidFill>
                        </a:rPr>
                        <a:t>８時</a:t>
                      </a:r>
                    </a:p>
                  </a:txBody>
                  <a:tcPr marL="91456" marR="91456" marT="45712" marB="45712">
                    <a:lnT w="127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2000" dirty="0">
                          <a:solidFill>
                            <a:schemeClr val="bg1"/>
                          </a:solidFill>
                        </a:rPr>
                        <a:t>大雨特別警報が発令</a:t>
                      </a:r>
                      <a:endParaRPr kumimoji="1" lang="ja-JP" altLang="en-US" sz="2000" dirty="0">
                        <a:solidFill>
                          <a:schemeClr val="bg1"/>
                        </a:solidFill>
                      </a:endParaRPr>
                    </a:p>
                  </a:txBody>
                  <a:tcPr marL="91456" marR="91456" marT="45712" marB="45712">
                    <a:lnT w="12700" cap="flat" cmpd="sng" algn="ctr">
                      <a:solidFill>
                        <a:schemeClr val="tx1"/>
                      </a:solidFill>
                      <a:prstDash val="solid"/>
                      <a:round/>
                      <a:headEnd type="none" w="med" len="med"/>
                      <a:tailEnd type="none" w="med" len="med"/>
                    </a:lnT>
                    <a:solidFill>
                      <a:schemeClr val="accent2">
                        <a:lumMod val="20000"/>
                        <a:lumOff val="80000"/>
                      </a:schemeClr>
                    </a:solidFill>
                  </a:tcPr>
                </a:tc>
                <a:extLst>
                  <a:ext uri="{0D108BD9-81ED-4DB2-BD59-A6C34878D82A}">
                    <a16:rowId xmlns:a16="http://schemas.microsoft.com/office/drawing/2014/main" val="10003"/>
                  </a:ext>
                </a:extLst>
              </a:tr>
              <a:tr h="1025155">
                <a:tc>
                  <a:txBody>
                    <a:bodyPr/>
                    <a:lstStyle/>
                    <a:p>
                      <a:r>
                        <a:rPr lang="en-US" altLang="ja-JP" sz="2000" dirty="0">
                          <a:solidFill>
                            <a:schemeClr val="bg1"/>
                          </a:solidFill>
                        </a:rPr>
                        <a:t>10</a:t>
                      </a:r>
                      <a:r>
                        <a:rPr lang="ja-JP" altLang="en-US" sz="2000" dirty="0">
                          <a:solidFill>
                            <a:schemeClr val="bg1"/>
                          </a:solidFill>
                        </a:rPr>
                        <a:t>時</a:t>
                      </a:r>
                      <a:r>
                        <a:rPr lang="en-US" altLang="ja-JP" sz="2000" dirty="0">
                          <a:solidFill>
                            <a:schemeClr val="bg1"/>
                          </a:solidFill>
                        </a:rPr>
                        <a:t>20</a:t>
                      </a:r>
                      <a:r>
                        <a:rPr lang="ja-JP" altLang="en-US" sz="2000" dirty="0">
                          <a:solidFill>
                            <a:schemeClr val="bg1"/>
                          </a:solidFill>
                        </a:rPr>
                        <a:t>分</a:t>
                      </a:r>
                      <a:endParaRPr kumimoji="1" lang="ja-JP" altLang="en-US" sz="2000" dirty="0">
                        <a:solidFill>
                          <a:schemeClr val="bg1"/>
                        </a:solidFill>
                      </a:endParaRPr>
                    </a:p>
                  </a:txBody>
                  <a:tcPr marL="91456" marR="91456" marT="45712" marB="45712">
                    <a:solidFill>
                      <a:schemeClr val="accent2">
                        <a:lumMod val="20000"/>
                        <a:lumOff val="80000"/>
                      </a:schemeClr>
                    </a:solidFill>
                  </a:tcPr>
                </a:tc>
                <a:tc>
                  <a:txBody>
                    <a:bodyPr/>
                    <a:lstStyle/>
                    <a:p>
                      <a:r>
                        <a:rPr lang="ja-JP" altLang="en-US" sz="2000" u="sng" dirty="0">
                          <a:solidFill>
                            <a:schemeClr val="bg1"/>
                          </a:solidFill>
                        </a:rPr>
                        <a:t>市町村の保健関係職員の所属部署にある、避難所から相談の電話が入る。「</a:t>
                      </a:r>
                      <a:r>
                        <a:rPr lang="ja-JP" altLang="en-US" sz="2000" u="sng" dirty="0">
                          <a:solidFill>
                            <a:srgbClr val="FF0000"/>
                          </a:solidFill>
                        </a:rPr>
                        <a:t>新型コロナウイルス感染症への対応について指導をしてほしい</a:t>
                      </a:r>
                      <a:r>
                        <a:rPr lang="ja-JP" altLang="en-US" sz="2000" u="sng" dirty="0">
                          <a:solidFill>
                            <a:schemeClr val="bg1"/>
                          </a:solidFill>
                        </a:rPr>
                        <a:t>」という内容である。</a:t>
                      </a:r>
                      <a:endParaRPr kumimoji="1" lang="ja-JP" altLang="en-US" sz="2000" dirty="0">
                        <a:solidFill>
                          <a:schemeClr val="bg1"/>
                        </a:solidFill>
                      </a:endParaRPr>
                    </a:p>
                  </a:txBody>
                  <a:tcPr marL="91456" marR="91456" marT="45712" marB="45712">
                    <a:solidFill>
                      <a:schemeClr val="accent2">
                        <a:lumMod val="20000"/>
                        <a:lumOff val="80000"/>
                      </a:schemeClr>
                    </a:solidFill>
                  </a:tcPr>
                </a:tc>
                <a:extLst>
                  <a:ext uri="{0D108BD9-81ED-4DB2-BD59-A6C34878D82A}">
                    <a16:rowId xmlns:a16="http://schemas.microsoft.com/office/drawing/2014/main" val="10004"/>
                  </a:ext>
                </a:extLst>
              </a:tr>
            </a:tbl>
          </a:graphicData>
        </a:graphic>
      </p:graphicFrame>
      <p:sp>
        <p:nvSpPr>
          <p:cNvPr id="29718" name="スライド番号プレースホルダー 3">
            <a:extLst>
              <a:ext uri="{FF2B5EF4-FFF2-40B4-BE49-F238E27FC236}">
                <a16:creationId xmlns:a16="http://schemas.microsoft.com/office/drawing/2014/main" id="{131E7F3B-97AC-8900-6CF6-C141B16EF43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311BB1A-E5E8-4F0C-9FB7-1E2E3C22A0F1}" type="slidenum">
              <a:rPr lang="ja-JP" altLang="en-US">
                <a:latin typeface="Calibri" panose="020F0502020204030204" pitchFamily="34" charset="0"/>
              </a:rPr>
              <a:pPr/>
              <a:t>3</a:t>
            </a:fld>
            <a:endParaRPr lang="ja-JP" altLang="en-US">
              <a:latin typeface="Calibri" panose="020F0502020204030204" pitchFamily="34" charset="0"/>
            </a:endParaRPr>
          </a:p>
        </p:txBody>
      </p:sp>
      <p:sp>
        <p:nvSpPr>
          <p:cNvPr id="6" name="タイトル 3">
            <a:extLst>
              <a:ext uri="{FF2B5EF4-FFF2-40B4-BE49-F238E27FC236}">
                <a16:creationId xmlns:a16="http://schemas.microsoft.com/office/drawing/2014/main" id="{B8C7948D-8CCE-A269-5F4C-E463A3AE194F}"/>
              </a:ext>
            </a:extLst>
          </p:cNvPr>
          <p:cNvSpPr>
            <a:spLocks noGrp="1"/>
          </p:cNvSpPr>
          <p:nvPr>
            <p:ph type="title"/>
          </p:nvPr>
        </p:nvSpPr>
        <p:spPr>
          <a:xfrm>
            <a:off x="80963" y="50800"/>
            <a:ext cx="8950325" cy="585788"/>
          </a:xfrm>
          <a:ln>
            <a:solidFill>
              <a:schemeClr val="tx1"/>
            </a:solidFill>
          </a:ln>
        </p:spPr>
        <p:txBody>
          <a:bodyPr>
            <a:noAutofit/>
          </a:bodyPr>
          <a:lstStyle/>
          <a:p>
            <a:pPr eaLnBrk="1" fontAlgn="auto" hangingPunct="1">
              <a:spcAft>
                <a:spcPts val="0"/>
              </a:spcAft>
              <a:defRPr/>
            </a:pPr>
            <a:r>
              <a:rPr lang="ja-JP" altLang="en-US" sz="3200" dirty="0">
                <a:solidFill>
                  <a:schemeClr val="accent5">
                    <a:lumMod val="20000"/>
                    <a:lumOff val="80000"/>
                  </a:schemeClr>
                </a:solidFill>
              </a:rPr>
              <a:t>場面２：８月７日（土）</a:t>
            </a:r>
          </a:p>
        </p:txBody>
      </p:sp>
      <p:sp>
        <p:nvSpPr>
          <p:cNvPr id="7" name="正方形/長方形 6">
            <a:extLst>
              <a:ext uri="{FF2B5EF4-FFF2-40B4-BE49-F238E27FC236}">
                <a16:creationId xmlns:a16="http://schemas.microsoft.com/office/drawing/2014/main" id="{8311EDBD-17A3-3B49-BB36-04F8BE4F0F22}"/>
              </a:ext>
            </a:extLst>
          </p:cNvPr>
          <p:cNvSpPr/>
          <p:nvPr/>
        </p:nvSpPr>
        <p:spPr>
          <a:xfrm>
            <a:off x="47625" y="4268788"/>
            <a:ext cx="8983663" cy="2473325"/>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コンテンツ プレースホルダ 2">
            <a:extLst>
              <a:ext uri="{FF2B5EF4-FFF2-40B4-BE49-F238E27FC236}">
                <a16:creationId xmlns:a16="http://schemas.microsoft.com/office/drawing/2014/main" id="{DC4CF984-D9F9-09D7-B059-57E85785BBA1}"/>
              </a:ext>
            </a:extLst>
          </p:cNvPr>
          <p:cNvSpPr txBox="1">
            <a:spLocks/>
          </p:cNvSpPr>
          <p:nvPr/>
        </p:nvSpPr>
        <p:spPr bwMode="auto">
          <a:xfrm>
            <a:off x="80963" y="4216400"/>
            <a:ext cx="8812212" cy="2592388"/>
          </a:xfrm>
          <a:prstGeom prst="rect">
            <a:avLst/>
          </a:prstGeom>
          <a:noFill/>
          <a:ln w="9525">
            <a:solidFill>
              <a:srgbClr val="000000"/>
            </a:solidFill>
            <a:miter lim="800000"/>
            <a:headEnd/>
            <a:tailEnd/>
          </a:ln>
        </p:spPr>
        <p:txBody>
          <a:bodyPr anchor="ctr"/>
          <a:lstStyle>
            <a:lvl1pPr marL="285750" indent="-2857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kern="1200">
                <a:solidFill>
                  <a:schemeClr val="tx1"/>
                </a:solidFill>
                <a:latin typeface="+mn-lt"/>
                <a:ea typeface="+mn-ea"/>
                <a:cs typeface="+mn-cs"/>
              </a:defRPr>
            </a:lvl1pPr>
            <a:lvl2pPr marL="742950" indent="-2857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600" kern="1200">
                <a:solidFill>
                  <a:schemeClr val="tx1"/>
                </a:solidFill>
                <a:latin typeface="+mn-lt"/>
                <a:ea typeface="+mn-ea"/>
                <a:cs typeface="+mn-cs"/>
              </a:defRPr>
            </a:lvl2pPr>
            <a:lvl3pPr marL="1200150" indent="-2857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400" kern="1200">
                <a:solidFill>
                  <a:schemeClr val="tx1"/>
                </a:solidFill>
                <a:latin typeface="+mn-lt"/>
                <a:ea typeface="+mn-ea"/>
                <a:cs typeface="+mn-cs"/>
              </a:defRPr>
            </a:lvl3pPr>
            <a:lvl4pPr marL="1543050" indent="-1714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200" kern="1200">
                <a:solidFill>
                  <a:schemeClr val="tx1"/>
                </a:solidFill>
                <a:latin typeface="+mn-lt"/>
                <a:ea typeface="+mn-ea"/>
                <a:cs typeface="+mn-cs"/>
              </a:defRPr>
            </a:lvl4pPr>
            <a:lvl5pPr marL="2000250" indent="-1714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200" kern="1200">
                <a:solidFill>
                  <a:schemeClr val="tx1"/>
                </a:solidFill>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9pPr>
          </a:lstStyle>
          <a:p>
            <a:pPr marL="0" indent="0">
              <a:buFont typeface="Arial" panose="020B0604020202020204" pitchFamily="34" charset="0"/>
              <a:buNone/>
              <a:defRPr/>
            </a:pPr>
            <a:r>
              <a:rPr lang="ja-JP" altLang="en-US" sz="2400" dirty="0">
                <a:latin typeface="+mn-ea"/>
              </a:rPr>
              <a:t>・課題２：</a:t>
            </a:r>
            <a:endParaRPr lang="en-US" altLang="ja-JP" sz="2400" dirty="0">
              <a:latin typeface="+mn-ea"/>
            </a:endParaRPr>
          </a:p>
          <a:p>
            <a:pPr marL="0" indent="0">
              <a:buFont typeface="Arial" panose="020B0604020202020204" pitchFamily="34" charset="0"/>
              <a:buNone/>
              <a:defRPr/>
            </a:pPr>
            <a:r>
              <a:rPr lang="ja-JP" altLang="en-US" sz="2400" dirty="0">
                <a:solidFill>
                  <a:srgbClr val="FF99CC"/>
                </a:solidFill>
                <a:latin typeface="+mn-ea"/>
              </a:rPr>
              <a:t>①市町村職員</a:t>
            </a:r>
            <a:r>
              <a:rPr lang="ja-JP" altLang="en-US" sz="2400" dirty="0">
                <a:latin typeface="+mn-ea"/>
              </a:rPr>
              <a:t>はこの相談を受けてどの様に対応するか？　　　　　　　（相談のあった避難所、及びその他の避難所への対応も考える）　　　　</a:t>
            </a:r>
            <a:endParaRPr lang="en-US" altLang="ja-JP" sz="2400" dirty="0">
              <a:latin typeface="+mn-ea"/>
            </a:endParaRPr>
          </a:p>
          <a:p>
            <a:pPr marL="0" indent="0">
              <a:buFont typeface="Arial" panose="020B0604020202020204" pitchFamily="34" charset="0"/>
              <a:buNone/>
              <a:defRPr/>
            </a:pPr>
            <a:r>
              <a:rPr lang="ja-JP" altLang="en-US" sz="2400" dirty="0">
                <a:solidFill>
                  <a:srgbClr val="FFFF00"/>
                </a:solidFill>
                <a:latin typeface="+mn-ea"/>
              </a:rPr>
              <a:t>②保健所</a:t>
            </a:r>
            <a:r>
              <a:rPr lang="ja-JP" altLang="en-US" sz="2400" dirty="0">
                <a:latin typeface="+mn-ea"/>
              </a:rPr>
              <a:t>に市町村職員からの電話「避難所に感染者が避難してきた、手一杯で感染対策に十分手が回らない」とのこと。　　　　　　　　</a:t>
            </a:r>
            <a:r>
              <a:rPr lang="ja-JP" altLang="en-US" sz="2400" dirty="0">
                <a:solidFill>
                  <a:srgbClr val="FFFF00"/>
                </a:solidFill>
                <a:latin typeface="+mn-ea"/>
              </a:rPr>
              <a:t>保健所職員</a:t>
            </a:r>
            <a:r>
              <a:rPr lang="ja-JP" altLang="en-US" sz="2400" dirty="0">
                <a:latin typeface="+mn-ea"/>
              </a:rPr>
              <a:t>としてどの様に対応する必要があるか？</a:t>
            </a:r>
            <a:endParaRPr lang="ja-JP" altLang="ja-JP" sz="2400" dirty="0">
              <a:solidFill>
                <a:srgbClr val="FFC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3">
            <a:extLst>
              <a:ext uri="{FF2B5EF4-FFF2-40B4-BE49-F238E27FC236}">
                <a16:creationId xmlns:a16="http://schemas.microsoft.com/office/drawing/2014/main" id="{1CCE47A9-D17F-539B-2A76-3807C06F4276}"/>
              </a:ext>
            </a:extLst>
          </p:cNvPr>
          <p:cNvSpPr>
            <a:spLocks noGrp="1"/>
          </p:cNvSpPr>
          <p:nvPr>
            <p:ph type="title"/>
          </p:nvPr>
        </p:nvSpPr>
        <p:spPr>
          <a:xfrm>
            <a:off x="125413" y="31750"/>
            <a:ext cx="8728075" cy="360363"/>
          </a:xfrm>
          <a:ln>
            <a:solidFill>
              <a:schemeClr val="tx1"/>
            </a:solidFill>
          </a:ln>
        </p:spPr>
        <p:txBody>
          <a:bodyPr>
            <a:noAutofit/>
          </a:bodyPr>
          <a:lstStyle/>
          <a:p>
            <a:pPr eaLnBrk="1" fontAlgn="auto" hangingPunct="1">
              <a:spcAft>
                <a:spcPts val="0"/>
              </a:spcAft>
              <a:defRPr/>
            </a:pPr>
            <a:r>
              <a:rPr lang="ja-JP" altLang="en-US" sz="3200" dirty="0">
                <a:solidFill>
                  <a:schemeClr val="accent5">
                    <a:lumMod val="20000"/>
                    <a:lumOff val="80000"/>
                  </a:schemeClr>
                </a:solidFill>
              </a:rPr>
              <a:t>場面３：８月８日（日）</a:t>
            </a:r>
          </a:p>
        </p:txBody>
      </p:sp>
      <p:sp>
        <p:nvSpPr>
          <p:cNvPr id="5" name="コンテンツ プレースホルダ 2">
            <a:extLst>
              <a:ext uri="{FF2B5EF4-FFF2-40B4-BE49-F238E27FC236}">
                <a16:creationId xmlns:a16="http://schemas.microsoft.com/office/drawing/2014/main" id="{62928554-2209-670C-A75B-0B5EC8BB161A}"/>
              </a:ext>
            </a:extLst>
          </p:cNvPr>
          <p:cNvSpPr txBox="1">
            <a:spLocks/>
          </p:cNvSpPr>
          <p:nvPr/>
        </p:nvSpPr>
        <p:spPr bwMode="auto">
          <a:xfrm>
            <a:off x="-7938" y="211138"/>
            <a:ext cx="8815388" cy="3471862"/>
          </a:xfrm>
          <a:prstGeom prst="rect">
            <a:avLst/>
          </a:prstGeom>
          <a:noFill/>
          <a:ln>
            <a:noFill/>
          </a:ln>
        </p:spPr>
        <p:txBody>
          <a:bodyPr anchor="ctr"/>
          <a:lstStyle>
            <a:lvl1pPr marL="285750" indent="-2857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kern="1200">
                <a:solidFill>
                  <a:schemeClr val="tx1"/>
                </a:solidFill>
                <a:latin typeface="+mn-lt"/>
                <a:ea typeface="+mn-ea"/>
                <a:cs typeface="+mn-cs"/>
              </a:defRPr>
            </a:lvl1pPr>
            <a:lvl2pPr marL="742950" indent="-2857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600" kern="1200">
                <a:solidFill>
                  <a:schemeClr val="tx1"/>
                </a:solidFill>
                <a:latin typeface="+mn-lt"/>
                <a:ea typeface="+mn-ea"/>
                <a:cs typeface="+mn-cs"/>
              </a:defRPr>
            </a:lvl2pPr>
            <a:lvl3pPr marL="1200150" indent="-2857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400" kern="1200">
                <a:solidFill>
                  <a:schemeClr val="tx1"/>
                </a:solidFill>
                <a:latin typeface="+mn-lt"/>
                <a:ea typeface="+mn-ea"/>
                <a:cs typeface="+mn-cs"/>
              </a:defRPr>
            </a:lvl3pPr>
            <a:lvl4pPr marL="1543050" indent="-1714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200" kern="1200">
                <a:solidFill>
                  <a:schemeClr val="tx1"/>
                </a:solidFill>
                <a:latin typeface="+mn-lt"/>
                <a:ea typeface="+mn-ea"/>
                <a:cs typeface="+mn-cs"/>
              </a:defRPr>
            </a:lvl4pPr>
            <a:lvl5pPr marL="2000250" indent="-171450" algn="l" defTabSz="457200" rtl="0" eaLnBrk="0" fontAlgn="base" hangingPunct="0">
              <a:spcBef>
                <a:spcPct val="0"/>
              </a:spcBef>
              <a:spcAft>
                <a:spcPts val="1000"/>
              </a:spcAft>
              <a:buClr>
                <a:schemeClr val="tx1"/>
              </a:buClr>
              <a:buSzPct val="100000"/>
              <a:buFont typeface="Arial" panose="020B0604020202020204" pitchFamily="34" charset="0"/>
              <a:buChar char="•"/>
              <a:defRPr kumimoji="1" sz="1200" kern="1200">
                <a:solidFill>
                  <a:schemeClr val="tx1"/>
                </a:solidFill>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9pPr>
          </a:lstStyle>
          <a:p>
            <a:pPr marL="0" indent="0">
              <a:buFont typeface="Arial" panose="020B0604020202020204" pitchFamily="34" charset="0"/>
              <a:buNone/>
              <a:defRPr/>
            </a:pPr>
            <a:r>
              <a:rPr lang="ja-JP" altLang="en-US" sz="2400" dirty="0"/>
              <a:t>・昨日、８時００分に大雨特別警報が発表されたが、今朝になって雨が上がり洪水注意報に警戒レベルが下がった。</a:t>
            </a:r>
            <a:endParaRPr lang="en-US" altLang="ja-JP" sz="2400" dirty="0"/>
          </a:p>
          <a:p>
            <a:pPr marL="0" indent="0">
              <a:buFont typeface="Arial" panose="020B0604020202020204" pitchFamily="34" charset="0"/>
              <a:buNone/>
              <a:defRPr/>
            </a:pPr>
            <a:r>
              <a:rPr lang="ja-JP" altLang="en-US" sz="2400" dirty="0"/>
              <a:t>・避難者の中には自宅に戻ろうとしている人、一旦自宅に帰るも戻ってきた人等様々。各市町村の被災状況や避難所は以下のとおり。</a:t>
            </a:r>
            <a:r>
              <a:rPr lang="ja-JP" altLang="en-US" sz="2400" b="1" dirty="0">
                <a:solidFill>
                  <a:srgbClr val="FF3399"/>
                </a:solidFill>
              </a:rPr>
              <a:t>　　</a:t>
            </a:r>
            <a:endParaRPr lang="ja-JP" altLang="en-US" sz="2400" dirty="0">
              <a:solidFill>
                <a:srgbClr val="FF3399"/>
              </a:solidFill>
            </a:endParaRPr>
          </a:p>
          <a:p>
            <a:pPr marL="0" indent="0">
              <a:buFont typeface="Arial" panose="020B0604020202020204" pitchFamily="34" charset="0"/>
              <a:buNone/>
              <a:defRPr/>
            </a:pPr>
            <a:endParaRPr lang="en-US" altLang="ja-JP" sz="2400" b="1" dirty="0">
              <a:solidFill>
                <a:srgbClr val="FF3399"/>
              </a:solidFill>
            </a:endParaRPr>
          </a:p>
          <a:p>
            <a:pPr marL="0" indent="0">
              <a:buFont typeface="Arial" panose="020B0604020202020204" pitchFamily="34" charset="0"/>
              <a:buNone/>
              <a:defRPr/>
            </a:pPr>
            <a:endParaRPr lang="ja-JP" altLang="en-US" sz="2400" dirty="0">
              <a:solidFill>
                <a:srgbClr val="FF3399"/>
              </a:solidFill>
            </a:endParaRPr>
          </a:p>
          <a:p>
            <a:pPr>
              <a:defRPr/>
            </a:pPr>
            <a:endParaRPr lang="ja-JP" altLang="ja-JP" sz="2400" dirty="0"/>
          </a:p>
        </p:txBody>
      </p:sp>
      <p:sp>
        <p:nvSpPr>
          <p:cNvPr id="31748" name="スライド番号プレースホルダー 1">
            <a:extLst>
              <a:ext uri="{FF2B5EF4-FFF2-40B4-BE49-F238E27FC236}">
                <a16:creationId xmlns:a16="http://schemas.microsoft.com/office/drawing/2014/main" id="{7E6559F2-FEE0-E18F-2A46-6FA34B0264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0A1FB3C-C942-4599-BEB1-5527AE14CE9C}" type="slidenum">
              <a:rPr lang="ja-JP" altLang="en-US">
                <a:latin typeface="Calibri" panose="020F0502020204030204" pitchFamily="34" charset="0"/>
              </a:rPr>
              <a:pPr/>
              <a:t>4</a:t>
            </a:fld>
            <a:endParaRPr lang="ja-JP" altLang="en-US">
              <a:latin typeface="Calibri" panose="020F0502020204030204" pitchFamily="34" charset="0"/>
            </a:endParaRPr>
          </a:p>
        </p:txBody>
      </p:sp>
      <p:graphicFrame>
        <p:nvGraphicFramePr>
          <p:cNvPr id="6" name="表 5">
            <a:extLst>
              <a:ext uri="{FF2B5EF4-FFF2-40B4-BE49-F238E27FC236}">
                <a16:creationId xmlns:a16="http://schemas.microsoft.com/office/drawing/2014/main" id="{35D6ACBD-26CC-CA46-BFB8-705AF27D11C0}"/>
              </a:ext>
            </a:extLst>
          </p:cNvPr>
          <p:cNvGraphicFramePr>
            <a:graphicFrameLocks noGrp="1"/>
          </p:cNvGraphicFramePr>
          <p:nvPr/>
        </p:nvGraphicFramePr>
        <p:xfrm>
          <a:off x="1778000" y="1998663"/>
          <a:ext cx="5243514" cy="2652713"/>
        </p:xfrm>
        <a:graphic>
          <a:graphicData uri="http://schemas.openxmlformats.org/drawingml/2006/table">
            <a:tbl>
              <a:tblPr firstRow="1" bandRow="1">
                <a:tableStyleId>{5C22544A-7EE6-4342-B048-85BDC9FD1C3A}</a:tableStyleId>
              </a:tblPr>
              <a:tblGrid>
                <a:gridCol w="1421783">
                  <a:extLst>
                    <a:ext uri="{9D8B030D-6E8A-4147-A177-3AD203B41FA5}">
                      <a16:colId xmlns:a16="http://schemas.microsoft.com/office/drawing/2014/main" val="20000"/>
                    </a:ext>
                  </a:extLst>
                </a:gridCol>
                <a:gridCol w="849347">
                  <a:extLst>
                    <a:ext uri="{9D8B030D-6E8A-4147-A177-3AD203B41FA5}">
                      <a16:colId xmlns:a16="http://schemas.microsoft.com/office/drawing/2014/main" val="20001"/>
                    </a:ext>
                  </a:extLst>
                </a:gridCol>
                <a:gridCol w="743096">
                  <a:extLst>
                    <a:ext uri="{9D8B030D-6E8A-4147-A177-3AD203B41FA5}">
                      <a16:colId xmlns:a16="http://schemas.microsoft.com/office/drawing/2014/main" val="20002"/>
                    </a:ext>
                  </a:extLst>
                </a:gridCol>
                <a:gridCol w="743096">
                  <a:extLst>
                    <a:ext uri="{9D8B030D-6E8A-4147-A177-3AD203B41FA5}">
                      <a16:colId xmlns:a16="http://schemas.microsoft.com/office/drawing/2014/main" val="20003"/>
                    </a:ext>
                  </a:extLst>
                </a:gridCol>
                <a:gridCol w="743096">
                  <a:extLst>
                    <a:ext uri="{9D8B030D-6E8A-4147-A177-3AD203B41FA5}">
                      <a16:colId xmlns:a16="http://schemas.microsoft.com/office/drawing/2014/main" val="20004"/>
                    </a:ext>
                  </a:extLst>
                </a:gridCol>
                <a:gridCol w="743096">
                  <a:extLst>
                    <a:ext uri="{9D8B030D-6E8A-4147-A177-3AD203B41FA5}">
                      <a16:colId xmlns:a16="http://schemas.microsoft.com/office/drawing/2014/main" val="20005"/>
                    </a:ext>
                  </a:extLst>
                </a:gridCol>
              </a:tblGrid>
              <a:tr h="701419">
                <a:tc>
                  <a:txBody>
                    <a:bodyPr/>
                    <a:lstStyle/>
                    <a:p>
                      <a:pPr algn="r"/>
                      <a:r>
                        <a:rPr kumimoji="1" lang="ja-JP" altLang="en-US" sz="1600" b="1" dirty="0">
                          <a:solidFill>
                            <a:schemeClr val="bg1"/>
                          </a:solidFill>
                        </a:rPr>
                        <a:t>市町村</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2000" b="1" dirty="0">
                          <a:solidFill>
                            <a:srgbClr val="FF0000"/>
                          </a:solidFill>
                        </a:rPr>
                        <a:t>Ａ</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2000" b="1" dirty="0">
                          <a:solidFill>
                            <a:srgbClr val="FF0000"/>
                          </a:solidFill>
                        </a:rPr>
                        <a:t>Ｂ</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2000" b="1" dirty="0">
                          <a:solidFill>
                            <a:srgbClr val="FF0000"/>
                          </a:solidFill>
                        </a:rPr>
                        <a:t>Ｃ</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2000" b="1" dirty="0">
                          <a:solidFill>
                            <a:srgbClr val="FF0000"/>
                          </a:solidFill>
                        </a:rPr>
                        <a:t>Ｄ</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2000" b="1" dirty="0">
                          <a:solidFill>
                            <a:srgbClr val="FF0000"/>
                          </a:solidFill>
                        </a:rPr>
                        <a:t>Ｅ</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0"/>
                  </a:ext>
                </a:extLst>
              </a:tr>
              <a:tr h="579433">
                <a:tc>
                  <a:txBody>
                    <a:bodyPr/>
                    <a:lstStyle/>
                    <a:p>
                      <a:r>
                        <a:rPr kumimoji="1" lang="ja-JP" altLang="en-US" sz="1600" b="1" dirty="0">
                          <a:solidFill>
                            <a:schemeClr val="bg1"/>
                          </a:solidFill>
                        </a:rPr>
                        <a:t>住家被害</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b="1" dirty="0">
                          <a:solidFill>
                            <a:schemeClr val="bg1"/>
                          </a:solidFill>
                        </a:rPr>
                        <a:t>一部</a:t>
                      </a:r>
                      <a:endParaRPr kumimoji="1" lang="en-US" altLang="ja-JP" sz="1600" b="1" dirty="0">
                        <a:solidFill>
                          <a:schemeClr val="bg1"/>
                        </a:solidFill>
                      </a:endParaRPr>
                    </a:p>
                    <a:p>
                      <a:r>
                        <a:rPr kumimoji="1" lang="ja-JP" altLang="en-US" sz="1600" b="1" dirty="0">
                          <a:solidFill>
                            <a:schemeClr val="bg1"/>
                          </a:solidFill>
                        </a:rPr>
                        <a:t>損壊４</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endParaRPr kumimoji="1" lang="ja-JP" altLang="en-US" sz="1600" b="1" dirty="0">
                        <a:solidFill>
                          <a:schemeClr val="bg1"/>
                        </a:solidFill>
                      </a:endParaRP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endParaRPr kumimoji="1" lang="ja-JP" altLang="en-US" sz="1600" b="1" dirty="0">
                        <a:solidFill>
                          <a:schemeClr val="bg1"/>
                        </a:solidFill>
                      </a:endParaRP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endParaRPr kumimoji="1" lang="ja-JP" altLang="en-US" sz="1600" b="1" dirty="0">
                        <a:solidFill>
                          <a:schemeClr val="bg1"/>
                        </a:solidFill>
                      </a:endParaRP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endParaRPr kumimoji="1" lang="ja-JP" altLang="en-US" sz="1600" b="1" dirty="0">
                        <a:solidFill>
                          <a:schemeClr val="bg1"/>
                        </a:solidFill>
                      </a:endParaRP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1"/>
                  </a:ext>
                </a:extLst>
              </a:tr>
              <a:tr h="579433">
                <a:tc>
                  <a:txBody>
                    <a:bodyPr/>
                    <a:lstStyle/>
                    <a:p>
                      <a:r>
                        <a:rPr kumimoji="1" lang="ja-JP" altLang="en-US" sz="1600" b="1" dirty="0">
                          <a:solidFill>
                            <a:schemeClr val="bg1"/>
                          </a:solidFill>
                        </a:rPr>
                        <a:t>浸水家屋</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b="1" dirty="0">
                          <a:solidFill>
                            <a:schemeClr val="bg1"/>
                          </a:solidFill>
                        </a:rPr>
                        <a:t>床上１</a:t>
                      </a:r>
                      <a:endParaRPr kumimoji="1" lang="en-US" altLang="ja-JP" sz="1600" b="1" dirty="0">
                        <a:solidFill>
                          <a:schemeClr val="bg1"/>
                        </a:solidFill>
                      </a:endParaRPr>
                    </a:p>
                    <a:p>
                      <a:r>
                        <a:rPr kumimoji="1" lang="ja-JP" altLang="en-US" sz="1600" b="1" dirty="0">
                          <a:solidFill>
                            <a:schemeClr val="bg1"/>
                          </a:solidFill>
                        </a:rPr>
                        <a:t>床下２</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b="1" dirty="0">
                          <a:solidFill>
                            <a:schemeClr val="bg1"/>
                          </a:solidFill>
                        </a:rPr>
                        <a:t>床下２</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b="1" dirty="0">
                          <a:solidFill>
                            <a:schemeClr val="bg1"/>
                          </a:solidFill>
                        </a:rPr>
                        <a:t>床下１</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endParaRPr kumimoji="1" lang="ja-JP" altLang="en-US" sz="1600" b="1" dirty="0">
                        <a:solidFill>
                          <a:schemeClr val="bg1"/>
                        </a:solidFill>
                      </a:endParaRP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b="1" dirty="0">
                          <a:solidFill>
                            <a:schemeClr val="bg1"/>
                          </a:solidFill>
                        </a:rPr>
                        <a:t>１</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2"/>
                  </a:ext>
                </a:extLst>
              </a:tr>
              <a:tr h="396214">
                <a:tc>
                  <a:txBody>
                    <a:bodyPr/>
                    <a:lstStyle/>
                    <a:p>
                      <a:r>
                        <a:rPr kumimoji="1" lang="ja-JP" altLang="en-US" sz="1600" b="1" dirty="0">
                          <a:solidFill>
                            <a:schemeClr val="bg1"/>
                          </a:solidFill>
                        </a:rPr>
                        <a:t>開設避難所数</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b="1" dirty="0">
                          <a:solidFill>
                            <a:schemeClr val="bg1"/>
                          </a:solidFill>
                        </a:rPr>
                        <a:t>２０</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b="1" dirty="0">
                          <a:solidFill>
                            <a:schemeClr val="bg1"/>
                          </a:solidFill>
                        </a:rPr>
                        <a:t>１４</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b="1" dirty="0">
                          <a:solidFill>
                            <a:schemeClr val="bg1"/>
                          </a:solidFill>
                        </a:rPr>
                        <a:t>４</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b="1" dirty="0">
                          <a:solidFill>
                            <a:schemeClr val="bg1"/>
                          </a:solidFill>
                        </a:rPr>
                        <a:t>４</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b="1" dirty="0">
                          <a:solidFill>
                            <a:schemeClr val="bg1"/>
                          </a:solidFill>
                        </a:rPr>
                        <a:t>２</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3"/>
                  </a:ext>
                </a:extLst>
              </a:tr>
              <a:tr h="396214">
                <a:tc>
                  <a:txBody>
                    <a:bodyPr/>
                    <a:lstStyle/>
                    <a:p>
                      <a:r>
                        <a:rPr kumimoji="1" lang="ja-JP" altLang="en-US" sz="1600" b="1" dirty="0">
                          <a:solidFill>
                            <a:schemeClr val="bg1"/>
                          </a:solidFill>
                        </a:rPr>
                        <a:t>最大避難者数</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b="1" dirty="0">
                          <a:solidFill>
                            <a:schemeClr val="bg1"/>
                          </a:solidFill>
                        </a:rPr>
                        <a:t>３５</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１００</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b="1" dirty="0">
                          <a:solidFill>
                            <a:schemeClr val="bg1"/>
                          </a:solidFill>
                        </a:rPr>
                        <a:t>３</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b="1" dirty="0">
                          <a:solidFill>
                            <a:schemeClr val="bg1"/>
                          </a:solidFill>
                        </a:rPr>
                        <a:t>８９</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b="1" dirty="0">
                          <a:solidFill>
                            <a:schemeClr val="bg1"/>
                          </a:solidFill>
                        </a:rPr>
                        <a:t>５</a:t>
                      </a:r>
                    </a:p>
                  </a:txBody>
                  <a:tcPr marL="91454" marR="91454" marT="45745" marB="4574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4"/>
                  </a:ext>
                </a:extLst>
              </a:tr>
            </a:tbl>
          </a:graphicData>
        </a:graphic>
      </p:graphicFrame>
      <p:sp>
        <p:nvSpPr>
          <p:cNvPr id="31793" name="コンテンツ プレースホルダ 2">
            <a:extLst>
              <a:ext uri="{FF2B5EF4-FFF2-40B4-BE49-F238E27FC236}">
                <a16:creationId xmlns:a16="http://schemas.microsoft.com/office/drawing/2014/main" id="{8A96BA02-2FB4-072A-BD88-1103A005EDC6}"/>
              </a:ext>
            </a:extLst>
          </p:cNvPr>
          <p:cNvSpPr txBox="1">
            <a:spLocks/>
          </p:cNvSpPr>
          <p:nvPr/>
        </p:nvSpPr>
        <p:spPr bwMode="auto">
          <a:xfrm>
            <a:off x="65088" y="4868863"/>
            <a:ext cx="8975725"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spcAft>
                <a:spcPts val="1000"/>
              </a:spcAft>
              <a:buClr>
                <a:schemeClr val="tx1"/>
              </a:buClr>
              <a:buSzPct val="100000"/>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1pPr>
            <a:lvl2pPr marL="742950" indent="-285750" defTabSz="457200">
              <a:spcAft>
                <a:spcPts val="1000"/>
              </a:spcAft>
              <a:buClr>
                <a:schemeClr val="tx1"/>
              </a:buClr>
              <a:buSzPct val="100000"/>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2pPr>
            <a:lvl3pPr marL="1200150" indent="-285750" defTabSz="457200">
              <a:spcAft>
                <a:spcPts val="1000"/>
              </a:spcAft>
              <a:buClr>
                <a:schemeClr val="tx1"/>
              </a:buClr>
              <a:buSzPct val="100000"/>
              <a:buFont typeface="Arial" panose="020B0604020202020204" pitchFamily="34" charset="0"/>
              <a:buChar char="•"/>
              <a:defRPr kumimoji="1" sz="1400">
                <a:solidFill>
                  <a:schemeClr val="tx1"/>
                </a:solidFill>
                <a:latin typeface="Calibri" panose="020F0502020204030204" pitchFamily="34" charset="0"/>
                <a:ea typeface="ＭＳ Ｐゴシック" panose="020B0600070205080204" pitchFamily="50" charset="-128"/>
              </a:defRPr>
            </a:lvl3pPr>
            <a:lvl4pPr marL="1543050" indent="-171450" defTabSz="457200">
              <a:spcAft>
                <a:spcPts val="1000"/>
              </a:spcAft>
              <a:buClr>
                <a:schemeClr val="tx1"/>
              </a:buClr>
              <a:buSzPct val="100000"/>
              <a:buFont typeface="Arial" panose="020B0604020202020204" pitchFamily="34" charset="0"/>
              <a:buChar char="•"/>
              <a:defRPr kumimoji="1" sz="1200">
                <a:solidFill>
                  <a:schemeClr val="tx1"/>
                </a:solidFill>
                <a:latin typeface="Calibri" panose="020F0502020204030204" pitchFamily="34" charset="0"/>
                <a:ea typeface="ＭＳ Ｐゴシック" panose="020B0600070205080204" pitchFamily="50" charset="-128"/>
              </a:defRPr>
            </a:lvl4pPr>
            <a:lvl5pPr marL="2000250" indent="-171450" defTabSz="457200">
              <a:spcAft>
                <a:spcPts val="1000"/>
              </a:spcAft>
              <a:buClr>
                <a:schemeClr val="tx1"/>
              </a:buClr>
              <a:buSzPct val="100000"/>
              <a:buFont typeface="Arial" panose="020B0604020202020204" pitchFamily="34" charset="0"/>
              <a:buChar char="•"/>
              <a:defRPr kumimoji="1" sz="1200">
                <a:solidFill>
                  <a:schemeClr val="tx1"/>
                </a:solidFill>
                <a:latin typeface="Calibri" panose="020F0502020204030204" pitchFamily="34" charset="0"/>
                <a:ea typeface="ＭＳ Ｐゴシック" panose="020B0600070205080204" pitchFamily="50" charset="-128"/>
              </a:defRPr>
            </a:lvl5pPr>
            <a:lvl6pPr marL="2457450" indent="-171450" defTabSz="457200" eaLnBrk="0" fontAlgn="base" hangingPunct="0">
              <a:spcBef>
                <a:spcPct val="0"/>
              </a:spcBef>
              <a:spcAft>
                <a:spcPts val="1000"/>
              </a:spcAft>
              <a:buClr>
                <a:schemeClr val="tx1"/>
              </a:buClr>
              <a:buSzPct val="100000"/>
              <a:buFont typeface="Arial" panose="020B0604020202020204" pitchFamily="34" charset="0"/>
              <a:buChar char="•"/>
              <a:defRPr kumimoji="1" sz="1200">
                <a:solidFill>
                  <a:schemeClr val="tx1"/>
                </a:solidFill>
                <a:latin typeface="Calibri" panose="020F0502020204030204" pitchFamily="34" charset="0"/>
                <a:ea typeface="ＭＳ Ｐゴシック" panose="020B0600070205080204" pitchFamily="50" charset="-128"/>
              </a:defRPr>
            </a:lvl6pPr>
            <a:lvl7pPr marL="2914650" indent="-171450" defTabSz="457200" eaLnBrk="0" fontAlgn="base" hangingPunct="0">
              <a:spcBef>
                <a:spcPct val="0"/>
              </a:spcBef>
              <a:spcAft>
                <a:spcPts val="1000"/>
              </a:spcAft>
              <a:buClr>
                <a:schemeClr val="tx1"/>
              </a:buClr>
              <a:buSzPct val="100000"/>
              <a:buFont typeface="Arial" panose="020B0604020202020204" pitchFamily="34" charset="0"/>
              <a:buChar char="•"/>
              <a:defRPr kumimoji="1" sz="1200">
                <a:solidFill>
                  <a:schemeClr val="tx1"/>
                </a:solidFill>
                <a:latin typeface="Calibri" panose="020F0502020204030204" pitchFamily="34" charset="0"/>
                <a:ea typeface="ＭＳ Ｐゴシック" panose="020B0600070205080204" pitchFamily="50" charset="-128"/>
              </a:defRPr>
            </a:lvl7pPr>
            <a:lvl8pPr marL="3371850" indent="-171450" defTabSz="457200" eaLnBrk="0" fontAlgn="base" hangingPunct="0">
              <a:spcBef>
                <a:spcPct val="0"/>
              </a:spcBef>
              <a:spcAft>
                <a:spcPts val="1000"/>
              </a:spcAft>
              <a:buClr>
                <a:schemeClr val="tx1"/>
              </a:buClr>
              <a:buSzPct val="100000"/>
              <a:buFont typeface="Arial" panose="020B0604020202020204" pitchFamily="34" charset="0"/>
              <a:buChar char="•"/>
              <a:defRPr kumimoji="1" sz="1200">
                <a:solidFill>
                  <a:schemeClr val="tx1"/>
                </a:solidFill>
                <a:latin typeface="Calibri" panose="020F0502020204030204" pitchFamily="34" charset="0"/>
                <a:ea typeface="ＭＳ Ｐゴシック" panose="020B0600070205080204" pitchFamily="50" charset="-128"/>
              </a:defRPr>
            </a:lvl8pPr>
            <a:lvl9pPr marL="3829050" indent="-171450" defTabSz="457200" eaLnBrk="0" fontAlgn="base" hangingPunct="0">
              <a:spcBef>
                <a:spcPct val="0"/>
              </a:spcBef>
              <a:spcAft>
                <a:spcPts val="1000"/>
              </a:spcAft>
              <a:buClr>
                <a:schemeClr val="tx1"/>
              </a:buClr>
              <a:buSzPct val="100000"/>
              <a:buFont typeface="Arial" panose="020B0604020202020204" pitchFamily="34" charset="0"/>
              <a:buChar char="•"/>
              <a:defRPr kumimoji="1" sz="1200">
                <a:solidFill>
                  <a:schemeClr val="tx1"/>
                </a:solidFill>
                <a:latin typeface="Calibri" panose="020F0502020204030204" pitchFamily="34" charset="0"/>
                <a:ea typeface="ＭＳ Ｐゴシック" panose="020B0600070205080204" pitchFamily="50" charset="-128"/>
              </a:defRPr>
            </a:lvl9pPr>
          </a:lstStyle>
          <a:p>
            <a:pPr>
              <a:buFont typeface="Arial" panose="020B0604020202020204" pitchFamily="34" charset="0"/>
              <a:buNone/>
            </a:pPr>
            <a:r>
              <a:rPr lang="ja-JP" altLang="en-US" sz="2400"/>
              <a:t>問題３：</a:t>
            </a:r>
            <a:r>
              <a:rPr lang="ja-JP" altLang="en-US" sz="2400">
                <a:solidFill>
                  <a:srgbClr val="FF99CC"/>
                </a:solidFill>
              </a:rPr>
              <a:t>市町村職員</a:t>
            </a:r>
            <a:r>
              <a:rPr lang="ja-JP" altLang="en-US" sz="2400"/>
              <a:t>①これからどの様な保健活動体制で被災者を支援する必要があるか？②保健所職員がこれから情報収集に来るというが、被災市町村としてどの様な事を伝える必要があるか？</a:t>
            </a:r>
            <a:endParaRPr lang="en-US" altLang="ja-JP" sz="2400"/>
          </a:p>
          <a:p>
            <a:pPr>
              <a:buFont typeface="Arial" panose="020B0604020202020204" pitchFamily="34" charset="0"/>
              <a:buNone/>
            </a:pPr>
            <a:r>
              <a:rPr lang="ja-JP" altLang="en-US" sz="2400"/>
              <a:t>・</a:t>
            </a:r>
            <a:r>
              <a:rPr lang="ja-JP" altLang="en-US" sz="2400">
                <a:solidFill>
                  <a:srgbClr val="FFFF00"/>
                </a:solidFill>
              </a:rPr>
              <a:t>保健所職員</a:t>
            </a:r>
            <a:r>
              <a:rPr lang="ja-JP" altLang="en-US" sz="2400"/>
              <a:t>①市町村からどの様な情報収集をする必要があるか？②連絡がつかない場合どの様な方法で収集するか？</a:t>
            </a:r>
            <a:endParaRPr lang="ja-JP" altLang="ja-JP" sz="2400"/>
          </a:p>
        </p:txBody>
      </p:sp>
      <p:sp>
        <p:nvSpPr>
          <p:cNvPr id="7" name="正方形/長方形 6">
            <a:extLst>
              <a:ext uri="{FF2B5EF4-FFF2-40B4-BE49-F238E27FC236}">
                <a16:creationId xmlns:a16="http://schemas.microsoft.com/office/drawing/2014/main" id="{047C2298-607B-8FE8-5D59-788CBDF29352}"/>
              </a:ext>
            </a:extLst>
          </p:cNvPr>
          <p:cNvSpPr/>
          <p:nvPr/>
        </p:nvSpPr>
        <p:spPr>
          <a:xfrm>
            <a:off x="84138" y="4724400"/>
            <a:ext cx="8975725" cy="2054225"/>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天空">
  <a:themeElements>
    <a:clrScheme name="天空">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天空">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天空">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10891</TotalTime>
  <Words>1211</Words>
  <Application>Microsoft Office PowerPoint</Application>
  <PresentationFormat>画面に合わせる (4:3)</PresentationFormat>
  <Paragraphs>112</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Arial</vt:lpstr>
      <vt:lpstr>ＭＳ Ｐゴシック</vt:lpstr>
      <vt:lpstr>Calibri Light</vt:lpstr>
      <vt:lpstr>Calibri</vt:lpstr>
      <vt:lpstr>游ゴシック</vt:lpstr>
      <vt:lpstr>游ゴシック Light</vt:lpstr>
      <vt:lpstr>天空</vt:lpstr>
      <vt:lpstr>本日の演習課題の状況設定</vt:lpstr>
      <vt:lpstr>PowerPoint プレゼンテーション</vt:lpstr>
      <vt:lpstr>場面２：８月７日（土）</vt:lpstr>
      <vt:lpstr>場面３：８月８日（日）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演習：隣接自治体を震源地とした直下型大規模地震</dc:title>
  <dc:creator>ushio</dc:creator>
  <cp:lastModifiedBy>Haruyama Sanae</cp:lastModifiedBy>
  <cp:revision>504</cp:revision>
  <cp:lastPrinted>2021-11-01T06:51:11Z</cp:lastPrinted>
  <dcterms:created xsi:type="dcterms:W3CDTF">2009-03-06T01:44:24Z</dcterms:created>
  <dcterms:modified xsi:type="dcterms:W3CDTF">2023-06-28T12:35:42Z</dcterms:modified>
</cp:coreProperties>
</file>