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906000" cy="6858000" type="A4"/>
  <p:notesSz cx="7100888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3" d="100"/>
          <a:sy n="63" d="100"/>
        </p:scale>
        <p:origin x="1814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87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332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693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9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873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12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3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02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84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9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197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DBB7A-F36E-477B-BB94-074082FBB1F3}" type="datetimeFigureOut">
              <a:rPr kumimoji="1" lang="ja-JP" altLang="en-US" smtClean="0"/>
              <a:t>2023/5/10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BF7A-41A7-4ECB-A9F7-363F2311B7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1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47CBC2A-1B56-542D-4014-CC6BF68DE5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" r="-1"/>
          <a:stretch/>
        </p:blipFill>
        <p:spPr>
          <a:xfrm>
            <a:off x="36576" y="174990"/>
            <a:ext cx="9808464" cy="656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3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68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okada hideki</dc:creator>
  <cp:lastModifiedBy>okada hideki</cp:lastModifiedBy>
  <cp:revision>6</cp:revision>
  <cp:lastPrinted>2023-04-25T02:17:59Z</cp:lastPrinted>
  <dcterms:created xsi:type="dcterms:W3CDTF">2023-04-19T05:40:28Z</dcterms:created>
  <dcterms:modified xsi:type="dcterms:W3CDTF">2023-05-10T02:16:50Z</dcterms:modified>
</cp:coreProperties>
</file>