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16" d="100"/>
          <a:sy n="116" d="100"/>
        </p:scale>
        <p:origin x="-1440" y="-72"/>
      </p:cViewPr>
      <p:guideLst>
        <p:guide orient="horz" pos="2160"/>
        <p:guide pos="2880"/>
      </p:guideLst>
    </p:cSldViewPr>
  </p:slideViewPr>
  <p:notesTextViewPr>
    <p:cViewPr>
      <p:scale>
        <a:sx n="1" d="1"/>
        <a:sy n="1" d="1"/>
      </p:scale>
      <p:origin x="0" y="0"/>
    </p:cViewPr>
  </p:notesTextViewPr>
  <p:sorterViewPr>
    <p:cViewPr>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48106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53073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1116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98429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35753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0503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75798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244321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385923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19473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FA7C9D-2256-4555-858F-8C594E0083E5}" type="datetimeFigureOut">
              <a:rPr kumimoji="1" lang="ja-JP" altLang="en-US" smtClean="0"/>
              <a:t>2023/12/14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254535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A7C9D-2256-4555-858F-8C594E0083E5}" type="datetimeFigureOut">
              <a:rPr kumimoji="1" lang="ja-JP" altLang="en-US" smtClean="0"/>
              <a:t>2023/12/14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51006-2994-4149-A296-F2A06AF8D408}" type="slidenum">
              <a:rPr kumimoji="1" lang="ja-JP" altLang="en-US" smtClean="0"/>
              <a:t>‹#›</a:t>
            </a:fld>
            <a:endParaRPr kumimoji="1" lang="ja-JP" altLang="en-US"/>
          </a:p>
        </p:txBody>
      </p:sp>
    </p:spTree>
    <p:extLst>
      <p:ext uri="{BB962C8B-B14F-4D97-AF65-F5344CB8AC3E}">
        <p14:creationId xmlns:p14="http://schemas.microsoft.com/office/powerpoint/2010/main" val="150239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ステラの歯科連携の開き方</a:t>
            </a:r>
            <a:r>
              <a:rPr kumimoji="1" lang="en-US" altLang="ja-JP" dirty="0" smtClean="0"/>
              <a:t/>
            </a:r>
            <a:br>
              <a:rPr kumimoji="1" lang="en-US" altLang="ja-JP" dirty="0" smtClean="0"/>
            </a:br>
            <a:r>
              <a:rPr lang="en-US" altLang="ja-JP" sz="2000" dirty="0" smtClean="0"/>
              <a:t>2023.11.29</a:t>
            </a:r>
            <a:r>
              <a:rPr lang="ja-JP" altLang="en-US" sz="2000" dirty="0" smtClean="0"/>
              <a:t>日版</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一通りの簡単な流れです。削除できますので</a:t>
            </a:r>
            <a:endParaRPr kumimoji="1" lang="en-US" altLang="ja-JP" dirty="0" smtClean="0"/>
          </a:p>
          <a:p>
            <a:pPr marL="0" indent="0">
              <a:buNone/>
            </a:pPr>
            <a:r>
              <a:rPr lang="ja-JP" altLang="en-US" dirty="0" smtClean="0"/>
              <a:t>いろいろやって書き込みしてみて下さい。</a:t>
            </a:r>
            <a:endParaRPr lang="en-US" altLang="ja-JP" dirty="0" smtClean="0"/>
          </a:p>
          <a:p>
            <a:pPr marL="0" indent="0">
              <a:buNone/>
            </a:pPr>
            <a:endParaRPr lang="en-US" altLang="ja-JP" dirty="0" smtClean="0"/>
          </a:p>
          <a:p>
            <a:r>
              <a:rPr kumimoji="1" lang="ja-JP" altLang="en-US" dirty="0" smtClean="0"/>
              <a:t>患者名等ですこし見える部分もありますので</a:t>
            </a:r>
            <a:endParaRPr kumimoji="1" lang="en-US" altLang="ja-JP" dirty="0" smtClean="0"/>
          </a:p>
          <a:p>
            <a:pPr marL="0" indent="0">
              <a:buNone/>
            </a:pPr>
            <a:r>
              <a:rPr lang="ja-JP" altLang="en-US" dirty="0" smtClean="0"/>
              <a:t>取り扱い注意でお願いします。</a:t>
            </a:r>
            <a:endParaRPr kumimoji="1" lang="ja-JP" altLang="en-US" dirty="0"/>
          </a:p>
        </p:txBody>
      </p:sp>
    </p:spTree>
    <p:extLst>
      <p:ext uri="{BB962C8B-B14F-4D97-AF65-F5344CB8AC3E}">
        <p14:creationId xmlns:p14="http://schemas.microsoft.com/office/powerpoint/2010/main" val="103415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4096"/>
            <a:ext cx="917281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2375756" y="332656"/>
            <a:ext cx="4392488"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このページで診療情報提供書入力</a:t>
            </a:r>
            <a:endParaRPr kumimoji="1" lang="ja-JP" altLang="en-US" dirty="0">
              <a:solidFill>
                <a:schemeClr val="tx1"/>
              </a:solidFill>
            </a:endParaRPr>
          </a:p>
        </p:txBody>
      </p:sp>
      <p:sp>
        <p:nvSpPr>
          <p:cNvPr id="6" name="正方形/長方形 5"/>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V="1">
            <a:off x="759161" y="3573016"/>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477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09344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2375756" y="332656"/>
            <a:ext cx="4392488"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このページで口腔機能管理</a:t>
            </a:r>
            <a:r>
              <a:rPr kumimoji="1" lang="ja-JP" altLang="en-US" dirty="0" smtClean="0">
                <a:solidFill>
                  <a:schemeClr val="accent1"/>
                </a:solidFill>
              </a:rPr>
              <a:t>計画書</a:t>
            </a:r>
            <a:r>
              <a:rPr kumimoji="1" lang="ja-JP" altLang="en-US" dirty="0" smtClean="0">
                <a:solidFill>
                  <a:schemeClr val="tx1"/>
                </a:solidFill>
              </a:rPr>
              <a:t>入力</a:t>
            </a:r>
            <a:endParaRPr kumimoji="1" lang="ja-JP" altLang="en-US" dirty="0">
              <a:solidFill>
                <a:schemeClr val="tx1"/>
              </a:solidFill>
            </a:endParaRPr>
          </a:p>
        </p:txBody>
      </p:sp>
      <p:sp>
        <p:nvSpPr>
          <p:cNvPr id="6" name="正方形/長方形 5"/>
          <p:cNvSpPr/>
          <p:nvPr/>
        </p:nvSpPr>
        <p:spPr>
          <a:xfrm flipV="1">
            <a:off x="755576" y="1182506"/>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V="1">
            <a:off x="755576" y="1614551"/>
            <a:ext cx="792088"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15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 y="864096"/>
            <a:ext cx="917281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2375756" y="332656"/>
            <a:ext cx="4392488"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このページで口腔機能管理</a:t>
            </a:r>
            <a:r>
              <a:rPr kumimoji="1" lang="ja-JP" altLang="en-US" dirty="0" smtClean="0">
                <a:solidFill>
                  <a:srgbClr val="FF0000"/>
                </a:solidFill>
              </a:rPr>
              <a:t>報告書</a:t>
            </a:r>
            <a:r>
              <a:rPr kumimoji="1" lang="ja-JP" altLang="en-US" dirty="0" smtClean="0">
                <a:solidFill>
                  <a:schemeClr val="tx1"/>
                </a:solidFill>
              </a:rPr>
              <a:t>入力</a:t>
            </a:r>
            <a:endParaRPr kumimoji="1" lang="ja-JP" altLang="en-US" dirty="0">
              <a:solidFill>
                <a:schemeClr val="tx1"/>
              </a:solidFill>
            </a:endParaRPr>
          </a:p>
        </p:txBody>
      </p:sp>
      <p:sp>
        <p:nvSpPr>
          <p:cNvPr id="7" name="正方形/長方形 6"/>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flipV="1">
            <a:off x="729095" y="1628799"/>
            <a:ext cx="602545" cy="144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866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1" y="864096"/>
            <a:ext cx="917281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2375756" y="332656"/>
            <a:ext cx="4392488"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このページで</a:t>
            </a:r>
            <a:r>
              <a:rPr kumimoji="1" lang="en-US" altLang="ja-JP" dirty="0" smtClean="0">
                <a:solidFill>
                  <a:schemeClr val="tx1"/>
                </a:solidFill>
              </a:rPr>
              <a:t>ACP</a:t>
            </a:r>
            <a:r>
              <a:rPr kumimoji="1" lang="ja-JP" altLang="en-US" dirty="0" smtClean="0">
                <a:solidFill>
                  <a:schemeClr val="tx1"/>
                </a:solidFill>
              </a:rPr>
              <a:t>記録（文書作成）</a:t>
            </a:r>
            <a:endParaRPr kumimoji="1" lang="ja-JP" altLang="en-US" dirty="0">
              <a:solidFill>
                <a:schemeClr val="tx1"/>
              </a:solidFill>
            </a:endParaRPr>
          </a:p>
        </p:txBody>
      </p:sp>
    </p:spTree>
    <p:extLst>
      <p:ext uri="{BB962C8B-B14F-4D97-AF65-F5344CB8AC3E}">
        <p14:creationId xmlns:p14="http://schemas.microsoft.com/office/powerpoint/2010/main" val="2780005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ここから具体的な内容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診療情報提供書での入力方法の一例です</a:t>
            </a:r>
            <a:endParaRPr kumimoji="1" lang="ja-JP" altLang="en-US" dirty="0"/>
          </a:p>
        </p:txBody>
      </p:sp>
    </p:spTree>
    <p:extLst>
      <p:ext uri="{BB962C8B-B14F-4D97-AF65-F5344CB8AC3E}">
        <p14:creationId xmlns:p14="http://schemas.microsoft.com/office/powerpoint/2010/main" val="159517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64096"/>
            <a:ext cx="91728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3405563" flipV="1">
            <a:off x="2321906" y="1691322"/>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923928" y="2342384"/>
            <a:ext cx="1944216" cy="863099"/>
          </a:xfrm>
          <a:prstGeom prst="wedgeRoundRectCallout">
            <a:avLst>
              <a:gd name="adj1" fmla="val -105336"/>
              <a:gd name="adj2" fmla="val -8061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タイトルクリックで</a:t>
            </a:r>
            <a:endParaRPr lang="en-US" altLang="ja-JP" dirty="0" smtClean="0">
              <a:solidFill>
                <a:schemeClr val="tx1"/>
              </a:solidFill>
            </a:endParaRPr>
          </a:p>
          <a:p>
            <a:pPr algn="ctr"/>
            <a:r>
              <a:rPr lang="ja-JP" altLang="en-US" dirty="0" smtClean="0">
                <a:solidFill>
                  <a:schemeClr val="tx1"/>
                </a:solidFill>
              </a:rPr>
              <a:t>見出し選択</a:t>
            </a:r>
            <a:endParaRPr lang="en-US" altLang="ja-JP" dirty="0" smtClean="0">
              <a:solidFill>
                <a:schemeClr val="tx1"/>
              </a:solidFill>
            </a:endParaRPr>
          </a:p>
        </p:txBody>
      </p:sp>
      <p:sp>
        <p:nvSpPr>
          <p:cNvPr id="7" name="正方形/長方形 6"/>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flipV="1">
            <a:off x="729212" y="3645024"/>
            <a:ext cx="602545" cy="144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524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2" y="850404"/>
            <a:ext cx="917281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8818387" flipV="1">
            <a:off x="6789400" y="1406728"/>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940152" y="2493893"/>
            <a:ext cx="1944216" cy="863099"/>
          </a:xfrm>
          <a:prstGeom prst="wedgeRoundRectCallout">
            <a:avLst>
              <a:gd name="adj1" fmla="val -6207"/>
              <a:gd name="adj2" fmla="val -12299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設定をクリックで</a:t>
            </a:r>
            <a:endParaRPr lang="en-US" altLang="ja-JP" dirty="0" smtClean="0">
              <a:solidFill>
                <a:schemeClr val="tx1"/>
              </a:solidFill>
            </a:endParaRPr>
          </a:p>
          <a:p>
            <a:pPr algn="ctr"/>
            <a:r>
              <a:rPr lang="ja-JP" altLang="en-US" dirty="0" smtClean="0">
                <a:solidFill>
                  <a:schemeClr val="tx1"/>
                </a:solidFill>
              </a:rPr>
              <a:t>左下にチェックを</a:t>
            </a:r>
            <a:endParaRPr lang="en-US" altLang="ja-JP" dirty="0" smtClean="0">
              <a:solidFill>
                <a:schemeClr val="tx1"/>
              </a:solidFill>
            </a:endParaRPr>
          </a:p>
          <a:p>
            <a:pPr algn="ctr"/>
            <a:r>
              <a:rPr lang="ja-JP" altLang="en-US" dirty="0">
                <a:solidFill>
                  <a:schemeClr val="tx1"/>
                </a:solidFill>
              </a:rPr>
              <a:t>入れる</a:t>
            </a:r>
            <a:endParaRPr lang="en-US" altLang="ja-JP" dirty="0" smtClean="0">
              <a:solidFill>
                <a:schemeClr val="tx1"/>
              </a:solidFill>
            </a:endParaRPr>
          </a:p>
        </p:txBody>
      </p:sp>
      <p:sp>
        <p:nvSpPr>
          <p:cNvPr id="4" name="正方形/長方形 3"/>
          <p:cNvSpPr/>
          <p:nvPr/>
        </p:nvSpPr>
        <p:spPr>
          <a:xfrm>
            <a:off x="755576" y="1124744"/>
            <a:ext cx="648072"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7375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803279"/>
            <a:ext cx="9260764" cy="520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3994206" flipV="1">
            <a:off x="4251990" y="1986243"/>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956382" y="3994973"/>
            <a:ext cx="3187617" cy="863099"/>
          </a:xfrm>
          <a:prstGeom prst="wedgeRoundRectCallout">
            <a:avLst>
              <a:gd name="adj1" fmla="val -83834"/>
              <a:gd name="adj2" fmla="val -1621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上から順に</a:t>
            </a:r>
            <a:endParaRPr lang="en-US" altLang="ja-JP" dirty="0" smtClean="0">
              <a:solidFill>
                <a:schemeClr val="tx1"/>
              </a:solidFill>
            </a:endParaRPr>
          </a:p>
          <a:p>
            <a:pPr algn="ctr"/>
            <a:r>
              <a:rPr lang="ja-JP" altLang="en-US" dirty="0">
                <a:solidFill>
                  <a:schemeClr val="tx1"/>
                </a:solidFill>
              </a:rPr>
              <a:t>クリック</a:t>
            </a:r>
            <a:r>
              <a:rPr lang="ja-JP" altLang="en-US" dirty="0" smtClean="0">
                <a:solidFill>
                  <a:schemeClr val="tx1"/>
                </a:solidFill>
              </a:rPr>
              <a:t>で自動入力に。</a:t>
            </a:r>
            <a:endParaRPr lang="en-US" altLang="ja-JP" dirty="0" smtClean="0">
              <a:solidFill>
                <a:schemeClr val="tx1"/>
              </a:solidFill>
            </a:endParaRPr>
          </a:p>
          <a:p>
            <a:pPr algn="ctr"/>
            <a:r>
              <a:rPr lang="ja-JP" altLang="en-US" dirty="0">
                <a:solidFill>
                  <a:schemeClr val="tx1"/>
                </a:solidFill>
              </a:rPr>
              <a:t>手打ち</a:t>
            </a:r>
            <a:r>
              <a:rPr lang="ja-JP" altLang="en-US" dirty="0" smtClean="0">
                <a:solidFill>
                  <a:schemeClr val="tx1"/>
                </a:solidFill>
              </a:rPr>
              <a:t>でも可能</a:t>
            </a:r>
            <a:endParaRPr lang="en-US" altLang="ja-JP" dirty="0" smtClean="0">
              <a:solidFill>
                <a:schemeClr val="tx1"/>
              </a:solidFill>
            </a:endParaRPr>
          </a:p>
        </p:txBody>
      </p:sp>
      <p:sp>
        <p:nvSpPr>
          <p:cNvPr id="7" name="右矢印 6"/>
          <p:cNvSpPr/>
          <p:nvPr/>
        </p:nvSpPr>
        <p:spPr>
          <a:xfrm rot="8328171" flipV="1">
            <a:off x="4404390" y="3776668"/>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5209372" flipV="1">
            <a:off x="6423759" y="5106699"/>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628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2" y="864096"/>
            <a:ext cx="917281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20174900" flipV="1">
            <a:off x="8275573" y="2326864"/>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582230" y="3141585"/>
            <a:ext cx="1944216" cy="1223519"/>
          </a:xfrm>
          <a:prstGeom prst="wedgeRoundRectCallout">
            <a:avLst>
              <a:gd name="adj1" fmla="val 34313"/>
              <a:gd name="adj2" fmla="val -9534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テンプレートに</a:t>
            </a:r>
            <a:endParaRPr lang="en-US" altLang="ja-JP" dirty="0" smtClean="0">
              <a:solidFill>
                <a:schemeClr val="tx1"/>
              </a:solidFill>
            </a:endParaRPr>
          </a:p>
          <a:p>
            <a:pPr algn="ctr"/>
            <a:r>
              <a:rPr lang="ja-JP" altLang="en-US" dirty="0">
                <a:solidFill>
                  <a:schemeClr val="tx1"/>
                </a:solidFill>
              </a:rPr>
              <a:t>すること</a:t>
            </a:r>
            <a:r>
              <a:rPr lang="ja-JP" altLang="en-US" dirty="0" smtClean="0">
                <a:solidFill>
                  <a:schemeClr val="tx1"/>
                </a:solidFill>
              </a:rPr>
              <a:t>も可能。</a:t>
            </a:r>
            <a:endParaRPr lang="en-US" altLang="ja-JP" dirty="0" smtClean="0">
              <a:solidFill>
                <a:schemeClr val="tx1"/>
              </a:solidFill>
            </a:endParaRPr>
          </a:p>
          <a:p>
            <a:pPr algn="ctr"/>
            <a:r>
              <a:rPr lang="ja-JP" altLang="en-US" dirty="0" smtClean="0">
                <a:solidFill>
                  <a:schemeClr val="tx1"/>
                </a:solidFill>
              </a:rPr>
              <a:t>あれば選択</a:t>
            </a:r>
            <a:endParaRPr lang="en-US" altLang="ja-JP" dirty="0" smtClean="0">
              <a:solidFill>
                <a:schemeClr val="tx1"/>
              </a:solidFill>
            </a:endParaRPr>
          </a:p>
        </p:txBody>
      </p:sp>
      <p:sp>
        <p:nvSpPr>
          <p:cNvPr id="4" name="円/楕円 3"/>
          <p:cNvSpPr/>
          <p:nvPr/>
        </p:nvSpPr>
        <p:spPr>
          <a:xfrm>
            <a:off x="0" y="3861048"/>
            <a:ext cx="914400" cy="3026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flipV="1">
            <a:off x="801103" y="1196753"/>
            <a:ext cx="602545"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334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8731"/>
            <a:ext cx="9111215" cy="512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20174900" flipV="1">
            <a:off x="8275573" y="2326864"/>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582230" y="3141585"/>
            <a:ext cx="1944216" cy="1223519"/>
          </a:xfrm>
          <a:prstGeom prst="wedgeRoundRectCallout">
            <a:avLst>
              <a:gd name="adj1" fmla="val 34313"/>
              <a:gd name="adj2" fmla="val -9534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テンプレートに</a:t>
            </a:r>
            <a:endParaRPr lang="en-US" altLang="ja-JP" dirty="0" smtClean="0">
              <a:solidFill>
                <a:schemeClr val="tx1"/>
              </a:solidFill>
            </a:endParaRPr>
          </a:p>
          <a:p>
            <a:pPr algn="ctr"/>
            <a:r>
              <a:rPr lang="ja-JP" altLang="en-US" dirty="0">
                <a:solidFill>
                  <a:schemeClr val="tx1"/>
                </a:solidFill>
              </a:rPr>
              <a:t>すること</a:t>
            </a:r>
            <a:r>
              <a:rPr lang="ja-JP" altLang="en-US" dirty="0" smtClean="0">
                <a:solidFill>
                  <a:schemeClr val="tx1"/>
                </a:solidFill>
              </a:rPr>
              <a:t>も可能。</a:t>
            </a:r>
            <a:endParaRPr lang="en-US" altLang="ja-JP" dirty="0" smtClean="0">
              <a:solidFill>
                <a:schemeClr val="tx1"/>
              </a:solidFill>
            </a:endParaRPr>
          </a:p>
          <a:p>
            <a:pPr algn="ctr"/>
            <a:r>
              <a:rPr lang="ja-JP" altLang="en-US" dirty="0" smtClean="0">
                <a:solidFill>
                  <a:schemeClr val="tx1"/>
                </a:solidFill>
              </a:rPr>
              <a:t>あれば選択</a:t>
            </a:r>
            <a:endParaRPr lang="en-US" altLang="ja-JP" dirty="0" smtClean="0">
              <a:solidFill>
                <a:schemeClr val="tx1"/>
              </a:solidFill>
            </a:endParaRPr>
          </a:p>
        </p:txBody>
      </p:sp>
      <p:sp>
        <p:nvSpPr>
          <p:cNvPr id="7" name="円/楕円 6"/>
          <p:cNvSpPr/>
          <p:nvPr/>
        </p:nvSpPr>
        <p:spPr>
          <a:xfrm>
            <a:off x="0" y="3789040"/>
            <a:ext cx="1187624" cy="3026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96" y="1190361"/>
            <a:ext cx="8905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22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9" y="997492"/>
            <a:ext cx="917281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a:xfrm rot="13405563" flipV="1">
            <a:off x="953754" y="3710618"/>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2411760" y="4217664"/>
            <a:ext cx="1656184" cy="1155552"/>
          </a:xfrm>
          <a:prstGeom prst="wedgeRoundRectCallout">
            <a:avLst>
              <a:gd name="adj1" fmla="val -112131"/>
              <a:gd name="adj2" fmla="val -6844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PS</a:t>
            </a:r>
            <a:r>
              <a:rPr kumimoji="1" lang="ja-JP" altLang="en-US" dirty="0" smtClean="0">
                <a:solidFill>
                  <a:schemeClr val="tx1"/>
                </a:solidFill>
              </a:rPr>
              <a:t>クリックで</a:t>
            </a:r>
            <a:endParaRPr kumimoji="1" lang="en-US" altLang="ja-JP" dirty="0" smtClean="0">
              <a:solidFill>
                <a:schemeClr val="tx1"/>
              </a:solidFill>
            </a:endParaRPr>
          </a:p>
          <a:p>
            <a:pPr algn="ctr"/>
            <a:r>
              <a:rPr lang="ja-JP" altLang="en-US" dirty="0">
                <a:solidFill>
                  <a:schemeClr val="tx1"/>
                </a:solidFill>
              </a:rPr>
              <a:t>下</a:t>
            </a:r>
            <a:r>
              <a:rPr lang="ja-JP" altLang="en-US" dirty="0" smtClean="0">
                <a:solidFill>
                  <a:schemeClr val="tx1"/>
                </a:solidFill>
              </a:rPr>
              <a:t>にでた</a:t>
            </a:r>
            <a:endParaRPr lang="en-US" altLang="ja-JP" dirty="0" smtClean="0">
              <a:solidFill>
                <a:schemeClr val="tx1"/>
              </a:solidFill>
            </a:endParaRPr>
          </a:p>
          <a:p>
            <a:pPr algn="ctr"/>
            <a:r>
              <a:rPr lang="en-US" altLang="ja-JP" dirty="0" smtClean="0">
                <a:solidFill>
                  <a:schemeClr val="tx1"/>
                </a:solidFill>
              </a:rPr>
              <a:t>PS</a:t>
            </a:r>
            <a:r>
              <a:rPr kumimoji="1" lang="ja-JP" altLang="en-US" dirty="0" smtClean="0">
                <a:solidFill>
                  <a:schemeClr val="tx1"/>
                </a:solidFill>
              </a:rPr>
              <a:t>選択で</a:t>
            </a:r>
            <a:endParaRPr kumimoji="1" lang="en-US" altLang="ja-JP" dirty="0" smtClean="0">
              <a:solidFill>
                <a:schemeClr val="tx1"/>
              </a:solidFill>
            </a:endParaRPr>
          </a:p>
          <a:p>
            <a:pPr algn="ctr"/>
            <a:r>
              <a:rPr kumimoji="1" lang="ja-JP" altLang="en-US" dirty="0" smtClean="0">
                <a:solidFill>
                  <a:schemeClr val="tx1"/>
                </a:solidFill>
              </a:rPr>
              <a:t>右下ログイン</a:t>
            </a:r>
            <a:endParaRPr kumimoji="1" lang="ja-JP" alt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350678"/>
            <a:ext cx="2546400" cy="25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a:xfrm>
            <a:off x="3635896" y="5229199"/>
            <a:ext cx="1512168" cy="122413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899591" y="4217664"/>
            <a:ext cx="1728193" cy="57998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65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2" y="864096"/>
            <a:ext cx="91728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2674880" flipV="1">
            <a:off x="8275572" y="4919651"/>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084168" y="3701563"/>
            <a:ext cx="1944216" cy="1223519"/>
          </a:xfrm>
          <a:prstGeom prst="wedgeRoundRectCallout">
            <a:avLst>
              <a:gd name="adj1" fmla="val 63256"/>
              <a:gd name="adj2" fmla="val 460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右下保存を</a:t>
            </a:r>
            <a:endParaRPr lang="en-US" altLang="ja-JP" dirty="0" smtClean="0">
              <a:solidFill>
                <a:schemeClr val="tx1"/>
              </a:solidFill>
            </a:endParaRPr>
          </a:p>
          <a:p>
            <a:pPr algn="ctr"/>
            <a:r>
              <a:rPr lang="ja-JP" altLang="en-US" dirty="0">
                <a:solidFill>
                  <a:schemeClr val="tx1"/>
                </a:solidFill>
              </a:rPr>
              <a:t>クリック</a:t>
            </a:r>
            <a:r>
              <a:rPr lang="ja-JP" altLang="en-US" dirty="0" smtClean="0">
                <a:solidFill>
                  <a:schemeClr val="tx1"/>
                </a:solidFill>
              </a:rPr>
              <a:t>で</a:t>
            </a:r>
            <a:endParaRPr lang="en-US" altLang="ja-JP" dirty="0" smtClean="0">
              <a:solidFill>
                <a:schemeClr val="tx1"/>
              </a:solidFill>
            </a:endParaRPr>
          </a:p>
          <a:p>
            <a:pPr algn="ctr"/>
            <a:r>
              <a:rPr lang="ja-JP" altLang="en-US" dirty="0" smtClean="0">
                <a:solidFill>
                  <a:schemeClr val="tx1"/>
                </a:solidFill>
              </a:rPr>
              <a:t>出た見出しから</a:t>
            </a:r>
            <a:endParaRPr lang="en-US" altLang="ja-JP" dirty="0" smtClean="0">
              <a:solidFill>
                <a:schemeClr val="tx1"/>
              </a:solidFill>
            </a:endParaRPr>
          </a:p>
          <a:p>
            <a:pPr algn="ctr"/>
            <a:r>
              <a:rPr lang="ja-JP" altLang="en-US" dirty="0" smtClean="0">
                <a:solidFill>
                  <a:schemeClr val="tx1"/>
                </a:solidFill>
              </a:rPr>
              <a:t>確定で保存</a:t>
            </a:r>
            <a:endParaRPr lang="en-US" altLang="ja-JP" dirty="0" smtClean="0">
              <a:solidFill>
                <a:schemeClr val="tx1"/>
              </a:solidFill>
            </a:endParaRPr>
          </a:p>
        </p:txBody>
      </p:sp>
      <p:sp>
        <p:nvSpPr>
          <p:cNvPr id="7" name="正方形/長方形 6"/>
          <p:cNvSpPr/>
          <p:nvPr/>
        </p:nvSpPr>
        <p:spPr>
          <a:xfrm flipV="1">
            <a:off x="729094" y="1124743"/>
            <a:ext cx="602545"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flipV="1">
            <a:off x="729094" y="3645024"/>
            <a:ext cx="602545" cy="116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4669128" y="3601329"/>
            <a:ext cx="1548792" cy="928691"/>
          </a:xfrm>
          <a:custGeom>
            <a:avLst/>
            <a:gdLst>
              <a:gd name="connsiteX0" fmla="*/ 1548792 w 1548792"/>
              <a:gd name="connsiteY0" fmla="*/ 914400 h 928691"/>
              <a:gd name="connsiteX1" fmla="*/ 1225235 w 1548792"/>
              <a:gd name="connsiteY1" fmla="*/ 900333 h 928691"/>
              <a:gd name="connsiteX2" fmla="*/ 1168964 w 1548792"/>
              <a:gd name="connsiteY2" fmla="*/ 872197 h 928691"/>
              <a:gd name="connsiteX3" fmla="*/ 1126761 w 1548792"/>
              <a:gd name="connsiteY3" fmla="*/ 858129 h 928691"/>
              <a:gd name="connsiteX4" fmla="*/ 1098626 w 1548792"/>
              <a:gd name="connsiteY4" fmla="*/ 815926 h 928691"/>
              <a:gd name="connsiteX5" fmla="*/ 1070490 w 1548792"/>
              <a:gd name="connsiteY5" fmla="*/ 787791 h 928691"/>
              <a:gd name="connsiteX6" fmla="*/ 1056423 w 1548792"/>
              <a:gd name="connsiteY6" fmla="*/ 745588 h 928691"/>
              <a:gd name="connsiteX7" fmla="*/ 1028287 w 1548792"/>
              <a:gd name="connsiteY7" fmla="*/ 675249 h 928691"/>
              <a:gd name="connsiteX8" fmla="*/ 1042355 w 1548792"/>
              <a:gd name="connsiteY8" fmla="*/ 520505 h 928691"/>
              <a:gd name="connsiteX9" fmla="*/ 1098626 w 1548792"/>
              <a:gd name="connsiteY9" fmla="*/ 534573 h 928691"/>
              <a:gd name="connsiteX10" fmla="*/ 1084558 w 1548792"/>
              <a:gd name="connsiteY10" fmla="*/ 633046 h 928691"/>
              <a:gd name="connsiteX11" fmla="*/ 943881 w 1548792"/>
              <a:gd name="connsiteY11" fmla="*/ 801859 h 928691"/>
              <a:gd name="connsiteX12" fmla="*/ 901678 w 1548792"/>
              <a:gd name="connsiteY12" fmla="*/ 815926 h 928691"/>
              <a:gd name="connsiteX13" fmla="*/ 803204 w 1548792"/>
              <a:gd name="connsiteY13" fmla="*/ 759656 h 928691"/>
              <a:gd name="connsiteX14" fmla="*/ 718798 w 1548792"/>
              <a:gd name="connsiteY14" fmla="*/ 731520 h 928691"/>
              <a:gd name="connsiteX15" fmla="*/ 634392 w 1548792"/>
              <a:gd name="connsiteY15" fmla="*/ 661182 h 928691"/>
              <a:gd name="connsiteX16" fmla="*/ 578121 w 1548792"/>
              <a:gd name="connsiteY16" fmla="*/ 576776 h 928691"/>
              <a:gd name="connsiteX17" fmla="*/ 535918 w 1548792"/>
              <a:gd name="connsiteY17" fmla="*/ 562708 h 928691"/>
              <a:gd name="connsiteX18" fmla="*/ 479647 w 1548792"/>
              <a:gd name="connsiteY18" fmla="*/ 478302 h 928691"/>
              <a:gd name="connsiteX19" fmla="*/ 395241 w 1548792"/>
              <a:gd name="connsiteY19" fmla="*/ 407963 h 928691"/>
              <a:gd name="connsiteX20" fmla="*/ 353038 w 1548792"/>
              <a:gd name="connsiteY20" fmla="*/ 379828 h 928691"/>
              <a:gd name="connsiteX21" fmla="*/ 268632 w 1548792"/>
              <a:gd name="connsiteY21" fmla="*/ 281354 h 928691"/>
              <a:gd name="connsiteX22" fmla="*/ 212361 w 1548792"/>
              <a:gd name="connsiteY22" fmla="*/ 225083 h 928691"/>
              <a:gd name="connsiteX23" fmla="*/ 184226 w 1548792"/>
              <a:gd name="connsiteY23" fmla="*/ 182880 h 928691"/>
              <a:gd name="connsiteX24" fmla="*/ 99820 w 1548792"/>
              <a:gd name="connsiteY24" fmla="*/ 84406 h 928691"/>
              <a:gd name="connsiteX25" fmla="*/ 85752 w 1548792"/>
              <a:gd name="connsiteY25" fmla="*/ 42203 h 928691"/>
              <a:gd name="connsiteX26" fmla="*/ 29481 w 1548792"/>
              <a:gd name="connsiteY26" fmla="*/ 28136 h 928691"/>
              <a:gd name="connsiteX27" fmla="*/ 1346 w 1548792"/>
              <a:gd name="connsiteY27" fmla="*/ 70339 h 928691"/>
              <a:gd name="connsiteX28" fmla="*/ 43549 w 1548792"/>
              <a:gd name="connsiteY28" fmla="*/ 56271 h 928691"/>
              <a:gd name="connsiteX29" fmla="*/ 85752 w 1548792"/>
              <a:gd name="connsiteY29" fmla="*/ 14068 h 928691"/>
              <a:gd name="connsiteX30" fmla="*/ 57617 w 1548792"/>
              <a:gd name="connsiteY30" fmla="*/ 0 h 92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8792" h="928691">
                <a:moveTo>
                  <a:pt x="1548792" y="914400"/>
                </a:moveTo>
                <a:cubicBezTo>
                  <a:pt x="1389334" y="930346"/>
                  <a:pt x="1398953" y="941208"/>
                  <a:pt x="1225235" y="900333"/>
                </a:cubicBezTo>
                <a:cubicBezTo>
                  <a:pt x="1204821" y="895530"/>
                  <a:pt x="1188239" y="880458"/>
                  <a:pt x="1168964" y="872197"/>
                </a:cubicBezTo>
                <a:cubicBezTo>
                  <a:pt x="1155334" y="866356"/>
                  <a:pt x="1140829" y="862818"/>
                  <a:pt x="1126761" y="858129"/>
                </a:cubicBezTo>
                <a:cubicBezTo>
                  <a:pt x="1117383" y="844061"/>
                  <a:pt x="1109188" y="829128"/>
                  <a:pt x="1098626" y="815926"/>
                </a:cubicBezTo>
                <a:cubicBezTo>
                  <a:pt x="1090340" y="805569"/>
                  <a:pt x="1077314" y="799164"/>
                  <a:pt x="1070490" y="787791"/>
                </a:cubicBezTo>
                <a:cubicBezTo>
                  <a:pt x="1062861" y="775076"/>
                  <a:pt x="1061630" y="759472"/>
                  <a:pt x="1056423" y="745588"/>
                </a:cubicBezTo>
                <a:cubicBezTo>
                  <a:pt x="1047556" y="721943"/>
                  <a:pt x="1037666" y="698695"/>
                  <a:pt x="1028287" y="675249"/>
                </a:cubicBezTo>
                <a:cubicBezTo>
                  <a:pt x="1032976" y="623668"/>
                  <a:pt x="1019192" y="566831"/>
                  <a:pt x="1042355" y="520505"/>
                </a:cubicBezTo>
                <a:cubicBezTo>
                  <a:pt x="1051002" y="503212"/>
                  <a:pt x="1091837" y="516470"/>
                  <a:pt x="1098626" y="534573"/>
                </a:cubicBezTo>
                <a:cubicBezTo>
                  <a:pt x="1110268" y="565619"/>
                  <a:pt x="1096461" y="602099"/>
                  <a:pt x="1084558" y="633046"/>
                </a:cubicBezTo>
                <a:cubicBezTo>
                  <a:pt x="1071309" y="667493"/>
                  <a:pt x="975604" y="791285"/>
                  <a:pt x="943881" y="801859"/>
                </a:cubicBezTo>
                <a:lnTo>
                  <a:pt x="901678" y="815926"/>
                </a:lnTo>
                <a:cubicBezTo>
                  <a:pt x="747130" y="777291"/>
                  <a:pt x="940344" y="835846"/>
                  <a:pt x="803204" y="759656"/>
                </a:cubicBezTo>
                <a:cubicBezTo>
                  <a:pt x="777279" y="745253"/>
                  <a:pt x="743474" y="747971"/>
                  <a:pt x="718798" y="731520"/>
                </a:cubicBezTo>
                <a:cubicBezTo>
                  <a:pt x="660042" y="692350"/>
                  <a:pt x="688550" y="715340"/>
                  <a:pt x="634392" y="661182"/>
                </a:cubicBezTo>
                <a:cubicBezTo>
                  <a:pt x="619733" y="631864"/>
                  <a:pt x="608812" y="595190"/>
                  <a:pt x="578121" y="576776"/>
                </a:cubicBezTo>
                <a:cubicBezTo>
                  <a:pt x="565405" y="569147"/>
                  <a:pt x="549986" y="567397"/>
                  <a:pt x="535918" y="562708"/>
                </a:cubicBezTo>
                <a:cubicBezTo>
                  <a:pt x="517161" y="534573"/>
                  <a:pt x="507782" y="497059"/>
                  <a:pt x="479647" y="478302"/>
                </a:cubicBezTo>
                <a:cubicBezTo>
                  <a:pt x="374858" y="408441"/>
                  <a:pt x="503565" y="498233"/>
                  <a:pt x="395241" y="407963"/>
                </a:cubicBezTo>
                <a:cubicBezTo>
                  <a:pt x="382253" y="397139"/>
                  <a:pt x="365875" y="390831"/>
                  <a:pt x="353038" y="379828"/>
                </a:cubicBezTo>
                <a:cubicBezTo>
                  <a:pt x="243900" y="286282"/>
                  <a:pt x="337557" y="361767"/>
                  <a:pt x="268632" y="281354"/>
                </a:cubicBezTo>
                <a:cubicBezTo>
                  <a:pt x="251369" y="261214"/>
                  <a:pt x="229624" y="245223"/>
                  <a:pt x="212361" y="225083"/>
                </a:cubicBezTo>
                <a:cubicBezTo>
                  <a:pt x="201358" y="212246"/>
                  <a:pt x="195229" y="195717"/>
                  <a:pt x="184226" y="182880"/>
                </a:cubicBezTo>
                <a:cubicBezTo>
                  <a:pt x="142690" y="134421"/>
                  <a:pt x="125658" y="136082"/>
                  <a:pt x="99820" y="84406"/>
                </a:cubicBezTo>
                <a:cubicBezTo>
                  <a:pt x="93188" y="71143"/>
                  <a:pt x="97331" y="51466"/>
                  <a:pt x="85752" y="42203"/>
                </a:cubicBezTo>
                <a:cubicBezTo>
                  <a:pt x="70654" y="30125"/>
                  <a:pt x="48238" y="32825"/>
                  <a:pt x="29481" y="28136"/>
                </a:cubicBezTo>
                <a:cubicBezTo>
                  <a:pt x="20103" y="42204"/>
                  <a:pt x="-6215" y="55217"/>
                  <a:pt x="1346" y="70339"/>
                </a:cubicBezTo>
                <a:cubicBezTo>
                  <a:pt x="7978" y="83602"/>
                  <a:pt x="31211" y="64496"/>
                  <a:pt x="43549" y="56271"/>
                </a:cubicBezTo>
                <a:cubicBezTo>
                  <a:pt x="60102" y="45235"/>
                  <a:pt x="80927" y="33369"/>
                  <a:pt x="85752" y="14068"/>
                </a:cubicBezTo>
                <a:cubicBezTo>
                  <a:pt x="88295" y="3896"/>
                  <a:pt x="66995" y="4689"/>
                  <a:pt x="57617"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81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6" y="836712"/>
            <a:ext cx="909344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9450712" flipV="1">
            <a:off x="8428923" y="1597460"/>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940152" y="2205481"/>
            <a:ext cx="1944216" cy="1223519"/>
          </a:xfrm>
          <a:prstGeom prst="wedgeRoundRectCallout">
            <a:avLst>
              <a:gd name="adj1" fmla="val 77727"/>
              <a:gd name="adj2" fmla="val -6774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送信したら</a:t>
            </a:r>
            <a:endParaRPr lang="en-US" altLang="ja-JP" dirty="0" smtClean="0">
              <a:solidFill>
                <a:schemeClr val="tx1"/>
              </a:solidFill>
            </a:endParaRPr>
          </a:p>
          <a:p>
            <a:pPr algn="ctr"/>
            <a:r>
              <a:rPr lang="ja-JP" altLang="en-US" dirty="0">
                <a:solidFill>
                  <a:schemeClr val="tx1"/>
                </a:solidFill>
              </a:rPr>
              <a:t>ここ</a:t>
            </a:r>
            <a:r>
              <a:rPr lang="ja-JP" altLang="en-US" dirty="0" smtClean="0">
                <a:solidFill>
                  <a:schemeClr val="tx1"/>
                </a:solidFill>
              </a:rPr>
              <a:t>の</a:t>
            </a:r>
            <a:endParaRPr lang="en-US" altLang="ja-JP" dirty="0" smtClean="0">
              <a:solidFill>
                <a:schemeClr val="tx1"/>
              </a:solidFill>
            </a:endParaRPr>
          </a:p>
          <a:p>
            <a:pPr algn="ctr"/>
            <a:r>
              <a:rPr lang="ja-JP" altLang="en-US" dirty="0" smtClean="0">
                <a:solidFill>
                  <a:schemeClr val="tx1"/>
                </a:solidFill>
              </a:rPr>
              <a:t>更新ボタンを</a:t>
            </a:r>
            <a:endParaRPr lang="en-US" altLang="ja-JP" dirty="0" smtClean="0">
              <a:solidFill>
                <a:schemeClr val="tx1"/>
              </a:solidFill>
            </a:endParaRPr>
          </a:p>
          <a:p>
            <a:pPr algn="ctr"/>
            <a:r>
              <a:rPr lang="ja-JP" altLang="en-US" dirty="0" smtClean="0">
                <a:solidFill>
                  <a:schemeClr val="tx1"/>
                </a:solidFill>
              </a:rPr>
              <a:t>クリックで反映</a:t>
            </a:r>
            <a:endParaRPr lang="en-US" altLang="ja-JP" dirty="0" smtClean="0">
              <a:solidFill>
                <a:schemeClr val="tx1"/>
              </a:solidFill>
            </a:endParaRPr>
          </a:p>
        </p:txBody>
      </p:sp>
      <p:sp>
        <p:nvSpPr>
          <p:cNvPr id="7" name="正方形/長方形 6"/>
          <p:cNvSpPr/>
          <p:nvPr/>
        </p:nvSpPr>
        <p:spPr>
          <a:xfrm flipV="1">
            <a:off x="729094" y="1124741"/>
            <a:ext cx="89057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7132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4096"/>
            <a:ext cx="917281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20695776" flipV="1">
            <a:off x="7222621" y="4260675"/>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427984" y="4005064"/>
            <a:ext cx="1944216" cy="1223519"/>
          </a:xfrm>
          <a:prstGeom prst="wedgeRoundRectCallout">
            <a:avLst>
              <a:gd name="adj1" fmla="val 92922"/>
              <a:gd name="adj2" fmla="val -102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ここに</a:t>
            </a:r>
            <a:r>
              <a:rPr lang="ja-JP" altLang="en-US" dirty="0" smtClean="0">
                <a:solidFill>
                  <a:schemeClr val="tx1"/>
                </a:solidFill>
              </a:rPr>
              <a:t>反映</a:t>
            </a:r>
            <a:endParaRPr lang="en-US" altLang="ja-JP" dirty="0" smtClean="0">
              <a:solidFill>
                <a:schemeClr val="tx1"/>
              </a:solidFill>
            </a:endParaRPr>
          </a:p>
          <a:p>
            <a:pPr algn="ctr"/>
            <a:r>
              <a:rPr lang="ja-JP" altLang="en-US" dirty="0">
                <a:solidFill>
                  <a:schemeClr val="tx1"/>
                </a:solidFill>
              </a:rPr>
              <a:t>されています</a:t>
            </a:r>
            <a:endParaRPr lang="en-US" altLang="ja-JP" dirty="0" smtClean="0">
              <a:solidFill>
                <a:schemeClr val="tx1"/>
              </a:solidFill>
            </a:endParaRPr>
          </a:p>
        </p:txBody>
      </p:sp>
      <p:sp>
        <p:nvSpPr>
          <p:cNvPr id="7" name="正方形/長方形 6"/>
          <p:cNvSpPr/>
          <p:nvPr/>
        </p:nvSpPr>
        <p:spPr>
          <a:xfrm flipV="1">
            <a:off x="745760" y="1158877"/>
            <a:ext cx="89057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7102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 y="874121"/>
            <a:ext cx="9154986" cy="514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890587"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293096"/>
            <a:ext cx="89058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7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9" y="850404"/>
            <a:ext cx="917281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20695776" flipV="1">
            <a:off x="7222621" y="4260675"/>
            <a:ext cx="501747"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779912" y="2492896"/>
            <a:ext cx="2741313" cy="1223519"/>
          </a:xfrm>
          <a:prstGeom prst="wedgeRoundRectCallout">
            <a:avLst>
              <a:gd name="adj1" fmla="val 73976"/>
              <a:gd name="adj2" fmla="val 10586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endParaRPr>
          </a:p>
          <a:p>
            <a:pPr algn="ctr"/>
            <a:r>
              <a:rPr lang="ja-JP" altLang="en-US" dirty="0" smtClean="0">
                <a:solidFill>
                  <a:schemeClr val="tx1"/>
                </a:solidFill>
              </a:rPr>
              <a:t>文書削除する場合は</a:t>
            </a:r>
            <a:endParaRPr lang="en-US" altLang="ja-JP" dirty="0" smtClean="0">
              <a:solidFill>
                <a:schemeClr val="tx1"/>
              </a:solidFill>
            </a:endParaRPr>
          </a:p>
          <a:p>
            <a:pPr algn="ctr"/>
            <a:r>
              <a:rPr lang="ja-JP" altLang="en-US" dirty="0" smtClean="0">
                <a:solidFill>
                  <a:schemeClr val="tx1"/>
                </a:solidFill>
              </a:rPr>
              <a:t>文書を右クリックし</a:t>
            </a:r>
            <a:endParaRPr lang="en-US" altLang="ja-JP" dirty="0" smtClean="0">
              <a:solidFill>
                <a:schemeClr val="tx1"/>
              </a:solidFill>
            </a:endParaRPr>
          </a:p>
          <a:p>
            <a:pPr algn="ctr"/>
            <a:r>
              <a:rPr lang="ja-JP" altLang="en-US" dirty="0" smtClean="0">
                <a:solidFill>
                  <a:schemeClr val="tx1"/>
                </a:solidFill>
              </a:rPr>
              <a:t>見出しの検査編集から</a:t>
            </a:r>
            <a:endParaRPr lang="en-US" altLang="ja-JP" dirty="0" smtClean="0">
              <a:solidFill>
                <a:schemeClr val="tx1"/>
              </a:solidFill>
            </a:endParaRPr>
          </a:p>
          <a:p>
            <a:pPr algn="ctr"/>
            <a:r>
              <a:rPr lang="ja-JP" altLang="en-US" dirty="0" smtClean="0">
                <a:solidFill>
                  <a:schemeClr val="tx1"/>
                </a:solidFill>
              </a:rPr>
              <a:t>削除できます</a:t>
            </a:r>
            <a:endParaRPr lang="en-US" altLang="ja-JP" dirty="0" smtClean="0">
              <a:solidFill>
                <a:schemeClr val="tx1"/>
              </a:solidFill>
            </a:endParaRPr>
          </a:p>
          <a:p>
            <a:pPr algn="ctr"/>
            <a:endParaRPr lang="en-US" altLang="ja-JP" dirty="0" smtClean="0">
              <a:solidFill>
                <a:schemeClr val="tx1"/>
              </a:solidFill>
            </a:endParaRPr>
          </a:p>
        </p:txBody>
      </p:sp>
      <p:cxnSp>
        <p:nvCxnSpPr>
          <p:cNvPr id="9" name="直線矢印コネクタ 8"/>
          <p:cNvCxnSpPr/>
          <p:nvPr/>
        </p:nvCxnSpPr>
        <p:spPr>
          <a:xfrm>
            <a:off x="7473494" y="3645024"/>
            <a:ext cx="55489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flipV="1">
            <a:off x="745760" y="1158877"/>
            <a:ext cx="89057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8862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 y="850633"/>
            <a:ext cx="9172004" cy="515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61313">
            <a:off x="6048870" y="5211658"/>
            <a:ext cx="5492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a:xfrm>
            <a:off x="3131840" y="3573016"/>
            <a:ext cx="2309265" cy="935487"/>
          </a:xfrm>
          <a:prstGeom prst="wedgeRoundRectCallout">
            <a:avLst>
              <a:gd name="adj1" fmla="val 73976"/>
              <a:gd name="adj2" fmla="val 12541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endParaRPr>
          </a:p>
          <a:p>
            <a:pPr algn="ctr"/>
            <a:r>
              <a:rPr lang="ja-JP" altLang="en-US" dirty="0" smtClean="0">
                <a:solidFill>
                  <a:schemeClr val="tx1"/>
                </a:solidFill>
              </a:rPr>
              <a:t>ここに出る</a:t>
            </a:r>
            <a:endParaRPr lang="en-US" altLang="ja-JP" dirty="0" smtClean="0">
              <a:solidFill>
                <a:schemeClr val="tx1"/>
              </a:solidFill>
            </a:endParaRPr>
          </a:p>
          <a:p>
            <a:pPr algn="ctr"/>
            <a:r>
              <a:rPr lang="ja-JP" altLang="en-US" dirty="0" smtClean="0">
                <a:solidFill>
                  <a:schemeClr val="tx1"/>
                </a:solidFill>
              </a:rPr>
              <a:t>編集ボタンから</a:t>
            </a:r>
            <a:endParaRPr lang="en-US" altLang="ja-JP" dirty="0" smtClean="0">
              <a:solidFill>
                <a:schemeClr val="tx1"/>
              </a:solidFill>
            </a:endParaRPr>
          </a:p>
          <a:p>
            <a:pPr algn="ctr"/>
            <a:r>
              <a:rPr lang="ja-JP" altLang="en-US" dirty="0" smtClean="0">
                <a:solidFill>
                  <a:schemeClr val="tx1"/>
                </a:solidFill>
              </a:rPr>
              <a:t>削除ボタンへ</a:t>
            </a:r>
            <a:endParaRPr lang="en-US" altLang="ja-JP" dirty="0" smtClean="0">
              <a:solidFill>
                <a:schemeClr val="tx1"/>
              </a:solidFill>
            </a:endParaRPr>
          </a:p>
          <a:p>
            <a:pPr algn="ctr"/>
            <a:endParaRPr lang="en-US" altLang="ja-JP" dirty="0" smtClean="0">
              <a:solidFill>
                <a:schemeClr val="tx1"/>
              </a:solidFill>
            </a:endParaRPr>
          </a:p>
        </p:txBody>
      </p:sp>
      <p:sp>
        <p:nvSpPr>
          <p:cNvPr id="7" name="正方形/長方形 6"/>
          <p:cNvSpPr/>
          <p:nvPr/>
        </p:nvSpPr>
        <p:spPr>
          <a:xfrm flipV="1">
            <a:off x="1449174" y="1700808"/>
            <a:ext cx="890578"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491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64086"/>
            <a:ext cx="9124148" cy="512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61313">
            <a:off x="4896741" y="5139651"/>
            <a:ext cx="5492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a:xfrm>
            <a:off x="2123728" y="3501008"/>
            <a:ext cx="2653103" cy="935487"/>
          </a:xfrm>
          <a:prstGeom prst="wedgeRoundRectCallout">
            <a:avLst>
              <a:gd name="adj1" fmla="val 56478"/>
              <a:gd name="adj2" fmla="val 12090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endParaRPr>
          </a:p>
          <a:p>
            <a:pPr algn="ctr"/>
            <a:r>
              <a:rPr lang="ja-JP" altLang="en-US" dirty="0" smtClean="0">
                <a:solidFill>
                  <a:schemeClr val="tx1"/>
                </a:solidFill>
              </a:rPr>
              <a:t>次に</a:t>
            </a:r>
            <a:endParaRPr lang="en-US" altLang="ja-JP" dirty="0" smtClean="0">
              <a:solidFill>
                <a:schemeClr val="tx1"/>
              </a:solidFill>
            </a:endParaRPr>
          </a:p>
          <a:p>
            <a:pPr algn="ctr"/>
            <a:r>
              <a:rPr lang="ja-JP" altLang="en-US" dirty="0" smtClean="0">
                <a:solidFill>
                  <a:schemeClr val="tx1"/>
                </a:solidFill>
              </a:rPr>
              <a:t>削除ボタン出ますので</a:t>
            </a:r>
            <a:endParaRPr lang="en-US" altLang="ja-JP" dirty="0" smtClean="0">
              <a:solidFill>
                <a:schemeClr val="tx1"/>
              </a:solidFill>
            </a:endParaRPr>
          </a:p>
          <a:p>
            <a:pPr algn="ctr"/>
            <a:r>
              <a:rPr lang="ja-JP" altLang="en-US" dirty="0">
                <a:solidFill>
                  <a:schemeClr val="tx1"/>
                </a:solidFill>
              </a:rPr>
              <a:t>ここ</a:t>
            </a:r>
            <a:r>
              <a:rPr lang="ja-JP" altLang="en-US" dirty="0" smtClean="0">
                <a:solidFill>
                  <a:schemeClr val="tx1"/>
                </a:solidFill>
              </a:rPr>
              <a:t>で削除可能です</a:t>
            </a:r>
            <a:endParaRPr lang="en-US" altLang="ja-JP" dirty="0" smtClean="0">
              <a:solidFill>
                <a:schemeClr val="tx1"/>
              </a:solidFill>
            </a:endParaRPr>
          </a:p>
          <a:p>
            <a:pPr algn="ctr"/>
            <a:endParaRPr lang="en-US" altLang="ja-JP" dirty="0" smtClean="0">
              <a:solidFill>
                <a:schemeClr val="tx1"/>
              </a:solidFill>
            </a:endParaRPr>
          </a:p>
        </p:txBody>
      </p:sp>
      <p:sp>
        <p:nvSpPr>
          <p:cNvPr id="7" name="正方形/長方形 6"/>
          <p:cNvSpPr/>
          <p:nvPr/>
        </p:nvSpPr>
        <p:spPr>
          <a:xfrm flipV="1">
            <a:off x="1115616" y="1700808"/>
            <a:ext cx="890578"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123728" y="6193725"/>
            <a:ext cx="4860540"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これ</a:t>
            </a:r>
            <a:r>
              <a:rPr lang="ja-JP" altLang="en-US" dirty="0" smtClean="0">
                <a:solidFill>
                  <a:schemeClr val="tx1"/>
                </a:solidFill>
              </a:rPr>
              <a:t>と同様に他の文書も作成してみて下さい</a:t>
            </a:r>
            <a:endParaRPr kumimoji="1" lang="ja-JP" altLang="en-US" dirty="0">
              <a:solidFill>
                <a:schemeClr val="tx1"/>
              </a:solidFill>
            </a:endParaRPr>
          </a:p>
        </p:txBody>
      </p:sp>
    </p:spTree>
    <p:extLst>
      <p:ext uri="{BB962C8B-B14F-4D97-AF65-F5344CB8AC3E}">
        <p14:creationId xmlns:p14="http://schemas.microsoft.com/office/powerpoint/2010/main" val="2577738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ここで送信した後は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久慈病院の医療連携室にステラで送信したことを</a:t>
            </a:r>
            <a:r>
              <a:rPr kumimoji="1" lang="en-US" altLang="ja-JP" dirty="0" smtClean="0"/>
              <a:t>FAX</a:t>
            </a:r>
            <a:r>
              <a:rPr kumimoji="1" lang="ja-JP" altLang="en-US" dirty="0" smtClean="0"/>
              <a:t>で送信お願いします。</a:t>
            </a:r>
            <a:endParaRPr kumimoji="1" lang="en-US" altLang="ja-JP" dirty="0" smtClean="0"/>
          </a:p>
          <a:p>
            <a:endParaRPr lang="en-US" altLang="ja-JP" dirty="0"/>
          </a:p>
          <a:p>
            <a:r>
              <a:rPr kumimoji="1" lang="ja-JP" altLang="en-US" dirty="0" smtClean="0"/>
              <a:t>現在はまだ連携室では送信されてきていることがわかりませんので、ご面倒でも宜しくお願いします。</a:t>
            </a:r>
            <a:endParaRPr kumimoji="1" lang="en-US" altLang="ja-JP" smtClean="0"/>
          </a:p>
          <a:p>
            <a:pPr marL="0" indent="0">
              <a:buNone/>
            </a:pPr>
            <a:endParaRPr kumimoji="1" lang="en-US" altLang="ja-JP" dirty="0" smtClean="0"/>
          </a:p>
          <a:p>
            <a:r>
              <a:rPr lang="ja-JP" altLang="en-US" dirty="0" smtClean="0"/>
              <a:t>今後は自動で</a:t>
            </a:r>
            <a:r>
              <a:rPr lang="en-US" altLang="ja-JP" dirty="0" smtClean="0"/>
              <a:t>(F</a:t>
            </a:r>
            <a:r>
              <a:rPr lang="ja-JP" altLang="en-US" dirty="0" smtClean="0"/>
              <a:t>ＡＸ自動送信等</a:t>
            </a:r>
            <a:r>
              <a:rPr lang="en-US" altLang="ja-JP" dirty="0" smtClean="0"/>
              <a:t>)</a:t>
            </a:r>
            <a:r>
              <a:rPr lang="ja-JP" altLang="en-US" dirty="0" smtClean="0"/>
              <a:t>お知らせできる機能も作成予定です。</a:t>
            </a:r>
            <a:r>
              <a:rPr lang="en-US" altLang="ja-JP" dirty="0" smtClean="0"/>
              <a:t/>
            </a:r>
            <a:br>
              <a:rPr lang="en-US" altLang="ja-JP" dirty="0" smtClean="0"/>
            </a:br>
            <a:endParaRPr lang="en-US" altLang="ja-JP" dirty="0" smtClean="0"/>
          </a:p>
        </p:txBody>
      </p:sp>
    </p:spTree>
    <p:extLst>
      <p:ext uri="{BB962C8B-B14F-4D97-AF65-F5344CB8AC3E}">
        <p14:creationId xmlns:p14="http://schemas.microsoft.com/office/powerpoint/2010/main" val="71329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 y="850404"/>
            <a:ext cx="91728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爆発 1 3"/>
          <p:cNvSpPr/>
          <p:nvPr/>
        </p:nvSpPr>
        <p:spPr>
          <a:xfrm>
            <a:off x="1619672" y="3119491"/>
            <a:ext cx="5544616" cy="2939505"/>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途中でこのような表示が出たら右上の戻るボタンを押すか</a:t>
            </a:r>
            <a:endParaRPr kumimoji="1" lang="en-US" altLang="ja-JP" dirty="0" smtClean="0"/>
          </a:p>
          <a:p>
            <a:pPr algn="ctr"/>
            <a:r>
              <a:rPr lang="ja-JP" altLang="en-US" dirty="0" smtClean="0"/>
              <a:t>だめな時は再起動して下さい</a:t>
            </a:r>
            <a:endParaRPr kumimoji="1" lang="ja-JP" altLang="en-US" dirty="0"/>
          </a:p>
        </p:txBody>
      </p:sp>
      <p:cxnSp>
        <p:nvCxnSpPr>
          <p:cNvPr id="6" name="直線矢印コネクタ 5"/>
          <p:cNvCxnSpPr/>
          <p:nvPr/>
        </p:nvCxnSpPr>
        <p:spPr>
          <a:xfrm flipV="1">
            <a:off x="3995936" y="2708920"/>
            <a:ext cx="72008" cy="115212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5711483" y="1772529"/>
            <a:ext cx="3112076" cy="2672862"/>
          </a:xfrm>
          <a:custGeom>
            <a:avLst/>
            <a:gdLst>
              <a:gd name="connsiteX0" fmla="*/ 0 w 3112076"/>
              <a:gd name="connsiteY0" fmla="*/ 2672862 h 2672862"/>
              <a:gd name="connsiteX1" fmla="*/ 28135 w 3112076"/>
              <a:gd name="connsiteY1" fmla="*/ 2602523 h 2672862"/>
              <a:gd name="connsiteX2" fmla="*/ 70339 w 3112076"/>
              <a:gd name="connsiteY2" fmla="*/ 2560320 h 2672862"/>
              <a:gd name="connsiteX3" fmla="*/ 98474 w 3112076"/>
              <a:gd name="connsiteY3" fmla="*/ 2475914 h 2672862"/>
              <a:gd name="connsiteX4" fmla="*/ 112542 w 3112076"/>
              <a:gd name="connsiteY4" fmla="*/ 2433711 h 2672862"/>
              <a:gd name="connsiteX5" fmla="*/ 168812 w 3112076"/>
              <a:gd name="connsiteY5" fmla="*/ 2349305 h 2672862"/>
              <a:gd name="connsiteX6" fmla="*/ 225083 w 3112076"/>
              <a:gd name="connsiteY6" fmla="*/ 2278966 h 2672862"/>
              <a:gd name="connsiteX7" fmla="*/ 239151 w 3112076"/>
              <a:gd name="connsiteY7" fmla="*/ 2236763 h 2672862"/>
              <a:gd name="connsiteX8" fmla="*/ 267286 w 3112076"/>
              <a:gd name="connsiteY8" fmla="*/ 2194560 h 2672862"/>
              <a:gd name="connsiteX9" fmla="*/ 295422 w 3112076"/>
              <a:gd name="connsiteY9" fmla="*/ 2138289 h 2672862"/>
              <a:gd name="connsiteX10" fmla="*/ 351692 w 3112076"/>
              <a:gd name="connsiteY10" fmla="*/ 2096086 h 2672862"/>
              <a:gd name="connsiteX11" fmla="*/ 379828 w 3112076"/>
              <a:gd name="connsiteY11" fmla="*/ 2053883 h 2672862"/>
              <a:gd name="connsiteX12" fmla="*/ 478302 w 3112076"/>
              <a:gd name="connsiteY12" fmla="*/ 1955409 h 2672862"/>
              <a:gd name="connsiteX13" fmla="*/ 520505 w 3112076"/>
              <a:gd name="connsiteY13" fmla="*/ 1913206 h 2672862"/>
              <a:gd name="connsiteX14" fmla="*/ 661182 w 3112076"/>
              <a:gd name="connsiteY14" fmla="*/ 1814733 h 2672862"/>
              <a:gd name="connsiteX15" fmla="*/ 703385 w 3112076"/>
              <a:gd name="connsiteY15" fmla="*/ 1786597 h 2672862"/>
              <a:gd name="connsiteX16" fmla="*/ 801859 w 3112076"/>
              <a:gd name="connsiteY16" fmla="*/ 1716259 h 2672862"/>
              <a:gd name="connsiteX17" fmla="*/ 872197 w 3112076"/>
              <a:gd name="connsiteY17" fmla="*/ 1674056 h 2672862"/>
              <a:gd name="connsiteX18" fmla="*/ 928468 w 3112076"/>
              <a:gd name="connsiteY18" fmla="*/ 1617785 h 2672862"/>
              <a:gd name="connsiteX19" fmla="*/ 956603 w 3112076"/>
              <a:gd name="connsiteY19" fmla="*/ 1589649 h 2672862"/>
              <a:gd name="connsiteX20" fmla="*/ 1097280 w 3112076"/>
              <a:gd name="connsiteY20" fmla="*/ 1603717 h 2672862"/>
              <a:gd name="connsiteX21" fmla="*/ 1167619 w 3112076"/>
              <a:gd name="connsiteY21" fmla="*/ 1631853 h 2672862"/>
              <a:gd name="connsiteX22" fmla="*/ 1252025 w 3112076"/>
              <a:gd name="connsiteY22" fmla="*/ 1659988 h 2672862"/>
              <a:gd name="connsiteX23" fmla="*/ 1322363 w 3112076"/>
              <a:gd name="connsiteY23" fmla="*/ 1674056 h 2672862"/>
              <a:gd name="connsiteX24" fmla="*/ 1477108 w 3112076"/>
              <a:gd name="connsiteY24" fmla="*/ 1730326 h 2672862"/>
              <a:gd name="connsiteX25" fmla="*/ 1519311 w 3112076"/>
              <a:gd name="connsiteY25" fmla="*/ 1744394 h 2672862"/>
              <a:gd name="connsiteX26" fmla="*/ 1519311 w 3112076"/>
              <a:gd name="connsiteY26" fmla="*/ 2011680 h 2672862"/>
              <a:gd name="connsiteX27" fmla="*/ 1448972 w 3112076"/>
              <a:gd name="connsiteY27" fmla="*/ 2067951 h 2672862"/>
              <a:gd name="connsiteX28" fmla="*/ 1308295 w 3112076"/>
              <a:gd name="connsiteY28" fmla="*/ 2011680 h 2672862"/>
              <a:gd name="connsiteX29" fmla="*/ 1294228 w 3112076"/>
              <a:gd name="connsiteY29" fmla="*/ 1969477 h 2672862"/>
              <a:gd name="connsiteX30" fmla="*/ 1336431 w 3112076"/>
              <a:gd name="connsiteY30" fmla="*/ 1674056 h 2672862"/>
              <a:gd name="connsiteX31" fmla="*/ 1350499 w 3112076"/>
              <a:gd name="connsiteY31" fmla="*/ 1603717 h 2672862"/>
              <a:gd name="connsiteX32" fmla="*/ 1406769 w 3112076"/>
              <a:gd name="connsiteY32" fmla="*/ 1519311 h 2672862"/>
              <a:gd name="connsiteX33" fmla="*/ 1420837 w 3112076"/>
              <a:gd name="connsiteY33" fmla="*/ 1463040 h 2672862"/>
              <a:gd name="connsiteX34" fmla="*/ 1463040 w 3112076"/>
              <a:gd name="connsiteY34" fmla="*/ 1434905 h 2672862"/>
              <a:gd name="connsiteX35" fmla="*/ 1491175 w 3112076"/>
              <a:gd name="connsiteY35" fmla="*/ 1406769 h 2672862"/>
              <a:gd name="connsiteX36" fmla="*/ 1533379 w 3112076"/>
              <a:gd name="connsiteY36" fmla="*/ 1350499 h 2672862"/>
              <a:gd name="connsiteX37" fmla="*/ 1603717 w 3112076"/>
              <a:gd name="connsiteY37" fmla="*/ 1294228 h 2672862"/>
              <a:gd name="connsiteX38" fmla="*/ 1645920 w 3112076"/>
              <a:gd name="connsiteY38" fmla="*/ 1280160 h 2672862"/>
              <a:gd name="connsiteX39" fmla="*/ 1688123 w 3112076"/>
              <a:gd name="connsiteY39" fmla="*/ 1209822 h 2672862"/>
              <a:gd name="connsiteX40" fmla="*/ 1730326 w 3112076"/>
              <a:gd name="connsiteY40" fmla="*/ 1195754 h 2672862"/>
              <a:gd name="connsiteX41" fmla="*/ 1786597 w 3112076"/>
              <a:gd name="connsiteY41" fmla="*/ 1125416 h 2672862"/>
              <a:gd name="connsiteX42" fmla="*/ 1856935 w 3112076"/>
              <a:gd name="connsiteY42" fmla="*/ 1055077 h 2672862"/>
              <a:gd name="connsiteX43" fmla="*/ 1885071 w 3112076"/>
              <a:gd name="connsiteY43" fmla="*/ 1026942 h 2672862"/>
              <a:gd name="connsiteX44" fmla="*/ 1969477 w 3112076"/>
              <a:gd name="connsiteY44" fmla="*/ 984739 h 2672862"/>
              <a:gd name="connsiteX45" fmla="*/ 2053883 w 3112076"/>
              <a:gd name="connsiteY45" fmla="*/ 942536 h 2672862"/>
              <a:gd name="connsiteX46" fmla="*/ 2166425 w 3112076"/>
              <a:gd name="connsiteY46" fmla="*/ 858129 h 2672862"/>
              <a:gd name="connsiteX47" fmla="*/ 2278966 w 3112076"/>
              <a:gd name="connsiteY47" fmla="*/ 801859 h 2672862"/>
              <a:gd name="connsiteX48" fmla="*/ 2335237 w 3112076"/>
              <a:gd name="connsiteY48" fmla="*/ 787791 h 2672862"/>
              <a:gd name="connsiteX49" fmla="*/ 2391508 w 3112076"/>
              <a:gd name="connsiteY49" fmla="*/ 759656 h 2672862"/>
              <a:gd name="connsiteX50" fmla="*/ 2489982 w 3112076"/>
              <a:gd name="connsiteY50" fmla="*/ 703385 h 2672862"/>
              <a:gd name="connsiteX51" fmla="*/ 2574388 w 3112076"/>
              <a:gd name="connsiteY51" fmla="*/ 675249 h 2672862"/>
              <a:gd name="connsiteX52" fmla="*/ 2616591 w 3112076"/>
              <a:gd name="connsiteY52" fmla="*/ 647114 h 2672862"/>
              <a:gd name="connsiteX53" fmla="*/ 2658794 w 3112076"/>
              <a:gd name="connsiteY53" fmla="*/ 633046 h 2672862"/>
              <a:gd name="connsiteX54" fmla="*/ 2771335 w 3112076"/>
              <a:gd name="connsiteY54" fmla="*/ 548640 h 2672862"/>
              <a:gd name="connsiteX55" fmla="*/ 2897945 w 3112076"/>
              <a:gd name="connsiteY55" fmla="*/ 407963 h 2672862"/>
              <a:gd name="connsiteX56" fmla="*/ 2926080 w 3112076"/>
              <a:gd name="connsiteY56" fmla="*/ 365760 h 2672862"/>
              <a:gd name="connsiteX57" fmla="*/ 2968283 w 3112076"/>
              <a:gd name="connsiteY57" fmla="*/ 323557 h 2672862"/>
              <a:gd name="connsiteX58" fmla="*/ 2982351 w 3112076"/>
              <a:gd name="connsiteY58" fmla="*/ 281354 h 2672862"/>
              <a:gd name="connsiteX59" fmla="*/ 3010486 w 3112076"/>
              <a:gd name="connsiteY59" fmla="*/ 182880 h 2672862"/>
              <a:gd name="connsiteX60" fmla="*/ 3038622 w 3112076"/>
              <a:gd name="connsiteY60" fmla="*/ 154745 h 2672862"/>
              <a:gd name="connsiteX61" fmla="*/ 3010486 w 3112076"/>
              <a:gd name="connsiteY61" fmla="*/ 14068 h 2672862"/>
              <a:gd name="connsiteX62" fmla="*/ 2968283 w 3112076"/>
              <a:gd name="connsiteY62" fmla="*/ 28136 h 2672862"/>
              <a:gd name="connsiteX63" fmla="*/ 2940148 w 3112076"/>
              <a:gd name="connsiteY63" fmla="*/ 70339 h 2672862"/>
              <a:gd name="connsiteX64" fmla="*/ 2912012 w 3112076"/>
              <a:gd name="connsiteY64" fmla="*/ 98474 h 2672862"/>
              <a:gd name="connsiteX65" fmla="*/ 3108960 w 3112076"/>
              <a:gd name="connsiteY65" fmla="*/ 98474 h 2672862"/>
              <a:gd name="connsiteX66" fmla="*/ 3066757 w 3112076"/>
              <a:gd name="connsiteY66" fmla="*/ 70339 h 2672862"/>
              <a:gd name="connsiteX67" fmla="*/ 3038622 w 3112076"/>
              <a:gd name="connsiteY67" fmla="*/ 42203 h 2672862"/>
              <a:gd name="connsiteX68" fmla="*/ 3024554 w 3112076"/>
              <a:gd name="connsiteY68" fmla="*/ 0 h 267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112076" h="2672862">
                <a:moveTo>
                  <a:pt x="0" y="2672862"/>
                </a:moveTo>
                <a:cubicBezTo>
                  <a:pt x="9378" y="2649416"/>
                  <a:pt x="14751" y="2623937"/>
                  <a:pt x="28135" y="2602523"/>
                </a:cubicBezTo>
                <a:cubicBezTo>
                  <a:pt x="38679" y="2585652"/>
                  <a:pt x="60677" y="2577711"/>
                  <a:pt x="70339" y="2560320"/>
                </a:cubicBezTo>
                <a:cubicBezTo>
                  <a:pt x="84742" y="2534395"/>
                  <a:pt x="89096" y="2504049"/>
                  <a:pt x="98474" y="2475914"/>
                </a:cubicBezTo>
                <a:cubicBezTo>
                  <a:pt x="103163" y="2461846"/>
                  <a:pt x="104317" y="2446049"/>
                  <a:pt x="112542" y="2433711"/>
                </a:cubicBezTo>
                <a:cubicBezTo>
                  <a:pt x="131299" y="2405576"/>
                  <a:pt x="144902" y="2373215"/>
                  <a:pt x="168812" y="2349305"/>
                </a:cubicBezTo>
                <a:cubicBezTo>
                  <a:pt x="194982" y="2323135"/>
                  <a:pt x="207336" y="2314459"/>
                  <a:pt x="225083" y="2278966"/>
                </a:cubicBezTo>
                <a:cubicBezTo>
                  <a:pt x="231715" y="2265703"/>
                  <a:pt x="232519" y="2250026"/>
                  <a:pt x="239151" y="2236763"/>
                </a:cubicBezTo>
                <a:cubicBezTo>
                  <a:pt x="246712" y="2221641"/>
                  <a:pt x="258898" y="2209240"/>
                  <a:pt x="267286" y="2194560"/>
                </a:cubicBezTo>
                <a:cubicBezTo>
                  <a:pt x="277691" y="2176352"/>
                  <a:pt x="281774" y="2154211"/>
                  <a:pt x="295422" y="2138289"/>
                </a:cubicBezTo>
                <a:cubicBezTo>
                  <a:pt x="310680" y="2120487"/>
                  <a:pt x="335113" y="2112665"/>
                  <a:pt x="351692" y="2096086"/>
                </a:cubicBezTo>
                <a:cubicBezTo>
                  <a:pt x="363647" y="2084131"/>
                  <a:pt x="368518" y="2066450"/>
                  <a:pt x="379828" y="2053883"/>
                </a:cubicBezTo>
                <a:cubicBezTo>
                  <a:pt x="410882" y="2019379"/>
                  <a:pt x="445477" y="1988234"/>
                  <a:pt x="478302" y="1955409"/>
                </a:cubicBezTo>
                <a:cubicBezTo>
                  <a:pt x="492370" y="1941341"/>
                  <a:pt x="503952" y="1924241"/>
                  <a:pt x="520505" y="1913206"/>
                </a:cubicBezTo>
                <a:cubicBezTo>
                  <a:pt x="714501" y="1783877"/>
                  <a:pt x="515399" y="1918864"/>
                  <a:pt x="661182" y="1814733"/>
                </a:cubicBezTo>
                <a:cubicBezTo>
                  <a:pt x="674940" y="1804906"/>
                  <a:pt x="690396" y="1797421"/>
                  <a:pt x="703385" y="1786597"/>
                </a:cubicBezTo>
                <a:cubicBezTo>
                  <a:pt x="788930" y="1715309"/>
                  <a:pt x="697738" y="1768319"/>
                  <a:pt x="801859" y="1716259"/>
                </a:cubicBezTo>
                <a:cubicBezTo>
                  <a:pt x="905808" y="1612306"/>
                  <a:pt x="744372" y="1765358"/>
                  <a:pt x="872197" y="1674056"/>
                </a:cubicBezTo>
                <a:cubicBezTo>
                  <a:pt x="893782" y="1658638"/>
                  <a:pt x="909711" y="1636542"/>
                  <a:pt x="928468" y="1617785"/>
                </a:cubicBezTo>
                <a:lnTo>
                  <a:pt x="956603" y="1589649"/>
                </a:lnTo>
                <a:cubicBezTo>
                  <a:pt x="1003495" y="1594338"/>
                  <a:pt x="1051069" y="1594475"/>
                  <a:pt x="1097280" y="1603717"/>
                </a:cubicBezTo>
                <a:cubicBezTo>
                  <a:pt x="1122042" y="1608670"/>
                  <a:pt x="1143887" y="1623223"/>
                  <a:pt x="1167619" y="1631853"/>
                </a:cubicBezTo>
                <a:cubicBezTo>
                  <a:pt x="1195491" y="1641988"/>
                  <a:pt x="1222944" y="1654172"/>
                  <a:pt x="1252025" y="1659988"/>
                </a:cubicBezTo>
                <a:cubicBezTo>
                  <a:pt x="1275471" y="1664677"/>
                  <a:pt x="1299295" y="1667765"/>
                  <a:pt x="1322363" y="1674056"/>
                </a:cubicBezTo>
                <a:cubicBezTo>
                  <a:pt x="1394606" y="1693759"/>
                  <a:pt x="1409988" y="1705156"/>
                  <a:pt x="1477108" y="1730326"/>
                </a:cubicBezTo>
                <a:cubicBezTo>
                  <a:pt x="1490993" y="1735533"/>
                  <a:pt x="1505243" y="1739705"/>
                  <a:pt x="1519311" y="1744394"/>
                </a:cubicBezTo>
                <a:cubicBezTo>
                  <a:pt x="1553866" y="1848055"/>
                  <a:pt x="1550963" y="1821773"/>
                  <a:pt x="1519311" y="2011680"/>
                </a:cubicBezTo>
                <a:cubicBezTo>
                  <a:pt x="1516805" y="2026715"/>
                  <a:pt x="1454300" y="2064399"/>
                  <a:pt x="1448972" y="2067951"/>
                </a:cubicBezTo>
                <a:cubicBezTo>
                  <a:pt x="1348938" y="2055446"/>
                  <a:pt x="1344306" y="2083702"/>
                  <a:pt x="1308295" y="2011680"/>
                </a:cubicBezTo>
                <a:cubicBezTo>
                  <a:pt x="1301663" y="1998417"/>
                  <a:pt x="1298917" y="1983545"/>
                  <a:pt x="1294228" y="1969477"/>
                </a:cubicBezTo>
                <a:cubicBezTo>
                  <a:pt x="1308296" y="1871003"/>
                  <a:pt x="1321305" y="1772373"/>
                  <a:pt x="1336431" y="1674056"/>
                </a:cubicBezTo>
                <a:cubicBezTo>
                  <a:pt x="1340067" y="1650423"/>
                  <a:pt x="1340605" y="1625485"/>
                  <a:pt x="1350499" y="1603717"/>
                </a:cubicBezTo>
                <a:cubicBezTo>
                  <a:pt x="1364491" y="1572934"/>
                  <a:pt x="1406769" y="1519311"/>
                  <a:pt x="1406769" y="1519311"/>
                </a:cubicBezTo>
                <a:cubicBezTo>
                  <a:pt x="1411458" y="1500554"/>
                  <a:pt x="1410112" y="1479127"/>
                  <a:pt x="1420837" y="1463040"/>
                </a:cubicBezTo>
                <a:cubicBezTo>
                  <a:pt x="1430215" y="1448972"/>
                  <a:pt x="1449838" y="1445467"/>
                  <a:pt x="1463040" y="1434905"/>
                </a:cubicBezTo>
                <a:cubicBezTo>
                  <a:pt x="1473397" y="1426619"/>
                  <a:pt x="1482684" y="1416958"/>
                  <a:pt x="1491175" y="1406769"/>
                </a:cubicBezTo>
                <a:cubicBezTo>
                  <a:pt x="1506185" y="1388757"/>
                  <a:pt x="1518369" y="1368511"/>
                  <a:pt x="1533379" y="1350499"/>
                </a:cubicBezTo>
                <a:cubicBezTo>
                  <a:pt x="1552074" y="1328066"/>
                  <a:pt x="1577752" y="1307211"/>
                  <a:pt x="1603717" y="1294228"/>
                </a:cubicBezTo>
                <a:cubicBezTo>
                  <a:pt x="1616980" y="1287596"/>
                  <a:pt x="1631852" y="1284849"/>
                  <a:pt x="1645920" y="1280160"/>
                </a:cubicBezTo>
                <a:cubicBezTo>
                  <a:pt x="1659988" y="1256714"/>
                  <a:pt x="1668789" y="1229156"/>
                  <a:pt x="1688123" y="1209822"/>
                </a:cubicBezTo>
                <a:cubicBezTo>
                  <a:pt x="1698608" y="1199337"/>
                  <a:pt x="1719067" y="1205404"/>
                  <a:pt x="1730326" y="1195754"/>
                </a:cubicBezTo>
                <a:cubicBezTo>
                  <a:pt x="1753123" y="1176214"/>
                  <a:pt x="1766511" y="1147734"/>
                  <a:pt x="1786597" y="1125416"/>
                </a:cubicBezTo>
                <a:cubicBezTo>
                  <a:pt x="1808778" y="1100770"/>
                  <a:pt x="1833489" y="1078523"/>
                  <a:pt x="1856935" y="1055077"/>
                </a:cubicBezTo>
                <a:cubicBezTo>
                  <a:pt x="1866314" y="1045698"/>
                  <a:pt x="1872488" y="1031136"/>
                  <a:pt x="1885071" y="1026942"/>
                </a:cubicBezTo>
                <a:cubicBezTo>
                  <a:pt x="1991150" y="991582"/>
                  <a:pt x="1860395" y="1039280"/>
                  <a:pt x="1969477" y="984739"/>
                </a:cubicBezTo>
                <a:cubicBezTo>
                  <a:pt x="2057670" y="940642"/>
                  <a:pt x="1965193" y="1007038"/>
                  <a:pt x="2053883" y="942536"/>
                </a:cubicBezTo>
                <a:cubicBezTo>
                  <a:pt x="2091807" y="914955"/>
                  <a:pt x="2121939" y="872957"/>
                  <a:pt x="2166425" y="858129"/>
                </a:cubicBezTo>
                <a:cubicBezTo>
                  <a:pt x="2297616" y="814401"/>
                  <a:pt x="2079657" y="890441"/>
                  <a:pt x="2278966" y="801859"/>
                </a:cubicBezTo>
                <a:cubicBezTo>
                  <a:pt x="2296634" y="794007"/>
                  <a:pt x="2317134" y="794580"/>
                  <a:pt x="2335237" y="787791"/>
                </a:cubicBezTo>
                <a:cubicBezTo>
                  <a:pt x="2354873" y="780428"/>
                  <a:pt x="2372751" y="769034"/>
                  <a:pt x="2391508" y="759656"/>
                </a:cubicBezTo>
                <a:cubicBezTo>
                  <a:pt x="2435019" y="716144"/>
                  <a:pt x="2412050" y="731724"/>
                  <a:pt x="2489982" y="703385"/>
                </a:cubicBezTo>
                <a:cubicBezTo>
                  <a:pt x="2517854" y="693250"/>
                  <a:pt x="2549712" y="691700"/>
                  <a:pt x="2574388" y="675249"/>
                </a:cubicBezTo>
                <a:cubicBezTo>
                  <a:pt x="2588456" y="665871"/>
                  <a:pt x="2601469" y="654675"/>
                  <a:pt x="2616591" y="647114"/>
                </a:cubicBezTo>
                <a:cubicBezTo>
                  <a:pt x="2629854" y="640482"/>
                  <a:pt x="2645831" y="640247"/>
                  <a:pt x="2658794" y="633046"/>
                </a:cubicBezTo>
                <a:cubicBezTo>
                  <a:pt x="2691206" y="615040"/>
                  <a:pt x="2744013" y="582793"/>
                  <a:pt x="2771335" y="548640"/>
                </a:cubicBezTo>
                <a:cubicBezTo>
                  <a:pt x="2879392" y="413569"/>
                  <a:pt x="2811856" y="465357"/>
                  <a:pt x="2897945" y="407963"/>
                </a:cubicBezTo>
                <a:cubicBezTo>
                  <a:pt x="2907323" y="393895"/>
                  <a:pt x="2915256" y="378748"/>
                  <a:pt x="2926080" y="365760"/>
                </a:cubicBezTo>
                <a:cubicBezTo>
                  <a:pt x="2938816" y="350476"/>
                  <a:pt x="2957247" y="340110"/>
                  <a:pt x="2968283" y="323557"/>
                </a:cubicBezTo>
                <a:cubicBezTo>
                  <a:pt x="2976508" y="311219"/>
                  <a:pt x="2978277" y="295612"/>
                  <a:pt x="2982351" y="281354"/>
                </a:cubicBezTo>
                <a:cubicBezTo>
                  <a:pt x="2985694" y="269654"/>
                  <a:pt x="3001289" y="198208"/>
                  <a:pt x="3010486" y="182880"/>
                </a:cubicBezTo>
                <a:cubicBezTo>
                  <a:pt x="3017310" y="171507"/>
                  <a:pt x="3029243" y="164123"/>
                  <a:pt x="3038622" y="154745"/>
                </a:cubicBezTo>
                <a:cubicBezTo>
                  <a:pt x="3029243" y="107853"/>
                  <a:pt x="3033710" y="55871"/>
                  <a:pt x="3010486" y="14068"/>
                </a:cubicBezTo>
                <a:cubicBezTo>
                  <a:pt x="3003285" y="1105"/>
                  <a:pt x="2979862" y="18873"/>
                  <a:pt x="2968283" y="28136"/>
                </a:cubicBezTo>
                <a:cubicBezTo>
                  <a:pt x="2955081" y="38698"/>
                  <a:pt x="2950710" y="57137"/>
                  <a:pt x="2940148" y="70339"/>
                </a:cubicBezTo>
                <a:cubicBezTo>
                  <a:pt x="2931862" y="80696"/>
                  <a:pt x="2921391" y="89096"/>
                  <a:pt x="2912012" y="98474"/>
                </a:cubicBezTo>
                <a:cubicBezTo>
                  <a:pt x="2982764" y="145642"/>
                  <a:pt x="2984320" y="160793"/>
                  <a:pt x="3108960" y="98474"/>
                </a:cubicBezTo>
                <a:cubicBezTo>
                  <a:pt x="3124082" y="90913"/>
                  <a:pt x="3079959" y="80901"/>
                  <a:pt x="3066757" y="70339"/>
                </a:cubicBezTo>
                <a:cubicBezTo>
                  <a:pt x="3056400" y="62053"/>
                  <a:pt x="3048000" y="51582"/>
                  <a:pt x="3038622" y="42203"/>
                </a:cubicBezTo>
                <a:lnTo>
                  <a:pt x="3024554"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8557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0" y="850404"/>
            <a:ext cx="91728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3405563" flipV="1">
            <a:off x="3041987" y="1907346"/>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18921218" flipV="1">
            <a:off x="8227706" y="1836713"/>
            <a:ext cx="539746" cy="37251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588224" y="2925941"/>
            <a:ext cx="1872208" cy="863099"/>
          </a:xfrm>
          <a:prstGeom prst="wedgeRoundRectCallout">
            <a:avLst>
              <a:gd name="adj1" fmla="val 37364"/>
              <a:gd name="adj2" fmla="val -11810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右上の</a:t>
            </a:r>
            <a:endParaRPr lang="en-US" altLang="ja-JP" dirty="0" smtClean="0">
              <a:solidFill>
                <a:schemeClr val="tx1"/>
              </a:solidFill>
            </a:endParaRPr>
          </a:p>
          <a:p>
            <a:pPr algn="ctr"/>
            <a:r>
              <a:rPr lang="ja-JP" altLang="en-US" dirty="0" smtClean="0">
                <a:solidFill>
                  <a:schemeClr val="tx1"/>
                </a:solidFill>
              </a:rPr>
              <a:t>ドアマークが</a:t>
            </a:r>
            <a:endParaRPr lang="en-US" altLang="ja-JP" dirty="0" smtClean="0">
              <a:solidFill>
                <a:schemeClr val="tx1"/>
              </a:solidFill>
            </a:endParaRPr>
          </a:p>
          <a:p>
            <a:pPr algn="ctr"/>
            <a:r>
              <a:rPr lang="ja-JP" altLang="en-US" dirty="0" smtClean="0">
                <a:solidFill>
                  <a:schemeClr val="tx1"/>
                </a:solidFill>
              </a:rPr>
              <a:t>前に戻るボタン</a:t>
            </a:r>
            <a:endParaRPr lang="en-US" altLang="ja-JP" dirty="0" smtClean="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0"/>
            <a:ext cx="1825259" cy="129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フリーフォーム 3"/>
          <p:cNvSpPr/>
          <p:nvPr/>
        </p:nvSpPr>
        <p:spPr>
          <a:xfrm>
            <a:off x="8510954" y="900332"/>
            <a:ext cx="326742" cy="731520"/>
          </a:xfrm>
          <a:custGeom>
            <a:avLst/>
            <a:gdLst>
              <a:gd name="connsiteX0" fmla="*/ 323557 w 326742"/>
              <a:gd name="connsiteY0" fmla="*/ 731520 h 731520"/>
              <a:gd name="connsiteX1" fmla="*/ 98474 w 326742"/>
              <a:gd name="connsiteY1" fmla="*/ 717453 h 731520"/>
              <a:gd name="connsiteX2" fmla="*/ 0 w 326742"/>
              <a:gd name="connsiteY2" fmla="*/ 689317 h 731520"/>
              <a:gd name="connsiteX3" fmla="*/ 14068 w 326742"/>
              <a:gd name="connsiteY3" fmla="*/ 422031 h 731520"/>
              <a:gd name="connsiteX4" fmla="*/ 56271 w 326742"/>
              <a:gd name="connsiteY4" fmla="*/ 393896 h 731520"/>
              <a:gd name="connsiteX5" fmla="*/ 84406 w 326742"/>
              <a:gd name="connsiteY5" fmla="*/ 365760 h 731520"/>
              <a:gd name="connsiteX6" fmla="*/ 140677 w 326742"/>
              <a:gd name="connsiteY6" fmla="*/ 351693 h 731520"/>
              <a:gd name="connsiteX7" fmla="*/ 267286 w 326742"/>
              <a:gd name="connsiteY7" fmla="*/ 295422 h 731520"/>
              <a:gd name="connsiteX8" fmla="*/ 323557 w 326742"/>
              <a:gd name="connsiteY8" fmla="*/ 309490 h 731520"/>
              <a:gd name="connsiteX9" fmla="*/ 281354 w 326742"/>
              <a:gd name="connsiteY9" fmla="*/ 492370 h 731520"/>
              <a:gd name="connsiteX10" fmla="*/ 239151 w 326742"/>
              <a:gd name="connsiteY10" fmla="*/ 520505 h 731520"/>
              <a:gd name="connsiteX11" fmla="*/ 98474 w 326742"/>
              <a:gd name="connsiteY11" fmla="*/ 506437 h 731520"/>
              <a:gd name="connsiteX12" fmla="*/ 112541 w 326742"/>
              <a:gd name="connsiteY12" fmla="*/ 112542 h 731520"/>
              <a:gd name="connsiteX13" fmla="*/ 140677 w 326742"/>
              <a:gd name="connsiteY13" fmla="*/ 28136 h 731520"/>
              <a:gd name="connsiteX14" fmla="*/ 168812 w 326742"/>
              <a:gd name="connsiteY14" fmla="*/ 0 h 731520"/>
              <a:gd name="connsiteX15" fmla="*/ 126609 w 326742"/>
              <a:gd name="connsiteY15" fmla="*/ 28136 h 731520"/>
              <a:gd name="connsiteX16" fmla="*/ 70338 w 326742"/>
              <a:gd name="connsiteY16" fmla="*/ 70339 h 731520"/>
              <a:gd name="connsiteX17" fmla="*/ 112541 w 326742"/>
              <a:gd name="connsiteY17" fmla="*/ 84406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742" h="731520">
                <a:moveTo>
                  <a:pt x="323557" y="731520"/>
                </a:moveTo>
                <a:cubicBezTo>
                  <a:pt x="248529" y="726831"/>
                  <a:pt x="173275" y="724933"/>
                  <a:pt x="98474" y="717453"/>
                </a:cubicBezTo>
                <a:cubicBezTo>
                  <a:pt x="73239" y="714930"/>
                  <a:pt x="25708" y="697887"/>
                  <a:pt x="0" y="689317"/>
                </a:cubicBezTo>
                <a:cubicBezTo>
                  <a:pt x="4689" y="600222"/>
                  <a:pt x="-2626" y="509674"/>
                  <a:pt x="14068" y="422031"/>
                </a:cubicBezTo>
                <a:cubicBezTo>
                  <a:pt x="17232" y="405422"/>
                  <a:pt x="43069" y="404458"/>
                  <a:pt x="56271" y="393896"/>
                </a:cubicBezTo>
                <a:cubicBezTo>
                  <a:pt x="66628" y="385610"/>
                  <a:pt x="72543" y="371691"/>
                  <a:pt x="84406" y="365760"/>
                </a:cubicBezTo>
                <a:cubicBezTo>
                  <a:pt x="101699" y="357113"/>
                  <a:pt x="122158" y="357249"/>
                  <a:pt x="140677" y="351693"/>
                </a:cubicBezTo>
                <a:cubicBezTo>
                  <a:pt x="231989" y="324300"/>
                  <a:pt x="205614" y="336536"/>
                  <a:pt x="267286" y="295422"/>
                </a:cubicBezTo>
                <a:cubicBezTo>
                  <a:pt x="286043" y="300111"/>
                  <a:pt x="318001" y="290971"/>
                  <a:pt x="323557" y="309490"/>
                </a:cubicBezTo>
                <a:cubicBezTo>
                  <a:pt x="334907" y="347322"/>
                  <a:pt x="314782" y="452256"/>
                  <a:pt x="281354" y="492370"/>
                </a:cubicBezTo>
                <a:cubicBezTo>
                  <a:pt x="270530" y="505358"/>
                  <a:pt x="253219" y="511127"/>
                  <a:pt x="239151" y="520505"/>
                </a:cubicBezTo>
                <a:cubicBezTo>
                  <a:pt x="192259" y="515816"/>
                  <a:pt x="112442" y="551446"/>
                  <a:pt x="98474" y="506437"/>
                </a:cubicBezTo>
                <a:cubicBezTo>
                  <a:pt x="59532" y="380959"/>
                  <a:pt x="100993" y="243416"/>
                  <a:pt x="112541" y="112542"/>
                </a:cubicBezTo>
                <a:cubicBezTo>
                  <a:pt x="115148" y="82999"/>
                  <a:pt x="119706" y="49107"/>
                  <a:pt x="140677" y="28136"/>
                </a:cubicBezTo>
                <a:cubicBezTo>
                  <a:pt x="150055" y="18757"/>
                  <a:pt x="182075" y="0"/>
                  <a:pt x="168812" y="0"/>
                </a:cubicBezTo>
                <a:cubicBezTo>
                  <a:pt x="151905" y="0"/>
                  <a:pt x="140367" y="18309"/>
                  <a:pt x="126609" y="28136"/>
                </a:cubicBezTo>
                <a:cubicBezTo>
                  <a:pt x="107530" y="41764"/>
                  <a:pt x="89095" y="56271"/>
                  <a:pt x="70338" y="70339"/>
                </a:cubicBezTo>
                <a:lnTo>
                  <a:pt x="112541" y="8440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6446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9" y="663107"/>
            <a:ext cx="9146077" cy="514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611560" y="2636912"/>
            <a:ext cx="720080" cy="13681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13405563" flipV="1">
            <a:off x="953754" y="1985850"/>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2411760" y="2636912"/>
            <a:ext cx="1656184" cy="863099"/>
          </a:xfrm>
          <a:prstGeom prst="wedgeRoundRectCallout">
            <a:avLst>
              <a:gd name="adj1" fmla="val -105336"/>
              <a:gd name="adj2" fmla="val -8061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氏名等</a:t>
            </a:r>
            <a:endParaRPr lang="en-US" altLang="ja-JP" dirty="0" smtClean="0">
              <a:solidFill>
                <a:schemeClr val="tx1"/>
              </a:solidFill>
            </a:endParaRPr>
          </a:p>
          <a:p>
            <a:pPr algn="ctr"/>
            <a:r>
              <a:rPr kumimoji="1" lang="ja-JP" altLang="en-US" dirty="0">
                <a:solidFill>
                  <a:schemeClr val="tx1"/>
                </a:solidFill>
              </a:rPr>
              <a:t>入力</a:t>
            </a:r>
            <a:endParaRPr kumimoji="1" lang="en-US" altLang="ja-JP" dirty="0" smtClean="0">
              <a:solidFill>
                <a:schemeClr val="tx1"/>
              </a:solidFill>
            </a:endParaRPr>
          </a:p>
        </p:txBody>
      </p:sp>
      <p:sp>
        <p:nvSpPr>
          <p:cNvPr id="11" name="正方形/長方形 10"/>
          <p:cNvSpPr/>
          <p:nvPr/>
        </p:nvSpPr>
        <p:spPr>
          <a:xfrm flipV="1">
            <a:off x="809916" y="2368952"/>
            <a:ext cx="396044" cy="12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662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407"/>
            <a:ext cx="9144000" cy="5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3405563" flipV="1">
            <a:off x="7362467" y="2306638"/>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13405563" flipV="1">
            <a:off x="3113995" y="3131482"/>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004048" y="3934053"/>
            <a:ext cx="2304256" cy="1151131"/>
          </a:xfrm>
          <a:prstGeom prst="wedgeRoundRectCallout">
            <a:avLst>
              <a:gd name="adj1" fmla="val -105336"/>
              <a:gd name="adj2" fmla="val -8061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右上検索を</a:t>
            </a:r>
            <a:endParaRPr lang="en-US" altLang="ja-JP" dirty="0" smtClean="0">
              <a:solidFill>
                <a:schemeClr val="tx1"/>
              </a:solidFill>
            </a:endParaRPr>
          </a:p>
          <a:p>
            <a:pPr algn="ctr"/>
            <a:r>
              <a:rPr lang="ja-JP" altLang="en-US" dirty="0" smtClean="0">
                <a:solidFill>
                  <a:schemeClr val="tx1"/>
                </a:solidFill>
              </a:rPr>
              <a:t>クリックで</a:t>
            </a:r>
            <a:endParaRPr lang="en-US" altLang="ja-JP" dirty="0" smtClean="0">
              <a:solidFill>
                <a:schemeClr val="tx1"/>
              </a:solidFill>
            </a:endParaRPr>
          </a:p>
          <a:p>
            <a:pPr algn="ctr"/>
            <a:r>
              <a:rPr lang="ja-JP" altLang="en-US" dirty="0" smtClean="0">
                <a:solidFill>
                  <a:schemeClr val="tx1"/>
                </a:solidFill>
              </a:rPr>
              <a:t>下に出た名前を</a:t>
            </a:r>
            <a:endParaRPr lang="en-US" altLang="ja-JP" dirty="0" smtClean="0">
              <a:solidFill>
                <a:schemeClr val="tx1"/>
              </a:solidFill>
            </a:endParaRPr>
          </a:p>
          <a:p>
            <a:pPr algn="ctr"/>
            <a:r>
              <a:rPr lang="en-US" altLang="ja-JP" dirty="0" smtClean="0">
                <a:solidFill>
                  <a:schemeClr val="tx1"/>
                </a:solidFill>
              </a:rPr>
              <a:t>W</a:t>
            </a:r>
            <a:r>
              <a:rPr lang="ja-JP" altLang="en-US" dirty="0" smtClean="0">
                <a:solidFill>
                  <a:schemeClr val="tx1"/>
                </a:solidFill>
              </a:rPr>
              <a:t>クリックで開きます</a:t>
            </a:r>
            <a:endParaRPr lang="en-US" altLang="ja-JP" dirty="0" smtClean="0">
              <a:solidFill>
                <a:schemeClr val="tx1"/>
              </a:solidFill>
            </a:endParaRPr>
          </a:p>
        </p:txBody>
      </p:sp>
      <p:sp>
        <p:nvSpPr>
          <p:cNvPr id="4" name="正方形/長方形 3"/>
          <p:cNvSpPr/>
          <p:nvPr/>
        </p:nvSpPr>
        <p:spPr>
          <a:xfrm>
            <a:off x="755576" y="2172108"/>
            <a:ext cx="28803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524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 y="864096"/>
            <a:ext cx="91728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rot="19420092" flipV="1">
            <a:off x="7718782" y="1752481"/>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004048" y="2492896"/>
            <a:ext cx="2304256" cy="1151131"/>
          </a:xfrm>
          <a:prstGeom prst="wedgeRoundRectCallout">
            <a:avLst>
              <a:gd name="adj1" fmla="val 64386"/>
              <a:gd name="adj2" fmla="val -769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右上の</a:t>
            </a:r>
            <a:endParaRPr lang="en-US" altLang="ja-JP" dirty="0" smtClean="0">
              <a:solidFill>
                <a:schemeClr val="tx1"/>
              </a:solidFill>
            </a:endParaRPr>
          </a:p>
          <a:p>
            <a:pPr algn="ctr"/>
            <a:r>
              <a:rPr lang="ja-JP" altLang="en-US" dirty="0" smtClean="0">
                <a:solidFill>
                  <a:schemeClr val="tx1"/>
                </a:solidFill>
              </a:rPr>
              <a:t>歯科予約票</a:t>
            </a:r>
            <a:endParaRPr lang="en-US" altLang="ja-JP" dirty="0" smtClean="0">
              <a:solidFill>
                <a:schemeClr val="tx1"/>
              </a:solidFill>
            </a:endParaRPr>
          </a:p>
          <a:p>
            <a:pPr algn="ctr"/>
            <a:r>
              <a:rPr lang="ja-JP" altLang="en-US" dirty="0" smtClean="0">
                <a:solidFill>
                  <a:schemeClr val="tx1"/>
                </a:solidFill>
              </a:rPr>
              <a:t>クリック</a:t>
            </a:r>
            <a:endParaRPr lang="en-US" altLang="ja-JP" dirty="0" smtClean="0">
              <a:solidFill>
                <a:schemeClr val="tx1"/>
              </a:solidFill>
            </a:endParaRPr>
          </a:p>
        </p:txBody>
      </p:sp>
      <p:sp>
        <p:nvSpPr>
          <p:cNvPr id="7" name="正方形/長方形 6"/>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120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63657"/>
            <a:ext cx="9125671" cy="513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右矢印 5"/>
          <p:cNvSpPr/>
          <p:nvPr/>
        </p:nvSpPr>
        <p:spPr>
          <a:xfrm rot="19420092" flipV="1">
            <a:off x="7366192" y="2428747"/>
            <a:ext cx="539746" cy="3725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716016" y="3141965"/>
            <a:ext cx="2304256" cy="1151131"/>
          </a:xfrm>
          <a:prstGeom prst="wedgeRoundRectCallout">
            <a:avLst>
              <a:gd name="adj1" fmla="val 64386"/>
              <a:gd name="adj2" fmla="val -769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▲マークで</a:t>
            </a:r>
            <a:endParaRPr lang="en-US" altLang="ja-JP" dirty="0" smtClean="0">
              <a:solidFill>
                <a:schemeClr val="tx1"/>
              </a:solidFill>
            </a:endParaRPr>
          </a:p>
          <a:p>
            <a:pPr algn="ctr"/>
            <a:r>
              <a:rPr lang="ja-JP" altLang="en-US" dirty="0" smtClean="0">
                <a:solidFill>
                  <a:schemeClr val="tx1"/>
                </a:solidFill>
              </a:rPr>
              <a:t>プルダウンメニュー</a:t>
            </a:r>
            <a:endParaRPr lang="en-US" altLang="ja-JP" dirty="0" smtClean="0">
              <a:solidFill>
                <a:schemeClr val="tx1"/>
              </a:solidFill>
            </a:endParaRPr>
          </a:p>
          <a:p>
            <a:pPr algn="ctr"/>
            <a:r>
              <a:rPr lang="ja-JP" altLang="en-US" dirty="0">
                <a:solidFill>
                  <a:schemeClr val="tx1"/>
                </a:solidFill>
              </a:rPr>
              <a:t>そこ</a:t>
            </a:r>
            <a:r>
              <a:rPr lang="ja-JP" altLang="en-US" dirty="0" smtClean="0">
                <a:solidFill>
                  <a:schemeClr val="tx1"/>
                </a:solidFill>
              </a:rPr>
              <a:t>から</a:t>
            </a:r>
            <a:endParaRPr lang="en-US" altLang="ja-JP" dirty="0" smtClean="0">
              <a:solidFill>
                <a:schemeClr val="tx1"/>
              </a:solidFill>
            </a:endParaRPr>
          </a:p>
          <a:p>
            <a:pPr algn="ctr"/>
            <a:r>
              <a:rPr lang="ja-JP" altLang="en-US" dirty="0">
                <a:solidFill>
                  <a:schemeClr val="tx1"/>
                </a:solidFill>
              </a:rPr>
              <a:t>選択</a:t>
            </a:r>
            <a:endParaRPr lang="en-US" altLang="ja-JP" dirty="0" smtClean="0">
              <a:solidFill>
                <a:schemeClr val="tx1"/>
              </a:solidFill>
            </a:endParaRPr>
          </a:p>
        </p:txBody>
      </p:sp>
      <p:sp>
        <p:nvSpPr>
          <p:cNvPr id="8" name="正方形/長方形 7"/>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09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0299"/>
            <a:ext cx="9144000" cy="5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2375756" y="332656"/>
            <a:ext cx="4392488" cy="54764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このページに保険証情報等入力</a:t>
            </a:r>
            <a:endParaRPr kumimoji="1" lang="ja-JP" altLang="en-US" dirty="0">
              <a:solidFill>
                <a:schemeClr val="tx1"/>
              </a:solidFill>
            </a:endParaRPr>
          </a:p>
        </p:txBody>
      </p:sp>
      <p:sp>
        <p:nvSpPr>
          <p:cNvPr id="6" name="正方形/長方形 5"/>
          <p:cNvSpPr/>
          <p:nvPr/>
        </p:nvSpPr>
        <p:spPr>
          <a:xfrm flipV="1">
            <a:off x="755576" y="1196752"/>
            <a:ext cx="792088" cy="288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302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344</Words>
  <Application>Microsoft Office PowerPoint</Application>
  <PresentationFormat>画面に合わせる (4:3)</PresentationFormat>
  <Paragraphs>79</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ステラの歯科連携の開き方 2023.11.29日版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ここから具体的な内容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ここで送信した後は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KitaSanrikuNet</dc:creator>
  <cp:lastModifiedBy>f566-1</cp:lastModifiedBy>
  <cp:revision>19</cp:revision>
  <dcterms:created xsi:type="dcterms:W3CDTF">2023-11-22T21:24:42Z</dcterms:created>
  <dcterms:modified xsi:type="dcterms:W3CDTF">2023-12-14T06:37:20Z</dcterms:modified>
</cp:coreProperties>
</file>