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33" d="100"/>
          <a:sy n="33" d="100"/>
        </p:scale>
        <p:origin x="-2640" y="-5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528AC-9B66-46F6-ABAB-4FD33A5AB561}" type="datetimeFigureOut">
              <a:rPr lang="fr-FR" smtClean="0"/>
              <a:pPr/>
              <a:t>13/10/2023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95598-503E-43D1-8069-4273D614D9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46" y="345607"/>
            <a:ext cx="4643470" cy="3892610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  <a:prstDash val="solid"/>
          </a:ln>
        </p:spPr>
      </p:pic>
      <p:cxnSp>
        <p:nvCxnSpPr>
          <p:cNvPr id="12" name="Connecteur droit 11"/>
          <p:cNvCxnSpPr/>
          <p:nvPr/>
        </p:nvCxnSpPr>
        <p:spPr>
          <a:xfrm rot="5400000">
            <a:off x="-6785808" y="535699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 descr="TOU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031" y="4572000"/>
            <a:ext cx="4686985" cy="3929090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Utilisateur Windows</dc:creator>
  <cp:lastModifiedBy>Utilisateur Windows</cp:lastModifiedBy>
  <cp:revision>2</cp:revision>
  <dcterms:created xsi:type="dcterms:W3CDTF">2023-10-12T15:35:33Z</dcterms:created>
  <dcterms:modified xsi:type="dcterms:W3CDTF">2023-10-12T23:07:58Z</dcterms:modified>
</cp:coreProperties>
</file>