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1813" cy="10002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77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50014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50014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48A6B8EB-CB0F-4E23-A52E-2F2411FD2D7A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146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8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45B98F7-6EAA-4691-9493-1F1B09C21C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35175" y="750888"/>
            <a:ext cx="2811463" cy="37496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B98F7-6EAA-4691-9493-1F1B09C21C41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8D2F-D85A-4CC1-9300-B3F81F977A6B}" type="datetimeFigureOut">
              <a:rPr lang="de-DE" smtClean="0"/>
              <a:pPr/>
              <a:t>07.12.2024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C6F7A-20BE-4BB0-A422-C167EECC4A0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55576"/>
            <a:ext cx="1025803" cy="269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1268760" y="251520"/>
            <a:ext cx="5400600" cy="875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050" dirty="0"/>
              <a:t>	                                           </a:t>
            </a:r>
            <a:r>
              <a:rPr lang="de-CH" sz="3600" u="sng" dirty="0"/>
              <a:t>2025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endParaRPr lang="de-CH" sz="1400" b="1" u="sng" dirty="0"/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  08. Januar           Übung mit Schoggi-Fondue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endParaRPr lang="de-CH" sz="1400" b="1" dirty="0"/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	12. Februar          Übung</a:t>
            </a:r>
          </a:p>
          <a:p>
            <a:endParaRPr lang="de-CH" sz="1400" b="1" dirty="0"/>
          </a:p>
          <a:p>
            <a:pPr>
              <a:tabLst>
                <a:tab pos="355600" algn="l"/>
                <a:tab pos="1079500" algn="l"/>
              </a:tabLst>
            </a:pPr>
            <a:r>
              <a:rPr lang="de-CH" sz="1400" b="1" dirty="0"/>
              <a:t>	 12. März              Übung</a:t>
            </a:r>
          </a:p>
          <a:p>
            <a:pPr>
              <a:tabLst>
                <a:tab pos="355600" algn="l"/>
                <a:tab pos="1079500" algn="l"/>
              </a:tabLst>
            </a:pPr>
            <a:r>
              <a:rPr lang="de-CH" sz="1400" b="1" dirty="0"/>
              <a:t>            </a:t>
            </a:r>
          </a:p>
          <a:p>
            <a:pPr>
              <a:tabLst>
                <a:tab pos="355600" algn="l"/>
                <a:tab pos="1079500" algn="l"/>
              </a:tabLst>
            </a:pPr>
            <a:r>
              <a:rPr lang="de-CH" sz="1400" b="1" dirty="0"/>
              <a:t>	 09. April              Übung</a:t>
            </a:r>
          </a:p>
          <a:p>
            <a:endParaRPr lang="de-CH" sz="1400" b="1" dirty="0"/>
          </a:p>
          <a:p>
            <a:pPr>
              <a:tabLst>
                <a:tab pos="355600" algn="l"/>
                <a:tab pos="1079500" algn="l"/>
              </a:tabLst>
            </a:pPr>
            <a:r>
              <a:rPr lang="de-CH" sz="1400" b="1" dirty="0"/>
              <a:t>             14. Mai              Übung</a:t>
            </a:r>
          </a:p>
          <a:p>
            <a:endParaRPr lang="de-CH" sz="1400" b="1" dirty="0"/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	   11. Juni              Übung 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 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>
                <a:solidFill>
                  <a:srgbClr val="FF0000"/>
                </a:solidFill>
              </a:rPr>
              <a:t>                    Juli               Sommerferien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                             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13. August            Übung  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endParaRPr lang="de-CH" sz="1400" b="1" dirty="0"/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 23. August           Help-Tag am 1. Ostschweizer Samaritertag</a:t>
            </a:r>
          </a:p>
          <a:p>
            <a:pPr>
              <a:tabLst>
                <a:tab pos="355600" algn="l"/>
                <a:tab pos="1079500" algn="l"/>
                <a:tab pos="1435100" algn="l"/>
              </a:tabLst>
            </a:pPr>
            <a:r>
              <a:rPr lang="de-CH" sz="1400" b="1" dirty="0"/>
              <a:t>                                         in Rorschach</a:t>
            </a:r>
          </a:p>
          <a:p>
            <a:endParaRPr lang="de-CH" sz="1400" b="1" dirty="0"/>
          </a:p>
          <a:p>
            <a:pPr>
              <a:tabLst>
                <a:tab pos="355600" algn="l"/>
              </a:tabLst>
            </a:pPr>
            <a:r>
              <a:rPr lang="de-CH" sz="1400" b="1" dirty="0"/>
              <a:t>          10. September     Übung</a:t>
            </a:r>
          </a:p>
          <a:p>
            <a:pPr>
              <a:tabLst>
                <a:tab pos="355600" algn="l"/>
              </a:tabLst>
            </a:pPr>
            <a:r>
              <a:rPr lang="de-CH" sz="1400" b="1" dirty="0"/>
              <a:t>                        </a:t>
            </a:r>
          </a:p>
          <a:p>
            <a:pPr>
              <a:tabLst>
                <a:tab pos="355600" algn="l"/>
              </a:tabLst>
            </a:pPr>
            <a:r>
              <a:rPr lang="de-CH" sz="1400" b="1" dirty="0"/>
              <a:t>	</a:t>
            </a:r>
            <a:r>
              <a:rPr lang="de-CH" sz="1400" b="1" dirty="0">
                <a:solidFill>
                  <a:srgbClr val="FF0000"/>
                </a:solidFill>
              </a:rPr>
              <a:t>Oktober                Herbstferien              </a:t>
            </a:r>
          </a:p>
          <a:p>
            <a:endParaRPr lang="de-CH" sz="1400" b="1" dirty="0"/>
          </a:p>
          <a:p>
            <a:pPr>
              <a:tabLst>
                <a:tab pos="355600" algn="l"/>
              </a:tabLst>
            </a:pPr>
            <a:r>
              <a:rPr lang="de-CH" sz="1400" b="1" dirty="0"/>
              <a:t>      12. November          Übung</a:t>
            </a:r>
          </a:p>
          <a:p>
            <a:pPr>
              <a:tabLst>
                <a:tab pos="355600" algn="l"/>
              </a:tabLst>
            </a:pPr>
            <a:r>
              <a:rPr lang="de-CH" sz="1400" b="1" dirty="0"/>
              <a:t>  </a:t>
            </a:r>
          </a:p>
          <a:p>
            <a:pPr>
              <a:tabLst>
                <a:tab pos="355600" algn="l"/>
              </a:tabLst>
            </a:pPr>
            <a:r>
              <a:rPr lang="de-CH" sz="1400" b="1" dirty="0"/>
              <a:t>       10. Dezember         Samichlaus-Schluss-Hock</a:t>
            </a:r>
          </a:p>
          <a:p>
            <a:r>
              <a:rPr lang="de-CH" sz="1400" b="1" dirty="0"/>
              <a:t>                                         zur gewohnten Help-Zeit                 </a:t>
            </a:r>
          </a:p>
          <a:p>
            <a:r>
              <a:rPr lang="de-CH" sz="1400" b="1" dirty="0"/>
              <a:t>  </a:t>
            </a:r>
          </a:p>
          <a:p>
            <a:r>
              <a:rPr lang="de-CH" sz="1400" b="1" dirty="0">
                <a:solidFill>
                  <a:schemeClr val="accent1"/>
                </a:solidFill>
              </a:rPr>
              <a:t>             </a:t>
            </a:r>
            <a:r>
              <a:rPr lang="de-CH" sz="1400" b="1" u="sng" dirty="0">
                <a:solidFill>
                  <a:schemeClr val="accent1"/>
                </a:solidFill>
              </a:rPr>
              <a:t> Jeweils von 14:00 Uhr bis 16:00 Uhr mit Zvieri</a:t>
            </a:r>
          </a:p>
          <a:p>
            <a:r>
              <a:rPr lang="de-CH" sz="1200" dirty="0"/>
              <a:t> </a:t>
            </a:r>
          </a:p>
          <a:p>
            <a:endParaRPr lang="de-CH" sz="1200" dirty="0"/>
          </a:p>
          <a:p>
            <a:endParaRPr lang="de-CH" sz="1200" dirty="0"/>
          </a:p>
          <a:p>
            <a:endParaRPr lang="de-CH" sz="1200" dirty="0"/>
          </a:p>
          <a:p>
            <a:endParaRPr lang="de-CH" sz="1200" u="sng" dirty="0"/>
          </a:p>
          <a:p>
            <a:r>
              <a:rPr lang="de-CH" sz="1200" u="sng" dirty="0"/>
              <a:t>                                                 </a:t>
            </a:r>
          </a:p>
          <a:p>
            <a:endParaRPr lang="de-CH" sz="1050" dirty="0"/>
          </a:p>
          <a:p>
            <a:r>
              <a:rPr lang="de-CH" sz="1050" dirty="0"/>
              <a:t> </a:t>
            </a:r>
            <a:endParaRPr lang="de-DE" sz="1050" dirty="0"/>
          </a:p>
        </p:txBody>
      </p:sp>
      <p:sp>
        <p:nvSpPr>
          <p:cNvPr id="6" name="Textfeld 5"/>
          <p:cNvSpPr txBox="1"/>
          <p:nvPr/>
        </p:nvSpPr>
        <p:spPr>
          <a:xfrm>
            <a:off x="1776475" y="7411782"/>
            <a:ext cx="383826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     </a:t>
            </a:r>
            <a:r>
              <a:rPr lang="de-CH" sz="2800" u="sng" dirty="0"/>
              <a:t>Vorschau 2026      </a:t>
            </a:r>
          </a:p>
          <a:p>
            <a:r>
              <a:rPr lang="de-CH" dirty="0"/>
              <a:t>                               </a:t>
            </a:r>
            <a:r>
              <a:rPr lang="de-CH" u="sng" dirty="0"/>
              <a:t>    </a:t>
            </a:r>
          </a:p>
          <a:p>
            <a:pPr>
              <a:tabLst>
                <a:tab pos="355600" algn="l"/>
              </a:tabLst>
            </a:pPr>
            <a:r>
              <a:rPr lang="de-CH" sz="1200" dirty="0"/>
              <a:t>           14. Januar               Übung</a:t>
            </a:r>
            <a:endParaRPr lang="de-CH" sz="1200" u="sng" dirty="0"/>
          </a:p>
          <a:p>
            <a:endParaRPr lang="de-CH" sz="1200" u="sng" dirty="0"/>
          </a:p>
          <a:p>
            <a:pPr>
              <a:tabLst>
                <a:tab pos="355600" algn="l"/>
              </a:tabLst>
            </a:pPr>
            <a:r>
              <a:rPr lang="de-CH" sz="1200" dirty="0"/>
              <a:t>	11. Februar             Übung</a:t>
            </a:r>
            <a:endParaRPr lang="de-DE" sz="1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9F25C9-01E0-8B70-EF33-4A56818186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25" y="750536"/>
            <a:ext cx="842800" cy="84707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D865D89-77EE-1F92-E8B8-EB2DF281B3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71013">
            <a:off x="4627704" y="2742407"/>
            <a:ext cx="1531613" cy="61264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1ABA8B4-53B6-9EC7-6CEF-710D52A67A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205892">
            <a:off x="4095917" y="4971665"/>
            <a:ext cx="1071562" cy="10668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9DCEDFD-F3C9-59E4-F662-5593AD38AF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481474">
            <a:off x="5117891" y="6029811"/>
            <a:ext cx="1238476" cy="123847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926CD3A-057A-BD65-0BD9-37CEFCD966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4338" y="7494750"/>
            <a:ext cx="1188279" cy="11882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Manuela</dc:creator>
  <cp:lastModifiedBy>Manuela Furrer</cp:lastModifiedBy>
  <cp:revision>21</cp:revision>
  <cp:lastPrinted>2023-12-11T12:31:18Z</cp:lastPrinted>
  <dcterms:created xsi:type="dcterms:W3CDTF">2013-09-02T18:09:22Z</dcterms:created>
  <dcterms:modified xsi:type="dcterms:W3CDTF">2024-12-07T17:28:58Z</dcterms:modified>
</cp:coreProperties>
</file>