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330" r:id="rId2"/>
    <p:sldId id="331" r:id="rId3"/>
    <p:sldId id="332" r:id="rId4"/>
    <p:sldId id="333" r:id="rId5"/>
    <p:sldId id="334" r:id="rId6"/>
  </p:sldIdLst>
  <p:sldSz cx="9144000" cy="5143500" type="screen16x9"/>
  <p:notesSz cx="6858000" cy="9144000"/>
  <p:defaultTextStyle>
    <a:defPPr>
      <a:defRPr lang="nl-NL"/>
    </a:defPPr>
    <a:lvl1pPr algn="l" defTabSz="34224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342240" indent="-101250" algn="l" defTabSz="34224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685316" indent="-203336" algn="l" defTabSz="34224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027555" indent="-304585" algn="l" defTabSz="34224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370631" indent="-406671" algn="l" defTabSz="34224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1204951" algn="l" defTabSz="481980" rtl="0" eaLnBrk="1" latinLnBrk="0" hangingPunct="1">
      <a:defRPr sz="1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1445941" algn="l" defTabSz="481980" rtl="0" eaLnBrk="1" latinLnBrk="0" hangingPunct="1">
      <a:defRPr sz="1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1686931" algn="l" defTabSz="481980" rtl="0" eaLnBrk="1" latinLnBrk="0" hangingPunct="1">
      <a:defRPr sz="1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1927921" algn="l" defTabSz="481980" rtl="0" eaLnBrk="1" latinLnBrk="0" hangingPunct="1">
      <a:defRPr sz="1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F2E1B"/>
    <a:srgbClr val="B3011B"/>
    <a:srgbClr val="A8011B"/>
    <a:srgbClr val="B72E1B"/>
    <a:srgbClr val="00332B"/>
    <a:srgbClr val="E8CDCC"/>
    <a:srgbClr val="BE2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8" d="100"/>
          <a:sy n="138" d="100"/>
        </p:scale>
        <p:origin x="756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502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Koptekst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1E08AC0F-D1D2-4A44-864E-AFA45BF975EA}" type="datetime1">
              <a:rPr lang="nl-NL"/>
              <a:pPr/>
              <a:t>27-5-2021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502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64534F47-2D0A-4AA3-9E4F-A4FBC83640CE}" type="slidenum">
              <a:rPr lang="nl-NL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70177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502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Koptekst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BFEC474F-AD7D-4BB1-8BDC-6CB42C1229A6}" type="datetime1">
              <a:rPr lang="nl-NL"/>
              <a:pPr/>
              <a:t>27-5-2021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502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3A92990F-7D0F-4CA5-85B7-815E14670A9F}" type="slidenum">
              <a:rPr lang="nl-NL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170696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34224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342240" algn="l" defTabSz="34224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685316" algn="l" defTabSz="34224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027555" algn="l" defTabSz="34224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370631" algn="l" defTabSz="34224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1713801" algn="l" defTabSz="34276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561" algn="l" defTabSz="34276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322" algn="l" defTabSz="34276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082" algn="l" defTabSz="34276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7990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6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48843" y="948911"/>
            <a:ext cx="3481386" cy="3226294"/>
          </a:xfrm>
        </p:spPr>
        <p:txBody>
          <a:bodyPr/>
          <a:lstStyle>
            <a:lvl1pPr>
              <a:defRPr sz="1300"/>
            </a:lvl1pPr>
            <a:lvl2pPr>
              <a:defRPr sz="13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83387" y="948911"/>
            <a:ext cx="3512715" cy="3226294"/>
          </a:xfrm>
        </p:spPr>
        <p:txBody>
          <a:bodyPr/>
          <a:lstStyle>
            <a:lvl1pPr>
              <a:defRPr sz="1300"/>
            </a:lvl1pPr>
            <a:lvl2pPr>
              <a:defRPr sz="13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 lIns="48198" tIns="24099" rIns="48198" bIns="24099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629163A-FBD7-4E29-981A-B4C07F9B68C5}" type="slidenum">
              <a:rPr lang="nl-NL" smtClean="0"/>
              <a:pPr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948844" y="948911"/>
            <a:ext cx="7247257" cy="3226294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 lIns="48198" tIns="24099" rIns="48198" bIns="24099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629163A-FBD7-4E29-981A-B4C07F9B68C5}" type="slidenum">
              <a:rPr lang="nl-NL" smtClean="0"/>
              <a:pPr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48842" y="948911"/>
            <a:ext cx="3481386" cy="474455"/>
          </a:xfrm>
        </p:spPr>
        <p:txBody>
          <a:bodyPr/>
          <a:lstStyle>
            <a:lvl1pPr marL="0" indent="0">
              <a:buNone/>
              <a:defRPr sz="1300" b="1"/>
            </a:lvl1pPr>
            <a:lvl2pPr marL="342760" indent="0">
              <a:buNone/>
              <a:defRPr sz="1500" b="1"/>
            </a:lvl2pPr>
            <a:lvl3pPr marL="685520" indent="0">
              <a:buNone/>
              <a:defRPr sz="1400" b="1"/>
            </a:lvl3pPr>
            <a:lvl4pPr marL="1028281" indent="0">
              <a:buNone/>
              <a:defRPr sz="1200" b="1"/>
            </a:lvl4pPr>
            <a:lvl5pPr marL="1371041" indent="0">
              <a:buNone/>
              <a:defRPr sz="1200" b="1"/>
            </a:lvl5pPr>
            <a:lvl6pPr marL="1713801" indent="0">
              <a:buNone/>
              <a:defRPr sz="1200" b="1"/>
            </a:lvl6pPr>
            <a:lvl7pPr marL="2056561" indent="0">
              <a:buNone/>
              <a:defRPr sz="1200" b="1"/>
            </a:lvl7pPr>
            <a:lvl8pPr marL="2399322" indent="0">
              <a:buNone/>
              <a:defRPr sz="1200" b="1"/>
            </a:lvl8pPr>
            <a:lvl9pPr marL="2742082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948843" y="1423366"/>
            <a:ext cx="3481386" cy="2751839"/>
          </a:xfrm>
        </p:spPr>
        <p:txBody>
          <a:bodyPr/>
          <a:lstStyle>
            <a:lvl1pPr>
              <a:defRPr sz="1300"/>
            </a:lvl1pPr>
            <a:lvl2pPr>
              <a:defRPr sz="13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83385" y="948911"/>
            <a:ext cx="3512236" cy="474455"/>
          </a:xfrm>
        </p:spPr>
        <p:txBody>
          <a:bodyPr/>
          <a:lstStyle>
            <a:lvl1pPr marL="0" indent="0">
              <a:buNone/>
              <a:defRPr sz="1300" b="1"/>
            </a:lvl1pPr>
            <a:lvl2pPr marL="342760" indent="0">
              <a:buNone/>
              <a:defRPr sz="1500" b="1"/>
            </a:lvl2pPr>
            <a:lvl3pPr marL="685520" indent="0">
              <a:buNone/>
              <a:defRPr sz="1400" b="1"/>
            </a:lvl3pPr>
            <a:lvl4pPr marL="1028281" indent="0">
              <a:buNone/>
              <a:defRPr sz="1200" b="1"/>
            </a:lvl4pPr>
            <a:lvl5pPr marL="1371041" indent="0">
              <a:buNone/>
              <a:defRPr sz="1200" b="1"/>
            </a:lvl5pPr>
            <a:lvl6pPr marL="1713801" indent="0">
              <a:buNone/>
              <a:defRPr sz="1200" b="1"/>
            </a:lvl6pPr>
            <a:lvl7pPr marL="2056561" indent="0">
              <a:buNone/>
              <a:defRPr sz="1200" b="1"/>
            </a:lvl7pPr>
            <a:lvl8pPr marL="2399322" indent="0">
              <a:buNone/>
              <a:defRPr sz="1200" b="1"/>
            </a:lvl8pPr>
            <a:lvl9pPr marL="2742082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83387" y="1423366"/>
            <a:ext cx="3512715" cy="2751839"/>
          </a:xfrm>
        </p:spPr>
        <p:txBody>
          <a:bodyPr/>
          <a:lstStyle>
            <a:lvl1pPr>
              <a:defRPr sz="1300"/>
            </a:lvl1pPr>
            <a:lvl2pPr>
              <a:defRPr sz="13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0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 lIns="48198" tIns="24099" rIns="48198" bIns="24099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629163A-FBD7-4E29-981A-B4C07F9B68C5}" type="slidenum">
              <a:rPr lang="nl-NL" smtClean="0"/>
              <a:pPr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 lIns="48198" tIns="24099" rIns="48198" bIns="24099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629163A-FBD7-4E29-981A-B4C07F9B68C5}" type="slidenum">
              <a:rPr lang="nl-NL" smtClean="0"/>
              <a:pPr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390508" y="292240"/>
            <a:ext cx="6289960" cy="3538103"/>
          </a:xfrm>
        </p:spPr>
        <p:txBody>
          <a:bodyPr rtlCol="0">
            <a:noAutofit/>
          </a:bodyPr>
          <a:lstStyle>
            <a:lvl1pPr marL="0" indent="0">
              <a:buNone/>
              <a:defRPr sz="2400"/>
            </a:lvl1pPr>
            <a:lvl2pPr marL="342760" indent="0">
              <a:buNone/>
              <a:defRPr sz="2100"/>
            </a:lvl2pPr>
            <a:lvl3pPr marL="685520" indent="0">
              <a:buNone/>
              <a:defRPr sz="1800"/>
            </a:lvl3pPr>
            <a:lvl4pPr marL="1028281" indent="0">
              <a:buNone/>
              <a:defRPr sz="1500"/>
            </a:lvl4pPr>
            <a:lvl5pPr marL="1371041" indent="0">
              <a:buNone/>
              <a:defRPr sz="1500"/>
            </a:lvl5pPr>
            <a:lvl6pPr marL="1713801" indent="0">
              <a:buNone/>
              <a:defRPr sz="1500"/>
            </a:lvl6pPr>
            <a:lvl7pPr marL="2056561" indent="0">
              <a:buNone/>
              <a:defRPr sz="1500"/>
            </a:lvl7pPr>
            <a:lvl8pPr marL="2399322" indent="0">
              <a:buNone/>
              <a:defRPr sz="1500"/>
            </a:lvl8pPr>
            <a:lvl9pPr marL="2742082" indent="0">
              <a:buNone/>
              <a:defRPr sz="1500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7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390508" y="3830343"/>
            <a:ext cx="6289960" cy="420034"/>
          </a:xfrm>
        </p:spPr>
        <p:txBody>
          <a:bodyPr/>
          <a:lstStyle>
            <a:lvl1pPr marL="0" indent="0" algn="ctr">
              <a:buNone/>
              <a:defRPr sz="900"/>
            </a:lvl1pPr>
            <a:lvl2pPr marL="342760" indent="0">
              <a:buNone/>
              <a:defRPr sz="900"/>
            </a:lvl2pPr>
            <a:lvl3pPr marL="685520" indent="0">
              <a:buNone/>
              <a:defRPr sz="700"/>
            </a:lvl3pPr>
            <a:lvl4pPr marL="1028281" indent="0">
              <a:buNone/>
              <a:defRPr sz="700"/>
            </a:lvl4pPr>
            <a:lvl5pPr marL="1371041" indent="0">
              <a:buNone/>
              <a:defRPr sz="700"/>
            </a:lvl5pPr>
            <a:lvl6pPr marL="1713801" indent="0">
              <a:buNone/>
              <a:defRPr sz="700"/>
            </a:lvl6pPr>
            <a:lvl7pPr marL="2056561" indent="0">
              <a:buNone/>
              <a:defRPr sz="700"/>
            </a:lvl7pPr>
            <a:lvl8pPr marL="2399322" indent="0">
              <a:buNone/>
              <a:defRPr sz="700"/>
            </a:lvl8pPr>
            <a:lvl9pPr marL="2742082" indent="0">
              <a:buNone/>
              <a:defRPr sz="7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 lIns="48198" tIns="24099" rIns="48198" bIns="24099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629163A-FBD7-4E29-981A-B4C07F9B68C5}" type="slidenum">
              <a:rPr lang="nl-NL" smtClean="0"/>
              <a:pPr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pagina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 lIns="48198" tIns="24099" rIns="48198" bIns="24099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629163A-FBD7-4E29-981A-B4C07F9B68C5}" type="slidenum">
              <a:rPr lang="nl-NL" smtClean="0"/>
              <a:pPr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948844" y="948911"/>
            <a:ext cx="7247257" cy="3226294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 lIns="48198" tIns="24099" rIns="48198" bIns="24099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629163A-FBD7-4E29-981A-B4C07F9B68C5}" type="slidenum">
              <a:rPr lang="nl-NL" smtClean="0"/>
              <a:pPr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948963" y="237852"/>
            <a:ext cx="7246915" cy="56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Titelstijl van model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948963" y="1099751"/>
            <a:ext cx="7246915" cy="3027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031" name="Afbeelding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85405" y="4589482"/>
            <a:ext cx="2024282" cy="429323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sp useBgFill="1">
        <p:nvSpPr>
          <p:cNvPr id="2" name="Rectangle 1"/>
          <p:cNvSpPr/>
          <p:nvPr userDrawn="1"/>
        </p:nvSpPr>
        <p:spPr>
          <a:xfrm>
            <a:off x="6386658" y="4573414"/>
            <a:ext cx="2393992" cy="55401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198" tIns="24099" rIns="48198" bIns="24099" rtlCol="0" anchor="ctr"/>
          <a:lstStyle/>
          <a:p>
            <a:pPr algn="ctr"/>
            <a:endParaRPr lang="en-GB"/>
          </a:p>
        </p:txBody>
      </p:sp>
      <p:pic>
        <p:nvPicPr>
          <p:cNvPr id="10" name="Tijdelijke aanduiding voor inhoud 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597" y="4605700"/>
            <a:ext cx="2261559" cy="465494"/>
          </a:xfrm>
          <a:prstGeom prst="rect">
            <a:avLst/>
          </a:prstGeom>
        </p:spPr>
      </p:pic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 lIns="48198" tIns="24099" rIns="48198" bIns="24099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629163A-FBD7-4E29-981A-B4C07F9B68C5}" type="slidenum">
              <a:rPr lang="nl-NL" smtClean="0"/>
              <a:pPr/>
              <a:t>‹N°›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0" r:id="rId7"/>
  </p:sldLayoutIdLst>
  <p:hf hdr="0" ftr="0" dt="0"/>
  <p:txStyles>
    <p:titleStyle>
      <a:lvl1pPr algn="l" defTabSz="34224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BE2E1A"/>
          </a:solidFill>
          <a:latin typeface="+mj-lt"/>
          <a:ea typeface="ＭＳ Ｐゴシック" charset="0"/>
          <a:cs typeface="ＭＳ Ｐゴシック" charset="0"/>
        </a:defRPr>
      </a:lvl1pPr>
      <a:lvl2pPr algn="l" defTabSz="342240" rtl="0" eaLnBrk="1" fontAlgn="base" hangingPunct="1">
        <a:spcBef>
          <a:spcPct val="0"/>
        </a:spcBef>
        <a:spcAft>
          <a:spcPct val="0"/>
        </a:spcAft>
        <a:defRPr sz="1600" b="1">
          <a:solidFill>
            <a:srgbClr val="BE2E1A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342240" rtl="0" eaLnBrk="1" fontAlgn="base" hangingPunct="1">
        <a:spcBef>
          <a:spcPct val="0"/>
        </a:spcBef>
        <a:spcAft>
          <a:spcPct val="0"/>
        </a:spcAft>
        <a:defRPr sz="1600" b="1">
          <a:solidFill>
            <a:srgbClr val="BE2E1A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342240" rtl="0" eaLnBrk="1" fontAlgn="base" hangingPunct="1">
        <a:spcBef>
          <a:spcPct val="0"/>
        </a:spcBef>
        <a:spcAft>
          <a:spcPct val="0"/>
        </a:spcAft>
        <a:defRPr sz="1600" b="1">
          <a:solidFill>
            <a:srgbClr val="BE2E1A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342240" rtl="0" eaLnBrk="1" fontAlgn="base" hangingPunct="1">
        <a:spcBef>
          <a:spcPct val="0"/>
        </a:spcBef>
        <a:spcAft>
          <a:spcPct val="0"/>
        </a:spcAft>
        <a:defRPr sz="1600" b="1">
          <a:solidFill>
            <a:srgbClr val="BE2E1A"/>
          </a:solidFill>
          <a:latin typeface="Arial" charset="0"/>
          <a:ea typeface="ＭＳ Ｐゴシック" charset="0"/>
          <a:cs typeface="ＭＳ Ｐゴシック" charset="0"/>
        </a:defRPr>
      </a:lvl5pPr>
      <a:lvl6pPr marL="240990" algn="l" defTabSz="342240" rtl="0" eaLnBrk="1" fontAlgn="base" hangingPunct="1">
        <a:spcBef>
          <a:spcPct val="0"/>
        </a:spcBef>
        <a:spcAft>
          <a:spcPct val="0"/>
        </a:spcAft>
        <a:defRPr sz="1600" b="1">
          <a:solidFill>
            <a:srgbClr val="BE2E1A"/>
          </a:solidFill>
          <a:latin typeface="Arial" charset="0"/>
          <a:ea typeface="ＭＳ Ｐゴシック" charset="0"/>
          <a:cs typeface="ＭＳ Ｐゴシック" charset="0"/>
        </a:defRPr>
      </a:lvl6pPr>
      <a:lvl7pPr marL="481980" algn="l" defTabSz="342240" rtl="0" eaLnBrk="1" fontAlgn="base" hangingPunct="1">
        <a:spcBef>
          <a:spcPct val="0"/>
        </a:spcBef>
        <a:spcAft>
          <a:spcPct val="0"/>
        </a:spcAft>
        <a:defRPr sz="1600" b="1">
          <a:solidFill>
            <a:srgbClr val="BE2E1A"/>
          </a:solidFill>
          <a:latin typeface="Arial" charset="0"/>
          <a:ea typeface="ＭＳ Ｐゴシック" charset="0"/>
          <a:cs typeface="ＭＳ Ｐゴシック" charset="0"/>
        </a:defRPr>
      </a:lvl7pPr>
      <a:lvl8pPr marL="722970" algn="l" defTabSz="342240" rtl="0" eaLnBrk="1" fontAlgn="base" hangingPunct="1">
        <a:spcBef>
          <a:spcPct val="0"/>
        </a:spcBef>
        <a:spcAft>
          <a:spcPct val="0"/>
        </a:spcAft>
        <a:defRPr sz="1600" b="1">
          <a:solidFill>
            <a:srgbClr val="BE2E1A"/>
          </a:solidFill>
          <a:latin typeface="Arial" charset="0"/>
          <a:ea typeface="ＭＳ Ｐゴシック" charset="0"/>
          <a:cs typeface="ＭＳ Ｐゴシック" charset="0"/>
        </a:defRPr>
      </a:lvl8pPr>
      <a:lvl9pPr marL="963960" algn="l" defTabSz="342240" rtl="0" eaLnBrk="1" fontAlgn="base" hangingPunct="1">
        <a:spcBef>
          <a:spcPct val="0"/>
        </a:spcBef>
        <a:spcAft>
          <a:spcPct val="0"/>
        </a:spcAft>
        <a:defRPr sz="1600" b="1">
          <a:solidFill>
            <a:srgbClr val="BE2E1A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189110" indent="-189110" algn="l" defTabSz="342240" rtl="0" eaLnBrk="1" fontAlgn="base" hangingPunct="1">
        <a:spcBef>
          <a:spcPct val="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79058" indent="-189110" algn="l" defTabSz="342240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587413" indent="-189110" algn="l" defTabSz="342240" rtl="0" eaLnBrk="1" fontAlgn="base" hangingPunct="1">
        <a:spcBef>
          <a:spcPct val="0"/>
        </a:spcBef>
        <a:spcAft>
          <a:spcPct val="0"/>
        </a:spcAft>
        <a:buFont typeface="Lucida Grande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796606" indent="-189110" algn="l" defTabSz="342240" rtl="0" eaLnBrk="1" fontAlgn="base" hangingPunct="1">
        <a:spcBef>
          <a:spcPct val="0"/>
        </a:spcBef>
        <a:spcAft>
          <a:spcPct val="0"/>
        </a:spcAft>
        <a:buFont typeface="Lucida Grande" charset="0"/>
        <a:buChar char="-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004963" indent="-189110" algn="l" defTabSz="342240" rtl="0" eaLnBrk="1" fontAlgn="base" hangingPunct="1">
        <a:spcBef>
          <a:spcPct val="0"/>
        </a:spcBef>
        <a:spcAft>
          <a:spcPct val="0"/>
        </a:spcAft>
        <a:buFont typeface="Lucida Grande" charset="0"/>
        <a:buChar char="-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182" indent="-171380" algn="l" defTabSz="34276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42" indent="-171380" algn="l" defTabSz="34276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02" indent="-171380" algn="l" defTabSz="34276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62" indent="-171380" algn="l" defTabSz="34276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342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0" algn="l" defTabSz="342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0" algn="l" defTabSz="342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81" algn="l" defTabSz="342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41" algn="l" defTabSz="342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01" algn="l" defTabSz="342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61" algn="l" defTabSz="342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22" algn="l" defTabSz="342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82" algn="l" defTabSz="342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3.m4a"/><Relationship Id="rId7" Type="http://schemas.openxmlformats.org/officeDocument/2006/relationships/image" Target="../media/image11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547256" y="948911"/>
            <a:ext cx="7648846" cy="322629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1400" dirty="0"/>
              <a:t>Research from Perdita </a:t>
            </a:r>
            <a:r>
              <a:rPr lang="en-GB" sz="1400" dirty="0" err="1"/>
              <a:t>Barran’s</a:t>
            </a:r>
            <a:r>
              <a:rPr lang="en-GB" sz="1400" dirty="0"/>
              <a:t> group (Manchester University, UK)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/>
          <a:lstStyle/>
          <a:p>
            <a:fld id="{1969B5FB-C47F-4639-8D8B-72ED7262276C}" type="slidenum">
              <a:rPr lang="nl-NL" smtClean="0"/>
              <a:pPr/>
              <a:t>1</a:t>
            </a:fld>
            <a:endParaRPr lang="nl-NL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E1347B1-28A3-47DC-AA5C-F186A2002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209" y="1324250"/>
            <a:ext cx="5659582" cy="3394019"/>
          </a:xfrm>
          <a:prstGeom prst="rect">
            <a:avLst/>
          </a:prstGeom>
        </p:spPr>
      </p:pic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7CCF192B-2DDD-40E9-93CE-7A195B67F71C}"/>
              </a:ext>
            </a:extLst>
          </p:cNvPr>
          <p:cNvSpPr txBox="1">
            <a:spLocks/>
          </p:cNvSpPr>
          <p:nvPr/>
        </p:nvSpPr>
        <p:spPr bwMode="auto">
          <a:xfrm>
            <a:off x="121057" y="2250205"/>
            <a:ext cx="1655811" cy="311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100" dirty="0" err="1"/>
              <a:t>Ted</a:t>
            </a:r>
            <a:r>
              <a:rPr lang="en-GB" sz="1100" baseline="30000" dirty="0" err="1"/>
              <a:t>X</a:t>
            </a:r>
            <a:r>
              <a:rPr lang="en-GB" sz="1100" dirty="0"/>
              <a:t> talk on YouTube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FC2DD9-A059-4698-83C9-6FBF5FAA25C7}"/>
              </a:ext>
            </a:extLst>
          </p:cNvPr>
          <p:cNvSpPr txBox="1"/>
          <p:nvPr/>
        </p:nvSpPr>
        <p:spPr>
          <a:xfrm>
            <a:off x="69272" y="4885017"/>
            <a:ext cx="602672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https://www.youtube.com/watch?v=IbmJ9eZpMJw</a:t>
            </a:r>
          </a:p>
        </p:txBody>
      </p:sp>
      <p:sp>
        <p:nvSpPr>
          <p:cNvPr id="15" name="Title 11">
            <a:extLst>
              <a:ext uri="{FF2B5EF4-FFF2-40B4-BE49-F238E27FC236}">
                <a16:creationId xmlns:a16="http://schemas.microsoft.com/office/drawing/2014/main" id="{2DF70623-14BC-446B-AD78-0678A5A30FFE}"/>
              </a:ext>
            </a:extLst>
          </p:cNvPr>
          <p:cNvSpPr txBox="1">
            <a:spLocks/>
          </p:cNvSpPr>
          <p:nvPr/>
        </p:nvSpPr>
        <p:spPr bwMode="auto">
          <a:xfrm>
            <a:off x="1101363" y="390252"/>
            <a:ext cx="7246915" cy="56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BE2E1A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4099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48198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72297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96396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GB" sz="1800"/>
              <a:t>MS for Parkinson’s disease diagnosis</a:t>
            </a:r>
            <a:endParaRPr lang="en-GB" sz="1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9AEC7F-E164-4BB3-8462-1781A7A63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87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12"/>
    </mc:Choice>
    <mc:Fallback>
      <p:transition spd="slow" advTm="38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F31715C9-48BE-4431-A984-720EE9531A8C}"/>
              </a:ext>
            </a:extLst>
          </p:cNvPr>
          <p:cNvSpPr txBox="1">
            <a:spLocks/>
          </p:cNvSpPr>
          <p:nvPr/>
        </p:nvSpPr>
        <p:spPr bwMode="auto">
          <a:xfrm>
            <a:off x="547256" y="948911"/>
            <a:ext cx="2405494" cy="34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sz="1400" dirty="0"/>
              <a:t>How the story started…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/>
          <a:lstStyle/>
          <a:p>
            <a:fld id="{1969B5FB-C47F-4639-8D8B-72ED7262276C}" type="slidenum">
              <a:rPr lang="nl-NL" smtClean="0"/>
              <a:pPr/>
              <a:t>2</a:t>
            </a:fld>
            <a:endParaRPr lang="nl-NL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A3CCB46-9924-4297-AFF0-FE8652FDD143}"/>
              </a:ext>
            </a:extLst>
          </p:cNvPr>
          <p:cNvSpPr txBox="1"/>
          <p:nvPr/>
        </p:nvSpPr>
        <p:spPr>
          <a:xfrm>
            <a:off x="69272" y="4885017"/>
            <a:ext cx="602672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https://www.manchester.ac.uk/discover/news/smell-of-skin-could-lead-to-early-diagnosis-for-parkinsons/</a:t>
            </a:r>
          </a:p>
        </p:txBody>
      </p:sp>
      <p:pic>
        <p:nvPicPr>
          <p:cNvPr id="10" name="Image 9" descr="Une image contenant personne, mur, intérieur, femme&#10;&#10;Description générée automatiquement">
            <a:extLst>
              <a:ext uri="{FF2B5EF4-FFF2-40B4-BE49-F238E27FC236}">
                <a16:creationId xmlns:a16="http://schemas.microsoft.com/office/drawing/2014/main" id="{A67E1E46-185B-422D-A739-0F230155F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256" y="1527462"/>
            <a:ext cx="3214255" cy="2410691"/>
          </a:xfrm>
          <a:prstGeom prst="rect">
            <a:avLst/>
          </a:prstGeom>
        </p:spPr>
      </p:pic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11DE2A7D-9AF4-48C1-9389-6B916F0B2A2B}"/>
              </a:ext>
            </a:extLst>
          </p:cNvPr>
          <p:cNvSpPr txBox="1">
            <a:spLocks/>
          </p:cNvSpPr>
          <p:nvPr/>
        </p:nvSpPr>
        <p:spPr bwMode="auto">
          <a:xfrm>
            <a:off x="3969906" y="1180973"/>
            <a:ext cx="4983594" cy="1447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sz="1200" dirty="0"/>
              <a:t>Joy Milne : A nurse whose husband was diagnosed with PD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1200" dirty="0"/>
              <a:t>Change of smell was noticed by Joy before the diagnosis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1200" dirty="0"/>
              <a:t>T-shirt experiments to show that Joy is a “super </a:t>
            </a:r>
            <a:r>
              <a:rPr lang="en-GB" sz="1200" dirty="0" err="1"/>
              <a:t>smeller</a:t>
            </a:r>
            <a:r>
              <a:rPr lang="en-GB" sz="1200" dirty="0"/>
              <a:t>”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27BC15C-20AA-4459-BCCF-CEDF9877441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2000" y="2403438"/>
            <a:ext cx="554186" cy="55418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D31C99D-75E3-4D35-85BB-65B3D5E4A5F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87723" y="2403437"/>
            <a:ext cx="554186" cy="55418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5279BF0-8CDE-489A-A69D-6C3816B6DD6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03446" y="2403438"/>
            <a:ext cx="554186" cy="55418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5B06F4B-4940-41EC-A52C-114D9EC75F8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19169" y="2403438"/>
            <a:ext cx="554186" cy="55418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4B80C32-5863-4EB8-9D03-4829F9D6FCE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34892" y="2406903"/>
            <a:ext cx="554186" cy="55418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DBD47EB-A0EF-419B-9460-50955FC4E83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2000" y="3121056"/>
            <a:ext cx="554186" cy="55418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02C111E-EBC9-4D64-A91E-8B96DA159EF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87723" y="3121056"/>
            <a:ext cx="554186" cy="55418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3B2E956-30C5-4819-A0C2-E061AFC31E3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03446" y="3121056"/>
            <a:ext cx="554186" cy="55418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3884D5A-55A7-433D-8AFC-8CCFC6AB1E7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19169" y="3121056"/>
            <a:ext cx="554186" cy="55418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C7C91F5-B1A5-48F2-AF24-2720AB5D64E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34892" y="3121056"/>
            <a:ext cx="554186" cy="554186"/>
          </a:xfrm>
          <a:prstGeom prst="rect">
            <a:avLst/>
          </a:prstGeom>
        </p:spPr>
      </p:pic>
      <p:sp>
        <p:nvSpPr>
          <p:cNvPr id="29" name="Content Placeholder 12">
            <a:extLst>
              <a:ext uri="{FF2B5EF4-FFF2-40B4-BE49-F238E27FC236}">
                <a16:creationId xmlns:a16="http://schemas.microsoft.com/office/drawing/2014/main" id="{E186C884-1A5A-48FC-833F-E903DADCB89D}"/>
              </a:ext>
            </a:extLst>
          </p:cNvPr>
          <p:cNvSpPr txBox="1">
            <a:spLocks/>
          </p:cNvSpPr>
          <p:nvPr/>
        </p:nvSpPr>
        <p:spPr bwMode="auto">
          <a:xfrm>
            <a:off x="7016083" y="3704149"/>
            <a:ext cx="1391803" cy="42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dirty="0"/>
              <a:t>Early diagnosis ! </a:t>
            </a:r>
          </a:p>
        </p:txBody>
      </p:sp>
      <p:sp>
        <p:nvSpPr>
          <p:cNvPr id="35" name="Title 11">
            <a:extLst>
              <a:ext uri="{FF2B5EF4-FFF2-40B4-BE49-F238E27FC236}">
                <a16:creationId xmlns:a16="http://schemas.microsoft.com/office/drawing/2014/main" id="{1AE43C4A-9B31-4787-8F05-F23AB2DDE110}"/>
              </a:ext>
            </a:extLst>
          </p:cNvPr>
          <p:cNvSpPr txBox="1">
            <a:spLocks/>
          </p:cNvSpPr>
          <p:nvPr/>
        </p:nvSpPr>
        <p:spPr bwMode="auto">
          <a:xfrm>
            <a:off x="1101363" y="390252"/>
            <a:ext cx="7246915" cy="56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BE2E1A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4099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48198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72297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96396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GB" sz="1800"/>
              <a:t>MS for Parkinson’s disease diagnosis</a:t>
            </a:r>
            <a:endParaRPr lang="en-GB" sz="1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BAD547-4DAA-41FE-ACEF-2B33CDBC2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2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927"/>
    </mc:Choice>
    <mc:Fallback>
      <p:transition spd="slow" advTm="188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805" x="3105150" y="4838700"/>
          <p14:tracePt t="104024" x="3319463" y="5130800"/>
          <p14:tracePt t="104026" x="3325813" y="5130800"/>
          <p14:tracePt t="104030" x="3360738" y="5113338"/>
          <p14:tracePt t="104032" x="3378200" y="5106988"/>
          <p14:tracePt t="104033" x="3390900" y="5102225"/>
          <p14:tracePt t="104034" x="3397250" y="5095875"/>
          <p14:tracePt t="104035" x="3408363" y="5095875"/>
          <p14:tracePt t="104036" x="3414713" y="5089525"/>
          <p14:tracePt t="104037" x="3427413" y="5083175"/>
          <p14:tracePt t="104038" x="3438525" y="5078413"/>
          <p14:tracePt t="104039" x="3444875" y="5078413"/>
          <p14:tracePt t="104040" x="3451225" y="5072063"/>
          <p14:tracePt t="104041" x="3462338" y="5065713"/>
          <p14:tracePt t="104042" x="3468688" y="5065713"/>
          <p14:tracePt t="104044" x="3479800" y="5059363"/>
          <p14:tracePt t="104045" x="3486150" y="5053013"/>
          <p14:tracePt t="104046" x="3498850" y="5053013"/>
          <p14:tracePt t="104047" x="3509963" y="5048250"/>
          <p14:tracePt t="104048" x="3516313" y="5041900"/>
          <p14:tracePt t="104049" x="3529013" y="5035550"/>
          <p14:tracePt t="104050" x="3533775" y="5029200"/>
          <p14:tracePt t="104051" x="3540125" y="5029200"/>
          <p14:tracePt t="104052" x="3552825" y="5024438"/>
          <p14:tracePt t="104054" x="3570288" y="5018088"/>
          <p14:tracePt t="104055" x="3576638" y="5011738"/>
          <p14:tracePt t="104058" x="3594100" y="5000625"/>
          <p14:tracePt t="104059" x="3606800" y="4994275"/>
          <p14:tracePt t="104060" x="3611563" y="4987925"/>
          <p14:tracePt t="104061" x="3617913" y="4987925"/>
          <p14:tracePt t="104062" x="3630613" y="4981575"/>
          <p14:tracePt t="104063" x="3635375" y="4976813"/>
          <p14:tracePt t="104064" x="3641725" y="4970463"/>
          <p14:tracePt t="104065" x="3648075" y="4964113"/>
          <p14:tracePt t="104066" x="3654425" y="4957763"/>
          <p14:tracePt t="104067" x="3665538" y="4957763"/>
          <p14:tracePt t="104068" x="3671888" y="4951413"/>
          <p14:tracePt t="104069" x="3678238" y="4946650"/>
          <p14:tracePt t="104070" x="3684588" y="4940300"/>
          <p14:tracePt t="104071" x="3689350" y="4933950"/>
          <p14:tracePt t="104072" x="3702050" y="4933950"/>
          <p14:tracePt t="104074" x="3713163" y="4922838"/>
          <p14:tracePt t="104075" x="3719513" y="4916488"/>
          <p14:tracePt t="104076" x="3725863" y="4910138"/>
          <p14:tracePt t="104077" x="3732213" y="4910138"/>
          <p14:tracePt t="104078" x="3736975" y="4903788"/>
          <p14:tracePt t="104079" x="3749675" y="4899025"/>
          <p14:tracePt t="104080" x="3756025" y="4892675"/>
          <p14:tracePt t="104081" x="3762375" y="4886325"/>
          <p14:tracePt t="104082" x="3767138" y="4886325"/>
          <p14:tracePt t="104083" x="3773488" y="4879975"/>
          <p14:tracePt t="104084" x="3779838" y="4873625"/>
          <p14:tracePt t="104085" x="3786188" y="4868863"/>
          <p14:tracePt t="104086" x="3790950" y="4862513"/>
          <p14:tracePt t="104087" x="3797300" y="4862513"/>
          <p14:tracePt t="104088" x="3803650" y="4856163"/>
          <p14:tracePt t="104089" x="3810000" y="4849813"/>
          <p14:tracePt t="104090" x="3814763" y="4845050"/>
          <p14:tracePt t="104091" x="3821113" y="4838700"/>
          <p14:tracePt t="104092" x="3827463" y="4832350"/>
          <p14:tracePt t="104093" x="3833813" y="4832350"/>
          <p14:tracePt t="104094" x="3840163" y="4826000"/>
          <p14:tracePt t="104095" x="3840163" y="4821238"/>
          <p14:tracePt t="104096" x="3844925" y="4814888"/>
          <p14:tracePt t="104097" x="3857625" y="4814888"/>
          <p14:tracePt t="104098" x="3857625" y="4808538"/>
          <p14:tracePt t="104099" x="3863975" y="4802188"/>
          <p14:tracePt t="104100" x="3868738" y="4802188"/>
          <p14:tracePt t="104101" x="3875088" y="4795838"/>
          <p14:tracePt t="104102" x="3881438" y="4791075"/>
          <p14:tracePt t="104104" x="3892550" y="4784725"/>
          <p14:tracePt t="104105" x="3898900" y="4778375"/>
          <p14:tracePt t="104107" x="3911600" y="4772025"/>
          <p14:tracePt t="104111" x="3929063" y="4754563"/>
          <p14:tracePt t="104112" x="3935413" y="4748213"/>
          <p14:tracePt t="104113" x="3941763" y="4748213"/>
          <p14:tracePt t="104114" x="3946525" y="4743450"/>
          <p14:tracePt t="104115" x="3952875" y="4737100"/>
          <p14:tracePt t="104116" x="3952875" y="4730750"/>
          <p14:tracePt t="104117" x="3959225" y="4730750"/>
          <p14:tracePt t="104118" x="3965575" y="4724400"/>
          <p14:tracePt t="104119" x="3970338" y="4724400"/>
          <p14:tracePt t="104121" x="3976688" y="4719638"/>
          <p14:tracePt t="104122" x="3976688" y="4713288"/>
          <p14:tracePt t="104124" x="3983038" y="4713288"/>
          <p14:tracePt t="104125" x="3989388" y="4706938"/>
          <p14:tracePt t="104125" x="3994150" y="4706938"/>
          <p14:tracePt t="104126" x="4000500" y="4700588"/>
          <p14:tracePt t="104127" x="4000500" y="4694238"/>
          <p14:tracePt t="104128" x="4006850" y="4694238"/>
          <p14:tracePt t="104129" x="4013200" y="4689475"/>
          <p14:tracePt t="104131" x="4019550" y="4683125"/>
          <p14:tracePt t="104132" x="4024313" y="4676775"/>
          <p14:tracePt t="104134" x="4030663" y="4670425"/>
          <p14:tracePt t="104135" x="4037013" y="4670425"/>
          <p14:tracePt t="104136" x="4037013" y="4665663"/>
          <p14:tracePt t="104137" x="4043363" y="4659313"/>
          <p14:tracePt t="104138" x="4048125" y="4659313"/>
          <p14:tracePt t="104141" x="4054475" y="4652963"/>
          <p14:tracePt t="104142" x="4060825" y="4641850"/>
          <p14:tracePt t="104144" x="4067175" y="4635500"/>
          <p14:tracePt t="104146" x="4071938" y="4629150"/>
          <p14:tracePt t="104147" x="4071938" y="4622800"/>
          <p14:tracePt t="104149" x="4078288" y="4616450"/>
          <p14:tracePt t="104151" x="4078288" y="4611688"/>
          <p14:tracePt t="104152" x="4084638" y="4611688"/>
          <p14:tracePt t="104154" x="4084638" y="4598988"/>
          <p14:tracePt t="104155" x="4090988" y="4598988"/>
          <p14:tracePt t="104157" x="4090988" y="4592638"/>
          <p14:tracePt t="104159" x="4097338" y="4581525"/>
          <p14:tracePt t="104161" x="4097338" y="4575175"/>
          <p14:tracePt t="104163" x="4102100" y="4568825"/>
          <p14:tracePt t="104165" x="4102100" y="4564063"/>
          <p14:tracePt t="104166" x="4102100" y="4557713"/>
          <p14:tracePt t="104167" x="4102100" y="4551363"/>
          <p14:tracePt t="104168" x="4108450" y="4551363"/>
          <p14:tracePt t="104171" x="4108450" y="4545013"/>
          <p14:tracePt t="104171" x="4108450" y="4538663"/>
          <p14:tracePt t="104173" x="4108450" y="4533900"/>
          <p14:tracePt t="104174" x="4108450" y="4527550"/>
          <p14:tracePt t="104175" x="4114800" y="4527550"/>
          <p14:tracePt t="104176" x="4114800" y="4521200"/>
          <p14:tracePt t="104177" x="4114800" y="4514850"/>
          <p14:tracePt t="104178" x="4114800" y="4510088"/>
          <p14:tracePt t="104180" x="4114800" y="4503738"/>
          <p14:tracePt t="104181" x="4114800" y="4497388"/>
          <p14:tracePt t="104182" x="4114800" y="4491038"/>
          <p14:tracePt t="104183" x="4114800" y="4486275"/>
          <p14:tracePt t="104185" x="4121150" y="4479925"/>
          <p14:tracePt t="104186" x="4121150" y="4473575"/>
          <p14:tracePt t="104189" x="4121150" y="4462463"/>
          <p14:tracePt t="104190" x="4121150" y="4456113"/>
          <p14:tracePt t="104191" x="4121150" y="4449763"/>
          <p14:tracePt t="104193" x="4121150" y="4443413"/>
          <p14:tracePt t="104194" x="4121150" y="4437063"/>
          <p14:tracePt t="104195" x="4125913" y="4432300"/>
          <p14:tracePt t="104197" x="4125913" y="4425950"/>
          <p14:tracePt t="104198" x="4125913" y="4419600"/>
          <p14:tracePt t="104199" x="4125913" y="4413250"/>
          <p14:tracePt t="104201" x="4125913" y="4408488"/>
          <p14:tracePt t="104202" x="4125913" y="4402138"/>
          <p14:tracePt t="104204" x="4132263" y="4395788"/>
          <p14:tracePt t="104206" x="4132263" y="4389438"/>
          <p14:tracePt t="104207" x="4132263" y="4384675"/>
          <p14:tracePt t="104208" x="4132263" y="4378325"/>
          <p14:tracePt t="104210" x="4132263" y="4371975"/>
          <p14:tracePt t="104212" x="4138613" y="4365625"/>
          <p14:tracePt t="104214" x="4144963" y="4359275"/>
          <p14:tracePt t="104215" x="4144963" y="4354513"/>
          <p14:tracePt t="104217" x="4144963" y="4348163"/>
          <p14:tracePt t="104218" x="4144963" y="4341813"/>
          <p14:tracePt t="104219" x="4149725" y="4341813"/>
          <p14:tracePt t="104220" x="4149725" y="4335463"/>
          <p14:tracePt t="104223" x="4149725" y="4330700"/>
          <p14:tracePt t="104224" x="4156075" y="4324350"/>
          <p14:tracePt t="104228" x="4162425" y="4311650"/>
          <p14:tracePt t="104229" x="4162425" y="4306888"/>
          <p14:tracePt t="104230" x="4162425" y="4300538"/>
          <p14:tracePt t="104231" x="4168775" y="4300538"/>
          <p14:tracePt t="104232" x="4168775" y="4294188"/>
          <p14:tracePt t="104234" x="4168775" y="4287838"/>
          <p14:tracePt t="104235" x="4173538" y="4281488"/>
          <p14:tracePt t="104238" x="4179888" y="4276725"/>
          <p14:tracePt t="104238" x="4179888" y="4270375"/>
          <p14:tracePt t="104240" x="4186238" y="4264025"/>
          <p14:tracePt t="104241" x="4186238" y="4257675"/>
          <p14:tracePt t="104243" x="4186238" y="4252913"/>
          <p14:tracePt t="104244" x="4192588" y="4246563"/>
          <p14:tracePt t="104246" x="4192588" y="4240213"/>
          <p14:tracePt t="104247" x="4198938" y="4233863"/>
          <p14:tracePt t="104248" x="4198938" y="4229100"/>
          <p14:tracePt t="104250" x="4203700" y="4222750"/>
          <p14:tracePt t="104251" x="4203700" y="4216400"/>
          <p14:tracePt t="104252" x="4203700" y="4210050"/>
          <p14:tracePt t="104254" x="4210050" y="4210050"/>
          <p14:tracePt t="104258" x="4216400" y="4186238"/>
          <p14:tracePt t="104259" x="4216400" y="4179888"/>
          <p14:tracePt t="104260" x="4222750" y="4175125"/>
          <p14:tracePt t="104261" x="4222750" y="4168775"/>
          <p14:tracePt t="104262" x="4227513" y="4162425"/>
          <p14:tracePt t="104263" x="4227513" y="4156075"/>
          <p14:tracePt t="104264" x="4227513" y="4151313"/>
          <p14:tracePt t="104265" x="4233863" y="4144963"/>
          <p14:tracePt t="104266" x="4233863" y="4138613"/>
          <p14:tracePt t="104267" x="4233863" y="4132263"/>
          <p14:tracePt t="104268" x="4240213" y="4127500"/>
          <p14:tracePt t="104269" x="4246563" y="4121150"/>
          <p14:tracePt t="104270" x="4246563" y="4114800"/>
          <p14:tracePt t="104271" x="4246563" y="4102100"/>
          <p14:tracePt t="104273" x="4251325" y="4090988"/>
          <p14:tracePt t="104274" x="4251325" y="4084638"/>
          <p14:tracePt t="104275" x="4257675" y="4078288"/>
          <p14:tracePt t="104276" x="4257675" y="4073525"/>
          <p14:tracePt t="104277" x="4264025" y="4067175"/>
          <p14:tracePt t="104278" x="4264025" y="4060825"/>
          <p14:tracePt t="104279" x="4264025" y="4054475"/>
          <p14:tracePt t="104280" x="4270375" y="4049713"/>
          <p14:tracePt t="104281" x="4270375" y="4043363"/>
          <p14:tracePt t="104282" x="4270375" y="4037013"/>
          <p14:tracePt t="104283" x="4276725" y="4030663"/>
          <p14:tracePt t="104284" x="4276725" y="4024313"/>
          <p14:tracePt t="104285" x="4276725" y="4019550"/>
          <p14:tracePt t="104286" x="4281488" y="4013200"/>
          <p14:tracePt t="104287" x="4281488" y="4006850"/>
          <p14:tracePt t="104288" x="4287838" y="4000500"/>
          <p14:tracePt t="104290" x="4287838" y="3989388"/>
          <p14:tracePt t="104291" x="4287838" y="3976688"/>
          <p14:tracePt t="104292" x="4294188" y="3976688"/>
          <p14:tracePt t="104293" x="4300538" y="3965575"/>
          <p14:tracePt t="104294" x="4300538" y="3959225"/>
          <p14:tracePt t="104295" x="4300538" y="3952875"/>
          <p14:tracePt t="104296" x="4305300" y="3948113"/>
          <p14:tracePt t="104297" x="4305300" y="3941763"/>
          <p14:tracePt t="104298" x="4305300" y="3935413"/>
          <p14:tracePt t="104299" x="4311650" y="3929063"/>
          <p14:tracePt t="104300" x="4311650" y="3922713"/>
          <p14:tracePt t="104301" x="4318000" y="3917950"/>
          <p14:tracePt t="104302" x="4318000" y="3911600"/>
          <p14:tracePt t="104304" x="4324350" y="3894138"/>
          <p14:tracePt t="104306" x="4324350" y="3887788"/>
          <p14:tracePt t="104309" x="4335463" y="3863975"/>
          <p14:tracePt t="104309" x="4335463" y="3857625"/>
          <p14:tracePt t="104310" x="4341813" y="3851275"/>
          <p14:tracePt t="104311" x="4348163" y="3840163"/>
          <p14:tracePt t="104312" x="4348163" y="3833813"/>
          <p14:tracePt t="104313" x="4352925" y="3827463"/>
          <p14:tracePt t="104314" x="4352925" y="3821113"/>
          <p14:tracePt t="104315" x="4359275" y="3810000"/>
          <p14:tracePt t="104316" x="4359275" y="3803650"/>
          <p14:tracePt t="104317" x="4365625" y="3797300"/>
          <p14:tracePt t="104318" x="4365625" y="3792538"/>
          <p14:tracePt t="104320" x="4371975" y="3786188"/>
          <p14:tracePt t="104321" x="4371975" y="3767138"/>
          <p14:tracePt t="104322" x="4378325" y="3762375"/>
          <p14:tracePt t="104325" x="4383088" y="3743325"/>
          <p14:tracePt t="104325" x="4389438" y="3738563"/>
          <p14:tracePt t="104326" x="4389438" y="3725863"/>
          <p14:tracePt t="104327" x="4395788" y="3719513"/>
          <p14:tracePt t="104328" x="4395788" y="3708400"/>
          <p14:tracePt t="104329" x="4402138" y="3702050"/>
          <p14:tracePt t="104330" x="4402138" y="3695700"/>
          <p14:tracePt t="104331" x="4406900" y="3684588"/>
          <p14:tracePt t="104332" x="4406900" y="3678238"/>
          <p14:tracePt t="104333" x="4413250" y="3671888"/>
          <p14:tracePt t="104334" x="4413250" y="3660775"/>
          <p14:tracePt t="104335" x="4419600" y="3654425"/>
          <p14:tracePt t="104336" x="4419600" y="3641725"/>
          <p14:tracePt t="104337" x="4425950" y="3630613"/>
          <p14:tracePt t="104338" x="4430713" y="3624263"/>
          <p14:tracePt t="104340" x="4430713" y="3613150"/>
          <p14:tracePt t="104340" x="4430713" y="3606800"/>
          <p14:tracePt t="104341" x="4437063" y="3600450"/>
          <p14:tracePt t="104342" x="4437063" y="3594100"/>
          <p14:tracePt t="104343" x="4443413" y="3582988"/>
          <p14:tracePt t="104344" x="4443413" y="3576638"/>
          <p14:tracePt t="104345" x="4449763" y="3570288"/>
          <p14:tracePt t="104346" x="4449763" y="3563938"/>
          <p14:tracePt t="104347" x="4449763" y="3559175"/>
          <p14:tracePt t="104348" x="4449763" y="3552825"/>
          <p14:tracePt t="104349" x="4456113" y="3546475"/>
          <p14:tracePt t="104350" x="4456113" y="3540125"/>
          <p14:tracePt t="104351" x="4456113" y="3535363"/>
          <p14:tracePt t="104353" x="4460875" y="3529013"/>
          <p14:tracePt t="104354" x="4460875" y="3516313"/>
          <p14:tracePt t="104357" x="4467225" y="3498850"/>
          <p14:tracePt t="104358" x="4467225" y="3492500"/>
          <p14:tracePt t="104359" x="4473575" y="3486150"/>
          <p14:tracePt t="104360" x="4473575" y="3481388"/>
          <p14:tracePt t="104361" x="4473575" y="3475038"/>
          <p14:tracePt t="104362" x="4473575" y="3468688"/>
          <p14:tracePt t="104363" x="4479925" y="3462338"/>
          <p14:tracePt t="104364" x="4479925" y="3457575"/>
          <p14:tracePt t="104366" x="4479925" y="3451225"/>
          <p14:tracePt t="104367" x="4479925" y="3444875"/>
          <p14:tracePt t="104368" x="4479925" y="3438525"/>
          <p14:tracePt t="104370" x="4484688" y="3433763"/>
          <p14:tracePt t="104371" x="4484688" y="3427413"/>
          <p14:tracePt t="104373" x="4484688" y="3421063"/>
          <p14:tracePt t="104375" x="4484688" y="3414713"/>
          <p14:tracePt t="104378" x="4484688" y="3408363"/>
          <p14:tracePt t="104379" x="4484688" y="3403600"/>
          <p14:tracePt t="104381" x="4484688" y="3397250"/>
          <p14:tracePt t="104384" x="4484688" y="3390900"/>
          <p14:tracePt t="104387" x="4484688" y="3384550"/>
          <p14:tracePt t="104390" x="4484688" y="3379788"/>
          <p14:tracePt t="104393" x="4491038" y="3373438"/>
          <p14:tracePt t="104397" x="4491038" y="3367088"/>
          <p14:tracePt t="104398" x="4491038" y="3360738"/>
          <p14:tracePt t="104401" x="4491038" y="3355975"/>
          <p14:tracePt t="104405" x="4491038" y="3349625"/>
          <p14:tracePt t="104408" x="4491038" y="3343275"/>
          <p14:tracePt t="104411" x="4491038" y="3336925"/>
          <p14:tracePt t="104413" x="4491038" y="3330575"/>
          <p14:tracePt t="104416" x="4491038" y="3325813"/>
          <p14:tracePt t="104418" x="4491038" y="3319463"/>
          <p14:tracePt t="104420" x="4491038" y="3313113"/>
          <p14:tracePt t="104422" x="4491038" y="3306763"/>
          <p14:tracePt t="104424" x="4491038" y="3302000"/>
          <p14:tracePt t="104425" x="4491038" y="3295650"/>
          <p14:tracePt t="104426" x="4484688" y="3295650"/>
          <p14:tracePt t="104426" x="4484688" y="3289300"/>
          <p14:tracePt t="104428" x="4484688" y="3282950"/>
          <p14:tracePt t="104429" x="4484688" y="3278188"/>
          <p14:tracePt t="104430" x="4484688" y="3271838"/>
          <p14:tracePt t="104432" x="4484688" y="3265488"/>
          <p14:tracePt t="104433" x="4479925" y="3259138"/>
          <p14:tracePt t="104435" x="4479925" y="3252788"/>
          <p14:tracePt t="104436" x="4479925" y="3248025"/>
          <p14:tracePt t="104439" x="4473575" y="3241675"/>
          <p14:tracePt t="104440" x="4473575" y="3235325"/>
          <p14:tracePt t="104441" x="4473575" y="3228975"/>
          <p14:tracePt t="104443" x="4467225" y="3224213"/>
          <p14:tracePt t="104444" x="4467225" y="3217863"/>
          <p14:tracePt t="104446" x="4467225" y="3211513"/>
          <p14:tracePt t="104448" x="4467225" y="3205163"/>
          <p14:tracePt t="104449" x="4460875" y="3200400"/>
          <p14:tracePt t="104451" x="4460875" y="3194050"/>
          <p14:tracePt t="104452" x="4460875" y="3187700"/>
          <p14:tracePt t="104454" x="4456113" y="3181350"/>
          <p14:tracePt t="104456" x="4456113" y="3176588"/>
          <p14:tracePt t="104458" x="4456113" y="3170238"/>
          <p14:tracePt t="104460" x="4449763" y="3163888"/>
          <p14:tracePt t="104464" x="4449763" y="3157538"/>
          <p14:tracePt t="104465" x="4449763" y="3151188"/>
          <p14:tracePt t="104469" x="4443413" y="3151188"/>
          <p14:tracePt t="104469" x="4443413" y="3146425"/>
          <p14:tracePt t="104575" x="4437063" y="3146425"/>
          <p14:tracePt t="104582" x="4430713" y="3146425"/>
          <p14:tracePt t="104584" x="4430713" y="3140075"/>
          <p14:tracePt t="104588" x="4425950" y="3140075"/>
          <p14:tracePt t="104590" x="4419600" y="3140075"/>
          <p14:tracePt t="104595" x="4413250" y="3140075"/>
          <p14:tracePt t="104599" x="4406900" y="3140075"/>
          <p14:tracePt t="104601" x="4402138" y="3140075"/>
          <p14:tracePt t="104604" x="4395788" y="3140075"/>
          <p14:tracePt t="104606" x="4389438" y="3140075"/>
          <p14:tracePt t="104608" x="4383088" y="3140075"/>
          <p14:tracePt t="104609" x="4378325" y="3140075"/>
          <p14:tracePt t="104613" x="4359275" y="3140075"/>
          <p14:tracePt t="104615" x="4352925" y="3140075"/>
          <p14:tracePt t="104616" x="4348163" y="3140075"/>
          <p14:tracePt t="104617" x="4341813" y="3140075"/>
          <p14:tracePt t="104619" x="4335463" y="3140075"/>
          <p14:tracePt t="104620" x="4329113" y="3140075"/>
          <p14:tracePt t="104621" x="4324350" y="3146425"/>
          <p14:tracePt t="104623" x="4318000" y="3146425"/>
          <p14:tracePt t="104624" x="4311650" y="3146425"/>
          <p14:tracePt t="104625" x="4305300" y="3146425"/>
          <p14:tracePt t="104626" x="4300538" y="3151188"/>
          <p14:tracePt t="104627" x="4294188" y="3151188"/>
          <p14:tracePt t="104629" x="4287838" y="3151188"/>
          <p14:tracePt t="104630" x="4281488" y="3151188"/>
          <p14:tracePt t="104631" x="4276725" y="3157538"/>
          <p14:tracePt t="104632" x="4270375" y="3157538"/>
          <p14:tracePt t="104950" x="4270375" y="3163888"/>
          <p14:tracePt t="104956" x="4270375" y="3170238"/>
          <p14:tracePt t="104960" x="4270375" y="3176588"/>
          <p14:tracePt t="104964" x="4270375" y="3181350"/>
          <p14:tracePt t="104967" x="4270375" y="3187700"/>
          <p14:tracePt t="104971" x="4270375" y="3194050"/>
          <p14:tracePt t="104975" x="4270375" y="3200400"/>
          <p14:tracePt t="104978" x="4270375" y="3205163"/>
          <p14:tracePt t="104983" x="4270375" y="3211513"/>
          <p14:tracePt t="104989" x="4270375" y="3217863"/>
          <p14:tracePt t="105016" x="4276725" y="3217863"/>
          <p14:tracePt t="105068" x="4276725" y="3211513"/>
          <p14:tracePt t="105072" x="4276725" y="3205163"/>
          <p14:tracePt t="105076" x="4276725" y="3200400"/>
          <p14:tracePt t="105080" x="4276725" y="3194050"/>
          <p14:tracePt t="105083" x="4276725" y="3187700"/>
          <p14:tracePt t="105083" x="4281488" y="3187700"/>
          <p14:tracePt t="105084" x="4281488" y="3181350"/>
          <p14:tracePt t="105087" x="4281488" y="3176588"/>
          <p14:tracePt t="105089" x="4281488" y="3170238"/>
          <p14:tracePt t="105091" x="4287838" y="3163888"/>
          <p14:tracePt t="105092" x="4287838" y="3157538"/>
          <p14:tracePt t="105093" x="4287838" y="3151188"/>
          <p14:tracePt t="105095" x="4287838" y="3146425"/>
          <p14:tracePt t="105097" x="4287838" y="3140075"/>
          <p14:tracePt t="105098" x="4287838" y="3133725"/>
          <p14:tracePt t="105099" x="4287838" y="3122613"/>
          <p14:tracePt t="105100" x="4300538" y="3122613"/>
          <p14:tracePt t="105101" x="4300538" y="3116263"/>
          <p14:tracePt t="105102" x="4300538" y="3103563"/>
          <p14:tracePt t="105103" x="4300538" y="3098800"/>
          <p14:tracePt t="105105" x="4300538" y="3092450"/>
          <p14:tracePt t="105106" x="4300538" y="3079750"/>
          <p14:tracePt t="105107" x="4300538" y="3073400"/>
          <p14:tracePt t="105108" x="4300538" y="3062288"/>
          <p14:tracePt t="105109" x="4300538" y="3055938"/>
          <p14:tracePt t="105111" x="4300538" y="3038475"/>
          <p14:tracePt t="105113" x="4300538" y="3032125"/>
          <p14:tracePt t="105113" x="4300538" y="3021013"/>
          <p14:tracePt t="105114" x="4300538" y="3014663"/>
          <p14:tracePt t="105115" x="4300538" y="3001963"/>
          <p14:tracePt t="105116" x="4300538" y="2995613"/>
          <p14:tracePt t="105117" x="4300538" y="2984500"/>
          <p14:tracePt t="105118" x="4300538" y="2971800"/>
          <p14:tracePt t="105119" x="4300538" y="2967038"/>
          <p14:tracePt t="105120" x="4300538" y="2954338"/>
          <p14:tracePt t="105121" x="4300538" y="2947988"/>
          <p14:tracePt t="105122" x="4300538" y="2943225"/>
          <p14:tracePt t="105123" x="4300538" y="2930525"/>
          <p14:tracePt t="105124" x="4300538" y="2919413"/>
          <p14:tracePt t="105125" x="4300538" y="2913063"/>
          <p14:tracePt t="105126" x="4300538" y="2900363"/>
          <p14:tracePt t="105127" x="4300538" y="2894013"/>
          <p14:tracePt t="105128" x="4300538" y="2876550"/>
          <p14:tracePt t="105129" x="4300538" y="2865438"/>
          <p14:tracePt t="105130" x="4300538" y="2852738"/>
          <p14:tracePt t="105131" x="4300538" y="2846388"/>
          <p14:tracePt t="105132" x="4300538" y="2835275"/>
          <p14:tracePt t="105133" x="4300538" y="2822575"/>
          <p14:tracePt t="105134" x="4300538" y="2816225"/>
          <p14:tracePt t="105135" x="4300538" y="2805113"/>
          <p14:tracePt t="105137" x="4300538" y="2792413"/>
          <p14:tracePt t="105137" x="4300538" y="2787650"/>
          <p14:tracePt t="105138" x="4300538" y="2774950"/>
          <p14:tracePt t="105139" x="4300538" y="2763838"/>
          <p14:tracePt t="105140" x="4300538" y="2751138"/>
          <p14:tracePt t="105141" x="4300538" y="2744788"/>
          <p14:tracePt t="105142" x="4300538" y="2733675"/>
          <p14:tracePt t="105144" x="4300538" y="2720975"/>
          <p14:tracePt t="105145" x="4300538" y="2703513"/>
          <p14:tracePt t="105146" x="4300538" y="2697163"/>
          <p14:tracePt t="105147" x="4300538" y="2686050"/>
          <p14:tracePt t="105148" x="4300538" y="2679700"/>
          <p14:tracePt t="105149" x="4300538" y="2667000"/>
          <p14:tracePt t="105150" x="4300538" y="2662238"/>
          <p14:tracePt t="105151" x="4300538" y="2649538"/>
          <p14:tracePt t="105152" x="4300538" y="2643188"/>
          <p14:tracePt t="105153" x="4300538" y="2632075"/>
          <p14:tracePt t="105155" x="4300538" y="2625725"/>
          <p14:tracePt t="105156" x="4300538" y="2613025"/>
          <p14:tracePt t="105157" x="4300538" y="2608263"/>
          <p14:tracePt t="105158" x="4300538" y="2601913"/>
          <p14:tracePt t="105159" x="4300538" y="2595563"/>
          <p14:tracePt t="105160" x="4300538" y="2589213"/>
          <p14:tracePt t="105161" x="4300538" y="2584450"/>
          <p14:tracePt t="105162" x="4300538" y="2578100"/>
          <p14:tracePt t="105163" x="4300538" y="2571750"/>
          <p14:tracePt t="105164" x="4300538" y="2565400"/>
          <p14:tracePt t="105165" x="4300538" y="2559050"/>
          <p14:tracePt t="105166" x="4300538" y="2554288"/>
          <p14:tracePt t="105167" x="4300538" y="2547938"/>
          <p14:tracePt t="105169" x="4300538" y="2541588"/>
          <p14:tracePt t="105173" x="4300538" y="2524125"/>
          <p14:tracePt t="105175" x="4300538" y="2517775"/>
          <p14:tracePt t="105178" x="4300538" y="2511425"/>
          <p14:tracePt t="105181" x="4300538" y="2506663"/>
          <p14:tracePt t="105184" x="4300538" y="2500313"/>
          <p14:tracePt t="105187" x="4300538" y="2493963"/>
          <p14:tracePt t="105191" x="4300538" y="2487613"/>
          <p14:tracePt t="105223" x="4300538" y="2481263"/>
          <p14:tracePt t="105238" x="4300538" y="2476500"/>
          <p14:tracePt t="105250" x="4305300" y="2476500"/>
          <p14:tracePt t="105251" x="4305300" y="2470150"/>
          <p14:tracePt t="105256" x="4305300" y="2463800"/>
          <p14:tracePt t="105259" x="4311650" y="2463800"/>
          <p14:tracePt t="105262" x="4311650" y="2457450"/>
          <p14:tracePt t="105267" x="4318000" y="2457450"/>
          <p14:tracePt t="105268" x="4318000" y="2452688"/>
          <p14:tracePt t="105273" x="4324350" y="2446338"/>
          <p14:tracePt t="105276" x="4324350" y="2439988"/>
          <p14:tracePt t="105277" x="4329113" y="2439988"/>
          <p14:tracePt t="105281" x="4329113" y="2433638"/>
          <p14:tracePt t="105284" x="4335463" y="2433638"/>
          <p14:tracePt t="105285" x="4335463" y="2428875"/>
          <p14:tracePt t="105288" x="4341813" y="2422525"/>
          <p14:tracePt t="105290" x="4341813" y="2416175"/>
          <p14:tracePt t="105294" x="4348163" y="2409825"/>
          <p14:tracePt t="105298" x="4352925" y="2405063"/>
          <p14:tracePt t="105299" x="4352925" y="2398713"/>
          <p14:tracePt t="105303" x="4359275" y="2392363"/>
          <p14:tracePt t="105306" x="4359275" y="2386013"/>
          <p14:tracePt t="105307" x="4365625" y="2379663"/>
          <p14:tracePt t="105310" x="4365625" y="2374900"/>
          <p14:tracePt t="105311" x="4371975" y="2374900"/>
          <p14:tracePt t="105313" x="4371975" y="2368550"/>
          <p14:tracePt t="105315" x="4378325" y="2362200"/>
          <p14:tracePt t="105317" x="4378325" y="2355850"/>
          <p14:tracePt t="105321" x="4383088" y="2351088"/>
          <p14:tracePt t="105323" x="4389438" y="2344738"/>
          <p14:tracePt t="105324" x="4389438" y="2338388"/>
          <p14:tracePt t="105326" x="4389438" y="2332038"/>
          <p14:tracePt t="105327" x="4395788" y="2332038"/>
          <p14:tracePt t="105328" x="4395788" y="2327275"/>
          <p14:tracePt t="105330" x="4402138" y="2320925"/>
          <p14:tracePt t="105333" x="4402138" y="2314575"/>
          <p14:tracePt t="105335" x="4406900" y="2308225"/>
          <p14:tracePt t="105338" x="4406900" y="2301875"/>
          <p14:tracePt t="105338" x="4413250" y="2301875"/>
          <p14:tracePt t="105341" x="4413250" y="2297113"/>
          <p14:tracePt t="105342" x="4419600" y="2290763"/>
          <p14:tracePt t="105344" x="4419600" y="2284413"/>
          <p14:tracePt t="105346" x="4425950" y="2278063"/>
          <p14:tracePt t="105348" x="4425950" y="2273300"/>
          <p14:tracePt t="105350" x="4430713" y="2273300"/>
          <p14:tracePt t="105351" x="4430713" y="2266950"/>
          <p14:tracePt t="105354" x="4430713" y="2260600"/>
          <p14:tracePt t="105356" x="4437063" y="2260600"/>
          <p14:tracePt t="105357" x="4437063" y="2254250"/>
          <p14:tracePt t="105359" x="4443413" y="2254250"/>
          <p14:tracePt t="105360" x="4443413" y="2249488"/>
          <p14:tracePt t="105363" x="4449763" y="2243138"/>
          <p14:tracePt t="105367" x="4449763" y="2236788"/>
          <p14:tracePt t="105367" x="4456113" y="2236788"/>
          <p14:tracePt t="105370" x="4456113" y="2230438"/>
          <p14:tracePt t="105371" x="4460875" y="2230438"/>
          <p14:tracePt t="105375" x="4460875" y="2224088"/>
          <p14:tracePt t="105379" x="4467225" y="2219325"/>
          <p14:tracePt t="105384" x="4467225" y="2212975"/>
          <p14:tracePt t="105384" x="4473575" y="2212975"/>
          <p14:tracePt t="105389" x="4479925" y="2206625"/>
          <p14:tracePt t="105395" x="4484688" y="2200275"/>
          <p14:tracePt t="105402" x="4491038" y="2195513"/>
          <p14:tracePt t="105404" x="4491038" y="2189163"/>
          <p14:tracePt t="105407" x="4497388" y="2189163"/>
          <p14:tracePt t="105411" x="4503738" y="2182813"/>
          <p14:tracePt t="105415" x="4508500" y="2176463"/>
          <p14:tracePt t="105418" x="4514850" y="2176463"/>
          <p14:tracePt t="105420" x="4514850" y="2171700"/>
          <p14:tracePt t="105422" x="4521200" y="2171700"/>
          <p14:tracePt t="105424" x="4527550" y="2165350"/>
          <p14:tracePt t="105428" x="4533900" y="2165350"/>
          <p14:tracePt t="105428" x="4533900" y="2159000"/>
          <p14:tracePt t="105430" x="4538663" y="2159000"/>
          <p14:tracePt t="105431" x="4538663" y="2152650"/>
          <p14:tracePt t="105432" x="4545013" y="2152650"/>
          <p14:tracePt t="105434" x="4551363" y="2152650"/>
          <p14:tracePt t="105435" x="4551363" y="2147888"/>
          <p14:tracePt t="105437" x="4557713" y="2147888"/>
          <p14:tracePt t="105439" x="4568825" y="2147888"/>
          <p14:tracePt t="105440" x="4568825" y="2141538"/>
          <p14:tracePt t="105441" x="4575175" y="2141538"/>
          <p14:tracePt t="105443" x="4581525" y="2141538"/>
          <p14:tracePt t="105444" x="4586288" y="2135188"/>
          <p14:tracePt t="105445" x="4592638" y="2135188"/>
          <p14:tracePt t="105446" x="4598988" y="2135188"/>
          <p14:tracePt t="105448" x="4605338" y="2128838"/>
          <p14:tracePt t="105449" x="4610100" y="2128838"/>
          <p14:tracePt t="105450" x="4616450" y="2122488"/>
          <p14:tracePt t="105452" x="4622800" y="2122488"/>
          <p14:tracePt t="105454" x="4629150" y="2122488"/>
          <p14:tracePt t="105454" x="4635500" y="2122488"/>
          <p14:tracePt t="105458" x="4652963" y="2122488"/>
          <p14:tracePt t="105459" x="4659313" y="2122488"/>
          <p14:tracePt t="105460" x="4664075" y="2122488"/>
          <p14:tracePt t="105461" x="4670425" y="2122488"/>
          <p14:tracePt t="105463" x="4676775" y="2122488"/>
          <p14:tracePt t="105464" x="4683125" y="2122488"/>
          <p14:tracePt t="105465" x="4687888" y="2122488"/>
          <p14:tracePt t="105468" x="4706938" y="2117725"/>
          <p14:tracePt t="105474" x="4737100" y="2117725"/>
          <p14:tracePt t="105474" x="4741863" y="2117725"/>
          <p14:tracePt t="105475" x="4748213" y="2117725"/>
          <p14:tracePt t="105476" x="4754563" y="2117725"/>
          <p14:tracePt t="105477" x="4760913" y="2117725"/>
          <p14:tracePt t="105478" x="4765675" y="2117725"/>
          <p14:tracePt t="105479" x="4772025" y="2117725"/>
          <p14:tracePt t="105480" x="4784725" y="2117725"/>
          <p14:tracePt t="105481" x="4791075" y="2117725"/>
          <p14:tracePt t="105482" x="4795838" y="2117725"/>
          <p14:tracePt t="105483" x="4802188" y="2117725"/>
          <p14:tracePt t="105484" x="4808538" y="2117725"/>
          <p14:tracePt t="105485" x="4814888" y="2117725"/>
          <p14:tracePt t="105487" x="4832350" y="2117725"/>
          <p14:tracePt t="105489" x="4843463" y="2111375"/>
          <p14:tracePt t="105490" x="4849813" y="2111375"/>
          <p14:tracePt t="105491" x="4856163" y="2111375"/>
          <p14:tracePt t="105492" x="4862513" y="2111375"/>
          <p14:tracePt t="105493" x="4873625" y="2111375"/>
          <p14:tracePt t="105494" x="4879975" y="2111375"/>
          <p14:tracePt t="105495" x="4886325" y="2111375"/>
          <p14:tracePt t="105496" x="4892675" y="2111375"/>
          <p14:tracePt t="105497" x="4897438" y="2111375"/>
          <p14:tracePt t="105498" x="4910138" y="2111375"/>
          <p14:tracePt t="105499" x="4921250" y="2111375"/>
          <p14:tracePt t="105500" x="4927600" y="2111375"/>
          <p14:tracePt t="105502" x="4933950" y="2111375"/>
          <p14:tracePt t="105506" x="4964113" y="2105025"/>
          <p14:tracePt t="105506" x="4970463" y="2105025"/>
          <p14:tracePt t="105507" x="4981575" y="2105025"/>
          <p14:tracePt t="105508" x="4987925" y="2105025"/>
          <p14:tracePt t="105509" x="4994275" y="2105025"/>
          <p14:tracePt t="105510" x="5005388" y="2105025"/>
          <p14:tracePt t="105511" x="5011738" y="2105025"/>
          <p14:tracePt t="105512" x="5022850" y="2105025"/>
          <p14:tracePt t="105513" x="5029200" y="2098675"/>
          <p14:tracePt t="105514" x="5035550" y="2098675"/>
          <p14:tracePt t="105515" x="5046663" y="2098675"/>
          <p14:tracePt t="105516" x="5053013" y="2098675"/>
          <p14:tracePt t="105517" x="5065713" y="2098675"/>
          <p14:tracePt t="105518" x="5076825" y="2098675"/>
          <p14:tracePt t="105520" x="5095875" y="2098675"/>
          <p14:tracePt t="105522" x="5100638" y="2093913"/>
          <p14:tracePt t="105522" x="5113338" y="2093913"/>
          <p14:tracePt t="105523" x="5119688" y="2093913"/>
          <p14:tracePt t="105524" x="5130800" y="2093913"/>
          <p14:tracePt t="105525" x="5137150" y="2093913"/>
          <p14:tracePt t="105526" x="5149850" y="2093913"/>
          <p14:tracePt t="105527" x="5154613" y="2093913"/>
          <p14:tracePt t="105528" x="5167313" y="2093913"/>
          <p14:tracePt t="105530" x="5178425" y="2087563"/>
          <p14:tracePt t="105531" x="5184775" y="2087563"/>
          <p14:tracePt t="105532" x="5197475" y="2087563"/>
          <p14:tracePt t="105533" x="5208588" y="2087563"/>
          <p14:tracePt t="105534" x="5214938" y="2087563"/>
          <p14:tracePt t="105535" x="5227638" y="2087563"/>
          <p14:tracePt t="105537" x="5245100" y="2087563"/>
          <p14:tracePt t="105537" x="5251450" y="2087563"/>
          <p14:tracePt t="105539" x="5262563" y="2087563"/>
          <p14:tracePt t="105539" x="5268913" y="2087563"/>
          <p14:tracePt t="105540" x="5280025" y="2087563"/>
          <p14:tracePt t="105541" x="5292725" y="2087563"/>
          <p14:tracePt t="105542" x="5299075" y="2087563"/>
          <p14:tracePt t="105543" x="5310188" y="2087563"/>
          <p14:tracePt t="105544" x="5316538" y="2087563"/>
          <p14:tracePt t="105545" x="5329238" y="2087563"/>
          <p14:tracePt t="105546" x="5334000" y="2087563"/>
          <p14:tracePt t="105547" x="5346700" y="2087563"/>
          <p14:tracePt t="105548" x="5357813" y="2087563"/>
          <p14:tracePt t="105549" x="5370513" y="2087563"/>
          <p14:tracePt t="105550" x="5376863" y="2087563"/>
          <p14:tracePt t="105551" x="5387975" y="2087563"/>
          <p14:tracePt t="105552" x="5394325" y="2087563"/>
          <p14:tracePt t="105553" x="5400675" y="2087563"/>
          <p14:tracePt t="105554" x="5411788" y="2087563"/>
          <p14:tracePt t="105555" x="5424488" y="2087563"/>
          <p14:tracePt t="105556" x="5430838" y="2093913"/>
          <p14:tracePt t="105557" x="5441950" y="2093913"/>
          <p14:tracePt t="105558" x="5448300" y="2093913"/>
          <p14:tracePt t="105559" x="5459413" y="2093913"/>
          <p14:tracePt t="105560" x="5472113" y="2093913"/>
          <p14:tracePt t="105561" x="5478463" y="2093913"/>
          <p14:tracePt t="105562" x="5489575" y="2093913"/>
          <p14:tracePt t="105563" x="5502275" y="2098675"/>
          <p14:tracePt t="105564" x="5508625" y="2098675"/>
          <p14:tracePt t="105565" x="5519738" y="2098675"/>
          <p14:tracePt t="105566" x="5526088" y="2098675"/>
          <p14:tracePt t="105567" x="5537200" y="2098675"/>
          <p14:tracePt t="105568" x="5549900" y="2098675"/>
          <p14:tracePt t="105570" x="5567363" y="2105025"/>
          <p14:tracePt t="105572" x="5580063" y="2105025"/>
          <p14:tracePt t="105572" x="5586413" y="2105025"/>
          <p14:tracePt t="105573" x="5597525" y="2105025"/>
          <p14:tracePt t="105574" x="5610225" y="2105025"/>
          <p14:tracePt t="105575" x="5614988" y="2105025"/>
          <p14:tracePt t="105576" x="5627688" y="2111375"/>
          <p14:tracePt t="105577" x="5638800" y="2111375"/>
          <p14:tracePt t="105578" x="5645150" y="2111375"/>
          <p14:tracePt t="105579" x="5657850" y="2111375"/>
          <p14:tracePt t="105580" x="5664200" y="2111375"/>
          <p14:tracePt t="105581" x="5675313" y="2117725"/>
          <p14:tracePt t="105582" x="5681663" y="2117725"/>
          <p14:tracePt t="105583" x="5692775" y="2117725"/>
          <p14:tracePt t="105584" x="5705475" y="2117725"/>
          <p14:tracePt t="105585" x="5711825" y="2117725"/>
          <p14:tracePt t="105587" x="5722938" y="2117725"/>
          <p14:tracePt t="105587" x="5729288" y="2122488"/>
          <p14:tracePt t="105589" x="5746750" y="2122488"/>
          <p14:tracePt t="105590" x="5759450" y="2122488"/>
          <p14:tracePt t="105591" x="5765800" y="2122488"/>
          <p14:tracePt t="105592" x="5776913" y="2122488"/>
          <p14:tracePt t="105593" x="5783263" y="2122488"/>
          <p14:tracePt t="105594" x="5794375" y="2128838"/>
          <p14:tracePt t="105595" x="5807075" y="2128838"/>
          <p14:tracePt t="105596" x="5813425" y="2128838"/>
          <p14:tracePt t="105597" x="5824538" y="2128838"/>
          <p14:tracePt t="105598" x="5830888" y="2128838"/>
          <p14:tracePt t="105599" x="5843588" y="2135188"/>
          <p14:tracePt t="105600" x="5854700" y="2135188"/>
          <p14:tracePt t="105601" x="5867400" y="2135188"/>
          <p14:tracePt t="105602" x="5878513" y="2135188"/>
          <p14:tracePt t="105603" x="5884863" y="2135188"/>
          <p14:tracePt t="105604" x="5895975" y="2135188"/>
          <p14:tracePt t="105605" x="5908675" y="2141538"/>
          <p14:tracePt t="105606" x="5915025" y="2141538"/>
          <p14:tracePt t="105607" x="5926138" y="2141538"/>
          <p14:tracePt t="105608" x="5938838" y="2141538"/>
          <p14:tracePt t="105609" x="5945188" y="2141538"/>
          <p14:tracePt t="105610" x="5949950" y="2141538"/>
          <p14:tracePt t="105611" x="5956300" y="2141538"/>
          <p14:tracePt t="105612" x="5969000" y="2141538"/>
          <p14:tracePt t="105613" x="5980113" y="2141538"/>
          <p14:tracePt t="105614" x="5992813" y="2147888"/>
          <p14:tracePt t="105615" x="6003925" y="2147888"/>
          <p14:tracePt t="105616" x="6010275" y="2147888"/>
          <p14:tracePt t="105617" x="6022975" y="2147888"/>
          <p14:tracePt t="105618" x="6040438" y="2147888"/>
          <p14:tracePt t="105620" x="6057900" y="2147888"/>
          <p14:tracePt t="105622" x="6070600" y="2152650"/>
          <p14:tracePt t="105622" x="6081713" y="2152650"/>
          <p14:tracePt t="105623" x="6094413" y="2152650"/>
          <p14:tracePt t="105624" x="6105525" y="2152650"/>
          <p14:tracePt t="105625" x="6111875" y="2152650"/>
          <p14:tracePt t="105626" x="6124575" y="2152650"/>
          <p14:tracePt t="105627" x="6135688" y="2152650"/>
          <p14:tracePt t="105628" x="6148388" y="2152650"/>
          <p14:tracePt t="105629" x="6159500" y="2152650"/>
          <p14:tracePt t="105630" x="6172200" y="2152650"/>
          <p14:tracePt t="105631" x="6183313" y="2159000"/>
          <p14:tracePt t="105632" x="6189663" y="2159000"/>
          <p14:tracePt t="105633" x="6207125" y="2159000"/>
          <p14:tracePt t="105634" x="6219825" y="2159000"/>
          <p14:tracePt t="105635" x="6230938" y="2159000"/>
          <p14:tracePt t="105637" x="6254750" y="2159000"/>
          <p14:tracePt t="105639" x="6267450" y="2159000"/>
          <p14:tracePt t="105639" x="6280150" y="2159000"/>
          <p14:tracePt t="105640" x="6291263" y="2159000"/>
          <p14:tracePt t="105641" x="6303963" y="2159000"/>
          <p14:tracePt t="105642" x="6308725" y="2159000"/>
          <p14:tracePt t="105643" x="6321425" y="2159000"/>
          <p14:tracePt t="105644" x="6332538" y="2159000"/>
          <p14:tracePt t="105645" x="6345238" y="2159000"/>
          <p14:tracePt t="105646" x="6356350" y="2159000"/>
          <p14:tracePt t="105647" x="6369050" y="2159000"/>
          <p14:tracePt t="105648" x="6381750" y="2159000"/>
          <p14:tracePt t="105649" x="6392863" y="2159000"/>
          <p14:tracePt t="105650" x="6405563" y="2159000"/>
          <p14:tracePt t="105651" x="6416675" y="2159000"/>
          <p14:tracePt t="105652" x="6429375" y="2159000"/>
          <p14:tracePt t="105654" x="6459538" y="2159000"/>
          <p14:tracePt t="105655" x="6470650" y="2152650"/>
          <p14:tracePt t="105656" x="6483350" y="2152650"/>
          <p14:tracePt t="105657" x="6488113" y="2152650"/>
          <p14:tracePt t="105658" x="6507163" y="2152650"/>
          <p14:tracePt t="105659" x="6511925" y="2152650"/>
          <p14:tracePt t="105660" x="6518275" y="2152650"/>
          <p14:tracePt t="105661" x="6530975" y="2152650"/>
          <p14:tracePt t="105662" x="6542088" y="2152650"/>
          <p14:tracePt t="105663" x="6548438" y="2147888"/>
          <p14:tracePt t="105664" x="6565900" y="2147888"/>
          <p14:tracePt t="105665" x="6578600" y="2147888"/>
          <p14:tracePt t="105666" x="6589713" y="2147888"/>
          <p14:tracePt t="105667" x="6602413" y="2141538"/>
          <p14:tracePt t="105668" x="6613525" y="2141538"/>
          <p14:tracePt t="105670" x="6638925" y="2141538"/>
          <p14:tracePt t="105671" x="6650038" y="2141538"/>
          <p14:tracePt t="105672" x="6662738" y="2135188"/>
          <p14:tracePt t="105673" x="6680200" y="2135188"/>
          <p14:tracePt t="105674" x="6691313" y="2135188"/>
          <p14:tracePt t="105675" x="6704013" y="2135188"/>
          <p14:tracePt t="105676" x="6716713" y="2135188"/>
          <p14:tracePt t="105677" x="6727825" y="2128838"/>
          <p14:tracePt t="105678" x="6740525" y="2128838"/>
          <p14:tracePt t="105679" x="6751638" y="2128838"/>
          <p14:tracePt t="105680" x="6764338" y="2128838"/>
          <p14:tracePt t="105681" x="6775450" y="2128838"/>
          <p14:tracePt t="105682" x="6788150" y="2128838"/>
          <p14:tracePt t="105683" x="6799263" y="2128838"/>
          <p14:tracePt t="105684" x="6811963" y="2128838"/>
          <p14:tracePt t="105685" x="6823075" y="2128838"/>
          <p14:tracePt t="105687" x="6853238" y="2122488"/>
          <p14:tracePt t="105689" x="6865938" y="2122488"/>
          <p14:tracePt t="105689" x="6877050" y="2122488"/>
          <p14:tracePt t="105690" x="6889750" y="2122488"/>
          <p14:tracePt t="105691" x="6900863" y="2122488"/>
          <p14:tracePt t="105692" x="6913563" y="2122488"/>
          <p14:tracePt t="105693" x="6924675" y="2122488"/>
          <p14:tracePt t="105694" x="6937375" y="2122488"/>
          <p14:tracePt t="105695" x="6948488" y="2122488"/>
          <p14:tracePt t="105696" x="6961188" y="2122488"/>
          <p14:tracePt t="105697" x="6973888" y="2122488"/>
          <p14:tracePt t="105698" x="6985000" y="2122488"/>
          <p14:tracePt t="105699" x="6991350" y="2122488"/>
          <p14:tracePt t="105700" x="7002463" y="2122488"/>
          <p14:tracePt t="105701" x="7015163" y="2122488"/>
          <p14:tracePt t="105702" x="7026275" y="2122488"/>
          <p14:tracePt t="105704" x="7045325" y="2122488"/>
          <p14:tracePt t="105704" x="7050088" y="2122488"/>
          <p14:tracePt t="105705" x="7062788" y="2122488"/>
          <p14:tracePt t="105706" x="7069138" y="2122488"/>
          <p14:tracePt t="105707" x="7086600" y="2122488"/>
          <p14:tracePt t="105708" x="7099300" y="2122488"/>
          <p14:tracePt t="105709" x="7110413" y="2122488"/>
          <p14:tracePt t="105710" x="7116763" y="2122488"/>
          <p14:tracePt t="105711" x="7134225" y="2122488"/>
          <p14:tracePt t="105712" x="7153275" y="2122488"/>
          <p14:tracePt t="105713" x="7158038" y="2122488"/>
          <p14:tracePt t="105714" x="7177088" y="2122488"/>
          <p14:tracePt t="105715" x="7188200" y="2122488"/>
          <p14:tracePt t="105716" x="7200900" y="2122488"/>
          <p14:tracePt t="105717" x="7212013" y="2122488"/>
          <p14:tracePt t="105718" x="7218363" y="2122488"/>
          <p14:tracePt t="105720" x="7242175" y="2122488"/>
          <p14:tracePt t="105721" x="7254875" y="2122488"/>
          <p14:tracePt t="105722" x="7265988" y="2122488"/>
          <p14:tracePt t="105723" x="7278688" y="2122488"/>
          <p14:tracePt t="105724" x="7289800" y="2122488"/>
          <p14:tracePt t="105725" x="7296150" y="2122488"/>
          <p14:tracePt t="105726" x="7307263" y="2122488"/>
          <p14:tracePt t="105727" x="7319963" y="2122488"/>
          <p14:tracePt t="105728" x="7332663" y="2122488"/>
          <p14:tracePt t="105729" x="7343775" y="2122488"/>
          <p14:tracePt t="105730" x="7350125" y="2122488"/>
          <p14:tracePt t="105731" x="7361238" y="2122488"/>
          <p14:tracePt t="105732" x="7373938" y="2122488"/>
          <p14:tracePt t="105733" x="7385050" y="2122488"/>
          <p14:tracePt t="105735" x="7397750" y="2122488"/>
          <p14:tracePt t="105737" x="7410450" y="2122488"/>
          <p14:tracePt t="105737" x="7421563" y="2122488"/>
          <p14:tracePt t="105738" x="7427913" y="2122488"/>
          <p14:tracePt t="105739" x="7439025" y="2122488"/>
          <p14:tracePt t="105740" x="7451725" y="2128838"/>
          <p14:tracePt t="105741" x="7462838" y="2128838"/>
          <p14:tracePt t="105742" x="7475538" y="2128838"/>
          <p14:tracePt t="105743" x="7481888" y="2128838"/>
          <p14:tracePt t="105744" x="7493000" y="2128838"/>
          <p14:tracePt t="105745" x="7505700" y="2128838"/>
          <p14:tracePt t="105746" x="7512050" y="2128838"/>
          <p14:tracePt t="105747" x="7523163" y="2128838"/>
          <p14:tracePt t="105748" x="7529513" y="2128838"/>
          <p14:tracePt t="105749" x="7540625" y="2128838"/>
          <p14:tracePt t="105750" x="7546975" y="2128838"/>
          <p14:tracePt t="105751" x="7559675" y="2128838"/>
          <p14:tracePt t="105752" x="7564438" y="2128838"/>
          <p14:tracePt t="105753" x="7577138" y="2128838"/>
          <p14:tracePt t="105754" x="7583488" y="2135188"/>
          <p14:tracePt t="105755" x="7594600" y="2135188"/>
          <p14:tracePt t="105756" x="7600950" y="2135188"/>
          <p14:tracePt t="105757" x="7613650" y="2135188"/>
          <p14:tracePt t="105758" x="7624763" y="2135188"/>
          <p14:tracePt t="105759" x="7631113" y="2135188"/>
          <p14:tracePt t="105760" x="7637463" y="2135188"/>
          <p14:tracePt t="105761" x="7642225" y="2135188"/>
          <p14:tracePt t="105762" x="7654925" y="2135188"/>
          <p14:tracePt t="105763" x="7661275" y="2135188"/>
          <p14:tracePt t="105764" x="7667625" y="2135188"/>
          <p14:tracePt t="105765" x="7678738" y="2135188"/>
          <p14:tracePt t="105766" x="7685088" y="2135188"/>
          <p14:tracePt t="105767" x="7696200" y="2135188"/>
          <p14:tracePt t="105768" x="7702550" y="2135188"/>
          <p14:tracePt t="105770" x="7720013" y="2135188"/>
          <p14:tracePt t="105771" x="7726363" y="2135188"/>
          <p14:tracePt t="105772" x="7739063" y="2135188"/>
          <p14:tracePt t="105773" x="7743825" y="2135188"/>
          <p14:tracePt t="105774" x="7750175" y="2135188"/>
          <p14:tracePt t="105775" x="7756525" y="2135188"/>
          <p14:tracePt t="105776" x="7769225" y="2135188"/>
          <p14:tracePt t="105777" x="7773988" y="2135188"/>
          <p14:tracePt t="105778" x="7780338" y="2135188"/>
          <p14:tracePt t="105779" x="7793038" y="2135188"/>
          <p14:tracePt t="105780" x="7797800" y="2135188"/>
          <p14:tracePt t="105781" x="7804150" y="2135188"/>
          <p14:tracePt t="105782" x="7810500" y="2135188"/>
          <p14:tracePt t="105783" x="7816850" y="2135188"/>
          <p14:tracePt t="105784" x="7827963" y="2135188"/>
          <p14:tracePt t="105786" x="7834313" y="2135188"/>
          <p14:tracePt t="105787" x="7847013" y="2135188"/>
          <p14:tracePt t="105789" x="7851775" y="2135188"/>
          <p14:tracePt t="105790" x="7864475" y="2135188"/>
          <p14:tracePt t="105791" x="7870825" y="2135188"/>
          <p14:tracePt t="105792" x="7875588" y="2135188"/>
          <p14:tracePt t="105793" x="7881938" y="2141538"/>
          <p14:tracePt t="105794" x="7888288" y="2141538"/>
          <p14:tracePt t="105795" x="7894638" y="2141538"/>
          <p14:tracePt t="105796" x="7899400" y="2141538"/>
          <p14:tracePt t="105797" x="7905750" y="2141538"/>
          <p14:tracePt t="105799" x="7918450" y="2141538"/>
          <p14:tracePt t="105800" x="7923213" y="2141538"/>
          <p14:tracePt t="105801" x="7929563" y="2141538"/>
          <p14:tracePt t="105802" x="7942263" y="2141538"/>
          <p14:tracePt t="105803" x="7948613" y="2147888"/>
          <p14:tracePt t="105805" x="7953375" y="2147888"/>
          <p14:tracePt t="105807" x="7966075" y="2147888"/>
          <p14:tracePt t="105807" x="7972425" y="2147888"/>
          <p14:tracePt t="105808" x="7977188" y="2147888"/>
          <p14:tracePt t="105809" x="7983538" y="2147888"/>
          <p14:tracePt t="105810" x="7989888" y="2147888"/>
          <p14:tracePt t="105811" x="7996238" y="2147888"/>
          <p14:tracePt t="105812" x="8001000" y="2152650"/>
          <p14:tracePt t="105813" x="8007350" y="2152650"/>
          <p14:tracePt t="105814" x="8013700" y="2152650"/>
          <p14:tracePt t="105815" x="8020050" y="2152650"/>
          <p14:tracePt t="105816" x="8026400" y="2152650"/>
          <p14:tracePt t="105818" x="8031163" y="2152650"/>
          <p14:tracePt t="105820" x="8043863" y="2159000"/>
          <p14:tracePt t="105823" x="8054975" y="2159000"/>
          <p14:tracePt t="105824" x="8061325" y="2159000"/>
          <p14:tracePt t="105824" x="8067675" y="2165350"/>
          <p14:tracePt t="105826" x="8078788" y="2165350"/>
          <p14:tracePt t="105828" x="8085138" y="2165350"/>
          <p14:tracePt t="105829" x="8091488" y="2171700"/>
          <p14:tracePt t="105830" x="8097838" y="2171700"/>
          <p14:tracePt t="105831" x="8104188" y="2171700"/>
          <p14:tracePt t="105833" x="8108950" y="2171700"/>
          <p14:tracePt t="105834" x="8115300" y="2176463"/>
          <p14:tracePt t="105835" x="8121650" y="2176463"/>
          <p14:tracePt t="105837" x="8132763" y="2176463"/>
          <p14:tracePt t="105840" x="8139113" y="2176463"/>
          <p14:tracePt t="105840" x="8145463" y="2182813"/>
          <p14:tracePt t="105841" x="8151813" y="2182813"/>
          <p14:tracePt t="105842" x="8156575" y="2182813"/>
          <p14:tracePt t="105844" x="8162925" y="2182813"/>
          <p14:tracePt t="105845" x="8169275" y="2182813"/>
          <p14:tracePt t="105848" x="8175625" y="2182813"/>
          <p14:tracePt t="105848" x="8180388" y="2182813"/>
          <p14:tracePt t="105849" x="8180388" y="2189163"/>
          <p14:tracePt t="105850" x="8186738" y="2189163"/>
          <p14:tracePt t="105853" x="8193088" y="2189163"/>
          <p14:tracePt t="105854" x="8199438" y="2189163"/>
          <p14:tracePt t="105856" x="8205788" y="2189163"/>
          <p14:tracePt t="105858" x="8210550" y="2189163"/>
          <p14:tracePt t="105860" x="8216900" y="2189163"/>
          <p14:tracePt t="105862" x="8216900" y="2195513"/>
          <p14:tracePt t="105863" x="8223250" y="2195513"/>
          <p14:tracePt t="105866" x="8229600" y="2195513"/>
          <p14:tracePt t="105872" x="8234363" y="2195513"/>
          <p14:tracePt t="105936" x="8240713" y="2195513"/>
          <p14:tracePt t="106011" x="8240713" y="2200275"/>
          <p14:tracePt t="106013" x="8247063" y="2200275"/>
          <p14:tracePt t="106017" x="8247063" y="2206625"/>
          <p14:tracePt t="106020" x="8247063" y="2212975"/>
          <p14:tracePt t="106023" x="8247063" y="2219325"/>
          <p14:tracePt t="106026" x="8253413" y="2224088"/>
          <p14:tracePt t="106029" x="8253413" y="2230438"/>
          <p14:tracePt t="106031" x="8253413" y="2236788"/>
          <p14:tracePt t="106033" x="8253413" y="2243138"/>
          <p14:tracePt t="106034" x="8258175" y="2243138"/>
          <p14:tracePt t="106034" x="8258175" y="2249488"/>
          <p14:tracePt t="106037" x="8258175" y="2254250"/>
          <p14:tracePt t="106039" x="8264525" y="2260600"/>
          <p14:tracePt t="106040" x="8264525" y="2266950"/>
          <p14:tracePt t="106042" x="8264525" y="2273300"/>
          <p14:tracePt t="106042" x="8270875" y="2278063"/>
          <p14:tracePt t="106043" x="8270875" y="2284413"/>
          <p14:tracePt t="106047" x="8277225" y="2301875"/>
          <p14:tracePt t="106048" x="8277225" y="2308225"/>
          <p14:tracePt t="106049" x="8277225" y="2314575"/>
          <p14:tracePt t="106050" x="8283575" y="2320925"/>
          <p14:tracePt t="106051" x="8283575" y="2327275"/>
          <p14:tracePt t="106053" x="8288338" y="2338388"/>
          <p14:tracePt t="106054" x="8288338" y="2344738"/>
          <p14:tracePt t="106055" x="8288338" y="2351088"/>
          <p14:tracePt t="106056" x="8294688" y="2355850"/>
          <p14:tracePt t="106057" x="8294688" y="2368550"/>
          <p14:tracePt t="106058" x="8294688" y="2374900"/>
          <p14:tracePt t="106059" x="8301038" y="2379663"/>
          <p14:tracePt t="106060" x="8301038" y="2386013"/>
          <p14:tracePt t="106061" x="8301038" y="2392363"/>
          <p14:tracePt t="106062" x="8307388" y="2398713"/>
          <p14:tracePt t="106063" x="8307388" y="2405063"/>
          <p14:tracePt t="106064" x="8307388" y="2409825"/>
          <p14:tracePt t="106065" x="8312150" y="2422525"/>
          <p14:tracePt t="106066" x="8312150" y="2428875"/>
          <p14:tracePt t="106067" x="8312150" y="2433638"/>
          <p14:tracePt t="106068" x="8318500" y="2446338"/>
          <p14:tracePt t="106070" x="8324850" y="2457450"/>
          <p14:tracePt t="106074" x="8331200" y="2481263"/>
          <p14:tracePt t="106074" x="8331200" y="2493963"/>
          <p14:tracePt t="106075" x="8335963" y="2500313"/>
          <p14:tracePt t="106076" x="8335963" y="2506663"/>
          <p14:tracePt t="106077" x="8335963" y="2511425"/>
          <p14:tracePt t="106078" x="8342313" y="2524125"/>
          <p14:tracePt t="106079" x="8342313" y="2530475"/>
          <p14:tracePt t="106080" x="8348663" y="2541588"/>
          <p14:tracePt t="106081" x="8348663" y="2547938"/>
          <p14:tracePt t="106082" x="8355013" y="2565400"/>
          <p14:tracePt t="106083" x="8355013" y="2571750"/>
          <p14:tracePt t="106084" x="8361363" y="2578100"/>
          <p14:tracePt t="106085" x="8361363" y="2589213"/>
          <p14:tracePt t="106087" x="8366125" y="2608263"/>
          <p14:tracePt t="106090" x="8372475" y="2625725"/>
          <p14:tracePt t="106090" x="8372475" y="2632075"/>
          <p14:tracePt t="106091" x="8378825" y="2643188"/>
          <p14:tracePt t="106092" x="8378825" y="2649538"/>
          <p14:tracePt t="106093" x="8385175" y="2662238"/>
          <p14:tracePt t="106095" x="8385175" y="2673350"/>
          <p14:tracePt t="106096" x="8389938" y="2679700"/>
          <p14:tracePt t="106097" x="8389938" y="2690813"/>
          <p14:tracePt t="106098" x="8396288" y="2697163"/>
          <p14:tracePt t="106099" x="8396288" y="2709863"/>
          <p14:tracePt t="106100" x="8402638" y="2714625"/>
          <p14:tracePt t="106101" x="8402638" y="2720975"/>
          <p14:tracePt t="106102" x="8402638" y="2727325"/>
          <p14:tracePt t="106103" x="8408988" y="2733675"/>
          <p14:tracePt t="106104" x="8408988" y="2744788"/>
          <p14:tracePt t="106106" x="8413750" y="2751138"/>
          <p14:tracePt t="106107" x="8413750" y="2757488"/>
          <p14:tracePt t="106108" x="8420100" y="2774950"/>
          <p14:tracePt t="106109" x="8420100" y="2781300"/>
          <p14:tracePt t="106110" x="8426450" y="2787650"/>
          <p14:tracePt t="106111" x="8426450" y="2792413"/>
          <p14:tracePt t="106112" x="8432800" y="2805113"/>
          <p14:tracePt t="106113" x="8432800" y="2811463"/>
          <p14:tracePt t="106114" x="8432800" y="2816225"/>
          <p14:tracePt t="106115" x="8437563" y="2822575"/>
          <p14:tracePt t="106116" x="8437563" y="2835275"/>
          <p14:tracePt t="106117" x="8443913" y="2841625"/>
          <p14:tracePt t="106118" x="8443913" y="2846388"/>
          <p14:tracePt t="106120" x="8450263" y="2859088"/>
          <p14:tracePt t="106121" x="8450263" y="2865438"/>
          <p14:tracePt t="106124" x="8456613" y="2876550"/>
          <p14:tracePt t="106124" x="8456613" y="2889250"/>
          <p14:tracePt t="106125" x="8456613" y="2894013"/>
          <p14:tracePt t="106126" x="8462963" y="2894013"/>
          <p14:tracePt t="106127" x="8462963" y="2900363"/>
          <p14:tracePt t="106128" x="8462963" y="2906713"/>
          <p14:tracePt t="106129" x="8462963" y="2913063"/>
          <p14:tracePt t="106130" x="8467725" y="2919413"/>
          <p14:tracePt t="106131" x="8467725" y="2924175"/>
          <p14:tracePt t="106132" x="8467725" y="2930525"/>
          <p14:tracePt t="106133" x="8474075" y="2936875"/>
          <p14:tracePt t="106134" x="8474075" y="2943225"/>
          <p14:tracePt t="106135" x="8474075" y="2947988"/>
          <p14:tracePt t="106136" x="8474075" y="2954338"/>
          <p14:tracePt t="106139" x="8480425" y="2967038"/>
          <p14:tracePt t="106140" x="8480425" y="2971800"/>
          <p14:tracePt t="106141" x="8480425" y="2978150"/>
          <p14:tracePt t="106142" x="8480425" y="2984500"/>
          <p14:tracePt t="106143" x="8486775" y="2984500"/>
          <p14:tracePt t="106144" x="8486775" y="2990850"/>
          <p14:tracePt t="106145" x="8486775" y="2995613"/>
          <p14:tracePt t="106146" x="8486775" y="3001963"/>
          <p14:tracePt t="106147" x="8486775" y="3008313"/>
          <p14:tracePt t="106148" x="8491538" y="3008313"/>
          <p14:tracePt t="106149" x="8491538" y="3014663"/>
          <p14:tracePt t="106150" x="8491538" y="3021013"/>
          <p14:tracePt t="106151" x="8491538" y="3025775"/>
          <p14:tracePt t="106153" x="8491538" y="3032125"/>
          <p14:tracePt t="106154" x="8491538" y="3038475"/>
          <p14:tracePt t="106156" x="8497888" y="3044825"/>
          <p14:tracePt t="106157" x="8497888" y="3049588"/>
          <p14:tracePt t="106158" x="8497888" y="3055938"/>
          <p14:tracePt t="106160" x="8497888" y="3062288"/>
          <p14:tracePt t="106161" x="8497888" y="3068638"/>
          <p14:tracePt t="106163" x="8497888" y="3073400"/>
          <p14:tracePt t="106164" x="8504238" y="3079750"/>
          <p14:tracePt t="106166" x="8504238" y="3086100"/>
          <p14:tracePt t="106167" x="8504238" y="3092450"/>
          <p14:tracePt t="106170" x="8504238" y="3103563"/>
          <p14:tracePt t="106172" x="8504238" y="3109913"/>
          <p14:tracePt t="106173" x="8504238" y="3116263"/>
          <p14:tracePt t="106175" x="8504238" y="3122613"/>
          <p14:tracePt t="106176" x="8504238" y="3127375"/>
          <p14:tracePt t="106178" x="8510588" y="3133725"/>
          <p14:tracePt t="106180" x="8510588" y="3140075"/>
          <p14:tracePt t="106182" x="8510588" y="3146425"/>
          <p14:tracePt t="106183" x="8510588" y="3151188"/>
          <p14:tracePt t="106185" x="8510588" y="3157538"/>
          <p14:tracePt t="106190" x="8510588" y="3170238"/>
          <p14:tracePt t="106191" x="8510588" y="3176588"/>
          <p14:tracePt t="106192" x="8510588" y="3181350"/>
          <p14:tracePt t="106193" x="8510588" y="3187700"/>
          <p14:tracePt t="106194" x="8510588" y="3194050"/>
          <p14:tracePt t="106196" x="8510588" y="3200400"/>
          <p14:tracePt t="106197" x="8510588" y="3205163"/>
          <p14:tracePt t="106199" x="8510588" y="3211513"/>
          <p14:tracePt t="106200" x="8510588" y="3217863"/>
          <p14:tracePt t="106201" x="8510588" y="3224213"/>
          <p14:tracePt t="106202" x="8510588" y="3228975"/>
          <p14:tracePt t="106204" x="8510588" y="3241675"/>
          <p14:tracePt t="106207" x="8510588" y="3248025"/>
          <p14:tracePt t="106207" x="8510588" y="3252788"/>
          <p14:tracePt t="106208" x="8515350" y="3259138"/>
          <p14:tracePt t="106209" x="8515350" y="3265488"/>
          <p14:tracePt t="106210" x="8515350" y="3271838"/>
          <p14:tracePt t="106211" x="8515350" y="3278188"/>
          <p14:tracePt t="106212" x="8515350" y="3282950"/>
          <p14:tracePt t="106214" x="8515350" y="3289300"/>
          <p14:tracePt t="106215" x="8515350" y="3295650"/>
          <p14:tracePt t="106216" x="8515350" y="3302000"/>
          <p14:tracePt t="106217" x="8521700" y="3306763"/>
          <p14:tracePt t="106218" x="8521700" y="3313113"/>
          <p14:tracePt t="106220" x="8521700" y="3319463"/>
          <p14:tracePt t="106220" x="8521700" y="3325813"/>
          <p14:tracePt t="106221" x="8521700" y="3330575"/>
          <p14:tracePt t="106223" x="8521700" y="3336925"/>
          <p14:tracePt t="106224" x="8528050" y="3343275"/>
          <p14:tracePt t="106225" x="8528050" y="3349625"/>
          <p14:tracePt t="106226" x="8528050" y="3355975"/>
          <p14:tracePt t="106227" x="8528050" y="3360738"/>
          <p14:tracePt t="106228" x="8528050" y="3367088"/>
          <p14:tracePt t="106229" x="8528050" y="3373438"/>
          <p14:tracePt t="106230" x="8528050" y="3379788"/>
          <p14:tracePt t="106231" x="8534400" y="3384550"/>
          <p14:tracePt t="106232" x="8534400" y="3390900"/>
          <p14:tracePt t="106234" x="8540750" y="3397250"/>
          <p14:tracePt t="106235" x="8540750" y="3403600"/>
          <p14:tracePt t="106237" x="8540750" y="3408363"/>
          <p14:tracePt t="106238" x="8540750" y="3414713"/>
          <p14:tracePt t="106239" x="8540750" y="3421063"/>
          <p14:tracePt t="106240" x="8540750" y="3427413"/>
          <p14:tracePt t="106241" x="8545513" y="3433763"/>
          <p14:tracePt t="106242" x="8545513" y="3438525"/>
          <p14:tracePt t="106243" x="8545513" y="3444875"/>
          <p14:tracePt t="106245" x="8545513" y="3451225"/>
          <p14:tracePt t="106246" x="8545513" y="3457575"/>
          <p14:tracePt t="106247" x="8545513" y="3462338"/>
          <p14:tracePt t="106249" x="8545513" y="3468688"/>
          <p14:tracePt t="106250" x="8551863" y="3475038"/>
          <p14:tracePt t="106254" x="8551863" y="3486150"/>
          <p14:tracePt t="106256" x="8551863" y="3492500"/>
          <p14:tracePt t="106256" x="8551863" y="3498850"/>
          <p14:tracePt t="106258" x="8558213" y="3505200"/>
          <p14:tracePt t="106260" x="8558213" y="3509963"/>
          <p14:tracePt t="106261" x="8558213" y="3516313"/>
          <p14:tracePt t="106263" x="8558213" y="3522663"/>
          <p14:tracePt t="106266" x="8558213" y="3529013"/>
          <p14:tracePt t="106267" x="8558213" y="3535363"/>
          <p14:tracePt t="106271" x="8558213" y="3540125"/>
          <p14:tracePt t="106273" x="8558213" y="3546475"/>
          <p14:tracePt t="106274" x="8558213" y="3552825"/>
          <p14:tracePt t="106275" x="8564563" y="3552825"/>
          <p14:tracePt t="106276" x="8564563" y="3559175"/>
          <p14:tracePt t="106278" x="8564563" y="3563938"/>
          <p14:tracePt t="106281" x="8564563" y="3570288"/>
          <p14:tracePt t="106285" x="8564563" y="3582988"/>
          <p14:tracePt t="106289" x="8564563" y="3587750"/>
          <p14:tracePt t="106291" x="8564563" y="3594100"/>
          <p14:tracePt t="106293" x="8564563" y="3600450"/>
          <p14:tracePt t="106295" x="8564563" y="3606800"/>
          <p14:tracePt t="106298" x="8564563" y="3613150"/>
          <p14:tracePt t="106301" x="8564563" y="3617913"/>
          <p14:tracePt t="106301" x="8564563" y="3624263"/>
          <p14:tracePt t="106304" x="8564563" y="3630613"/>
          <p14:tracePt t="106306" x="8564563" y="3641725"/>
          <p14:tracePt t="106308" x="8564563" y="3648075"/>
          <p14:tracePt t="106310" x="8564563" y="3654425"/>
          <p14:tracePt t="106313" x="8564563" y="3660775"/>
          <p14:tracePt t="106313" x="8558213" y="3660775"/>
          <p14:tracePt t="106314" x="8558213" y="3665538"/>
          <p14:tracePt t="106315" x="8558213" y="3671888"/>
          <p14:tracePt t="106316" x="8558213" y="3678238"/>
          <p14:tracePt t="106318" x="8558213" y="3684588"/>
          <p14:tracePt t="106320" x="8558213" y="3690938"/>
          <p14:tracePt t="106321" x="8551863" y="3690938"/>
          <p14:tracePt t="106322" x="8551863" y="3695700"/>
          <p14:tracePt t="106323" x="8551863" y="3702050"/>
          <p14:tracePt t="106324" x="8551863" y="3708400"/>
          <p14:tracePt t="106326" x="8551863" y="3714750"/>
          <p14:tracePt t="106328" x="8551863" y="3719513"/>
          <p14:tracePt t="106329" x="8545513" y="3725863"/>
          <p14:tracePt t="106331" x="8545513" y="3732213"/>
          <p14:tracePt t="106332" x="8545513" y="3738563"/>
          <p14:tracePt t="106334" x="8545513" y="3743325"/>
          <p14:tracePt t="106335" x="8545513" y="3749675"/>
          <p14:tracePt t="106337" x="8540750" y="3749675"/>
          <p14:tracePt t="106338" x="8540750" y="3756025"/>
          <p14:tracePt t="106339" x="8540750" y="3762375"/>
          <p14:tracePt t="106340" x="8540750" y="3767138"/>
          <p14:tracePt t="106342" x="8540750" y="3773488"/>
          <p14:tracePt t="106343" x="8540750" y="3779838"/>
          <p14:tracePt t="106345" x="8540750" y="3786188"/>
          <p14:tracePt t="106347" x="8534400" y="3797300"/>
          <p14:tracePt t="106349" x="8534400" y="3803650"/>
          <p14:tracePt t="106350" x="8534400" y="3810000"/>
          <p14:tracePt t="106351" x="8534400" y="3816350"/>
          <p14:tracePt t="106354" x="8534400" y="3821113"/>
          <p14:tracePt t="106357" x="8528050" y="3840163"/>
          <p14:tracePt t="106357" x="8528050" y="3844925"/>
          <p14:tracePt t="106359" x="8528050" y="3851275"/>
          <p14:tracePt t="106360" x="8528050" y="3857625"/>
          <p14:tracePt t="106361" x="8528050" y="3863975"/>
          <p14:tracePt t="106363" x="8521700" y="3870325"/>
          <p14:tracePt t="106364" x="8521700" y="3875088"/>
          <p14:tracePt t="106365" x="8521700" y="3881438"/>
          <p14:tracePt t="106367" x="8521700" y="3887788"/>
          <p14:tracePt t="106368" x="8521700" y="3894138"/>
          <p14:tracePt t="106370" x="8521700" y="3898900"/>
          <p14:tracePt t="106372" x="8521700" y="3905250"/>
          <p14:tracePt t="106372" x="8521700" y="3911600"/>
          <p14:tracePt t="106374" x="8521700" y="3917950"/>
          <p14:tracePt t="106375" x="8515350" y="3922713"/>
          <p14:tracePt t="106376" x="8515350" y="3929063"/>
          <p14:tracePt t="106380" x="8515350" y="3935413"/>
          <p14:tracePt t="106380" x="8515350" y="3941763"/>
          <p14:tracePt t="106382" x="8515350" y="3948113"/>
          <p14:tracePt t="106384" x="8515350" y="3952875"/>
          <p14:tracePt t="106385" x="8515350" y="3959225"/>
          <p14:tracePt t="106389" x="8510588" y="3971925"/>
          <p14:tracePt t="106391" x="8510588" y="3976688"/>
          <p14:tracePt t="106393" x="8510588" y="3983038"/>
          <p14:tracePt t="106395" x="8510588" y="3989388"/>
          <p14:tracePt t="106397" x="8510588" y="3995738"/>
          <p14:tracePt t="106398" x="8504238" y="3995738"/>
          <p14:tracePt t="106400" x="8504238" y="4000500"/>
          <p14:tracePt t="106401" x="8504238" y="4006850"/>
          <p14:tracePt t="106405" x="8504238" y="4013200"/>
          <p14:tracePt t="106408" x="8504238" y="4019550"/>
          <p14:tracePt t="106411" x="8497888" y="4024313"/>
          <p14:tracePt t="106415" x="8497888" y="4030663"/>
          <p14:tracePt t="106417" x="8497888" y="4037013"/>
          <p14:tracePt t="106422" x="8491538" y="4043363"/>
          <p14:tracePt t="106425" x="8491538" y="4049713"/>
          <p14:tracePt t="106428" x="8491538" y="4054475"/>
          <p14:tracePt t="106432" x="8486775" y="4060825"/>
          <p14:tracePt t="106433" x="8486775" y="4067175"/>
          <p14:tracePt t="106437" x="8486775" y="4073525"/>
          <p14:tracePt t="106440" x="8486775" y="4078288"/>
          <p14:tracePt t="106442" x="8480425" y="4084638"/>
          <p14:tracePt t="106446" x="8480425" y="4090988"/>
          <p14:tracePt t="106452" x="8474075" y="4097338"/>
          <p14:tracePt t="106456" x="8474075" y="4102100"/>
          <p14:tracePt t="106458" x="8474075" y="4108450"/>
          <p14:tracePt t="106467" x="8467725" y="4114800"/>
          <p14:tracePt t="106474" x="8467725" y="4121150"/>
          <p14:tracePt t="106485" x="8462963" y="4121150"/>
          <p14:tracePt t="106497" x="8462963" y="4127500"/>
          <p14:tracePt t="106500" x="8456613" y="4127500"/>
          <p14:tracePt t="106506" x="8450263" y="4127500"/>
          <p14:tracePt t="106512" x="8443913" y="4127500"/>
          <p14:tracePt t="106517" x="8437563" y="4127500"/>
          <p14:tracePt t="106520" x="8432800" y="4127500"/>
          <p14:tracePt t="106523" x="8426450" y="4127500"/>
          <p14:tracePt t="106525" x="8420100" y="4127500"/>
          <p14:tracePt t="106527" x="8413750" y="4127500"/>
          <p14:tracePt t="106529" x="8408988" y="4127500"/>
          <p14:tracePt t="106530" x="8402638" y="4127500"/>
          <p14:tracePt t="106532" x="8396288" y="4127500"/>
          <p14:tracePt t="106534" x="8389938" y="4127500"/>
          <p14:tracePt t="106537" x="8385175" y="4127500"/>
          <p14:tracePt t="106538" x="8378825" y="4127500"/>
          <p14:tracePt t="106541" x="8366125" y="4127500"/>
          <p14:tracePt t="106542" x="8361363" y="4127500"/>
          <p14:tracePt t="106543" x="8348663" y="4127500"/>
          <p14:tracePt t="106545" x="8342313" y="4127500"/>
          <p14:tracePt t="106547" x="8331200" y="4127500"/>
          <p14:tracePt t="106548" x="8324850" y="4127500"/>
          <p14:tracePt t="106549" x="8318500" y="4127500"/>
          <p14:tracePt t="106550" x="8312150" y="4127500"/>
          <p14:tracePt t="106551" x="8307388" y="4127500"/>
          <p14:tracePt t="106553" x="8294688" y="4127500"/>
          <p14:tracePt t="106555" x="8283575" y="4127500"/>
          <p14:tracePt t="106556" x="8277225" y="4127500"/>
          <p14:tracePt t="106557" x="8270875" y="4127500"/>
          <p14:tracePt t="106558" x="8264525" y="4127500"/>
          <p14:tracePt t="106559" x="8258175" y="4127500"/>
          <p14:tracePt t="106560" x="8253413" y="4127500"/>
          <p14:tracePt t="106561" x="8240713" y="4127500"/>
          <p14:tracePt t="106562" x="8234363" y="4132263"/>
          <p14:tracePt t="106563" x="8229600" y="4132263"/>
          <p14:tracePt t="106564" x="8223250" y="4132263"/>
          <p14:tracePt t="106565" x="8210550" y="4132263"/>
          <p14:tracePt t="106566" x="8205788" y="4132263"/>
          <p14:tracePt t="106567" x="8199438" y="4132263"/>
          <p14:tracePt t="106568" x="8186738" y="4132263"/>
          <p14:tracePt t="106570" x="8169275" y="4132263"/>
          <p14:tracePt t="106571" x="8162925" y="4138613"/>
          <p14:tracePt t="106572" x="8151813" y="4138613"/>
          <p14:tracePt t="106573" x="8145463" y="4138613"/>
          <p14:tracePt t="106574" x="8132763" y="4138613"/>
          <p14:tracePt t="106575" x="8121650" y="4138613"/>
          <p14:tracePt t="106576" x="8115300" y="4138613"/>
          <p14:tracePt t="106577" x="8104188" y="4138613"/>
          <p14:tracePt t="106578" x="8085138" y="4138613"/>
          <p14:tracePt t="106580" x="8074025" y="4138613"/>
          <p14:tracePt t="106581" x="8067675" y="4138613"/>
          <p14:tracePt t="106582" x="8054975" y="4138613"/>
          <p14:tracePt t="106583" x="8043863" y="4138613"/>
          <p14:tracePt t="106584" x="8026400" y="4144963"/>
          <p14:tracePt t="106585" x="8013700" y="4144963"/>
          <p14:tracePt t="106587" x="7996238" y="4144963"/>
          <p14:tracePt t="106590" x="7966075" y="4144963"/>
          <p14:tracePt t="106591" x="7953375" y="4144963"/>
          <p14:tracePt t="106592" x="7942263" y="4144963"/>
          <p14:tracePt t="106593" x="7929563" y="4144963"/>
          <p14:tracePt t="106594" x="7918450" y="4144963"/>
          <p14:tracePt t="106595" x="7905750" y="4144963"/>
          <p14:tracePt t="106596" x="7894638" y="4144963"/>
          <p14:tracePt t="106597" x="7881938" y="4144963"/>
          <p14:tracePt t="106598" x="7870825" y="4151313"/>
          <p14:tracePt t="106599" x="7858125" y="4151313"/>
          <p14:tracePt t="106602" x="7834313" y="4151313"/>
          <p14:tracePt t="106605" x="7797800" y="4151313"/>
          <p14:tracePt t="106606" x="7769225" y="4151313"/>
          <p14:tracePt t="106607" x="7756525" y="4151313"/>
          <p14:tracePt t="106608" x="7743825" y="4151313"/>
          <p14:tracePt t="106609" x="7732713" y="4151313"/>
          <p14:tracePt t="106610" x="7720013" y="4151313"/>
          <p14:tracePt t="106611" x="7708900" y="4151313"/>
          <p14:tracePt t="106612" x="7696200" y="4151313"/>
          <p14:tracePt t="106613" x="7685088" y="4151313"/>
          <p14:tracePt t="106614" x="7678738" y="4151313"/>
          <p14:tracePt t="106615" x="7661275" y="4151313"/>
          <p14:tracePt t="106616" x="7648575" y="4151313"/>
          <p14:tracePt t="106617" x="7637463" y="4151313"/>
          <p14:tracePt t="106618" x="7624763" y="4151313"/>
          <p14:tracePt t="106619" x="7607300" y="4151313"/>
          <p14:tracePt t="106620" x="7594600" y="4151313"/>
          <p14:tracePt t="106621" x="7583488" y="4151313"/>
          <p14:tracePt t="106622" x="7570788" y="4151313"/>
          <p14:tracePt t="106623" x="7559675" y="4156075"/>
          <p14:tracePt t="106624" x="7546975" y="4156075"/>
          <p14:tracePt t="106625" x="7535863" y="4156075"/>
          <p14:tracePt t="106626" x="7523163" y="4156075"/>
          <p14:tracePt t="106627" x="7512050" y="4156075"/>
          <p14:tracePt t="106628" x="7493000" y="4156075"/>
          <p14:tracePt t="106629" x="7481888" y="4156075"/>
          <p14:tracePt t="106630" x="7469188" y="4156075"/>
          <p14:tracePt t="106631" x="7458075" y="4156075"/>
          <p14:tracePt t="106632" x="7445375" y="4156075"/>
          <p14:tracePt t="106633" x="7434263" y="4156075"/>
          <p14:tracePt t="106634" x="7421563" y="4156075"/>
          <p14:tracePt t="106635" x="7397750" y="4156075"/>
          <p14:tracePt t="106636" x="7391400" y="4156075"/>
          <p14:tracePt t="106638" x="7367588" y="4156075"/>
          <p14:tracePt t="106639" x="7356475" y="4156075"/>
          <p14:tracePt t="106640" x="7337425" y="4156075"/>
          <p14:tracePt t="106641" x="7326313" y="4156075"/>
          <p14:tracePt t="106642" x="7313613" y="4156075"/>
          <p14:tracePt t="106643" x="7307263" y="4156075"/>
          <p14:tracePt t="106644" x="7296150" y="4156075"/>
          <p14:tracePt t="106645" x="7283450" y="4156075"/>
          <p14:tracePt t="106646" x="7272338" y="4156075"/>
          <p14:tracePt t="106647" x="7254875" y="4156075"/>
          <p14:tracePt t="106648" x="7235825" y="4156075"/>
          <p14:tracePt t="106649" x="7224713" y="4156075"/>
          <p14:tracePt t="106650" x="7212013" y="4156075"/>
          <p14:tracePt t="106651" x="7200900" y="4156075"/>
          <p14:tracePt t="106653" x="7177088" y="4156075"/>
          <p14:tracePt t="106654" x="7158038" y="4156075"/>
          <p14:tracePt t="106655" x="7146925" y="4156075"/>
          <p14:tracePt t="106656" x="7134225" y="4156075"/>
          <p14:tracePt t="106657" x="7123113" y="4156075"/>
          <p14:tracePt t="106658" x="7104063" y="4156075"/>
          <p14:tracePt t="106659" x="7099300" y="4156075"/>
          <p14:tracePt t="106660" x="7086600" y="4156075"/>
          <p14:tracePt t="106661" x="7075488" y="4156075"/>
          <p14:tracePt t="106662" x="7062788" y="4156075"/>
          <p14:tracePt t="106663" x="7050088" y="4156075"/>
          <p14:tracePt t="106664" x="7038975" y="4156075"/>
          <p14:tracePt t="106665" x="7021513" y="4156075"/>
          <p14:tracePt t="106666" x="7008813" y="4156075"/>
          <p14:tracePt t="106667" x="6997700" y="4156075"/>
          <p14:tracePt t="106668" x="6985000" y="4156075"/>
          <p14:tracePt t="106670" x="6973888" y="4156075"/>
          <p14:tracePt t="106670" x="6961188" y="4156075"/>
          <p14:tracePt t="106671" x="6948488" y="4156075"/>
          <p14:tracePt t="106672" x="6937375" y="4156075"/>
          <p14:tracePt t="106673" x="6924675" y="4156075"/>
          <p14:tracePt t="106674" x="6913563" y="4156075"/>
          <p14:tracePt t="106675" x="6900863" y="4156075"/>
          <p14:tracePt t="106676" x="6889750" y="4156075"/>
          <p14:tracePt t="106677" x="6877050" y="4156075"/>
          <p14:tracePt t="106678" x="6859588" y="4156075"/>
          <p14:tracePt t="106679" x="6846888" y="4156075"/>
          <p14:tracePt t="106680" x="6835775" y="4156075"/>
          <p14:tracePt t="106681" x="6823075" y="4151313"/>
          <p14:tracePt t="106682" x="6805613" y="4151313"/>
          <p14:tracePt t="106683" x="6788150" y="4151313"/>
          <p14:tracePt t="106684" x="6775450" y="4151313"/>
          <p14:tracePt t="106685" x="6757988" y="4151313"/>
          <p14:tracePt t="106686" x="6745288" y="4151313"/>
          <p14:tracePt t="106687" x="6734175" y="4151313"/>
          <p14:tracePt t="106688" x="6716713" y="4151313"/>
          <p14:tracePt t="106689" x="6704013" y="4144963"/>
          <p14:tracePt t="106690" x="6697663" y="4144963"/>
          <p14:tracePt t="106691" x="6680200" y="4144963"/>
          <p14:tracePt t="106692" x="6667500" y="4144963"/>
          <p14:tracePt t="106693" x="6656388" y="4144963"/>
          <p14:tracePt t="106694" x="6638925" y="4144963"/>
          <p14:tracePt t="106695" x="6619875" y="4138613"/>
          <p14:tracePt t="106696" x="6608763" y="4138613"/>
          <p14:tracePt t="106697" x="6596063" y="4138613"/>
          <p14:tracePt t="106698" x="6578600" y="4138613"/>
          <p14:tracePt t="106699" x="6565900" y="4132263"/>
          <p14:tracePt t="106700" x="6548438" y="4132263"/>
          <p14:tracePt t="106701" x="6542088" y="4132263"/>
          <p14:tracePt t="106703" x="6511925" y="4132263"/>
          <p14:tracePt t="106705" x="6500813" y="4127500"/>
          <p14:tracePt t="106706" x="6477000" y="4127500"/>
          <p14:tracePt t="106707" x="6459538" y="4127500"/>
          <p14:tracePt t="106708" x="6446838" y="4121150"/>
          <p14:tracePt t="106709" x="6434138" y="4121150"/>
          <p14:tracePt t="106710" x="6416675" y="4121150"/>
          <p14:tracePt t="106711" x="6405563" y="4121150"/>
          <p14:tracePt t="106712" x="6386513" y="4121150"/>
          <p14:tracePt t="106713" x="6381750" y="4114800"/>
          <p14:tracePt t="106714" x="6362700" y="4114800"/>
          <p14:tracePt t="106715" x="6351588" y="4114800"/>
          <p14:tracePt t="106716" x="6338888" y="4114800"/>
          <p14:tracePt t="106717" x="6321425" y="4108450"/>
          <p14:tracePt t="106718" x="6303963" y="4108450"/>
          <p14:tracePt t="106720" x="6291263" y="4108450"/>
          <p14:tracePt t="106720" x="6280150" y="4108450"/>
          <p14:tracePt t="106722" x="6267450" y="4108450"/>
          <p14:tracePt t="106722" x="6254750" y="4102100"/>
          <p14:tracePt t="106723" x="6243638" y="4102100"/>
          <p14:tracePt t="106724" x="6230938" y="4102100"/>
          <p14:tracePt t="106725" x="6219825" y="4102100"/>
          <p14:tracePt t="106726" x="6207125" y="4102100"/>
          <p14:tracePt t="106727" x="6196013" y="4102100"/>
          <p14:tracePt t="106728" x="6183313" y="4102100"/>
          <p14:tracePt t="106729" x="6172200" y="4102100"/>
          <p14:tracePt t="106730" x="6165850" y="4097338"/>
          <p14:tracePt t="106731" x="6153150" y="4097338"/>
          <p14:tracePt t="106732" x="6148388" y="4097338"/>
          <p14:tracePt t="106733" x="6135688" y="4097338"/>
          <p14:tracePt t="106734" x="6111875" y="4097338"/>
          <p14:tracePt t="106735" x="6100763" y="4097338"/>
          <p14:tracePt t="106736" x="6094413" y="4097338"/>
          <p14:tracePt t="106737" x="6081713" y="4090988"/>
          <p14:tracePt t="106738" x="6070600" y="4090988"/>
          <p14:tracePt t="106739" x="6064250" y="4090988"/>
          <p14:tracePt t="106740" x="6051550" y="4090988"/>
          <p14:tracePt t="106741" x="6040438" y="4090988"/>
          <p14:tracePt t="106742" x="6027738" y="4090988"/>
          <p14:tracePt t="106743" x="6010275" y="4090988"/>
          <p14:tracePt t="106744" x="5997575" y="4090988"/>
          <p14:tracePt t="106745" x="5986463" y="4090988"/>
          <p14:tracePt t="106746" x="5973763" y="4084638"/>
          <p14:tracePt t="106747" x="5969000" y="4084638"/>
          <p14:tracePt t="106748" x="5956300" y="4084638"/>
          <p14:tracePt t="106749" x="5945188" y="4084638"/>
          <p14:tracePt t="106750" x="5932488" y="4084638"/>
          <p14:tracePt t="106751" x="5919788" y="4084638"/>
          <p14:tracePt t="106753" x="5902325" y="4084638"/>
          <p14:tracePt t="106754" x="5895975" y="4084638"/>
          <p14:tracePt t="106755" x="5884863" y="4084638"/>
          <p14:tracePt t="106756" x="5872163" y="4084638"/>
          <p14:tracePt t="106757" x="5861050" y="4078288"/>
          <p14:tracePt t="106758" x="5848350" y="4078288"/>
          <p14:tracePt t="106759" x="5843588" y="4078288"/>
          <p14:tracePt t="106760" x="5837238" y="4078288"/>
          <p14:tracePt t="106761" x="5824538" y="4078288"/>
          <p14:tracePt t="106762" x="5813425" y="4078288"/>
          <p14:tracePt t="106763" x="5800725" y="4078288"/>
          <p14:tracePt t="106764" x="5794375" y="4078288"/>
          <p14:tracePt t="106765" x="5783263" y="4078288"/>
          <p14:tracePt t="106766" x="5776913" y="4078288"/>
          <p14:tracePt t="106767" x="5765800" y="4073525"/>
          <p14:tracePt t="106768" x="5759450" y="4073525"/>
          <p14:tracePt t="106770" x="5735638" y="4073525"/>
          <p14:tracePt t="106771" x="5722938" y="4073525"/>
          <p14:tracePt t="106773" x="5716588" y="4073525"/>
          <p14:tracePt t="106773" x="5705475" y="4073525"/>
          <p14:tracePt t="106774" x="5692775" y="4073525"/>
          <p14:tracePt t="106775" x="5688013" y="4073525"/>
          <p14:tracePt t="106776" x="5675313" y="4073525"/>
          <p14:tracePt t="106777" x="5668963" y="4073525"/>
          <p14:tracePt t="106778" x="5664200" y="4073525"/>
          <p14:tracePt t="106779" x="5651500" y="4073525"/>
          <p14:tracePt t="106780" x="5645150" y="4067175"/>
          <p14:tracePt t="106781" x="5634038" y="4067175"/>
          <p14:tracePt t="106782" x="5627688" y="4067175"/>
          <p14:tracePt t="106783" x="5614988" y="4067175"/>
          <p14:tracePt t="106784" x="5610225" y="4067175"/>
          <p14:tracePt t="106785" x="5603875" y="4067175"/>
          <p14:tracePt t="106787" x="5591175" y="4067175"/>
          <p14:tracePt t="106789" x="5573713" y="4067175"/>
          <p14:tracePt t="106789" x="5567363" y="4067175"/>
          <p14:tracePt t="106790" x="5556250" y="4067175"/>
          <p14:tracePt t="106791" x="5549900" y="4067175"/>
          <p14:tracePt t="106792" x="5543550" y="4067175"/>
          <p14:tracePt t="106793" x="5537200" y="4067175"/>
          <p14:tracePt t="106794" x="5526088" y="4060825"/>
          <p14:tracePt t="106795" x="5519738" y="4060825"/>
          <p14:tracePt t="106796" x="5513388" y="4060825"/>
          <p14:tracePt t="106797" x="5502275" y="4060825"/>
          <p14:tracePt t="106798" x="5495925" y="4060825"/>
          <p14:tracePt t="106799" x="5489575" y="4060825"/>
          <p14:tracePt t="106800" x="5483225" y="4060825"/>
          <p14:tracePt t="106801" x="5478463" y="4060825"/>
          <p14:tracePt t="106803" x="5459413" y="4060825"/>
          <p14:tracePt t="106804" x="5454650" y="4054475"/>
          <p14:tracePt t="106805" x="5441950" y="4054475"/>
          <p14:tracePt t="106807" x="5430838" y="4054475"/>
          <p14:tracePt t="106808" x="5424488" y="4054475"/>
          <p14:tracePt t="106809" x="5418138" y="4054475"/>
          <p14:tracePt t="106810" x="5407025" y="4054475"/>
          <p14:tracePt t="106811" x="5400675" y="4054475"/>
          <p14:tracePt t="106812" x="5394325" y="4054475"/>
          <p14:tracePt t="106813" x="5387975" y="4054475"/>
          <p14:tracePt t="106814" x="5381625" y="4049713"/>
          <p14:tracePt t="106815" x="5376863" y="4049713"/>
          <p14:tracePt t="106816" x="5370513" y="4049713"/>
          <p14:tracePt t="106817" x="5364163" y="4049713"/>
          <p14:tracePt t="106818" x="5353050" y="4049713"/>
          <p14:tracePt t="106820" x="5346700" y="4049713"/>
          <p14:tracePt t="106821" x="5340350" y="4049713"/>
          <p14:tracePt t="106822" x="5334000" y="4049713"/>
          <p14:tracePt t="106823" x="5329238" y="4049713"/>
          <p14:tracePt t="106823" x="5322888" y="4049713"/>
          <p14:tracePt t="106824" x="5316538" y="4049713"/>
          <p14:tracePt t="106825" x="5310188" y="4043363"/>
          <p14:tracePt t="106826" x="5299075" y="4043363"/>
          <p14:tracePt t="106828" x="5286375" y="4043363"/>
          <p14:tracePt t="106829" x="5280025" y="4043363"/>
          <p14:tracePt t="106830" x="5275263" y="4043363"/>
          <p14:tracePt t="106831" x="5268913" y="4043363"/>
          <p14:tracePt t="106832" x="5262563" y="4043363"/>
          <p14:tracePt t="106833" x="5256213" y="4043363"/>
          <p14:tracePt t="106834" x="5251450" y="4043363"/>
          <p14:tracePt t="106835" x="5245100" y="4043363"/>
          <p14:tracePt t="106836" x="5238750" y="4043363"/>
          <p14:tracePt t="106838" x="5227638" y="4043363"/>
          <p14:tracePt t="106839" x="5221288" y="4043363"/>
          <p14:tracePt t="106839" x="5214938" y="4043363"/>
          <p14:tracePt t="106840" x="5208588" y="4043363"/>
          <p14:tracePt t="106841" x="5202238" y="4043363"/>
          <p14:tracePt t="106842" x="5197475" y="4043363"/>
          <p14:tracePt t="106843" x="5191125" y="4043363"/>
          <p14:tracePt t="106844" x="5184775" y="4043363"/>
          <p14:tracePt t="106845" x="5173663" y="4043363"/>
          <p14:tracePt t="106847" x="5167313" y="4043363"/>
          <p14:tracePt t="106848" x="5160963" y="4043363"/>
          <p14:tracePt t="106849" x="5154613" y="4043363"/>
          <p14:tracePt t="106850" x="5149850" y="4043363"/>
          <p14:tracePt t="106851" x="5137150" y="4037013"/>
          <p14:tracePt t="106853" x="5130800" y="4037013"/>
          <p14:tracePt t="106855" x="5119688" y="4037013"/>
          <p14:tracePt t="106856" x="5113338" y="4037013"/>
          <p14:tracePt t="106857" x="5106988" y="4037013"/>
          <p14:tracePt t="106858" x="5100638" y="4037013"/>
          <p14:tracePt t="106859" x="5095875" y="4037013"/>
          <p14:tracePt t="106860" x="5089525" y="4037013"/>
          <p14:tracePt t="106861" x="5076825" y="4037013"/>
          <p14:tracePt t="106863" x="5072063" y="4037013"/>
          <p14:tracePt t="106864" x="5059363" y="4037013"/>
          <p14:tracePt t="106866" x="5053013" y="4037013"/>
          <p14:tracePt t="106867" x="5041900" y="4037013"/>
          <p14:tracePt t="106886" x="4933950" y="4030663"/>
          <p14:tracePt t="106887" x="4921250" y="4030663"/>
          <p14:tracePt t="106891" x="4903788" y="4030663"/>
          <p14:tracePt t="106892" x="4897438" y="4030663"/>
          <p14:tracePt t="106893" x="4892675" y="4030663"/>
          <p14:tracePt t="106894" x="4886325" y="4030663"/>
          <p14:tracePt t="106895" x="4879975" y="4030663"/>
          <p14:tracePt t="106896" x="4873625" y="4030663"/>
          <p14:tracePt t="106897" x="4867275" y="4024313"/>
          <p14:tracePt t="106898" x="4862513" y="4024313"/>
          <p14:tracePt t="106899" x="4856163" y="4024313"/>
          <p14:tracePt t="106900" x="4849813" y="4024313"/>
          <p14:tracePt t="106901" x="4843463" y="4024313"/>
          <p14:tracePt t="106904" x="4832350" y="4024313"/>
          <p14:tracePt t="106904" x="4826000" y="4024313"/>
          <p14:tracePt t="106907" x="4819650" y="4024313"/>
          <p14:tracePt t="106907" x="4814888" y="4024313"/>
          <p14:tracePt t="106908" x="4808538" y="4024313"/>
          <p14:tracePt t="106910" x="4802188" y="4019550"/>
          <p14:tracePt t="106910" x="4795838" y="4019550"/>
          <p14:tracePt t="106911" x="4791075" y="4019550"/>
          <p14:tracePt t="106912" x="4784725" y="4019550"/>
          <p14:tracePt t="106913" x="4778375" y="4019550"/>
          <p14:tracePt t="106914" x="4772025" y="4019550"/>
          <p14:tracePt t="106915" x="4765675" y="4019550"/>
          <p14:tracePt t="106917" x="4754563" y="4019550"/>
          <p14:tracePt t="106920" x="4748213" y="4019550"/>
          <p14:tracePt t="106920" x="4741863" y="4019550"/>
          <p14:tracePt t="106921" x="4737100" y="4013200"/>
          <p14:tracePt t="106922" x="4730750" y="4013200"/>
          <p14:tracePt t="106923" x="4724400" y="4013200"/>
          <p14:tracePt t="106924" x="4718050" y="4013200"/>
          <p14:tracePt t="106926" x="4713288" y="4013200"/>
          <p14:tracePt t="106927" x="4706938" y="4013200"/>
          <p14:tracePt t="106928" x="4700588" y="4013200"/>
          <p14:tracePt t="106929" x="4694238" y="4013200"/>
          <p14:tracePt t="106930" x="4687888" y="4013200"/>
          <p14:tracePt t="106931" x="4683125" y="4013200"/>
          <p14:tracePt t="106933" x="4676775" y="4006850"/>
          <p14:tracePt t="106934" x="4670425" y="4006850"/>
          <p14:tracePt t="106936" x="4664075" y="4006850"/>
          <p14:tracePt t="106939" x="4659313" y="4006850"/>
          <p14:tracePt t="106940" x="4652963" y="4006850"/>
          <p14:tracePt t="106940" x="4646613" y="4006850"/>
          <p14:tracePt t="106941" x="4640263" y="4006850"/>
          <p14:tracePt t="106943" x="4635500" y="4006850"/>
          <p14:tracePt t="106944" x="4629150" y="4006850"/>
          <p14:tracePt t="106946" x="4622800" y="4006850"/>
          <p14:tracePt t="106949" x="4610100" y="4000500"/>
          <p14:tracePt t="106951" x="4605338" y="4000500"/>
          <p14:tracePt t="106953" x="4598988" y="4000500"/>
          <p14:tracePt t="106956" x="4592638" y="4000500"/>
          <p14:tracePt t="106957" x="4586288" y="4000500"/>
          <p14:tracePt t="106959" x="4581525" y="4000500"/>
          <p14:tracePt t="106961" x="4575175" y="4000500"/>
          <p14:tracePt t="106964" x="4568825" y="4000500"/>
          <p14:tracePt t="106966" x="4562475" y="4000500"/>
          <p14:tracePt t="106970" x="4557713" y="4000500"/>
          <p14:tracePt t="106972" x="4551363" y="4000500"/>
          <p14:tracePt t="106974" x="4545013" y="4000500"/>
          <p14:tracePt t="106976" x="4538663" y="4000500"/>
          <p14:tracePt t="106977" x="4533900" y="4000500"/>
          <p14:tracePt t="106980" x="4527550" y="4000500"/>
          <p14:tracePt t="106982" x="4521200" y="4000500"/>
          <p14:tracePt t="106984" x="4514850" y="4000500"/>
          <p14:tracePt t="106986" x="4508500" y="4000500"/>
          <p14:tracePt t="106990" x="4503738" y="4000500"/>
          <p14:tracePt t="106992" x="4497388" y="4000500"/>
          <p14:tracePt t="106996" x="4491038" y="3995738"/>
          <p14:tracePt t="106998" x="4484688" y="3995738"/>
          <p14:tracePt t="107000" x="4479925" y="3995738"/>
          <p14:tracePt t="107003" x="4473575" y="3995738"/>
          <p14:tracePt t="107008" x="4467225" y="3995738"/>
          <p14:tracePt t="107011" x="4460875" y="3995738"/>
          <p14:tracePt t="107015" x="4456113" y="3995738"/>
          <p14:tracePt t="107020" x="4449763" y="3995738"/>
          <p14:tracePt t="107025" x="4443413" y="3995738"/>
          <p14:tracePt t="107032" x="4437063" y="3995738"/>
          <p14:tracePt t="107041" x="4430713" y="3995738"/>
          <p14:tracePt t="122399" x="4430713" y="3989388"/>
          <p14:tracePt t="122484" x="4437063" y="3989388"/>
          <p14:tracePt t="122485" x="4437063" y="3983038"/>
          <p14:tracePt t="122495" x="4437063" y="3976688"/>
          <p14:tracePt t="122501" x="4437063" y="3971925"/>
          <p14:tracePt t="122503" x="4443413" y="3971925"/>
          <p14:tracePt t="122507" x="4443413" y="3965575"/>
          <p14:tracePt t="122510" x="4449763" y="3965575"/>
          <p14:tracePt t="122513" x="4449763" y="3959225"/>
          <p14:tracePt t="122518" x="4456113" y="3952875"/>
          <p14:tracePt t="122519" x="4456113" y="3948113"/>
          <p14:tracePt t="122522" x="4456113" y="3941763"/>
          <p14:tracePt t="122524" x="4460875" y="3941763"/>
          <p14:tracePt t="122525" x="4460875" y="3935413"/>
          <p14:tracePt t="122528" x="4460875" y="3929063"/>
          <p14:tracePt t="122531" x="4467225" y="3922713"/>
          <p14:tracePt t="122534" x="4467225" y="3917950"/>
          <p14:tracePt t="122535" x="4473575" y="3917950"/>
          <p14:tracePt t="122538" x="4473575" y="3911600"/>
          <p14:tracePt t="122540" x="4479925" y="3905250"/>
          <p14:tracePt t="122544" x="4479925" y="3898900"/>
          <p14:tracePt t="122548" x="4484688" y="3898900"/>
          <p14:tracePt t="122550" x="4484688" y="3894138"/>
          <p14:tracePt t="122554" x="4484688" y="3887788"/>
          <p14:tracePt t="122557" x="4491038" y="3887788"/>
          <p14:tracePt t="122569" x="4491038" y="3881438"/>
          <p14:tracePt t="122592" x="4497388" y="3881438"/>
          <p14:tracePt t="122763" x="4503738" y="3881438"/>
          <p14:tracePt t="123218" x="4497388" y="3881438"/>
          <p14:tracePt t="123229" x="4491038" y="3887788"/>
          <p14:tracePt t="123237" x="4484688" y="3887788"/>
          <p14:tracePt t="123244" x="4479925" y="3887788"/>
          <p14:tracePt t="123251" x="4473575" y="3887788"/>
          <p14:tracePt t="123265" x="4467225" y="3887788"/>
          <p14:tracePt t="123360" x="4467225" y="3881438"/>
          <p14:tracePt t="123377" x="4460875" y="3881438"/>
          <p14:tracePt t="123596" x="4460875" y="3875088"/>
          <p14:tracePt t="123604" x="4460875" y="3870325"/>
          <p14:tracePt t="123615" x="4460875" y="3863975"/>
          <p14:tracePt t="123627" x="4467225" y="3857625"/>
          <p14:tracePt t="123742" x="4473575" y="3857625"/>
          <p14:tracePt t="123745" x="4473575" y="3851275"/>
          <p14:tracePt t="123754" x="4479925" y="3851275"/>
          <p14:tracePt t="123758" x="4479925" y="3844925"/>
          <p14:tracePt t="123761" x="4484688" y="3844925"/>
          <p14:tracePt t="123768" x="4484688" y="3840163"/>
          <p14:tracePt t="123772" x="4491038" y="3840163"/>
          <p14:tracePt t="123782" x="4491038" y="3833813"/>
          <p14:tracePt t="124065" x="4497388" y="3833813"/>
          <p14:tracePt t="133035" x="4491038" y="3833813"/>
          <p14:tracePt t="133038" x="4491038" y="3840163"/>
          <p14:tracePt t="133039" x="4484688" y="3840163"/>
          <p14:tracePt t="133041" x="4479925" y="3840163"/>
          <p14:tracePt t="133044" x="4473575" y="3840163"/>
          <p14:tracePt t="133045" x="4467225" y="3844925"/>
          <p14:tracePt t="133048" x="4460875" y="3844925"/>
          <p14:tracePt t="133049" x="4456113" y="3851275"/>
          <p14:tracePt t="133051" x="4443413" y="3851275"/>
          <p14:tracePt t="133053" x="4437063" y="3857625"/>
          <p14:tracePt t="133054" x="4430713" y="3857625"/>
          <p14:tracePt t="133056" x="4419600" y="3863975"/>
          <p14:tracePt t="133057" x="4413250" y="3863975"/>
          <p14:tracePt t="133059" x="4406900" y="3870325"/>
          <p14:tracePt t="133061" x="4395788" y="3870325"/>
          <p14:tracePt t="133063" x="4383088" y="3875088"/>
          <p14:tracePt t="133064" x="4378325" y="3875088"/>
          <p14:tracePt t="133065" x="4371975" y="3875088"/>
          <p14:tracePt t="133066" x="4365625" y="3881438"/>
          <p14:tracePt t="133067" x="4359275" y="3881438"/>
          <p14:tracePt t="133068" x="4352925" y="3881438"/>
          <p14:tracePt t="133069" x="4348163" y="3881438"/>
          <p14:tracePt t="133070" x="4341813" y="3887788"/>
          <p14:tracePt t="133071" x="4335463" y="3887788"/>
          <p14:tracePt t="133072" x="4324350" y="3887788"/>
          <p14:tracePt t="133073" x="4318000" y="3887788"/>
          <p14:tracePt t="133074" x="4311650" y="3894138"/>
          <p14:tracePt t="133075" x="4305300" y="3894138"/>
          <p14:tracePt t="133076" x="4300538" y="3894138"/>
          <p14:tracePt t="133077" x="4294188" y="3894138"/>
          <p14:tracePt t="133078" x="4287838" y="3894138"/>
          <p14:tracePt t="133079" x="4281488" y="3894138"/>
          <p14:tracePt t="133080" x="4270375" y="3894138"/>
          <p14:tracePt t="133081" x="4264025" y="3898900"/>
          <p14:tracePt t="133082" x="4257675" y="3898900"/>
          <p14:tracePt t="133083" x="4251325" y="3898900"/>
          <p14:tracePt t="133084" x="4246563" y="3898900"/>
          <p14:tracePt t="133085" x="4233863" y="3898900"/>
          <p14:tracePt t="133086" x="4227513" y="3898900"/>
          <p14:tracePt t="133087" x="4222750" y="3898900"/>
          <p14:tracePt t="133088" x="4216400" y="3898900"/>
          <p14:tracePt t="133089" x="4210050" y="3898900"/>
          <p14:tracePt t="133090" x="4203700" y="3898900"/>
          <p14:tracePt t="133091" x="4198938" y="3898900"/>
          <p14:tracePt t="133092" x="4192588" y="3898900"/>
          <p14:tracePt t="133093" x="4179888" y="3898900"/>
          <p14:tracePt t="133094" x="4173538" y="3898900"/>
          <p14:tracePt t="133096" x="4168775" y="3898900"/>
          <p14:tracePt t="133098" x="4156075" y="3898900"/>
          <p14:tracePt t="133098" x="4149725" y="3898900"/>
          <p14:tracePt t="133099" x="4144963" y="3898900"/>
          <p14:tracePt t="133100" x="4144963" y="3894138"/>
          <p14:tracePt t="133101" x="4138613" y="3894138"/>
          <p14:tracePt t="133102" x="4132263" y="3894138"/>
          <p14:tracePt t="133103" x="4125913" y="3894138"/>
          <p14:tracePt t="133104" x="4121150" y="3894138"/>
          <p14:tracePt t="133105" x="4114800" y="3887788"/>
          <p14:tracePt t="133107" x="4108450" y="3887788"/>
          <p14:tracePt t="133110" x="4102100" y="3881438"/>
          <p14:tracePt t="133111" x="4097338" y="3881438"/>
          <p14:tracePt t="133113" x="4090988" y="3881438"/>
          <p14:tracePt t="133114" x="4084638" y="3875088"/>
          <p14:tracePt t="133118" x="4078288" y="3875088"/>
          <p14:tracePt t="133121" x="4071938" y="3870325"/>
          <p14:tracePt t="133127" x="4067175" y="3870325"/>
          <p14:tracePt t="133188" x="4067175" y="3863975"/>
          <p14:tracePt t="133209" x="4067175" y="3857625"/>
          <p14:tracePt t="133215" x="4067175" y="3851275"/>
          <p14:tracePt t="133217" x="4071938" y="3844925"/>
          <p14:tracePt t="133221" x="4071938" y="3840163"/>
          <p14:tracePt t="133223" x="4078288" y="3833813"/>
          <p14:tracePt t="133226" x="4084638" y="3827463"/>
          <p14:tracePt t="133226" x="4084638" y="3821113"/>
          <p14:tracePt t="133230" x="4090988" y="3816350"/>
          <p14:tracePt t="133231" x="4090988" y="3810000"/>
          <p14:tracePt t="133231" x="4090988" y="3803650"/>
          <p14:tracePt t="133232" x="4097338" y="3803650"/>
          <p14:tracePt t="133233" x="4097338" y="3797300"/>
          <p14:tracePt t="133234" x="4097338" y="3792538"/>
          <p14:tracePt t="133235" x="4102100" y="3792538"/>
          <p14:tracePt t="133236" x="4102100" y="3786188"/>
          <p14:tracePt t="133238" x="4102100" y="3779838"/>
          <p14:tracePt t="133240" x="4108450" y="3773488"/>
          <p14:tracePt t="133240" x="4108450" y="3767138"/>
          <p14:tracePt t="133242" x="4108450" y="3762375"/>
          <p14:tracePt t="133244" x="4114800" y="3756025"/>
          <p14:tracePt t="133246" x="4114800" y="3749675"/>
          <p14:tracePt t="133248" x="4121150" y="3743325"/>
          <p14:tracePt t="133249" x="4121150" y="3738563"/>
          <p14:tracePt t="133252" x="4125913" y="3732213"/>
          <p14:tracePt t="133253" x="4125913" y="3725863"/>
          <p14:tracePt t="133256" x="4125913" y="3719513"/>
          <p14:tracePt t="133257" x="4125913" y="3714750"/>
          <p14:tracePt t="133260" x="4132263" y="3708400"/>
          <p14:tracePt t="133264" x="4132263" y="3695700"/>
          <p14:tracePt t="133265" x="4132263" y="3690938"/>
          <p14:tracePt t="133266" x="4138613" y="3690938"/>
          <p14:tracePt t="133267" x="4138613" y="3684588"/>
          <p14:tracePt t="133269" x="4138613" y="3678238"/>
          <p14:tracePt t="133271" x="4138613" y="3671888"/>
          <p14:tracePt t="133272" x="4144963" y="3671888"/>
          <p14:tracePt t="133273" x="4144963" y="3665538"/>
          <p14:tracePt t="133275" x="4144963" y="3660775"/>
          <p14:tracePt t="133278" x="4144963" y="3654425"/>
          <p14:tracePt t="133280" x="4149725" y="3641725"/>
          <p14:tracePt t="133282" x="4149725" y="3636963"/>
          <p14:tracePt t="133283" x="4156075" y="3636963"/>
          <p14:tracePt t="133284" x="4156075" y="3630613"/>
          <p14:tracePt t="133286" x="4156075" y="3624263"/>
          <p14:tracePt t="133287" x="4156075" y="3617913"/>
          <p14:tracePt t="133288" x="4162425" y="3617913"/>
          <p14:tracePt t="133289" x="4162425" y="3613150"/>
          <p14:tracePt t="133290" x="4162425" y="3606800"/>
          <p14:tracePt t="133292" x="4162425" y="3600450"/>
          <p14:tracePt t="133294" x="4168775" y="3594100"/>
          <p14:tracePt t="133296" x="4168775" y="3587750"/>
          <p14:tracePt t="133298" x="4168775" y="3582988"/>
          <p14:tracePt t="133299" x="4173538" y="3582988"/>
          <p14:tracePt t="133300" x="4173538" y="3576638"/>
          <p14:tracePt t="133302" x="4173538" y="3570288"/>
          <p14:tracePt t="133303" x="4179888" y="3570288"/>
          <p14:tracePt t="133304" x="4179888" y="3563938"/>
          <p14:tracePt t="133306" x="4179888" y="3559175"/>
          <p14:tracePt t="133309" x="4179888" y="3552825"/>
          <p14:tracePt t="133311" x="4186238" y="3552825"/>
          <p14:tracePt t="133313" x="4186238" y="3546475"/>
          <p14:tracePt t="133314" x="4192588" y="3540125"/>
          <p14:tracePt t="133317" x="4192588" y="3535363"/>
          <p14:tracePt t="133319" x="4192588" y="3529013"/>
          <p14:tracePt t="133320" x="4198938" y="3529013"/>
          <p14:tracePt t="133322" x="4198938" y="3522663"/>
          <p14:tracePt t="133325" x="4203700" y="3516313"/>
          <p14:tracePt t="133328" x="4203700" y="3509963"/>
          <p14:tracePt t="133332" x="4210050" y="3498850"/>
          <p14:tracePt t="133333" x="4216400" y="3498850"/>
          <p14:tracePt t="133335" x="4216400" y="3492500"/>
          <p14:tracePt t="133337" x="4216400" y="3486150"/>
          <p14:tracePt t="133338" x="4222750" y="3486150"/>
          <p14:tracePt t="133340" x="4222750" y="3481388"/>
          <p14:tracePt t="133344" x="4227513" y="3475038"/>
          <p14:tracePt t="133346" x="4227513" y="3468688"/>
          <p14:tracePt t="133347" x="4233863" y="3468688"/>
          <p14:tracePt t="133350" x="4233863" y="3462338"/>
          <p14:tracePt t="133355" x="4240213" y="3462338"/>
          <p14:tracePt t="133366" x="4240213" y="3457575"/>
          <p14:tracePt t="133377" x="4246563" y="3457575"/>
          <p14:tracePt t="133393" x="4251325" y="3451225"/>
          <p14:tracePt t="133397" x="4257675" y="3451225"/>
          <p14:tracePt t="133399" x="4257675" y="3444875"/>
          <p14:tracePt t="133402" x="4264025" y="3444875"/>
          <p14:tracePt t="133404" x="4264025" y="3438525"/>
          <p14:tracePt t="133405" x="4270375" y="3438525"/>
          <p14:tracePt t="133408" x="4276725" y="3433763"/>
          <p14:tracePt t="133410" x="4281488" y="3427413"/>
          <p14:tracePt t="133413" x="4287838" y="3421063"/>
          <p14:tracePt t="133415" x="4294188" y="3414713"/>
          <p14:tracePt t="133418" x="4300538" y="3408363"/>
          <p14:tracePt t="133420" x="4305300" y="3403600"/>
          <p14:tracePt t="133423" x="4311650" y="3397250"/>
          <p14:tracePt t="133425" x="4318000" y="3390900"/>
          <p14:tracePt t="133430" x="4324350" y="3384550"/>
          <p14:tracePt t="133432" x="4329113" y="3379788"/>
          <p14:tracePt t="133435" x="4329113" y="3373438"/>
          <p14:tracePt t="133436" x="4335463" y="3373438"/>
          <p14:tracePt t="133441" x="4341813" y="3373438"/>
          <p14:tracePt t="133455" x="4341813" y="3367088"/>
          <p14:tracePt t="133469" x="4348163" y="3367088"/>
          <p14:tracePt t="133487" x="4352925" y="3367088"/>
          <p14:tracePt t="133489" x="4352925" y="3373438"/>
          <p14:tracePt t="133495" x="4359275" y="3373438"/>
          <p14:tracePt t="133498" x="4359275" y="3379788"/>
          <p14:tracePt t="133502" x="4365625" y="3379788"/>
          <p14:tracePt t="133503" x="4365625" y="3384550"/>
          <p14:tracePt t="133505" x="4371975" y="3390900"/>
          <p14:tracePt t="133510" x="4378325" y="3397250"/>
          <p14:tracePt t="133514" x="4378325" y="3403600"/>
          <p14:tracePt t="133516" x="4383088" y="3403600"/>
          <p14:tracePt t="133517" x="4389438" y="3408363"/>
          <p14:tracePt t="133520" x="4389438" y="3414713"/>
          <p14:tracePt t="133524" x="4395788" y="3421063"/>
          <p14:tracePt t="133529" x="4402138" y="3427413"/>
          <p14:tracePt t="133534" x="4406900" y="3433763"/>
          <p14:tracePt t="133538" x="4406900" y="3438525"/>
          <p14:tracePt t="133540" x="4413250" y="3438525"/>
          <p14:tracePt t="133547" x="4413250" y="3444875"/>
          <p14:tracePt t="133549" x="4419600" y="3444875"/>
          <p14:tracePt t="133550" x="4419600" y="3451225"/>
          <p14:tracePt t="133557" x="4425950" y="3457575"/>
          <p14:tracePt t="133563" x="4425950" y="3462338"/>
          <p14:tracePt t="133565" x="4430713" y="3462338"/>
          <p14:tracePt t="133568" x="4430713" y="3468688"/>
          <p14:tracePt t="133576" x="4437063" y="3475038"/>
          <p14:tracePt t="133580" x="4437063" y="3481388"/>
          <p14:tracePt t="133582" x="4443413" y="3481388"/>
          <p14:tracePt t="133585" x="4443413" y="3486150"/>
          <p14:tracePt t="133588" x="4443413" y="3492500"/>
          <p14:tracePt t="133593" x="4449763" y="3492500"/>
          <p14:tracePt t="133595" x="4449763" y="3498850"/>
          <p14:tracePt t="133599" x="4456113" y="3498850"/>
          <p14:tracePt t="133603" x="4456113" y="3505200"/>
          <p14:tracePt t="133610" x="4460875" y="3509963"/>
          <p14:tracePt t="133701" x="4467225" y="3509963"/>
          <p14:tracePt t="133717" x="4473575" y="3509963"/>
          <p14:tracePt t="133721" x="4473575" y="3505200"/>
          <p14:tracePt t="133725" x="4479925" y="3505200"/>
          <p14:tracePt t="133731" x="4479925" y="3498850"/>
          <p14:tracePt t="133733" x="4484688" y="3498850"/>
          <p14:tracePt t="133737" x="4491038" y="3498850"/>
          <p14:tracePt t="133738" x="4491038" y="3492500"/>
          <p14:tracePt t="133745" x="4497388" y="3486150"/>
          <p14:tracePt t="133752" x="4497388" y="3481388"/>
          <p14:tracePt t="133754" x="4503738" y="3481388"/>
          <p14:tracePt t="133758" x="4503738" y="3475038"/>
          <p14:tracePt t="133763" x="4508500" y="3475038"/>
          <p14:tracePt t="133764" x="4508500" y="3468688"/>
          <p14:tracePt t="133770" x="4508500" y="3462338"/>
          <p14:tracePt t="133774" x="4514850" y="3457575"/>
          <p14:tracePt t="133778" x="4514850" y="3451225"/>
          <p14:tracePt t="133783" x="4521200" y="3444875"/>
          <p14:tracePt t="133783" x="4521200" y="3438525"/>
          <p14:tracePt t="133786" x="4521200" y="3433763"/>
          <p14:tracePt t="133789" x="4521200" y="3427413"/>
          <p14:tracePt t="133790" x="4521200" y="3421063"/>
          <p14:tracePt t="133794" x="4527550" y="3408363"/>
          <p14:tracePt t="133797" x="4527550" y="3397250"/>
          <p14:tracePt t="133799" x="4533900" y="3390900"/>
          <p14:tracePt t="133800" x="4533900" y="3384550"/>
          <p14:tracePt t="133801" x="4533900" y="3379788"/>
          <p14:tracePt t="133803" x="4533900" y="3373438"/>
          <p14:tracePt t="133804" x="4533900" y="3367088"/>
          <p14:tracePt t="133805" x="4533900" y="3360738"/>
          <p14:tracePt t="133806" x="4533900" y="3355975"/>
          <p14:tracePt t="133807" x="4538663" y="3349625"/>
          <p14:tracePt t="133808" x="4538663" y="3343275"/>
          <p14:tracePt t="133810" x="4538663" y="3325813"/>
          <p14:tracePt t="133814" x="4538663" y="3306763"/>
          <p14:tracePt t="133814" x="4538663" y="3302000"/>
          <p14:tracePt t="133815" x="4538663" y="3295650"/>
          <p14:tracePt t="133816" x="4538663" y="3282950"/>
          <p14:tracePt t="133817" x="4538663" y="3278188"/>
          <p14:tracePt t="133818" x="4538663" y="3271838"/>
          <p14:tracePt t="133819" x="4538663" y="3265488"/>
          <p14:tracePt t="133820" x="4538663" y="3259138"/>
          <p14:tracePt t="133821" x="4538663" y="3252788"/>
          <p14:tracePt t="133822" x="4538663" y="3241675"/>
          <p14:tracePt t="133823" x="4538663" y="3235325"/>
          <p14:tracePt t="133824" x="4538663" y="3228975"/>
          <p14:tracePt t="133825" x="4538663" y="3224213"/>
          <p14:tracePt t="133826" x="4538663" y="3211513"/>
          <p14:tracePt t="133829" x="4545013" y="3200400"/>
          <p14:tracePt t="133830" x="4545013" y="3187700"/>
          <p14:tracePt t="133831" x="4545013" y="3181350"/>
          <p14:tracePt t="133832" x="4545013" y="3170238"/>
          <p14:tracePt t="133833" x="4545013" y="3163888"/>
          <p14:tracePt t="133834" x="4545013" y="3157538"/>
          <p14:tracePt t="133835" x="4545013" y="3151188"/>
          <p14:tracePt t="133836" x="4545013" y="3146425"/>
          <p14:tracePt t="133837" x="4545013" y="3140075"/>
          <p14:tracePt t="133838" x="4545013" y="3133725"/>
          <p14:tracePt t="133839" x="4545013" y="3127375"/>
          <p14:tracePt t="133840" x="4545013" y="3122613"/>
          <p14:tracePt t="133841" x="4545013" y="3109913"/>
          <p14:tracePt t="133842" x="4545013" y="3103563"/>
          <p14:tracePt t="133844" x="4551363" y="3092450"/>
          <p14:tracePt t="133845" x="4551363" y="3086100"/>
          <p14:tracePt t="133846" x="4551363" y="3079750"/>
          <p14:tracePt t="133847" x="4551363" y="3073400"/>
          <p14:tracePt t="133848" x="4551363" y="3068638"/>
          <p14:tracePt t="133849" x="4551363" y="3062288"/>
          <p14:tracePt t="133851" x="4551363" y="3055938"/>
          <p14:tracePt t="133852" x="4551363" y="3049588"/>
          <p14:tracePt t="133853" x="4557713" y="3044825"/>
          <p14:tracePt t="133855" x="4557713" y="3038475"/>
          <p14:tracePt t="133856" x="4557713" y="3032125"/>
          <p14:tracePt t="133858" x="4557713" y="3025775"/>
          <p14:tracePt t="133859" x="4557713" y="3021013"/>
          <p14:tracePt t="133861" x="4562475" y="3014663"/>
          <p14:tracePt t="133863" x="4562475" y="3008313"/>
          <p14:tracePt t="133863" x="4562475" y="3001963"/>
          <p14:tracePt t="133865" x="4562475" y="2995613"/>
          <p14:tracePt t="133866" x="4562475" y="2990850"/>
          <p14:tracePt t="133867" x="4562475" y="2984500"/>
          <p14:tracePt t="133868" x="4568825" y="2984500"/>
          <p14:tracePt t="133869" x="4568825" y="2978150"/>
          <p14:tracePt t="133872" x="4568825" y="2967038"/>
          <p14:tracePt t="133873" x="4575175" y="2967038"/>
          <p14:tracePt t="133874" x="4575175" y="2960688"/>
          <p14:tracePt t="133875" x="4575175" y="2954338"/>
          <p14:tracePt t="133877" x="4575175" y="2947988"/>
          <p14:tracePt t="133879" x="4575175" y="2943225"/>
          <p14:tracePt t="133880" x="4581525" y="2936875"/>
          <p14:tracePt t="133881" x="4581525" y="2930525"/>
          <p14:tracePt t="133883" x="4581525" y="2924175"/>
          <p14:tracePt t="133885" x="4586288" y="2919413"/>
          <p14:tracePt t="133886" x="4586288" y="2913063"/>
          <p14:tracePt t="133891" x="4586288" y="2900363"/>
          <p14:tracePt t="133894" x="4592638" y="2894013"/>
          <p14:tracePt t="133910" x="4605338" y="2852738"/>
          <p14:tracePt t="133916" x="4610100" y="2841625"/>
          <p14:tracePt t="133916" x="4610100" y="2835275"/>
          <p14:tracePt t="133918" x="4616450" y="2835275"/>
          <p14:tracePt t="133919" x="4616450" y="2828925"/>
          <p14:tracePt t="133921" x="4616450" y="2822575"/>
          <p14:tracePt t="133924" x="4622800" y="2816225"/>
          <p14:tracePt t="133928" x="4622800" y="2811463"/>
          <p14:tracePt t="133930" x="4622800" y="2805113"/>
          <p14:tracePt t="133932" x="4629150" y="2798763"/>
          <p14:tracePt t="133935" x="4629150" y="2792413"/>
          <p14:tracePt t="133938" x="4635500" y="2787650"/>
          <p14:tracePt t="133943" x="4635500" y="2781300"/>
          <p14:tracePt t="133949" x="4640263" y="2774950"/>
          <p14:tracePt t="133984" x="4640263" y="2768600"/>
          <p14:tracePt t="133988" x="4640263" y="2763838"/>
          <p14:tracePt t="133990" x="4646613" y="2763838"/>
          <p14:tracePt t="133992" x="4646613" y="2757488"/>
          <p14:tracePt t="133994" x="4646613" y="2751138"/>
          <p14:tracePt t="133997" x="4646613" y="2738438"/>
          <p14:tracePt t="133998" x="4646613" y="2733675"/>
          <p14:tracePt t="133999" x="4646613" y="2727325"/>
          <p14:tracePt t="134000" x="4646613" y="2720975"/>
          <p14:tracePt t="134002" x="4652963" y="2714625"/>
          <p14:tracePt t="134003" x="4652963" y="2709863"/>
          <p14:tracePt t="134004" x="4652963" y="2703513"/>
          <p14:tracePt t="134006" x="4652963" y="2697163"/>
          <p14:tracePt t="134007" x="4652963" y="2690813"/>
          <p14:tracePt t="134009" x="4652963" y="2686050"/>
          <p14:tracePt t="134010" x="4652963" y="2679700"/>
          <p14:tracePt t="134011" x="4652963" y="2673350"/>
          <p14:tracePt t="134013" x="4659313" y="2667000"/>
          <p14:tracePt t="134014" x="4659313" y="2662238"/>
          <p14:tracePt t="134015" x="4659313" y="2655888"/>
          <p14:tracePt t="134016" x="4659313" y="2649538"/>
          <p14:tracePt t="134018" x="4659313" y="2643188"/>
          <p14:tracePt t="134019" x="4659313" y="2636838"/>
          <p14:tracePt t="134020" x="4659313" y="2632075"/>
          <p14:tracePt t="134022" x="4664075" y="2625725"/>
          <p14:tracePt t="134024" x="4664075" y="2619375"/>
          <p14:tracePt t="134027" x="4664075" y="2608263"/>
          <p14:tracePt t="134030" x="4664075" y="2601913"/>
          <p14:tracePt t="134031" x="4664075" y="2595563"/>
          <p14:tracePt t="134032" x="4670425" y="2595563"/>
          <p14:tracePt t="134034" x="4670425" y="2589213"/>
          <p14:tracePt t="134037" x="4670425" y="2584450"/>
          <p14:tracePt t="134044" x="4670425" y="2578100"/>
          <p14:tracePt t="134079" x="4676775" y="2578100"/>
          <p14:tracePt t="134095" x="4676775" y="2571750"/>
          <p14:tracePt t="134102" x="4683125" y="2571750"/>
          <p14:tracePt t="134121" x="4687888" y="2565400"/>
          <p14:tracePt t="134156" x="4694238" y="2565400"/>
          <p14:tracePt t="134177" x="4694238" y="2559050"/>
          <p14:tracePt t="134189" x="4700588" y="2559050"/>
          <p14:tracePt t="134206" x="4706938" y="2559050"/>
          <p14:tracePt t="134213" x="4713288" y="2559050"/>
          <p14:tracePt t="134219" x="4718050" y="2559050"/>
          <p14:tracePt t="134224" x="4724400" y="2554288"/>
          <p14:tracePt t="134227" x="4730750" y="2554288"/>
          <p14:tracePt t="134231" x="4737100" y="2554288"/>
          <p14:tracePt t="134233" x="4741863" y="2554288"/>
          <p14:tracePt t="134235" x="4748213" y="2554288"/>
          <p14:tracePt t="134237" x="4754563" y="2554288"/>
          <p14:tracePt t="134239" x="4760913" y="2554288"/>
          <p14:tracePt t="134241" x="4765675" y="2554288"/>
          <p14:tracePt t="134242" x="4772025" y="2554288"/>
          <p14:tracePt t="134245" x="4778375" y="2554288"/>
          <p14:tracePt t="134248" x="4791075" y="2554288"/>
          <p14:tracePt t="134249" x="4795838" y="2554288"/>
          <p14:tracePt t="134251" x="4802188" y="2554288"/>
          <p14:tracePt t="134252" x="4808538" y="2554288"/>
          <p14:tracePt t="134253" x="4814888" y="2554288"/>
          <p14:tracePt t="134255" x="4819650" y="2554288"/>
          <p14:tracePt t="134257" x="4826000" y="2554288"/>
          <p14:tracePt t="134258" x="4832350" y="2554288"/>
          <p14:tracePt t="134259" x="4838700" y="2554288"/>
          <p14:tracePt t="134261" x="4843463" y="2554288"/>
          <p14:tracePt t="134262" x="4849813" y="2554288"/>
          <p14:tracePt t="134263" x="4856163" y="2554288"/>
          <p14:tracePt t="134264" x="4862513" y="2554288"/>
          <p14:tracePt t="134265" x="4867275" y="2554288"/>
          <p14:tracePt t="134267" x="4873625" y="2554288"/>
          <p14:tracePt t="134268" x="4879975" y="2554288"/>
          <p14:tracePt t="134269" x="4886325" y="2554288"/>
          <p14:tracePt t="134270" x="4892675" y="2554288"/>
          <p14:tracePt t="134271" x="4897438" y="2554288"/>
          <p14:tracePt t="134272" x="4903788" y="2554288"/>
          <p14:tracePt t="134274" x="4916488" y="2554288"/>
          <p14:tracePt t="134277" x="4927600" y="2554288"/>
          <p14:tracePt t="134278" x="4933950" y="2554288"/>
          <p14:tracePt t="134279" x="4940300" y="2554288"/>
          <p14:tracePt t="134280" x="4945063" y="2554288"/>
          <p14:tracePt t="134281" x="4951413" y="2554288"/>
          <p14:tracePt t="134282" x="4957763" y="2554288"/>
          <p14:tracePt t="134283" x="4964113" y="2554288"/>
          <p14:tracePt t="134284" x="4970463" y="2559050"/>
          <p14:tracePt t="134285" x="4981575" y="2559050"/>
          <p14:tracePt t="134286" x="4987925" y="2559050"/>
          <p14:tracePt t="134287" x="4994275" y="2559050"/>
          <p14:tracePt t="134288" x="4999038" y="2559050"/>
          <p14:tracePt t="134289" x="5005388" y="2559050"/>
          <p14:tracePt t="134290" x="5011738" y="2559050"/>
          <p14:tracePt t="134291" x="5018088" y="2559050"/>
          <p14:tracePt t="134292" x="5022850" y="2559050"/>
          <p14:tracePt t="134294" x="5035550" y="2559050"/>
          <p14:tracePt t="134295" x="5041900" y="2559050"/>
          <p14:tracePt t="134296" x="5046663" y="2559050"/>
          <p14:tracePt t="134297" x="5053013" y="2559050"/>
          <p14:tracePt t="134298" x="5059363" y="2559050"/>
          <p14:tracePt t="134299" x="5065713" y="2559050"/>
          <p14:tracePt t="134300" x="5072063" y="2559050"/>
          <p14:tracePt t="134301" x="5083175" y="2559050"/>
          <p14:tracePt t="134302" x="5089525" y="2559050"/>
          <p14:tracePt t="134303" x="5095875" y="2559050"/>
          <p14:tracePt t="134304" x="5100638" y="2559050"/>
          <p14:tracePt t="134305" x="5106988" y="2559050"/>
          <p14:tracePt t="134306" x="5113338" y="2559050"/>
          <p14:tracePt t="134307" x="5119688" y="2559050"/>
          <p14:tracePt t="134308" x="5124450" y="2559050"/>
          <p14:tracePt t="134310" x="5137150" y="2559050"/>
          <p14:tracePt t="134312" x="5149850" y="2565400"/>
          <p14:tracePt t="134313" x="5154613" y="2565400"/>
          <p14:tracePt t="134314" x="5160963" y="2565400"/>
          <p14:tracePt t="134315" x="5167313" y="2565400"/>
          <p14:tracePt t="134316" x="5178425" y="2565400"/>
          <p14:tracePt t="134317" x="5184775" y="2565400"/>
          <p14:tracePt t="134318" x="5191125" y="2565400"/>
          <p14:tracePt t="134319" x="5197475" y="2565400"/>
          <p14:tracePt t="134320" x="5208588" y="2565400"/>
          <p14:tracePt t="134321" x="5214938" y="2565400"/>
          <p14:tracePt t="134322" x="5221288" y="2565400"/>
          <p14:tracePt t="134323" x="5227638" y="2565400"/>
          <p14:tracePt t="134324" x="5238750" y="2565400"/>
          <p14:tracePt t="134325" x="5245100" y="2565400"/>
          <p14:tracePt t="134327" x="5256213" y="2565400"/>
          <p14:tracePt t="134328" x="5268913" y="2571750"/>
          <p14:tracePt t="134329" x="5275263" y="2571750"/>
          <p14:tracePt t="134330" x="5280025" y="2571750"/>
          <p14:tracePt t="134331" x="5292725" y="2571750"/>
          <p14:tracePt t="134332" x="5299075" y="2571750"/>
          <p14:tracePt t="134333" x="5303838" y="2571750"/>
          <p14:tracePt t="134334" x="5310188" y="2571750"/>
          <p14:tracePt t="134335" x="5316538" y="2571750"/>
          <p14:tracePt t="134336" x="5322888" y="2571750"/>
          <p14:tracePt t="134337" x="5334000" y="2571750"/>
          <p14:tracePt t="134338" x="5340350" y="2571750"/>
          <p14:tracePt t="134339" x="5346700" y="2571750"/>
          <p14:tracePt t="134340" x="5353050" y="2571750"/>
          <p14:tracePt t="134341" x="5357813" y="2571750"/>
          <p14:tracePt t="134342" x="5370513" y="2578100"/>
          <p14:tracePt t="134343" x="5376863" y="2578100"/>
          <p14:tracePt t="134344" x="5381625" y="2578100"/>
          <p14:tracePt t="134345" x="5387975" y="2578100"/>
          <p14:tracePt t="134346" x="5394325" y="2578100"/>
          <p14:tracePt t="134347" x="5400675" y="2578100"/>
          <p14:tracePt t="134348" x="5411788" y="2578100"/>
          <p14:tracePt t="134349" x="5418138" y="2578100"/>
          <p14:tracePt t="134350" x="5424488" y="2578100"/>
          <p14:tracePt t="134351" x="5430838" y="2578100"/>
          <p14:tracePt t="134352" x="5435600" y="2578100"/>
          <p14:tracePt t="134353" x="5441950" y="2578100"/>
          <p14:tracePt t="134354" x="5448300" y="2578100"/>
          <p14:tracePt t="134355" x="5454650" y="2578100"/>
          <p14:tracePt t="134356" x="5459413" y="2578100"/>
          <p14:tracePt t="134357" x="5472113" y="2578100"/>
          <p14:tracePt t="134358" x="5478463" y="2578100"/>
          <p14:tracePt t="134359" x="5483225" y="2578100"/>
          <p14:tracePt t="134360" x="5489575" y="2578100"/>
          <p14:tracePt t="134362" x="5495925" y="2578100"/>
          <p14:tracePt t="134362" x="5502275" y="2578100"/>
          <p14:tracePt t="134363" x="5508625" y="2578100"/>
          <p14:tracePt t="134364" x="5513388" y="2578100"/>
          <p14:tracePt t="134365" x="5519738" y="2578100"/>
          <p14:tracePt t="134366" x="5526088" y="2578100"/>
          <p14:tracePt t="134368" x="5532438" y="2578100"/>
          <p14:tracePt t="134369" x="5537200" y="2578100"/>
          <p14:tracePt t="134370" x="5543550" y="2578100"/>
          <p14:tracePt t="134371" x="5549900" y="2578100"/>
          <p14:tracePt t="134372" x="5556250" y="2578100"/>
          <p14:tracePt t="134374" x="5561013" y="2578100"/>
          <p14:tracePt t="134375" x="5567363" y="2578100"/>
          <p14:tracePt t="134376" x="5573713" y="2578100"/>
          <p14:tracePt t="134377" x="5580063" y="2578100"/>
          <p14:tracePt t="134379" x="5586413" y="2578100"/>
          <p14:tracePt t="134380" x="5591175" y="2578100"/>
          <p14:tracePt t="134381" x="5597525" y="2578100"/>
          <p14:tracePt t="134382" x="5603875" y="2578100"/>
          <p14:tracePt t="134384" x="5610225" y="2578100"/>
          <p14:tracePt t="134385" x="5614988" y="2578100"/>
          <p14:tracePt t="134386" x="5621338" y="2578100"/>
          <p14:tracePt t="134388" x="5627688" y="2578100"/>
          <p14:tracePt t="134389" x="5634038" y="2578100"/>
          <p14:tracePt t="134391" x="5638800" y="2578100"/>
          <p14:tracePt t="134393" x="5645150" y="2578100"/>
          <p14:tracePt t="134394" x="5651500" y="2578100"/>
          <p14:tracePt t="134396" x="5664200" y="2578100"/>
          <p14:tracePt t="134398" x="5668963" y="2578100"/>
          <p14:tracePt t="134399" x="5675313" y="2578100"/>
          <p14:tracePt t="134401" x="5681663" y="2578100"/>
          <p14:tracePt t="134402" x="5688013" y="2578100"/>
          <p14:tracePt t="134404" x="5692775" y="2578100"/>
          <p14:tracePt t="134405" x="5699125" y="2578100"/>
          <p14:tracePt t="134406" x="5705475" y="2578100"/>
          <p14:tracePt t="134407" x="5711825" y="2578100"/>
          <p14:tracePt t="134408" x="5711825" y="2571750"/>
          <p14:tracePt t="134409" x="5716588" y="2571750"/>
          <p14:tracePt t="134410" x="5722938" y="2571750"/>
          <p14:tracePt t="134413" x="5729288" y="2571750"/>
          <p14:tracePt t="134414" x="5735638" y="2571750"/>
          <p14:tracePt t="134415" x="5740400" y="2571750"/>
          <p14:tracePt t="134417" x="5746750" y="2571750"/>
          <p14:tracePt t="134418" x="5753100" y="2571750"/>
          <p14:tracePt t="134420" x="5759450" y="2571750"/>
          <p14:tracePt t="134422" x="5765800" y="2571750"/>
          <p14:tracePt t="134423" x="5770563" y="2571750"/>
          <p14:tracePt t="134425" x="5776913" y="2571750"/>
          <p14:tracePt t="134427" x="5783263" y="2571750"/>
          <p14:tracePt t="134428" x="5789613" y="2571750"/>
          <p14:tracePt t="134430" x="5794375" y="2571750"/>
          <p14:tracePt t="134431" x="5800725" y="2571750"/>
          <p14:tracePt t="134433" x="5807075" y="2571750"/>
          <p14:tracePt t="134435" x="5813425" y="2571750"/>
          <p14:tracePt t="134437" x="5818188" y="2571750"/>
          <p14:tracePt t="134439" x="5824538" y="2571750"/>
          <p14:tracePt t="134440" x="5830888" y="2571750"/>
          <p14:tracePt t="134442" x="5837238" y="2571750"/>
          <p14:tracePt t="134444" x="5848350" y="2571750"/>
          <p14:tracePt t="134446" x="5854700" y="2571750"/>
          <p14:tracePt t="134447" x="5861050" y="2571750"/>
          <p14:tracePt t="134448" x="5867400" y="2571750"/>
          <p14:tracePt t="134450" x="5878513" y="2571750"/>
          <p14:tracePt t="134452" x="5884863" y="2571750"/>
          <p14:tracePt t="134455" x="5895975" y="2571750"/>
          <p14:tracePt t="134456" x="5902325" y="2571750"/>
          <p14:tracePt t="134457" x="5908675" y="2571750"/>
          <p14:tracePt t="134458" x="5915025" y="2571750"/>
          <p14:tracePt t="134461" x="5926138" y="2571750"/>
          <p14:tracePt t="134462" x="5932488" y="2571750"/>
          <p14:tracePt t="134464" x="5938838" y="2565400"/>
          <p14:tracePt t="134465" x="5945188" y="2565400"/>
          <p14:tracePt t="134466" x="5949950" y="2565400"/>
          <p14:tracePt t="134467" x="5956300" y="2565400"/>
          <p14:tracePt t="134468" x="5962650" y="2565400"/>
          <p14:tracePt t="134469" x="5969000" y="2565400"/>
          <p14:tracePt t="134471" x="5973763" y="2565400"/>
          <p14:tracePt t="134472" x="5980113" y="2565400"/>
          <p14:tracePt t="134473" x="5986463" y="2565400"/>
          <p14:tracePt t="134474" x="5992813" y="2565400"/>
          <p14:tracePt t="134475" x="5997575" y="2565400"/>
          <p14:tracePt t="134477" x="6010275" y="2565400"/>
          <p14:tracePt t="134479" x="6016625" y="2565400"/>
          <p14:tracePt t="134479" x="6022975" y="2565400"/>
          <p14:tracePt t="134480" x="6027738" y="2565400"/>
          <p14:tracePt t="134481" x="6034088" y="2565400"/>
          <p14:tracePt t="134482" x="6040438" y="2565400"/>
          <p14:tracePt t="134483" x="6046788" y="2565400"/>
          <p14:tracePt t="134484" x="6051550" y="2565400"/>
          <p14:tracePt t="134485" x="6057900" y="2565400"/>
          <p14:tracePt t="134486" x="6064250" y="2565400"/>
          <p14:tracePt t="134487" x="6070600" y="2565400"/>
          <p14:tracePt t="134488" x="6075363" y="2565400"/>
          <p14:tracePt t="134489" x="6081713" y="2565400"/>
          <p14:tracePt t="134490" x="6088063" y="2565400"/>
          <p14:tracePt t="134491" x="6094413" y="2565400"/>
          <p14:tracePt t="134492" x="6100763" y="2565400"/>
          <p14:tracePt t="134493" x="6105525" y="2565400"/>
          <p14:tracePt t="134495" x="6118225" y="2565400"/>
          <p14:tracePt t="134497" x="6129338" y="2565400"/>
          <p14:tracePt t="134498" x="6135688" y="2565400"/>
          <p14:tracePt t="134499" x="6142038" y="2565400"/>
          <p14:tracePt t="134500" x="6148388" y="2565400"/>
          <p14:tracePt t="134501" x="6153150" y="2565400"/>
          <p14:tracePt t="134502" x="6159500" y="2565400"/>
          <p14:tracePt t="134503" x="6165850" y="2565400"/>
          <p14:tracePt t="134504" x="6172200" y="2565400"/>
          <p14:tracePt t="134505" x="6183313" y="2565400"/>
          <p14:tracePt t="134507" x="6196013" y="2565400"/>
          <p14:tracePt t="134508" x="6202363" y="2565400"/>
          <p14:tracePt t="134511" x="6207125" y="2565400"/>
          <p14:tracePt t="134511" x="6213475" y="2565400"/>
          <p14:tracePt t="134512" x="6226175" y="2565400"/>
          <p14:tracePt t="134513" x="6230938" y="2565400"/>
          <p14:tracePt t="134514" x="6237288" y="2565400"/>
          <p14:tracePt t="134515" x="6243638" y="2565400"/>
          <p14:tracePt t="134516" x="6249988" y="2565400"/>
          <p14:tracePt t="134517" x="6254750" y="2565400"/>
          <p14:tracePt t="134518" x="6261100" y="2565400"/>
          <p14:tracePt t="134519" x="6267450" y="2565400"/>
          <p14:tracePt t="134520" x="6273800" y="2565400"/>
          <p14:tracePt t="134521" x="6280150" y="2565400"/>
          <p14:tracePt t="134522" x="6284913" y="2565400"/>
          <p14:tracePt t="134523" x="6297613" y="2565400"/>
          <p14:tracePt t="134524" x="6303963" y="2565400"/>
          <p14:tracePt t="134525" x="6308725" y="2565400"/>
          <p14:tracePt t="134527" x="6315075" y="2565400"/>
          <p14:tracePt t="134528" x="6321425" y="2565400"/>
          <p14:tracePt t="134529" x="6327775" y="2565400"/>
          <p14:tracePt t="134530" x="6338888" y="2565400"/>
          <p14:tracePt t="134532" x="6345238" y="2565400"/>
          <p14:tracePt t="134533" x="6356350" y="2565400"/>
          <p14:tracePt t="134534" x="6362700" y="2565400"/>
          <p14:tracePt t="134535" x="6369050" y="2565400"/>
          <p14:tracePt t="134536" x="6375400" y="2565400"/>
          <p14:tracePt t="134537" x="6381750" y="2565400"/>
          <p14:tracePt t="134538" x="6386513" y="2565400"/>
          <p14:tracePt t="134539" x="6392863" y="2565400"/>
          <p14:tracePt t="134540" x="6399213" y="2565400"/>
          <p14:tracePt t="134541" x="6405563" y="2565400"/>
          <p14:tracePt t="134542" x="6410325" y="2565400"/>
          <p14:tracePt t="134543" x="6416675" y="2565400"/>
          <p14:tracePt t="134544" x="6423025" y="2565400"/>
          <p14:tracePt t="134545" x="6429375" y="2565400"/>
          <p14:tracePt t="134546" x="6434138" y="2565400"/>
          <p14:tracePt t="134547" x="6440488" y="2565400"/>
          <p14:tracePt t="134548" x="6446838" y="2565400"/>
          <p14:tracePt t="134549" x="6453188" y="2565400"/>
          <p14:tracePt t="134550" x="6459538" y="2565400"/>
          <p14:tracePt t="134551" x="6464300" y="2565400"/>
          <p14:tracePt t="134552" x="6470650" y="2565400"/>
          <p14:tracePt t="134553" x="6477000" y="2565400"/>
          <p14:tracePt t="134554" x="6483350" y="2565400"/>
          <p14:tracePt t="134555" x="6488113" y="2565400"/>
          <p14:tracePt t="134556" x="6494463" y="2565400"/>
          <p14:tracePt t="134557" x="6500813" y="2559050"/>
          <p14:tracePt t="134558" x="6507163" y="2559050"/>
          <p14:tracePt t="134559" x="6511925" y="2559050"/>
          <p14:tracePt t="134560" x="6518275" y="2559050"/>
          <p14:tracePt t="134561" x="6524625" y="2559050"/>
          <p14:tracePt t="134562" x="6530975" y="2559050"/>
          <p14:tracePt t="134564" x="6537325" y="2559050"/>
          <p14:tracePt t="134565" x="6542088" y="2559050"/>
          <p14:tracePt t="134566" x="6548438" y="2559050"/>
          <p14:tracePt t="134567" x="6554788" y="2559050"/>
          <p14:tracePt t="134568" x="6561138" y="2559050"/>
          <p14:tracePt t="134569" x="6565900" y="2559050"/>
          <p14:tracePt t="134570" x="6572250" y="2559050"/>
          <p14:tracePt t="134572" x="6578600" y="2559050"/>
          <p14:tracePt t="134573" x="6589713" y="2554288"/>
          <p14:tracePt t="134575" x="6602413" y="2554288"/>
          <p14:tracePt t="134577" x="6608763" y="2554288"/>
          <p14:tracePt t="134579" x="6626225" y="2554288"/>
          <p14:tracePt t="134580" x="6632575" y="2554288"/>
          <p14:tracePt t="134581" x="6638925" y="2554288"/>
          <p14:tracePt t="134582" x="6643688" y="2554288"/>
          <p14:tracePt t="134583" x="6650038" y="2554288"/>
          <p14:tracePt t="134584" x="6656388" y="2554288"/>
          <p14:tracePt t="134585" x="6662738" y="2554288"/>
          <p14:tracePt t="134586" x="6667500" y="2554288"/>
          <p14:tracePt t="134587" x="6673850" y="2554288"/>
          <p14:tracePt t="134588" x="6680200" y="2554288"/>
          <p14:tracePt t="134589" x="6686550" y="2554288"/>
          <p14:tracePt t="134590" x="6691313" y="2554288"/>
          <p14:tracePt t="134591" x="6697663" y="2554288"/>
          <p14:tracePt t="134592" x="6704013" y="2554288"/>
          <p14:tracePt t="134593" x="6710363" y="2547938"/>
          <p14:tracePt t="134595" x="6716713" y="2547938"/>
          <p14:tracePt t="134597" x="6727825" y="2547938"/>
          <p14:tracePt t="134597" x="6734175" y="2547938"/>
          <p14:tracePt t="134598" x="6740525" y="2547938"/>
          <p14:tracePt t="134599" x="6745288" y="2547938"/>
          <p14:tracePt t="134600" x="6751638" y="2547938"/>
          <p14:tracePt t="134601" x="6757988" y="2547938"/>
          <p14:tracePt t="134602" x="6764338" y="2547938"/>
          <p14:tracePt t="134603" x="6769100" y="2547938"/>
          <p14:tracePt t="134604" x="6775450" y="2547938"/>
          <p14:tracePt t="134605" x="6781800" y="2547938"/>
          <p14:tracePt t="134606" x="6788150" y="2547938"/>
          <p14:tracePt t="134608" x="6794500" y="2547938"/>
          <p14:tracePt t="134609" x="6799263" y="2547938"/>
          <p14:tracePt t="134610" x="6805613" y="2547938"/>
          <p14:tracePt t="134611" x="6811963" y="2547938"/>
          <p14:tracePt t="134612" x="6818313" y="2547938"/>
          <p14:tracePt t="134613" x="6823075" y="2547938"/>
          <p14:tracePt t="134614" x="6829425" y="2547938"/>
          <p14:tracePt t="134615" x="6835775" y="2547938"/>
          <p14:tracePt t="134616" x="6842125" y="2547938"/>
          <p14:tracePt t="134617" x="6853238" y="2547938"/>
          <p14:tracePt t="134619" x="6859588" y="2547938"/>
          <p14:tracePt t="134620" x="6865938" y="2547938"/>
          <p14:tracePt t="134621" x="6870700" y="2547938"/>
          <p14:tracePt t="134622" x="6877050" y="2547938"/>
          <p14:tracePt t="134624" x="6889750" y="2547938"/>
          <p14:tracePt t="134627" x="6900863" y="2547938"/>
          <p14:tracePt t="134631" x="6919913" y="2547938"/>
          <p14:tracePt t="134631" x="6924675" y="2547938"/>
          <p14:tracePt t="134632" x="6931025" y="2547938"/>
          <p14:tracePt t="134633" x="6937375" y="2547938"/>
          <p14:tracePt t="134634" x="6943725" y="2547938"/>
          <p14:tracePt t="134635" x="6948488" y="2547938"/>
          <p14:tracePt t="134636" x="6954838" y="2547938"/>
          <p14:tracePt t="134637" x="6961188" y="2547938"/>
          <p14:tracePt t="134638" x="6967538" y="2547938"/>
          <p14:tracePt t="134639" x="6973888" y="2547938"/>
          <p14:tracePt t="134640" x="6978650" y="2547938"/>
          <p14:tracePt t="134641" x="6985000" y="2547938"/>
          <p14:tracePt t="134642" x="6991350" y="2547938"/>
          <p14:tracePt t="134643" x="6997700" y="2547938"/>
          <p14:tracePt t="134645" x="7008813" y="2547938"/>
          <p14:tracePt t="134647" x="7015163" y="2554288"/>
          <p14:tracePt t="134648" x="7021513" y="2554288"/>
          <p14:tracePt t="134649" x="7026275" y="2554288"/>
          <p14:tracePt t="134650" x="7032625" y="2554288"/>
          <p14:tracePt t="134651" x="7038975" y="2554288"/>
          <p14:tracePt t="134652" x="7045325" y="2554288"/>
          <p14:tracePt t="134653" x="7050088" y="2554288"/>
          <p14:tracePt t="134655" x="7056438" y="2554288"/>
          <p14:tracePt t="134656" x="7062788" y="2554288"/>
          <p14:tracePt t="134657" x="7069138" y="2554288"/>
          <p14:tracePt t="134658" x="7075488" y="2554288"/>
          <p14:tracePt t="134659" x="7080250" y="2554288"/>
          <p14:tracePt t="134661" x="7092950" y="2554288"/>
          <p14:tracePt t="134662" x="7099300" y="2554288"/>
          <p14:tracePt t="134664" x="7104063" y="2554288"/>
          <p14:tracePt t="134665" x="7110413" y="2554288"/>
          <p14:tracePt t="134666" x="7116763" y="2554288"/>
          <p14:tracePt t="134668" x="7127875" y="2554288"/>
          <p14:tracePt t="134669" x="7134225" y="2554288"/>
          <p14:tracePt t="134671" x="7140575" y="2554288"/>
          <p14:tracePt t="134672" x="7146925" y="2554288"/>
          <p14:tracePt t="134673" x="7153275" y="2554288"/>
          <p14:tracePt t="134674" x="7158038" y="2554288"/>
          <p14:tracePt t="134675" x="7164388" y="2554288"/>
          <p14:tracePt t="134677" x="7181850" y="2554288"/>
          <p14:tracePt t="134681" x="7194550" y="2554288"/>
          <p14:tracePt t="134681" x="7200900" y="2554288"/>
          <p14:tracePt t="134682" x="7205663" y="2554288"/>
          <p14:tracePt t="134683" x="7212013" y="2554288"/>
          <p14:tracePt t="134684" x="7218363" y="2554288"/>
          <p14:tracePt t="134685" x="7224713" y="2554288"/>
          <p14:tracePt t="134686" x="7231063" y="2554288"/>
          <p14:tracePt t="134687" x="7235825" y="2554288"/>
          <p14:tracePt t="134689" x="7242175" y="2554288"/>
          <p14:tracePt t="134690" x="7248525" y="2554288"/>
          <p14:tracePt t="134691" x="7254875" y="2554288"/>
          <p14:tracePt t="134692" x="7259638" y="2554288"/>
          <p14:tracePt t="134693" x="7265988" y="2554288"/>
          <p14:tracePt t="134694" x="7272338" y="2554288"/>
          <p14:tracePt t="134696" x="7278688" y="2554288"/>
          <p14:tracePt t="134697" x="7289800" y="2554288"/>
          <p14:tracePt t="134698" x="7296150" y="2554288"/>
          <p14:tracePt t="134699" x="7302500" y="2554288"/>
          <p14:tracePt t="134700" x="7307263" y="2554288"/>
          <p14:tracePt t="134701" x="7313613" y="2554288"/>
          <p14:tracePt t="134702" x="7319963" y="2554288"/>
          <p14:tracePt t="134703" x="7326313" y="2554288"/>
          <p14:tracePt t="134704" x="7332663" y="2554288"/>
          <p14:tracePt t="134706" x="7343775" y="2554288"/>
          <p14:tracePt t="134707" x="7350125" y="2554288"/>
          <p14:tracePt t="134709" x="7356475" y="2554288"/>
          <p14:tracePt t="134711" x="7361238" y="2554288"/>
          <p14:tracePt t="134713" x="7373938" y="2554288"/>
          <p14:tracePt t="134714" x="7385050" y="2554288"/>
          <p14:tracePt t="134716" x="7397750" y="2554288"/>
          <p14:tracePt t="134718" x="7404100" y="2554288"/>
          <p14:tracePt t="134719" x="7410450" y="2554288"/>
          <p14:tracePt t="134720" x="7415213" y="2554288"/>
          <p14:tracePt t="134721" x="7421563" y="2554288"/>
          <p14:tracePt t="134723" x="7434263" y="2554288"/>
          <p14:tracePt t="134726" x="7439025" y="2554288"/>
          <p14:tracePt t="134727" x="7451725" y="2554288"/>
          <p14:tracePt t="134731" x="7469188" y="2554288"/>
          <p14:tracePt t="134733" x="7475538" y="2554288"/>
          <p14:tracePt t="134734" x="7481888" y="2554288"/>
          <p14:tracePt t="134735" x="7486650" y="2554288"/>
          <p14:tracePt t="134737" x="7493000" y="2554288"/>
          <p14:tracePt t="134738" x="7499350" y="2554288"/>
          <p14:tracePt t="134740" x="7505700" y="2554288"/>
          <p14:tracePt t="134742" x="7512050" y="2554288"/>
          <p14:tracePt t="134743" x="7516813" y="2554288"/>
          <p14:tracePt t="134746" x="7523163" y="2554288"/>
          <p14:tracePt t="134746" x="7529513" y="2554288"/>
          <p14:tracePt t="134748" x="7535863" y="2554288"/>
          <p14:tracePt t="134750" x="7546975" y="2554288"/>
          <p14:tracePt t="134753" x="7553325" y="2554288"/>
          <p14:tracePt t="134754" x="7559675" y="2554288"/>
          <p14:tracePt t="134755" x="7564438" y="2554288"/>
          <p14:tracePt t="134757" x="7570788" y="2554288"/>
          <p14:tracePt t="134759" x="7577138" y="2554288"/>
          <p14:tracePt t="134760" x="7583488" y="2554288"/>
          <p14:tracePt t="134763" x="7594600" y="2554288"/>
          <p14:tracePt t="134765" x="7600950" y="2554288"/>
          <p14:tracePt t="134766" x="7607300" y="2554288"/>
          <p14:tracePt t="134768" x="7613650" y="2554288"/>
          <p14:tracePt t="134769" x="7618413" y="2554288"/>
          <p14:tracePt t="134771" x="7624763" y="2554288"/>
          <p14:tracePt t="134776" x="7637463" y="2554288"/>
          <p14:tracePt t="134777" x="7642225" y="2554288"/>
          <p14:tracePt t="134779" x="7648575" y="2554288"/>
          <p14:tracePt t="134780" x="7654925" y="2554288"/>
          <p14:tracePt t="134782" x="7661275" y="2554288"/>
          <p14:tracePt t="134784" x="7667625" y="2554288"/>
          <p14:tracePt t="134786" x="7672388" y="2554288"/>
          <p14:tracePt t="134787" x="7678738" y="2554288"/>
          <p14:tracePt t="134790" x="7685088" y="2554288"/>
          <p14:tracePt t="134791" x="7691438" y="2554288"/>
          <p14:tracePt t="134794" x="7696200" y="2554288"/>
          <p14:tracePt t="134797" x="7708900" y="2554288"/>
          <p14:tracePt t="134798" x="7715250" y="2554288"/>
          <p14:tracePt t="134800" x="7720013" y="2554288"/>
          <p14:tracePt t="134801" x="7726363" y="2554288"/>
          <p14:tracePt t="134804" x="7732713" y="2554288"/>
          <p14:tracePt t="134805" x="7739063" y="2554288"/>
          <p14:tracePt t="134808" x="7743825" y="2554288"/>
          <p14:tracePt t="134811" x="7750175" y="2554288"/>
          <p14:tracePt t="134812" x="7756525" y="2554288"/>
          <p14:tracePt t="134814" x="7762875" y="2554288"/>
          <p14:tracePt t="134816" x="7769225" y="2554288"/>
          <p14:tracePt t="134817" x="7773988" y="2554288"/>
          <p14:tracePt t="134820" x="7780338" y="2554288"/>
          <p14:tracePt t="134821" x="7786688" y="2554288"/>
          <p14:tracePt t="134824" x="7793038" y="2554288"/>
          <p14:tracePt t="134826" x="7797800" y="2554288"/>
          <p14:tracePt t="134827" x="7804150" y="2554288"/>
          <p14:tracePt t="134830" x="7810500" y="2554288"/>
          <p14:tracePt t="134833" x="7816850" y="2554288"/>
          <p14:tracePt t="134835" x="7821613" y="2554288"/>
          <p14:tracePt t="134838" x="7827963" y="2554288"/>
          <p14:tracePt t="134844" x="7834313" y="2554288"/>
          <p14:tracePt t="134849" x="7840663" y="2554288"/>
          <p14:tracePt t="134981" x="7840663" y="2559050"/>
          <p14:tracePt t="134982" x="7847013" y="2559050"/>
          <p14:tracePt t="134984" x="7847013" y="2565400"/>
          <p14:tracePt t="134985" x="7851775" y="2565400"/>
          <p14:tracePt t="134986" x="7851775" y="2571750"/>
          <p14:tracePt t="134989" x="7851775" y="2578100"/>
          <p14:tracePt t="134991" x="7858125" y="2578100"/>
          <p14:tracePt t="134992" x="7858125" y="2584450"/>
          <p14:tracePt t="134994" x="7864475" y="2589213"/>
          <p14:tracePt t="134996" x="7864475" y="2595563"/>
          <p14:tracePt t="134998" x="7870825" y="2601913"/>
          <p14:tracePt t="135000" x="7870825" y="2608263"/>
          <p14:tracePt t="135003" x="7875588" y="2613025"/>
          <p14:tracePt t="135005" x="7875588" y="2619375"/>
          <p14:tracePt t="135006" x="7875588" y="2625725"/>
          <p14:tracePt t="135007" x="7881938" y="2625725"/>
          <p14:tracePt t="135008" x="7881938" y="2632075"/>
          <p14:tracePt t="135011" x="7881938" y="2636838"/>
          <p14:tracePt t="135014" x="7888288" y="2643188"/>
          <p14:tracePt t="135015" x="7888288" y="2649538"/>
          <p14:tracePt t="135016" x="7894638" y="2649538"/>
          <p14:tracePt t="135017" x="7894638" y="2655888"/>
          <p14:tracePt t="135018" x="7894638" y="2662238"/>
          <p14:tracePt t="135020" x="7894638" y="2667000"/>
          <p14:tracePt t="135021" x="7899400" y="2667000"/>
          <p14:tracePt t="135022" x="7899400" y="2679700"/>
          <p14:tracePt t="135024" x="7905750" y="2686050"/>
          <p14:tracePt t="135027" x="7905750" y="2697163"/>
          <p14:tracePt t="135030" x="7912100" y="2703513"/>
          <p14:tracePt t="135031" x="7912100" y="2709863"/>
          <p14:tracePt t="135033" x="7912100" y="2714625"/>
          <p14:tracePt t="135034" x="7918450" y="2714625"/>
          <p14:tracePt t="135035" x="7918450" y="2720975"/>
          <p14:tracePt t="135036" x="7918450" y="2727325"/>
          <p14:tracePt t="135039" x="7918450" y="2733675"/>
          <p14:tracePt t="135041" x="7923213" y="2738438"/>
          <p14:tracePt t="135044" x="7923213" y="2751138"/>
          <p14:tracePt t="135047" x="7929563" y="2757488"/>
          <p14:tracePt t="135049" x="7929563" y="2763838"/>
          <p14:tracePt t="135051" x="7929563" y="2768600"/>
          <p14:tracePt t="135053" x="7929563" y="2774950"/>
          <p14:tracePt t="135055" x="7929563" y="2781300"/>
          <p14:tracePt t="135058" x="7929563" y="2787650"/>
          <p14:tracePt t="135059" x="7929563" y="2792413"/>
          <p14:tracePt t="135062" x="7935913" y="2798763"/>
          <p14:tracePt t="135063" x="7935913" y="2805113"/>
          <p14:tracePt t="135065" x="7935913" y="2811463"/>
          <p14:tracePt t="135066" x="7935913" y="2816225"/>
          <p14:tracePt t="135068" x="7935913" y="2822575"/>
          <p14:tracePt t="135070" x="7935913" y="2828925"/>
          <p14:tracePt t="135072" x="7935913" y="2835275"/>
          <p14:tracePt t="135073" x="7935913" y="2841625"/>
          <p14:tracePt t="135075" x="7935913" y="2846388"/>
          <p14:tracePt t="135077" x="7935913" y="2852738"/>
          <p14:tracePt t="135079" x="7935913" y="2859088"/>
          <p14:tracePt t="135080" x="7935913" y="2865438"/>
          <p14:tracePt t="135082" x="7935913" y="2870200"/>
          <p14:tracePt t="135084" x="7935913" y="2876550"/>
          <p14:tracePt t="135085" x="7935913" y="2882900"/>
          <p14:tracePt t="135087" x="7935913" y="2889250"/>
          <p14:tracePt t="135089" x="7935913" y="2894013"/>
          <p14:tracePt t="135091" x="7935913" y="2900363"/>
          <p14:tracePt t="135093" x="7935913" y="2906713"/>
          <p14:tracePt t="135096" x="7935913" y="2913063"/>
          <p14:tracePt t="135098" x="7935913" y="2919413"/>
          <p14:tracePt t="135100" x="7935913" y="2924175"/>
          <p14:tracePt t="135102" x="7935913" y="2930525"/>
          <p14:tracePt t="135105" x="7935913" y="2936875"/>
          <p14:tracePt t="135108" x="7935913" y="2943225"/>
          <p14:tracePt t="135113" x="7935913" y="2947988"/>
          <p14:tracePt t="135114" x="7935913" y="2954338"/>
          <p14:tracePt t="135117" x="7935913" y="2960688"/>
          <p14:tracePt t="135121" x="7935913" y="2967038"/>
          <p14:tracePt t="135123" x="7935913" y="2971800"/>
          <p14:tracePt t="135128" x="7935913" y="2984500"/>
          <p14:tracePt t="135131" x="7935913" y="2990850"/>
          <p14:tracePt t="135133" x="7935913" y="2995613"/>
          <p14:tracePt t="135136" x="7935913" y="3001963"/>
          <p14:tracePt t="135137" x="7935913" y="3008313"/>
          <p14:tracePt t="135139" x="7935913" y="3014663"/>
          <p14:tracePt t="135143" x="7935913" y="3021013"/>
          <p14:tracePt t="135146" x="7935913" y="3025775"/>
          <p14:tracePt t="135148" x="7929563" y="3032125"/>
          <p14:tracePt t="135150" x="7929563" y="3038475"/>
          <p14:tracePt t="135152" x="7929563" y="3044825"/>
          <p14:tracePt t="135155" x="7929563" y="3049588"/>
          <p14:tracePt t="135158" x="7929563" y="3055938"/>
          <p14:tracePt t="135162" x="7929563" y="3062288"/>
          <p14:tracePt t="135165" x="7929563" y="3068638"/>
          <p14:tracePt t="135169" x="7929563" y="3073400"/>
          <p14:tracePt t="135174" x="7929563" y="3079750"/>
          <p14:tracePt t="135179" x="7929563" y="3086100"/>
          <p14:tracePt t="135185" x="7929563" y="3092450"/>
          <p14:tracePt t="135190" x="7929563" y="3098800"/>
          <p14:tracePt t="135191" x="7923213" y="3098800"/>
          <p14:tracePt t="135194" x="7923213" y="3103563"/>
          <p14:tracePt t="135201" x="7923213" y="3109913"/>
          <p14:tracePt t="135204" x="7923213" y="3116263"/>
          <p14:tracePt t="135209" x="7923213" y="3122613"/>
          <p14:tracePt t="135213" x="7923213" y="3127375"/>
          <p14:tracePt t="135216" x="7923213" y="3133725"/>
          <p14:tracePt t="135220" x="7923213" y="3140075"/>
          <p14:tracePt t="135226" x="7923213" y="3146425"/>
          <p14:tracePt t="135230" x="7923213" y="3151188"/>
          <p14:tracePt t="135236" x="7923213" y="3157538"/>
          <p14:tracePt t="135238" x="7918450" y="3157538"/>
          <p14:tracePt t="135239" x="7918450" y="3163888"/>
          <p14:tracePt t="135244" x="7918450" y="3170238"/>
          <p14:tracePt t="135247" x="7918450" y="3176588"/>
          <p14:tracePt t="135251" x="7918450" y="3181350"/>
          <p14:tracePt t="135254" x="7918450" y="3187700"/>
          <p14:tracePt t="135256" x="7918450" y="3194050"/>
          <p14:tracePt t="135258" x="7918450" y="3200400"/>
          <p14:tracePt t="135261" x="7918450" y="3205163"/>
          <p14:tracePt t="135263" x="7918450" y="3211513"/>
          <p14:tracePt t="135266" x="7918450" y="3217863"/>
          <p14:tracePt t="135267" x="7912100" y="3217863"/>
          <p14:tracePt t="135268" x="7912100" y="3224213"/>
          <p14:tracePt t="135270" x="7912100" y="3228975"/>
          <p14:tracePt t="135273" x="7912100" y="3235325"/>
          <p14:tracePt t="135276" x="7912100" y="3241675"/>
          <p14:tracePt t="135278" x="7912100" y="3248025"/>
          <p14:tracePt t="135280" x="7912100" y="3252788"/>
          <p14:tracePt t="135281" x="7912100" y="3259138"/>
          <p14:tracePt t="135283" x="7912100" y="3265488"/>
          <p14:tracePt t="135284" x="7912100" y="3271838"/>
          <p14:tracePt t="135286" x="7912100" y="3278188"/>
          <p14:tracePt t="135288" x="7912100" y="3282950"/>
          <p14:tracePt t="135290" x="7912100" y="3289300"/>
          <p14:tracePt t="135291" x="7912100" y="3295650"/>
          <p14:tracePt t="135294" x="7912100" y="3302000"/>
          <p14:tracePt t="135296" x="7912100" y="3306763"/>
          <p14:tracePt t="135297" x="7912100" y="3313113"/>
          <p14:tracePt t="135301" x="7912100" y="3319463"/>
          <p14:tracePt t="135302" x="7912100" y="3325813"/>
          <p14:tracePt t="135305" x="7912100" y="3330575"/>
          <p14:tracePt t="135308" x="7912100" y="3336925"/>
          <p14:tracePt t="135313" x="7912100" y="3343275"/>
          <p14:tracePt t="135314" x="7912100" y="3349625"/>
          <p14:tracePt t="135317" x="7912100" y="3355975"/>
          <p14:tracePt t="135320" x="7912100" y="3360738"/>
          <p14:tracePt t="135325" x="7912100" y="3367088"/>
          <p14:tracePt t="135328" x="7912100" y="3373438"/>
          <p14:tracePt t="135334" x="7912100" y="3379788"/>
          <p14:tracePt t="135344" x="7912100" y="3384550"/>
          <p14:tracePt t="135354" x="7912100" y="3390900"/>
          <p14:tracePt t="135366" x="7912100" y="3397250"/>
          <p14:tracePt t="135374" x="7912100" y="3403600"/>
          <p14:tracePt t="135382" x="7912100" y="3408363"/>
          <p14:tracePt t="135391" x="7912100" y="3414713"/>
          <p14:tracePt t="135399" x="7912100" y="3421063"/>
          <p14:tracePt t="135407" x="7912100" y="3427413"/>
          <p14:tracePt t="135411" x="7912100" y="3433763"/>
          <p14:tracePt t="135414" x="7912100" y="3438525"/>
          <p14:tracePt t="135420" x="7912100" y="3444875"/>
          <p14:tracePt t="135426" x="7912100" y="3451225"/>
          <p14:tracePt t="135434" x="7912100" y="3457575"/>
          <p14:tracePt t="135448" x="7912100" y="3462338"/>
          <p14:tracePt t="135506" x="7912100" y="3468688"/>
          <p14:tracePt t="135515" x="7912100" y="3475038"/>
          <p14:tracePt t="135527" x="7912100" y="3481388"/>
          <p14:tracePt t="135533" x="7912100" y="3486150"/>
          <p14:tracePt t="135544" x="7912100" y="3492500"/>
          <p14:tracePt t="135552" x="7912100" y="3498850"/>
          <p14:tracePt t="135560" x="7912100" y="3505200"/>
          <p14:tracePt t="135568" x="7912100" y="3509963"/>
          <p14:tracePt t="135617" x="7912100" y="3516313"/>
          <p14:tracePt t="135640" x="7912100" y="3522663"/>
          <p14:tracePt t="135885" x="7912100" y="3516313"/>
          <p14:tracePt t="135894" x="7912100" y="3509963"/>
          <p14:tracePt t="135900" x="7912100" y="3505200"/>
          <p14:tracePt t="135905" x="7912100" y="3498850"/>
          <p14:tracePt t="135910" x="7912100" y="3492500"/>
          <p14:tracePt t="135914" x="7912100" y="3486150"/>
          <p14:tracePt t="135918" x="7912100" y="3481388"/>
          <p14:tracePt t="135922" x="7912100" y="3475038"/>
          <p14:tracePt t="135925" x="7912100" y="3468688"/>
          <p14:tracePt t="135929" x="7912100" y="3462338"/>
          <p14:tracePt t="135931" x="7912100" y="3457575"/>
          <p14:tracePt t="135934" x="7912100" y="3451225"/>
          <p14:tracePt t="135937" x="7912100" y="3444875"/>
          <p14:tracePt t="135940" x="7912100" y="3438525"/>
          <p14:tracePt t="135944" x="7912100" y="3433763"/>
          <p14:tracePt t="135946" x="7912100" y="3427413"/>
          <p14:tracePt t="135948" x="7912100" y="3421063"/>
          <p14:tracePt t="135951" x="7912100" y="3414713"/>
          <p14:tracePt t="135953" x="7912100" y="3408363"/>
          <p14:tracePt t="135956" x="7912100" y="3403600"/>
          <p14:tracePt t="135958" x="7912100" y="3397250"/>
          <p14:tracePt t="135962" x="7912100" y="3390900"/>
          <p14:tracePt t="135963" x="7912100" y="3384550"/>
          <p14:tracePt t="135966" x="7912100" y="3379788"/>
          <p14:tracePt t="135968" x="7912100" y="3373438"/>
          <p14:tracePt t="135971" x="7912100" y="3367088"/>
          <p14:tracePt t="135974" x="7912100" y="3360738"/>
          <p14:tracePt t="135977" x="7912100" y="3355975"/>
          <p14:tracePt t="135980" x="7912100" y="3349625"/>
          <p14:tracePt t="135983" x="7912100" y="3343275"/>
          <p14:tracePt t="135986" x="7912100" y="3336925"/>
          <p14:tracePt t="135991" x="7912100" y="3330575"/>
          <p14:tracePt t="135995" x="7912100" y="3325813"/>
          <p14:tracePt t="135998" x="7912100" y="3319463"/>
          <p14:tracePt t="135999" x="7905750" y="3319463"/>
          <p14:tracePt t="136002" x="7905750" y="3313113"/>
          <p14:tracePt t="136005" x="7905750" y="3306763"/>
          <p14:tracePt t="136009" x="7905750" y="3302000"/>
          <p14:tracePt t="136014" x="7905750" y="3295650"/>
          <p14:tracePt t="136015" x="7905750" y="3289300"/>
          <p14:tracePt t="136021" x="7905750" y="3282950"/>
          <p14:tracePt t="136025" x="7905750" y="3278188"/>
          <p14:tracePt t="136031" x="7905750" y="3271838"/>
          <p14:tracePt t="136036" x="7905750" y="3265488"/>
          <p14:tracePt t="136038" x="7899400" y="3265488"/>
          <p14:tracePt t="136040" x="7899400" y="3259138"/>
          <p14:tracePt t="136043" x="7899400" y="3252788"/>
          <p14:tracePt t="136046" x="7899400" y="3248025"/>
          <p14:tracePt t="136048" x="7899400" y="3241675"/>
          <p14:tracePt t="136052" x="7899400" y="3235325"/>
          <p14:tracePt t="136055" x="7899400" y="3228975"/>
          <p14:tracePt t="136056" x="7899400" y="3224213"/>
          <p14:tracePt t="136056" x="7894638" y="3224213"/>
          <p14:tracePt t="136057" x="7894638" y="3217863"/>
          <p14:tracePt t="136060" x="7894638" y="3211513"/>
          <p14:tracePt t="136062" x="7894638" y="3205163"/>
          <p14:tracePt t="136063" x="7894638" y="3200400"/>
          <p14:tracePt t="136066" x="7894638" y="3194050"/>
          <p14:tracePt t="136068" x="7894638" y="3187700"/>
          <p14:tracePt t="136071" x="7894638" y="3181350"/>
          <p14:tracePt t="136072" x="7894638" y="3176588"/>
          <p14:tracePt t="136076" x="7894638" y="3170238"/>
          <p14:tracePt t="136078" x="7894638" y="3163888"/>
          <p14:tracePt t="136079" x="7894638" y="3157538"/>
          <p14:tracePt t="136080" x="7894638" y="3151188"/>
          <p14:tracePt t="136082" x="7888288" y="3146425"/>
          <p14:tracePt t="136083" x="7888288" y="3140075"/>
          <p14:tracePt t="136085" x="7888288" y="3133725"/>
          <p14:tracePt t="136087" x="7888288" y="3127375"/>
          <p14:tracePt t="136089" x="7888288" y="3122613"/>
          <p14:tracePt t="136091" x="7888288" y="3116263"/>
          <p14:tracePt t="136093" x="7888288" y="3109913"/>
          <p14:tracePt t="136095" x="7881938" y="3103563"/>
          <p14:tracePt t="136097" x="7881938" y="3098800"/>
          <p14:tracePt t="136098" x="7881938" y="3092450"/>
          <p14:tracePt t="136099" x="7881938" y="3086100"/>
          <p14:tracePt t="136100" x="7881938" y="3079750"/>
          <p14:tracePt t="136102" x="7881938" y="3073400"/>
          <p14:tracePt t="136103" x="7881938" y="3068638"/>
          <p14:tracePt t="136104" x="7881938" y="3062288"/>
          <p14:tracePt t="136105" x="7875588" y="3062288"/>
          <p14:tracePt t="136106" x="7875588" y="3055938"/>
          <p14:tracePt t="136107" x="7875588" y="3049588"/>
          <p14:tracePt t="136110" x="7875588" y="3038475"/>
          <p14:tracePt t="136112" x="7870825" y="3032125"/>
          <p14:tracePt t="136113" x="7870825" y="3025775"/>
          <p14:tracePt t="136115" x="7870825" y="3021013"/>
          <p14:tracePt t="136116" x="7870825" y="3014663"/>
          <p14:tracePt t="136118" x="7870825" y="3008313"/>
          <p14:tracePt t="136119" x="7864475" y="3001963"/>
          <p14:tracePt t="136121" x="7864475" y="2995613"/>
          <p14:tracePt t="136122" x="7864475" y="2990850"/>
          <p14:tracePt t="136124" x="7864475" y="2984500"/>
          <p14:tracePt t="136125" x="7858125" y="2984500"/>
          <p14:tracePt t="136126" x="7858125" y="2978150"/>
          <p14:tracePt t="136129" x="7858125" y="2971800"/>
          <p14:tracePt t="136129" x="7851775" y="2967038"/>
          <p14:tracePt t="136131" x="7851775" y="2960688"/>
          <p14:tracePt t="136133" x="7851775" y="2954338"/>
          <p14:tracePt t="136135" x="7847013" y="2947988"/>
          <p14:tracePt t="136137" x="7847013" y="2943225"/>
          <p14:tracePt t="136139" x="7847013" y="2936875"/>
          <p14:tracePt t="136140" x="7840663" y="2936875"/>
          <p14:tracePt t="136141" x="7840663" y="2930525"/>
          <p14:tracePt t="136143" x="7834313" y="2924175"/>
          <p14:tracePt t="136144" x="7834313" y="2919413"/>
          <p14:tracePt t="136147" x="7834313" y="2913063"/>
          <p14:tracePt t="136148" x="7827963" y="2906713"/>
          <p14:tracePt t="136151" x="7827963" y="2900363"/>
          <p14:tracePt t="136152" x="7821613" y="2900363"/>
          <p14:tracePt t="136153" x="7821613" y="2894013"/>
          <p14:tracePt t="136155" x="7821613" y="2889250"/>
          <p14:tracePt t="136156" x="7816850" y="2889250"/>
          <p14:tracePt t="136158" x="7816850" y="2882900"/>
          <p14:tracePt t="136159" x="7816850" y="2876550"/>
          <p14:tracePt t="136160" x="7810500" y="2876550"/>
          <p14:tracePt t="136164" x="7804150" y="2870200"/>
          <p14:tracePt t="136167" x="7804150" y="2865438"/>
          <p14:tracePt t="136171" x="7797800" y="2859088"/>
          <p14:tracePt t="136177" x="7793038" y="2859088"/>
          <p14:tracePt t="136181" x="7793038" y="2852738"/>
          <p14:tracePt t="136185" x="7793038" y="2846388"/>
          <p14:tracePt t="136186" x="7786688" y="2846388"/>
          <p14:tracePt t="136201" x="7786688" y="2841625"/>
          <p14:tracePt t="136203" x="7780338" y="2841625"/>
          <p14:tracePt t="136228" x="7773988" y="2841625"/>
          <p14:tracePt t="136238" x="7773988" y="2835275"/>
          <p14:tracePt t="136247" x="7769225" y="2835275"/>
          <p14:tracePt t="136254" x="7762875" y="2835275"/>
          <p14:tracePt t="136256" x="7762875" y="2828925"/>
          <p14:tracePt t="136259" x="7756525" y="2828925"/>
          <p14:tracePt t="136266" x="7750175" y="2828925"/>
          <p14:tracePt t="136270" x="7743825" y="2822575"/>
          <p14:tracePt t="136274" x="7739063" y="2822575"/>
          <p14:tracePt t="136280" x="7732713" y="2822575"/>
          <p14:tracePt t="136285" x="7726363" y="2822575"/>
          <p14:tracePt t="136288" x="7720013" y="2816225"/>
          <p14:tracePt t="136293" x="7715250" y="2816225"/>
          <p14:tracePt t="136296" x="7708900" y="2816225"/>
          <p14:tracePt t="136299" x="7702550" y="2816225"/>
          <p14:tracePt t="136302" x="7696200" y="2816225"/>
          <p14:tracePt t="136306" x="7691438" y="2816225"/>
          <p14:tracePt t="136310" x="7685088" y="2816225"/>
          <p14:tracePt t="136312" x="7678738" y="2816225"/>
          <p14:tracePt t="136315" x="7672388" y="2816225"/>
          <p14:tracePt t="136318" x="7667625" y="2816225"/>
          <p14:tracePt t="136322" x="7661275" y="2816225"/>
          <p14:tracePt t="136324" x="7654925" y="2816225"/>
          <p14:tracePt t="136327" x="7648575" y="2816225"/>
          <p14:tracePt t="136331" x="7642225" y="2816225"/>
          <p14:tracePt t="136335" x="7637463" y="2816225"/>
          <p14:tracePt t="136338" x="7631113" y="2816225"/>
          <p14:tracePt t="136341" x="7624763" y="2816225"/>
          <p14:tracePt t="136344" x="7618413" y="2816225"/>
          <p14:tracePt t="136347" x="7613650" y="2816225"/>
          <p14:tracePt t="136351" x="7607300" y="2816225"/>
          <p14:tracePt t="136353" x="7600950" y="2816225"/>
          <p14:tracePt t="136356" x="7594600" y="2816225"/>
          <p14:tracePt t="136360" x="7589838" y="2816225"/>
          <p14:tracePt t="136363" x="7583488" y="2816225"/>
          <p14:tracePt t="136366" x="7577138" y="2816225"/>
          <p14:tracePt t="136371" x="7570788" y="2816225"/>
          <p14:tracePt t="136373" x="7564438" y="2816225"/>
          <p14:tracePt t="136375" x="7559675" y="2816225"/>
          <p14:tracePt t="136380" x="7553325" y="2816225"/>
          <p14:tracePt t="136382" x="7546975" y="2816225"/>
          <p14:tracePt t="136383" x="7540625" y="2811463"/>
          <p14:tracePt t="136387" x="7535863" y="2811463"/>
          <p14:tracePt t="136388" x="7529513" y="2811463"/>
          <p14:tracePt t="136392" x="7523163" y="2811463"/>
          <p14:tracePt t="136394" x="7516813" y="2811463"/>
          <p14:tracePt t="136397" x="7512050" y="2811463"/>
          <p14:tracePt t="136399" x="7505700" y="2811463"/>
          <p14:tracePt t="136400" x="7499350" y="2811463"/>
          <p14:tracePt t="136403" x="7493000" y="2811463"/>
          <p14:tracePt t="136407" x="7486650" y="2811463"/>
          <p14:tracePt t="136408" x="7481888" y="2811463"/>
          <p14:tracePt t="136410" x="7475538" y="2811463"/>
          <p14:tracePt t="136413" x="7469188" y="2811463"/>
          <p14:tracePt t="136413" x="7462838" y="2811463"/>
          <p14:tracePt t="136415" x="7458075" y="2811463"/>
          <p14:tracePt t="136417" x="7451725" y="2811463"/>
          <p14:tracePt t="136419" x="7445375" y="2811463"/>
          <p14:tracePt t="136421" x="7439025" y="2811463"/>
          <p14:tracePt t="136422" x="7434263" y="2811463"/>
          <p14:tracePt t="136424" x="7427913" y="2811463"/>
          <p14:tracePt t="136427" x="7421563" y="2811463"/>
          <p14:tracePt t="136429" x="7415213" y="2811463"/>
          <p14:tracePt t="136430" x="7410450" y="2811463"/>
          <p14:tracePt t="136431" x="7404100" y="2811463"/>
          <p14:tracePt t="136433" x="7397750" y="2811463"/>
          <p14:tracePt t="136434" x="7391400" y="2811463"/>
          <p14:tracePt t="136436" x="7385050" y="2811463"/>
          <p14:tracePt t="136437" x="7380288" y="2811463"/>
          <p14:tracePt t="136439" x="7373938" y="2811463"/>
          <p14:tracePt t="136441" x="7367588" y="2811463"/>
          <p14:tracePt t="136443" x="7356475" y="2811463"/>
          <p14:tracePt t="136446" x="7350125" y="2811463"/>
          <p14:tracePt t="136447" x="7343775" y="2811463"/>
          <p14:tracePt t="136448" x="7337425" y="2811463"/>
          <p14:tracePt t="136450" x="7332663" y="2811463"/>
          <p14:tracePt t="136451" x="7326313" y="2811463"/>
          <p14:tracePt t="136452" x="7319963" y="2811463"/>
          <p14:tracePt t="136454" x="7313613" y="2811463"/>
          <p14:tracePt t="136456" x="7307263" y="2811463"/>
          <p14:tracePt t="136457" x="7302500" y="2811463"/>
          <p14:tracePt t="136459" x="7296150" y="2811463"/>
          <p14:tracePt t="136460" x="7289800" y="2811463"/>
          <p14:tracePt t="136463" x="7283450" y="2811463"/>
          <p14:tracePt t="136464" x="7278688" y="2811463"/>
          <p14:tracePt t="136466" x="7272338" y="2811463"/>
          <p14:tracePt t="136467" x="7265988" y="2811463"/>
          <p14:tracePt t="136469" x="7259638" y="2811463"/>
          <p14:tracePt t="136471" x="7254875" y="2811463"/>
          <p14:tracePt t="136475" x="7248525" y="2811463"/>
          <p14:tracePt t="136477" x="7242175" y="2811463"/>
          <p14:tracePt t="136479" x="7235825" y="2811463"/>
          <p14:tracePt t="136480" x="7231063" y="2811463"/>
          <p14:tracePt t="136485" x="7218363" y="2811463"/>
          <p14:tracePt t="136487" x="7212013" y="2811463"/>
          <p14:tracePt t="136491" x="7205663" y="2811463"/>
          <p14:tracePt t="136493" x="7200900" y="2811463"/>
          <p14:tracePt t="136494" x="7194550" y="2811463"/>
          <p14:tracePt t="136496" x="7188200" y="2811463"/>
          <p14:tracePt t="136498" x="7181850" y="2811463"/>
          <p14:tracePt t="136500" x="7177088" y="2811463"/>
          <p14:tracePt t="136503" x="7170738" y="2811463"/>
          <p14:tracePt t="136504" x="7164388" y="2811463"/>
          <p14:tracePt t="136507" x="7158038" y="2811463"/>
          <p14:tracePt t="136511" x="7146925" y="2811463"/>
          <p14:tracePt t="136513" x="7140575" y="2811463"/>
          <p14:tracePt t="136515" x="7134225" y="2811463"/>
          <p14:tracePt t="136516" x="7127875" y="2811463"/>
          <p14:tracePt t="136518" x="7123113" y="2816225"/>
          <p14:tracePt t="136519" x="7116763" y="2816225"/>
          <p14:tracePt t="136521" x="7110413" y="2816225"/>
          <p14:tracePt t="136523" x="7104063" y="2816225"/>
          <p14:tracePt t="136524" x="7099300" y="2816225"/>
          <p14:tracePt t="136527" x="7092950" y="2816225"/>
          <p14:tracePt t="136528" x="7086600" y="2816225"/>
          <p14:tracePt t="136529" x="7080250" y="2816225"/>
          <p14:tracePt t="136530" x="7075488" y="2816225"/>
          <p14:tracePt t="136532" x="7069138" y="2816225"/>
          <p14:tracePt t="136534" x="7062788" y="2822575"/>
          <p14:tracePt t="136535" x="7056438" y="2822575"/>
          <p14:tracePt t="136537" x="7050088" y="2822575"/>
          <p14:tracePt t="136538" x="7045325" y="2822575"/>
          <p14:tracePt t="136539" x="7038975" y="2822575"/>
          <p14:tracePt t="136541" x="7032625" y="2822575"/>
          <p14:tracePt t="136543" x="7026275" y="2822575"/>
          <p14:tracePt t="136545" x="7021513" y="2822575"/>
          <p14:tracePt t="136546" x="7015163" y="2822575"/>
          <p14:tracePt t="136547" x="7008813" y="2822575"/>
          <p14:tracePt t="136549" x="7002463" y="2822575"/>
          <p14:tracePt t="136550" x="6997700" y="2822575"/>
          <p14:tracePt t="136552" x="6991350" y="2822575"/>
          <p14:tracePt t="136554" x="6985000" y="2828925"/>
          <p14:tracePt t="136555" x="6978650" y="2828925"/>
          <p14:tracePt t="136556" x="6973888" y="2828925"/>
          <p14:tracePt t="136558" x="6967538" y="2828925"/>
          <p14:tracePt t="136561" x="6954838" y="2828925"/>
          <p14:tracePt t="136563" x="6948488" y="2828925"/>
          <p14:tracePt t="136564" x="6943725" y="2828925"/>
          <p14:tracePt t="136565" x="6937375" y="2828925"/>
          <p14:tracePt t="136567" x="6931025" y="2828925"/>
          <p14:tracePt t="136568" x="6924675" y="2828925"/>
          <p14:tracePt t="136570" x="6919913" y="2828925"/>
          <p14:tracePt t="136571" x="6913563" y="2828925"/>
          <p14:tracePt t="136573" x="6907213" y="2828925"/>
          <p14:tracePt t="136574" x="6900863" y="2828925"/>
          <p14:tracePt t="136578" x="6889750" y="2828925"/>
          <p14:tracePt t="136579" x="6883400" y="2828925"/>
          <p14:tracePt t="136580" x="6877050" y="2828925"/>
          <p14:tracePt t="136582" x="6870700" y="2828925"/>
          <p14:tracePt t="136583" x="6865938" y="2828925"/>
          <p14:tracePt t="136584" x="6859588" y="2828925"/>
          <p14:tracePt t="136586" x="6853238" y="2828925"/>
          <p14:tracePt t="136587" x="6846888" y="2828925"/>
          <p14:tracePt t="136588" x="6842125" y="2828925"/>
          <p14:tracePt t="136590" x="6835775" y="2828925"/>
          <p14:tracePt t="136593" x="6823075" y="2828925"/>
          <p14:tracePt t="136595" x="6818313" y="2828925"/>
          <p14:tracePt t="136598" x="6811963" y="2828925"/>
          <p14:tracePt t="136599" x="6805613" y="2828925"/>
          <p14:tracePt t="136600" x="6799263" y="2828925"/>
          <p14:tracePt t="136601" x="6794500" y="2828925"/>
          <p14:tracePt t="136603" x="6788150" y="2828925"/>
          <p14:tracePt t="136605" x="6781800" y="2828925"/>
          <p14:tracePt t="136606" x="6775450" y="2828925"/>
          <p14:tracePt t="136609" x="6769100" y="2828925"/>
          <p14:tracePt t="136611" x="6757988" y="2828925"/>
          <p14:tracePt t="136614" x="6751638" y="2828925"/>
          <p14:tracePt t="136615" x="6745288" y="2828925"/>
          <p14:tracePt t="136617" x="6740525" y="2828925"/>
          <p14:tracePt t="136619" x="6734175" y="2835275"/>
          <p14:tracePt t="136621" x="6727825" y="2835275"/>
          <p14:tracePt t="136622" x="6721475" y="2835275"/>
          <p14:tracePt t="136625" x="6716713" y="2835275"/>
          <p14:tracePt t="136628" x="6710363" y="2835275"/>
          <p14:tracePt t="136629" x="6704013" y="2835275"/>
          <p14:tracePt t="136633" x="6697663" y="2835275"/>
          <p14:tracePt t="136636" x="6686550" y="2835275"/>
          <p14:tracePt t="136638" x="6680200" y="2835275"/>
          <p14:tracePt t="136639" x="6673850" y="2835275"/>
          <p14:tracePt t="136642" x="6667500" y="2835275"/>
          <p14:tracePt t="136646" x="6656388" y="2835275"/>
          <p14:tracePt t="136647" x="6650038" y="2835275"/>
          <p14:tracePt t="136648" x="6643688" y="2835275"/>
          <p14:tracePt t="136650" x="6638925" y="2835275"/>
          <p14:tracePt t="136651" x="6632575" y="2835275"/>
          <p14:tracePt t="136652" x="6626225" y="2835275"/>
          <p14:tracePt t="136655" x="6619875" y="2835275"/>
          <p14:tracePt t="136656" x="6619875" y="2841625"/>
          <p14:tracePt t="136657" x="6613525" y="2841625"/>
          <p14:tracePt t="136661" x="6602413" y="2841625"/>
          <p14:tracePt t="136662" x="6596063" y="2841625"/>
          <p14:tracePt t="136663" x="6589713" y="2841625"/>
          <p14:tracePt t="136665" x="6584950" y="2841625"/>
          <p14:tracePt t="136666" x="6578600" y="2841625"/>
          <p14:tracePt t="136668" x="6572250" y="2841625"/>
          <p14:tracePt t="136669" x="6565900" y="2841625"/>
          <p14:tracePt t="136671" x="6561138" y="2841625"/>
          <p14:tracePt t="136673" x="6554788" y="2841625"/>
          <p14:tracePt t="136674" x="6548438" y="2841625"/>
          <p14:tracePt t="136675" x="6542088" y="2841625"/>
          <p14:tracePt t="136678" x="6537325" y="2841625"/>
          <p14:tracePt t="136681" x="6530975" y="2841625"/>
          <p14:tracePt t="136682" x="6524625" y="2846388"/>
          <p14:tracePt t="136683" x="6518275" y="2846388"/>
          <p14:tracePt t="136685" x="6511925" y="2846388"/>
          <p14:tracePt t="136687" x="6507163" y="2846388"/>
          <p14:tracePt t="136689" x="6500813" y="2846388"/>
          <p14:tracePt t="136690" x="6494463" y="2846388"/>
          <p14:tracePt t="136693" x="6488113" y="2846388"/>
          <p14:tracePt t="136694" x="6483350" y="2846388"/>
          <p14:tracePt t="136696" x="6477000" y="2846388"/>
          <p14:tracePt t="136699" x="6470650" y="2846388"/>
          <p14:tracePt t="136701" x="6464300" y="2846388"/>
          <p14:tracePt t="136703" x="6459538" y="2846388"/>
          <p14:tracePt t="136705" x="6453188" y="2846388"/>
          <p14:tracePt t="136708" x="6446838" y="2846388"/>
          <p14:tracePt t="136711" x="6440488" y="2846388"/>
          <p14:tracePt t="136713" x="6434138" y="2846388"/>
          <p14:tracePt t="136713" x="6434138" y="2852738"/>
          <p14:tracePt t="136717" x="6429375" y="2852738"/>
          <p14:tracePt t="136718" x="6423025" y="2852738"/>
          <p14:tracePt t="136720" x="6416675" y="2852738"/>
          <p14:tracePt t="136725" x="6410325" y="2852738"/>
          <p14:tracePt t="136727" x="6405563" y="2852738"/>
          <p14:tracePt t="136730" x="6399213" y="2852738"/>
          <p14:tracePt t="136731" x="6399213" y="2859088"/>
          <p14:tracePt t="136732" x="6392863" y="2859088"/>
          <p14:tracePt t="136734" x="6386513" y="2859088"/>
          <p14:tracePt t="136736" x="6381750" y="2859088"/>
          <p14:tracePt t="136739" x="6375400" y="2859088"/>
          <p14:tracePt t="136741" x="6369050" y="2859088"/>
          <p14:tracePt t="136743" x="6369050" y="2865438"/>
          <p14:tracePt t="136744" x="6362700" y="2865438"/>
          <p14:tracePt t="136746" x="6356350" y="2865438"/>
          <p14:tracePt t="136748" x="6351588" y="2865438"/>
          <p14:tracePt t="136750" x="6345238" y="2865438"/>
          <p14:tracePt t="136753" x="6338888" y="2870200"/>
          <p14:tracePt t="136754" x="6332538" y="2870200"/>
          <p14:tracePt t="136757" x="6327775" y="2870200"/>
          <p14:tracePt t="136760" x="6321425" y="2870200"/>
          <p14:tracePt t="136762" x="6315075" y="2870200"/>
          <p14:tracePt t="136763" x="6308725" y="2876550"/>
          <p14:tracePt t="136765" x="6303963" y="2876550"/>
          <p14:tracePt t="136767" x="6297613" y="2876550"/>
          <p14:tracePt t="136768" x="6291263" y="2876550"/>
          <p14:tracePt t="136771" x="6284913" y="2876550"/>
          <p14:tracePt t="136771" x="6284913" y="2882900"/>
          <p14:tracePt t="136772" x="6280150" y="2882900"/>
          <p14:tracePt t="136773" x="6273800" y="2882900"/>
          <p14:tracePt t="136775" x="6267450" y="2882900"/>
          <p14:tracePt t="136779" x="6254750" y="2882900"/>
          <p14:tracePt t="136781" x="6249988" y="2889250"/>
          <p14:tracePt t="136782" x="6243638" y="2889250"/>
          <p14:tracePt t="136783" x="6237288" y="2889250"/>
          <p14:tracePt t="136786" x="6230938" y="2889250"/>
          <p14:tracePt t="136788" x="6226175" y="2889250"/>
          <p14:tracePt t="136789" x="6219825" y="2889250"/>
          <p14:tracePt t="136793" x="6213475" y="2894013"/>
          <p14:tracePt t="136796" x="6207125" y="2894013"/>
          <p14:tracePt t="136798" x="6202363" y="2894013"/>
          <p14:tracePt t="136800" x="6196013" y="2894013"/>
          <p14:tracePt t="136803" x="6189663" y="2894013"/>
          <p14:tracePt t="136805" x="6183313" y="2894013"/>
          <p14:tracePt t="136807" x="6183313" y="2900363"/>
          <p14:tracePt t="136811" x="6176963" y="2900363"/>
          <p14:tracePt t="136814" x="6172200" y="2900363"/>
          <p14:tracePt t="136822" x="6165850" y="2900363"/>
          <p14:tracePt t="141274" x="6172200" y="2900363"/>
          <p14:tracePt t="141327" x="6176963" y="2900363"/>
          <p14:tracePt t="141706" x="6183313" y="2900363"/>
          <p14:tracePt t="141708" x="6189663" y="2900363"/>
          <p14:tracePt t="141712" x="6213475" y="2906713"/>
          <p14:tracePt t="141713" x="6219825" y="2906713"/>
          <p14:tracePt t="141714" x="6226175" y="2906713"/>
          <p14:tracePt t="141715" x="6237288" y="2913063"/>
          <p14:tracePt t="141716" x="6243638" y="2913063"/>
          <p14:tracePt t="141717" x="6249988" y="2919413"/>
          <p14:tracePt t="141718" x="6254750" y="2919413"/>
          <p14:tracePt t="141719" x="6267450" y="2919413"/>
          <p14:tracePt t="141720" x="6273800" y="2924175"/>
          <p14:tracePt t="141721" x="6284913" y="2930525"/>
          <p14:tracePt t="141722" x="6291263" y="2930525"/>
          <p14:tracePt t="141723" x="6303963" y="2936875"/>
          <p14:tracePt t="141724" x="6315075" y="2936875"/>
          <p14:tracePt t="141725" x="6327775" y="2943225"/>
          <p14:tracePt t="141726" x="6332538" y="2947988"/>
          <p14:tracePt t="141727" x="6345238" y="2947988"/>
          <p14:tracePt t="141728" x="6356350" y="2954338"/>
          <p14:tracePt t="141729" x="6369050" y="2960688"/>
          <p14:tracePt t="141730" x="6381750" y="2967038"/>
          <p14:tracePt t="141731" x="6392863" y="2971800"/>
          <p14:tracePt t="141732" x="6410325" y="2978150"/>
          <p14:tracePt t="141733" x="6423025" y="2984500"/>
          <p14:tracePt t="141734" x="6434138" y="2990850"/>
          <p14:tracePt t="141735" x="6446838" y="2995613"/>
          <p14:tracePt t="141736" x="6464300" y="3001963"/>
          <p14:tracePt t="141737" x="6470650" y="3008313"/>
          <p14:tracePt t="141738" x="6483350" y="3014663"/>
          <p14:tracePt t="141739" x="6494463" y="3025775"/>
          <p14:tracePt t="141740" x="6507163" y="3032125"/>
          <p14:tracePt t="141741" x="6518275" y="3038475"/>
          <p14:tracePt t="141742" x="6530975" y="3044825"/>
          <p14:tracePt t="141743" x="6548438" y="3055938"/>
          <p14:tracePt t="141745" x="6572250" y="3073400"/>
          <p14:tracePt t="141746" x="6578600" y="3086100"/>
          <p14:tracePt t="141747" x="6589713" y="3092450"/>
          <p14:tracePt t="141748" x="6596063" y="3098800"/>
          <p14:tracePt t="141749" x="6608763" y="3109913"/>
          <p14:tracePt t="141750" x="6613525" y="3116263"/>
          <p14:tracePt t="141751" x="6619875" y="3127375"/>
          <p14:tracePt t="141752" x="6632575" y="3133725"/>
          <p14:tracePt t="141753" x="6638925" y="3146425"/>
          <p14:tracePt t="141754" x="6643688" y="3151188"/>
          <p14:tracePt t="141755" x="6650038" y="3157538"/>
          <p14:tracePt t="141756" x="6656388" y="3170238"/>
          <p14:tracePt t="141758" x="6662738" y="3181350"/>
          <p14:tracePt t="141759" x="6667500" y="3194050"/>
          <p14:tracePt t="141760" x="6673850" y="3200400"/>
          <p14:tracePt t="141761" x="6673850" y="3205163"/>
          <p14:tracePt t="141763" x="6673850" y="3211513"/>
          <p14:tracePt t="141764" x="6680200" y="3217863"/>
          <p14:tracePt t="141764" x="6680200" y="3224213"/>
          <p14:tracePt t="141766" x="6680200" y="3228975"/>
          <p14:tracePt t="141767" x="6686550" y="3235325"/>
          <p14:tracePt t="141768" x="6686550" y="3241675"/>
          <p14:tracePt t="141770" x="6686550" y="3248025"/>
          <p14:tracePt t="141771" x="6686550" y="3252788"/>
          <p14:tracePt t="141773" x="6686550" y="3259138"/>
          <p14:tracePt t="141774" x="6686550" y="3265488"/>
          <p14:tracePt t="141777" x="6686550" y="3271838"/>
          <p14:tracePt t="141779" x="6686550" y="3278188"/>
          <p14:tracePt t="141781" x="6686550" y="3282950"/>
          <p14:tracePt t="141784" x="6680200" y="3289300"/>
          <p14:tracePt t="141787" x="6680200" y="3295650"/>
          <p14:tracePt t="141791" x="6673850" y="3302000"/>
          <p14:tracePt t="141794" x="6673850" y="3306763"/>
          <p14:tracePt t="141796" x="6673850" y="3313113"/>
          <p14:tracePt t="141798" x="6667500" y="3319463"/>
          <p14:tracePt t="141800" x="6667500" y="3325813"/>
          <p14:tracePt t="141802" x="6667500" y="3330575"/>
          <p14:tracePt t="141805" x="6662738" y="3343275"/>
          <p14:tracePt t="141807" x="6662738" y="3349625"/>
          <p14:tracePt t="141810" x="6662738" y="3367088"/>
          <p14:tracePt t="141813" x="6656388" y="3384550"/>
          <p14:tracePt t="141814" x="6656388" y="3390900"/>
          <p14:tracePt t="141815" x="6656388" y="3403600"/>
          <p14:tracePt t="141816" x="6656388" y="3408363"/>
          <p14:tracePt t="141817" x="6656388" y="3414713"/>
          <p14:tracePt t="141818" x="6656388" y="3421063"/>
          <p14:tracePt t="141819" x="6656388" y="3427413"/>
          <p14:tracePt t="141820" x="6656388" y="3438525"/>
          <p14:tracePt t="141821" x="6656388" y="3444875"/>
          <p14:tracePt t="141822" x="6656388" y="3457575"/>
          <p14:tracePt t="141823" x="6656388" y="3468688"/>
          <p14:tracePt t="141825" x="6656388" y="3475038"/>
          <p14:tracePt t="141825" x="6656388" y="3486150"/>
          <p14:tracePt t="141827" x="6656388" y="3492500"/>
          <p14:tracePt t="141827" x="6656388" y="3505200"/>
          <p14:tracePt t="141828" x="6656388" y="3509963"/>
          <p14:tracePt t="141829" x="6656388" y="3522663"/>
          <p14:tracePt t="141830" x="6656388" y="3535363"/>
          <p14:tracePt t="141831" x="6656388" y="3540125"/>
          <p14:tracePt t="141832" x="6656388" y="3552825"/>
          <p14:tracePt t="141833" x="6656388" y="3559175"/>
          <p14:tracePt t="141834" x="6656388" y="3563938"/>
          <p14:tracePt t="141835" x="6656388" y="3576638"/>
          <p14:tracePt t="141836" x="6656388" y="3582988"/>
          <p14:tracePt t="141837" x="6656388" y="3594100"/>
          <p14:tracePt t="141838" x="6656388" y="3600450"/>
          <p14:tracePt t="141839" x="6656388" y="3613150"/>
          <p14:tracePt t="141840" x="6656388" y="3617913"/>
          <p14:tracePt t="141841" x="6656388" y="3630613"/>
          <p14:tracePt t="141843" x="6656388" y="3641725"/>
          <p14:tracePt t="141844" x="6656388" y="3654425"/>
          <p14:tracePt t="141845" x="6656388" y="3660775"/>
          <p14:tracePt t="141846" x="6656388" y="3665538"/>
          <p14:tracePt t="141847" x="6656388" y="3671888"/>
          <p14:tracePt t="141848" x="6656388" y="3684588"/>
          <p14:tracePt t="141849" x="6656388" y="3690938"/>
          <p14:tracePt t="141850" x="6656388" y="3695700"/>
          <p14:tracePt t="141851" x="6656388" y="3702050"/>
          <p14:tracePt t="141852" x="6656388" y="3708400"/>
          <p14:tracePt t="141853" x="6656388" y="3719513"/>
          <p14:tracePt t="141854" x="6650038" y="3725863"/>
          <p14:tracePt t="141855" x="6650038" y="3732213"/>
          <p14:tracePt t="141856" x="6650038" y="3738563"/>
          <p14:tracePt t="141858" x="6643688" y="3749675"/>
          <p14:tracePt t="141860" x="6638925" y="3756025"/>
          <p14:tracePt t="141861" x="6638925" y="3762375"/>
          <p14:tracePt t="141862" x="6632575" y="3762375"/>
          <p14:tracePt t="141863" x="6632575" y="3767138"/>
          <p14:tracePt t="141864" x="6626225" y="3773488"/>
          <p14:tracePt t="141866" x="6619875" y="3779838"/>
          <p14:tracePt t="141867" x="6613525" y="3779838"/>
          <p14:tracePt t="141869" x="6608763" y="3786188"/>
          <p14:tracePt t="141871" x="6602413" y="3786188"/>
          <p14:tracePt t="141872" x="6596063" y="3792538"/>
          <p14:tracePt t="141874" x="6589713" y="3792538"/>
          <p14:tracePt t="141875" x="6584950" y="3792538"/>
          <p14:tracePt t="141877" x="6572250" y="3797300"/>
          <p14:tracePt t="141879" x="6565900" y="3797300"/>
          <p14:tracePt t="141880" x="6561138" y="3797300"/>
          <p14:tracePt t="141881" x="6554788" y="3797300"/>
          <p14:tracePt t="141882" x="6548438" y="3797300"/>
          <p14:tracePt t="141883" x="6542088" y="3797300"/>
          <p14:tracePt t="141884" x="6537325" y="3797300"/>
          <p14:tracePt t="141892" x="6488113" y="3797300"/>
          <p14:tracePt t="141893" x="6483350" y="3797300"/>
          <p14:tracePt t="141894" x="6470650" y="3797300"/>
          <p14:tracePt t="141895" x="6459538" y="3803650"/>
          <p14:tracePt t="141897" x="6453188" y="3803650"/>
          <p14:tracePt t="141898" x="6440488" y="3803650"/>
          <p14:tracePt t="141899" x="6434138" y="3803650"/>
          <p14:tracePt t="141900" x="6429375" y="3803650"/>
          <p14:tracePt t="141901" x="6423025" y="3803650"/>
          <p14:tracePt t="141902" x="6410325" y="3803650"/>
          <p14:tracePt t="141903" x="6405563" y="3810000"/>
          <p14:tracePt t="141904" x="6399213" y="3810000"/>
          <p14:tracePt t="141905" x="6386513" y="3810000"/>
          <p14:tracePt t="141906" x="6381750" y="3810000"/>
          <p14:tracePt t="141909" x="6356350" y="3816350"/>
          <p14:tracePt t="141910" x="6345238" y="3821113"/>
          <p14:tracePt t="141911" x="6338888" y="3821113"/>
          <p14:tracePt t="141912" x="6332538" y="3821113"/>
          <p14:tracePt t="141913" x="6321425" y="3827463"/>
          <p14:tracePt t="141914" x="6315075" y="3827463"/>
          <p14:tracePt t="141915" x="6308725" y="3827463"/>
          <p14:tracePt t="141916" x="6303963" y="3833813"/>
          <p14:tracePt t="141917" x="6297613" y="3833813"/>
          <p14:tracePt t="141918" x="6284913" y="3840163"/>
          <p14:tracePt t="141919" x="6280150" y="3840163"/>
          <p14:tracePt t="141920" x="6273800" y="3844925"/>
          <p14:tracePt t="141921" x="6267450" y="3844925"/>
          <p14:tracePt t="141922" x="6261100" y="3851275"/>
          <p14:tracePt t="141923" x="6254750" y="3851275"/>
          <p14:tracePt t="141925" x="6249988" y="3857625"/>
          <p14:tracePt t="141926" x="6243638" y="3863975"/>
          <p14:tracePt t="141927" x="6230938" y="3863975"/>
          <p14:tracePt t="141928" x="6226175" y="3870325"/>
          <p14:tracePt t="141929" x="6219825" y="3875088"/>
          <p14:tracePt t="141930" x="6207125" y="3881438"/>
          <p14:tracePt t="141931" x="6202363" y="3881438"/>
          <p14:tracePt t="141932" x="6196013" y="3887788"/>
          <p14:tracePt t="141933" x="6189663" y="3894138"/>
          <p14:tracePt t="141934" x="6183313" y="3894138"/>
          <p14:tracePt t="141935" x="6176963" y="3898900"/>
          <p14:tracePt t="141936" x="6172200" y="3898900"/>
          <p14:tracePt t="141937" x="6165850" y="3905250"/>
          <p14:tracePt t="141938" x="6159500" y="3911600"/>
          <p14:tracePt t="141939" x="6153150" y="3911600"/>
          <p14:tracePt t="141940" x="6148388" y="3911600"/>
          <p14:tracePt t="141941" x="6135688" y="3917950"/>
          <p14:tracePt t="141944" x="6129338" y="3922713"/>
          <p14:tracePt t="141944" x="6124575" y="3922713"/>
          <p14:tracePt t="141945" x="6118225" y="3922713"/>
          <p14:tracePt t="141946" x="6111875" y="3922713"/>
          <p14:tracePt t="141947" x="6105525" y="3922713"/>
          <p14:tracePt t="141948" x="6100763" y="3929063"/>
          <p14:tracePt t="141949" x="6094413" y="3929063"/>
          <p14:tracePt t="141950" x="6088063" y="3929063"/>
          <p14:tracePt t="141951" x="6081713" y="3929063"/>
          <p14:tracePt t="141952" x="6075363" y="3929063"/>
          <p14:tracePt t="141953" x="6064250" y="3929063"/>
          <p14:tracePt t="141955" x="6057900" y="3929063"/>
          <p14:tracePt t="141956" x="6051550" y="3929063"/>
          <p14:tracePt t="141958" x="6034088" y="3929063"/>
          <p14:tracePt t="141959" x="6027738" y="3929063"/>
          <p14:tracePt t="141961" x="6010275" y="3929063"/>
          <p14:tracePt t="141962" x="6003925" y="3929063"/>
          <p14:tracePt t="141963" x="5992813" y="3929063"/>
          <p14:tracePt t="141964" x="5986463" y="3929063"/>
          <p14:tracePt t="141965" x="5973763" y="3929063"/>
          <p14:tracePt t="141966" x="5969000" y="3929063"/>
          <p14:tracePt t="141967" x="5956300" y="3929063"/>
          <p14:tracePt t="141968" x="5949950" y="3929063"/>
          <p14:tracePt t="141969" x="5938838" y="3922713"/>
          <p14:tracePt t="141970" x="5932488" y="3922713"/>
          <p14:tracePt t="141971" x="5919788" y="3922713"/>
          <p14:tracePt t="141972" x="5908675" y="3917950"/>
          <p14:tracePt t="141973" x="5902325" y="3917950"/>
          <p14:tracePt t="141974" x="5891213" y="3917950"/>
          <p14:tracePt t="141975" x="5884863" y="3911600"/>
          <p14:tracePt t="141976" x="5872163" y="3911600"/>
          <p14:tracePt t="141977" x="5861050" y="3911600"/>
          <p14:tracePt t="141978" x="5854700" y="3905250"/>
          <p14:tracePt t="141979" x="5848350" y="3905250"/>
          <p14:tracePt t="141980" x="5837238" y="3905250"/>
          <p14:tracePt t="141981" x="5824538" y="3898900"/>
          <p14:tracePt t="141982" x="5818188" y="3898900"/>
          <p14:tracePt t="141983" x="5807075" y="3894138"/>
          <p14:tracePt t="141984" x="5800725" y="3887788"/>
          <p14:tracePt t="141985" x="5789613" y="3887788"/>
          <p14:tracePt t="141986" x="5776913" y="3881438"/>
          <p14:tracePt t="141987" x="5770563" y="3881438"/>
          <p14:tracePt t="141988" x="5759450" y="3875088"/>
          <p14:tracePt t="141989" x="5746750" y="3875088"/>
          <p14:tracePt t="141991" x="5722938" y="3870325"/>
          <p14:tracePt t="141994" x="5692775" y="3857625"/>
          <p14:tracePt t="141996" x="5681663" y="3851275"/>
          <p14:tracePt t="141997" x="5668963" y="3851275"/>
          <p14:tracePt t="141998" x="5657850" y="3844925"/>
          <p14:tracePt t="141999" x="5651500" y="3840163"/>
          <p14:tracePt t="142000" x="5638800" y="3840163"/>
          <p14:tracePt t="142001" x="5627688" y="3840163"/>
          <p14:tracePt t="142002" x="5614988" y="3833813"/>
          <p14:tracePt t="142003" x="5610225" y="3833813"/>
          <p14:tracePt t="142004" x="5591175" y="3827463"/>
          <p14:tracePt t="142005" x="5580063" y="3821113"/>
          <p14:tracePt t="142006" x="5567363" y="3821113"/>
          <p14:tracePt t="142008" x="5549900" y="3816350"/>
          <p14:tracePt t="142010" x="5532438" y="3810000"/>
          <p14:tracePt t="142011" x="5526088" y="3810000"/>
          <p14:tracePt t="142012" x="5513388" y="3803650"/>
          <p14:tracePt t="142013" x="5502275" y="3803650"/>
          <p14:tracePt t="142014" x="5495925" y="3797300"/>
          <p14:tracePt t="142015" x="5489575" y="3797300"/>
          <p14:tracePt t="142016" x="5483225" y="3797300"/>
          <p14:tracePt t="142017" x="5472113" y="3792538"/>
          <p14:tracePt t="142018" x="5465763" y="3792538"/>
          <p14:tracePt t="142019" x="5454650" y="3786188"/>
          <p14:tracePt t="142020" x="5448300" y="3786188"/>
          <p14:tracePt t="142021" x="5441950" y="3786188"/>
          <p14:tracePt t="142022" x="5430838" y="3779838"/>
          <p14:tracePt t="142023" x="5424488" y="3779838"/>
          <p14:tracePt t="142024" x="5418138" y="3773488"/>
          <p14:tracePt t="142025" x="5411788" y="3773488"/>
          <p14:tracePt t="142028" x="5394325" y="3773488"/>
          <p14:tracePt t="142029" x="5381625" y="3767138"/>
          <p14:tracePt t="142030" x="5376863" y="3767138"/>
          <p14:tracePt t="142032" x="5364163" y="3762375"/>
          <p14:tracePt t="142034" x="5353050" y="3762375"/>
          <p14:tracePt t="142036" x="5346700" y="3762375"/>
          <p14:tracePt t="142037" x="5340350" y="3756025"/>
          <p14:tracePt t="142038" x="5334000" y="3756025"/>
          <p14:tracePt t="142039" x="5329238" y="3756025"/>
          <p14:tracePt t="142041" x="5322888" y="3756025"/>
          <p14:tracePt t="142042" x="5316538" y="3756025"/>
          <p14:tracePt t="142044" x="5310188" y="3749675"/>
          <p14:tracePt t="142045" x="5303838" y="3749675"/>
          <p14:tracePt t="142047" x="5299075" y="3749675"/>
          <p14:tracePt t="142049" x="5292725" y="3749675"/>
          <p14:tracePt t="142050" x="5286375" y="3743325"/>
          <p14:tracePt t="142052" x="5280025" y="3743325"/>
          <p14:tracePt t="142054" x="5275263" y="3743325"/>
          <p14:tracePt t="142055" x="5275263" y="3738563"/>
          <p14:tracePt t="142056" x="5268913" y="3738563"/>
          <p14:tracePt t="142058" x="5262563" y="3738563"/>
          <p14:tracePt t="142060" x="5256213" y="3732213"/>
          <p14:tracePt t="142061" x="5251450" y="3732213"/>
          <p14:tracePt t="142062" x="5251450" y="3725863"/>
          <p14:tracePt t="142063" x="5245100" y="3725863"/>
          <p14:tracePt t="142064" x="5238750" y="3719513"/>
          <p14:tracePt t="142066" x="5232400" y="3719513"/>
          <p14:tracePt t="142067" x="5227638" y="3714750"/>
          <p14:tracePt t="142068" x="5221288" y="3714750"/>
          <p14:tracePt t="142069" x="5221288" y="3708400"/>
          <p14:tracePt t="142070" x="5214938" y="3708400"/>
          <p14:tracePt t="142071" x="5208588" y="3702050"/>
          <p14:tracePt t="142072" x="5202238" y="3695700"/>
          <p14:tracePt t="142074" x="5191125" y="3690938"/>
          <p14:tracePt t="142075" x="5191125" y="3684588"/>
          <p14:tracePt t="142076" x="5184775" y="3684588"/>
          <p14:tracePt t="142077" x="5178425" y="3678238"/>
          <p14:tracePt t="142078" x="5173663" y="3671888"/>
          <p14:tracePt t="142079" x="5167313" y="3671888"/>
          <p14:tracePt t="142080" x="5160963" y="3665538"/>
          <p14:tracePt t="142081" x="5154613" y="3660775"/>
          <p14:tracePt t="142082" x="5149850" y="3654425"/>
          <p14:tracePt t="142083" x="5143500" y="3654425"/>
          <p14:tracePt t="142084" x="5137150" y="3648075"/>
          <p14:tracePt t="142085" x="5130800" y="3641725"/>
          <p14:tracePt t="142086" x="5119688" y="3636963"/>
          <p14:tracePt t="142087" x="5113338" y="3630613"/>
          <p14:tracePt t="142088" x="5106988" y="3624263"/>
          <p14:tracePt t="142089" x="5100638" y="3624263"/>
          <p14:tracePt t="142090" x="5095875" y="3617913"/>
          <p14:tracePt t="142091" x="5089525" y="3613150"/>
          <p14:tracePt t="142092" x="5076825" y="3606800"/>
          <p14:tracePt t="142096" x="5053013" y="3587750"/>
          <p14:tracePt t="142097" x="5046663" y="3582988"/>
          <p14:tracePt t="142098" x="5041900" y="3576638"/>
          <p14:tracePt t="142099" x="5029200" y="3570288"/>
          <p14:tracePt t="142100" x="5022850" y="3563938"/>
          <p14:tracePt t="142101" x="5018088" y="3559175"/>
          <p14:tracePt t="142102" x="5005388" y="3559175"/>
          <p14:tracePt t="142103" x="4999038" y="3552825"/>
          <p14:tracePt t="142104" x="4994275" y="3546475"/>
          <p14:tracePt t="142105" x="4987925" y="3540125"/>
          <p14:tracePt t="142106" x="4975225" y="3535363"/>
          <p14:tracePt t="142108" x="4957763" y="3522663"/>
          <p14:tracePt t="142109" x="4951413" y="3516313"/>
          <p14:tracePt t="142111" x="4945063" y="3509963"/>
          <p14:tracePt t="142113" x="4921250" y="3498850"/>
          <p14:tracePt t="142114" x="4916488" y="3492500"/>
          <p14:tracePt t="142115" x="4910138" y="3492500"/>
          <p14:tracePt t="142116" x="4903788" y="3486150"/>
          <p14:tracePt t="142117" x="4897438" y="3481388"/>
          <p14:tracePt t="142118" x="4886325" y="3475038"/>
          <p14:tracePt t="142120" x="4879975" y="3468688"/>
          <p14:tracePt t="142121" x="4867275" y="3462338"/>
          <p14:tracePt t="142123" x="4856163" y="3457575"/>
          <p14:tracePt t="142124" x="4849813" y="3451225"/>
          <p14:tracePt t="142125" x="4843463" y="3444875"/>
          <p14:tracePt t="142126" x="4838700" y="3438525"/>
          <p14:tracePt t="142129" x="4826000" y="3433763"/>
          <p14:tracePt t="142130" x="4819650" y="3427413"/>
          <p14:tracePt t="142131" x="4814888" y="3421063"/>
          <p14:tracePt t="142132" x="4808538" y="3414713"/>
          <p14:tracePt t="142133" x="4802188" y="3408363"/>
          <p14:tracePt t="142135" x="4795838" y="3403600"/>
          <p14:tracePt t="142136" x="4791075" y="3397250"/>
          <p14:tracePt t="142137" x="4784725" y="3397250"/>
          <p14:tracePt t="142139" x="4778375" y="3390900"/>
          <p14:tracePt t="142140" x="4778375" y="3384550"/>
          <p14:tracePt t="142141" x="4765675" y="3379788"/>
          <p14:tracePt t="142142" x="4765675" y="3373438"/>
          <p14:tracePt t="142143" x="4760913" y="3373438"/>
          <p14:tracePt t="142144" x="4754563" y="3367088"/>
          <p14:tracePt t="142148" x="4741863" y="3349625"/>
          <p14:tracePt t="142149" x="4737100" y="3343275"/>
          <p14:tracePt t="142151" x="4737100" y="3336925"/>
          <p14:tracePt t="142152" x="4730750" y="3330575"/>
          <p14:tracePt t="142153" x="4730750" y="3325813"/>
          <p14:tracePt t="142154" x="4724400" y="3319463"/>
          <p14:tracePt t="142156" x="4718050" y="3319463"/>
          <p14:tracePt t="142159" x="4718050" y="3306763"/>
          <p14:tracePt t="142160" x="4713288" y="3306763"/>
          <p14:tracePt t="142161" x="4713288" y="3302000"/>
          <p14:tracePt t="142164" x="4700588" y="3282950"/>
          <p14:tracePt t="142166" x="4694238" y="3278188"/>
          <p14:tracePt t="142168" x="4694238" y="3271838"/>
          <p14:tracePt t="142169" x="4687888" y="3265488"/>
          <p14:tracePt t="142171" x="4687888" y="3259138"/>
          <p14:tracePt t="142172" x="4683125" y="3259138"/>
          <p14:tracePt t="142173" x="4683125" y="3252788"/>
          <p14:tracePt t="142175" x="4676775" y="3248025"/>
          <p14:tracePt t="142177" x="4676775" y="3241675"/>
          <p14:tracePt t="142178" x="4670425" y="3241675"/>
          <p14:tracePt t="142180" x="4670425" y="3235325"/>
          <p14:tracePt t="142181" x="4664075" y="3235325"/>
          <p14:tracePt t="142182" x="4664075" y="3228975"/>
          <p14:tracePt t="142184" x="4664075" y="3224213"/>
          <p14:tracePt t="142185" x="4659313" y="3224213"/>
          <p14:tracePt t="142186" x="4659313" y="3217863"/>
          <p14:tracePt t="142188" x="4659313" y="3211513"/>
          <p14:tracePt t="142189" x="4652963" y="3211513"/>
          <p14:tracePt t="142191" x="4652963" y="3205163"/>
          <p14:tracePt t="142193" x="4652963" y="3200400"/>
          <p14:tracePt t="142194" x="4646613" y="3200400"/>
          <p14:tracePt t="142195" x="4646613" y="3194050"/>
          <p14:tracePt t="142199" x="4646613" y="3187700"/>
          <p14:tracePt t="142201" x="4640263" y="3181350"/>
          <p14:tracePt t="142202" x="4640263" y="3176588"/>
          <p14:tracePt t="142205" x="4640263" y="3170238"/>
          <p14:tracePt t="142206" x="4640263" y="3163888"/>
          <p14:tracePt t="142208" x="4640263" y="3157538"/>
          <p14:tracePt t="142213" x="4640263" y="3133725"/>
          <p14:tracePt t="142214" x="4640263" y="3127375"/>
          <p14:tracePt t="142215" x="4640263" y="3122613"/>
          <p14:tracePt t="142217" x="4640263" y="3116263"/>
          <p14:tracePt t="142218" x="4640263" y="3109913"/>
          <p14:tracePt t="142219" x="4640263" y="3103563"/>
          <p14:tracePt t="142220" x="4640263" y="3098800"/>
          <p14:tracePt t="142221" x="4640263" y="3092450"/>
          <p14:tracePt t="142222" x="4640263" y="3086100"/>
          <p14:tracePt t="142223" x="4640263" y="3079750"/>
          <p14:tracePt t="142224" x="4646613" y="3073400"/>
          <p14:tracePt t="142225" x="4646613" y="3068638"/>
          <p14:tracePt t="142226" x="4646613" y="3062288"/>
          <p14:tracePt t="142227" x="4652963" y="3055938"/>
          <p14:tracePt t="142228" x="4652963" y="3049588"/>
          <p14:tracePt t="142229" x="4659313" y="3044825"/>
          <p14:tracePt t="142230" x="4659313" y="3038475"/>
          <p14:tracePt t="142231" x="4664075" y="3032125"/>
          <p14:tracePt t="142232" x="4664075" y="3025775"/>
          <p14:tracePt t="142233" x="4670425" y="3021013"/>
          <p14:tracePt t="142234" x="4670425" y="3014663"/>
          <p14:tracePt t="142235" x="4676775" y="3008313"/>
          <p14:tracePt t="142236" x="4683125" y="3001963"/>
          <p14:tracePt t="142237" x="4687888" y="2990850"/>
          <p14:tracePt t="142238" x="4687888" y="2984500"/>
          <p14:tracePt t="142239" x="4694238" y="2984500"/>
          <p14:tracePt t="142241" x="4706938" y="2971800"/>
          <p14:tracePt t="142242" x="4706938" y="2967038"/>
          <p14:tracePt t="142244" x="4718050" y="2954338"/>
          <p14:tracePt t="142245" x="4724400" y="2947988"/>
          <p14:tracePt t="142246" x="4724400" y="2943225"/>
          <p14:tracePt t="142247" x="4730750" y="2936875"/>
          <p14:tracePt t="142248" x="4737100" y="2930525"/>
          <p14:tracePt t="142249" x="4741863" y="2930525"/>
          <p14:tracePt t="142250" x="4748213" y="2924175"/>
          <p14:tracePt t="142251" x="4748213" y="2919413"/>
          <p14:tracePt t="142252" x="4754563" y="2913063"/>
          <p14:tracePt t="142253" x="4760913" y="2913063"/>
          <p14:tracePt t="142254" x="4765675" y="2906713"/>
          <p14:tracePt t="142255" x="4772025" y="2900363"/>
          <p14:tracePt t="142256" x="4772025" y="2894013"/>
          <p14:tracePt t="142257" x="4778375" y="2894013"/>
          <p14:tracePt t="142258" x="4784725" y="2889250"/>
          <p14:tracePt t="142259" x="4791075" y="2882900"/>
          <p14:tracePt t="142260" x="4795838" y="2876550"/>
          <p14:tracePt t="142261" x="4802188" y="2876550"/>
          <p14:tracePt t="142262" x="4802188" y="2870200"/>
          <p14:tracePt t="142263" x="4808538" y="2865438"/>
          <p14:tracePt t="142264" x="4814888" y="2865438"/>
          <p14:tracePt t="142265" x="4819650" y="2859088"/>
          <p14:tracePt t="142266" x="4826000" y="2859088"/>
          <p14:tracePt t="142267" x="4832350" y="2852738"/>
          <p14:tracePt t="142268" x="4838700" y="2846388"/>
          <p14:tracePt t="142270" x="4843463" y="2841625"/>
          <p14:tracePt t="142271" x="4849813" y="2841625"/>
          <p14:tracePt t="142272" x="4856163" y="2835275"/>
          <p14:tracePt t="142273" x="4862513" y="2835275"/>
          <p14:tracePt t="142274" x="4867275" y="2828925"/>
          <p14:tracePt t="142275" x="4873625" y="2822575"/>
          <p14:tracePt t="142277" x="4886325" y="2816225"/>
          <p14:tracePt t="142279" x="4897438" y="2811463"/>
          <p14:tracePt t="142280" x="4903788" y="2811463"/>
          <p14:tracePt t="142281" x="4910138" y="2805113"/>
          <p14:tracePt t="142282" x="4916488" y="2798763"/>
          <p14:tracePt t="142283" x="4921250" y="2798763"/>
          <p14:tracePt t="142284" x="4927600" y="2792413"/>
          <p14:tracePt t="142285" x="4933950" y="2792413"/>
          <p14:tracePt t="142286" x="4940300" y="2787650"/>
          <p14:tracePt t="142287" x="4945063" y="2781300"/>
          <p14:tracePt t="142288" x="4951413" y="2774950"/>
          <p14:tracePt t="142289" x="4957763" y="2774950"/>
          <p14:tracePt t="142291" x="4975225" y="2763838"/>
          <p14:tracePt t="142295" x="4994275" y="2751138"/>
          <p14:tracePt t="142296" x="5011738" y="2738438"/>
          <p14:tracePt t="142297" x="5018088" y="2738438"/>
          <p14:tracePt t="142298" x="5022850" y="2733675"/>
          <p14:tracePt t="142299" x="5029200" y="2727325"/>
          <p14:tracePt t="142300" x="5035550" y="2720975"/>
          <p14:tracePt t="142301" x="5046663" y="2714625"/>
          <p14:tracePt t="142302" x="5053013" y="2714625"/>
          <p14:tracePt t="142303" x="5059363" y="2709863"/>
          <p14:tracePt t="142304" x="5072063" y="2703513"/>
          <p14:tracePt t="142305" x="5076825" y="2697163"/>
          <p14:tracePt t="142306" x="5083175" y="2690813"/>
          <p14:tracePt t="142308" x="5100638" y="2679700"/>
          <p14:tracePt t="142310" x="5106988" y="2679700"/>
          <p14:tracePt t="142310" x="5113338" y="2673350"/>
          <p14:tracePt t="142312" x="5130800" y="2662238"/>
          <p14:tracePt t="142313" x="5143500" y="2655888"/>
          <p14:tracePt t="142314" x="5149850" y="2655888"/>
          <p14:tracePt t="142315" x="5149850" y="2649538"/>
          <p14:tracePt t="142316" x="5160963" y="2649538"/>
          <p14:tracePt t="142317" x="5167313" y="2643188"/>
          <p14:tracePt t="142318" x="5173663" y="2636838"/>
          <p14:tracePt t="142319" x="5178425" y="2632075"/>
          <p14:tracePt t="142320" x="5184775" y="2632075"/>
          <p14:tracePt t="142321" x="5191125" y="2625725"/>
          <p14:tracePt t="142322" x="5202238" y="2619375"/>
          <p14:tracePt t="142323" x="5208588" y="2619375"/>
          <p14:tracePt t="142325" x="5214938" y="2613025"/>
          <p14:tracePt t="142327" x="5232400" y="2601913"/>
          <p14:tracePt t="142328" x="5245100" y="2601913"/>
          <p14:tracePt t="142332" x="5268913" y="2589213"/>
          <p14:tracePt t="142333" x="5275263" y="2584450"/>
          <p14:tracePt t="142334" x="5280025" y="2584450"/>
          <p14:tracePt t="142335" x="5286375" y="2578100"/>
          <p14:tracePt t="142336" x="5299075" y="2578100"/>
          <p14:tracePt t="142337" x="5303838" y="2578100"/>
          <p14:tracePt t="142338" x="5310188" y="2571750"/>
          <p14:tracePt t="142339" x="5316538" y="2571750"/>
          <p14:tracePt t="142341" x="5329238" y="2565400"/>
          <p14:tracePt t="142343" x="5334000" y="2565400"/>
          <p14:tracePt t="142345" x="5357813" y="2559050"/>
          <p14:tracePt t="142347" x="5370513" y="2559050"/>
          <p14:tracePt t="142348" x="5376863" y="2559050"/>
          <p14:tracePt t="142349" x="5381625" y="2559050"/>
          <p14:tracePt t="142350" x="5394325" y="2559050"/>
          <p14:tracePt t="142351" x="5400675" y="2554288"/>
          <p14:tracePt t="142352" x="5407025" y="2554288"/>
          <p14:tracePt t="142353" x="5418138" y="2554288"/>
          <p14:tracePt t="142354" x="5424488" y="2554288"/>
          <p14:tracePt t="142355" x="5430838" y="2554288"/>
          <p14:tracePt t="142356" x="5441950" y="2554288"/>
          <p14:tracePt t="142358" x="5448300" y="2554288"/>
          <p14:tracePt t="142358" x="5454650" y="2554288"/>
          <p14:tracePt t="142360" x="5472113" y="2554288"/>
          <p14:tracePt t="142361" x="5478463" y="2554288"/>
          <p14:tracePt t="142362" x="5489575" y="2554288"/>
          <p14:tracePt t="142363" x="5495925" y="2554288"/>
          <p14:tracePt t="142364" x="5508625" y="2554288"/>
          <p14:tracePt t="142365" x="5519738" y="2554288"/>
          <p14:tracePt t="142366" x="5526088" y="2554288"/>
          <p14:tracePt t="142367" x="5537200" y="2554288"/>
          <p14:tracePt t="142368" x="5543550" y="2554288"/>
          <p14:tracePt t="142369" x="5556250" y="2554288"/>
          <p14:tracePt t="142370" x="5567363" y="2554288"/>
          <p14:tracePt t="142371" x="5580063" y="2554288"/>
          <p14:tracePt t="142372" x="5591175" y="2554288"/>
          <p14:tracePt t="142373" x="5597525" y="2554288"/>
          <p14:tracePt t="142374" x="5621338" y="2554288"/>
          <p14:tracePt t="142375" x="5634038" y="2554288"/>
          <p14:tracePt t="142376" x="5638800" y="2554288"/>
          <p14:tracePt t="142378" x="5651500" y="2554288"/>
          <p14:tracePt t="142379" x="5664200" y="2554288"/>
          <p14:tracePt t="142380" x="5675313" y="2554288"/>
          <p14:tracePt t="142381" x="5688013" y="2554288"/>
          <p14:tracePt t="142382" x="5705475" y="2554288"/>
          <p14:tracePt t="142383" x="5716588" y="2559050"/>
          <p14:tracePt t="142384" x="5729288" y="2559050"/>
          <p14:tracePt t="142385" x="5740400" y="2559050"/>
          <p14:tracePt t="142386" x="5746750" y="2559050"/>
          <p14:tracePt t="142387" x="5759450" y="2559050"/>
          <p14:tracePt t="142388" x="5776913" y="2559050"/>
          <p14:tracePt t="142389" x="5783263" y="2559050"/>
          <p14:tracePt t="142391" x="5807075" y="2559050"/>
          <p14:tracePt t="142392" x="5818188" y="2559050"/>
          <p14:tracePt t="142393" x="5830888" y="2559050"/>
          <p14:tracePt t="142394" x="5843588" y="2559050"/>
          <p14:tracePt t="142395" x="5848350" y="2559050"/>
          <p14:tracePt t="142396" x="5861050" y="2559050"/>
          <p14:tracePt t="142397" x="5872163" y="2559050"/>
          <p14:tracePt t="142398" x="5878513" y="2559050"/>
          <p14:tracePt t="142399" x="5891213" y="2559050"/>
          <p14:tracePt t="142400" x="5902325" y="2559050"/>
          <p14:tracePt t="142401" x="5915025" y="2559050"/>
          <p14:tracePt t="142402" x="5919788" y="2559050"/>
          <p14:tracePt t="142403" x="5932488" y="2559050"/>
          <p14:tracePt t="142404" x="5945188" y="2559050"/>
          <p14:tracePt t="142405" x="5949950" y="2559050"/>
          <p14:tracePt t="142406" x="5962650" y="2559050"/>
          <p14:tracePt t="142408" x="5973763" y="2559050"/>
          <p14:tracePt t="142408" x="5980113" y="2559050"/>
          <p14:tracePt t="142411" x="6003925" y="2559050"/>
          <p14:tracePt t="142411" x="6010275" y="2565400"/>
          <p14:tracePt t="142412" x="6016625" y="2565400"/>
          <p14:tracePt t="142413" x="6027738" y="2565400"/>
          <p14:tracePt t="142414" x="6040438" y="2565400"/>
          <p14:tracePt t="142415" x="6046788" y="2565400"/>
          <p14:tracePt t="142416" x="6057900" y="2565400"/>
          <p14:tracePt t="142417" x="6070600" y="2565400"/>
          <p14:tracePt t="142418" x="6075363" y="2565400"/>
          <p14:tracePt t="142419" x="6094413" y="2565400"/>
          <p14:tracePt t="142421" x="6105525" y="2565400"/>
          <p14:tracePt t="142422" x="6118225" y="2565400"/>
          <p14:tracePt t="142423" x="6124575" y="2565400"/>
          <p14:tracePt t="142424" x="6135688" y="2565400"/>
          <p14:tracePt t="142425" x="6148388" y="2565400"/>
          <p14:tracePt t="142427" x="6176963" y="2565400"/>
          <p14:tracePt t="142428" x="6189663" y="2571750"/>
          <p14:tracePt t="142430" x="6202363" y="2571750"/>
          <p14:tracePt t="142431" x="6213475" y="2571750"/>
          <p14:tracePt t="142432" x="6226175" y="2571750"/>
          <p14:tracePt t="142433" x="6237288" y="2571750"/>
          <p14:tracePt t="142434" x="6249988" y="2571750"/>
          <p14:tracePt t="142435" x="6254750" y="2578100"/>
          <p14:tracePt t="142436" x="6267450" y="2578100"/>
          <p14:tracePt t="142437" x="6280150" y="2578100"/>
          <p14:tracePt t="142438" x="6291263" y="2578100"/>
          <p14:tracePt t="142439" x="6297613" y="2578100"/>
          <p14:tracePt t="142441" x="6327775" y="2584450"/>
          <p14:tracePt t="142443" x="6351588" y="2584450"/>
          <p14:tracePt t="142444" x="6362700" y="2589213"/>
          <p14:tracePt t="142445" x="6375400" y="2589213"/>
          <p14:tracePt t="142446" x="6386513" y="2589213"/>
          <p14:tracePt t="142447" x="6399213" y="2589213"/>
          <p14:tracePt t="142448" x="6410325" y="2589213"/>
          <p14:tracePt t="142449" x="6423025" y="2595563"/>
          <p14:tracePt t="142450" x="6434138" y="2595563"/>
          <p14:tracePt t="142451" x="6446838" y="2595563"/>
          <p14:tracePt t="142452" x="6459538" y="2595563"/>
          <p14:tracePt t="142453" x="6470650" y="2601913"/>
          <p14:tracePt t="142454" x="6477000" y="2601913"/>
          <p14:tracePt t="142455" x="6488113" y="2601913"/>
          <p14:tracePt t="142456" x="6494463" y="2601913"/>
          <p14:tracePt t="142457" x="6511925" y="2608263"/>
          <p14:tracePt t="142458" x="6518275" y="2608263"/>
          <p14:tracePt t="142460" x="6542088" y="2608263"/>
          <p14:tracePt t="142461" x="6554788" y="2608263"/>
          <p14:tracePt t="142462" x="6565900" y="2613025"/>
          <p14:tracePt t="142463" x="6572250" y="2613025"/>
          <p14:tracePt t="142464" x="6584950" y="2613025"/>
          <p14:tracePt t="142465" x="6589713" y="2613025"/>
          <p14:tracePt t="142466" x="6602413" y="2613025"/>
          <p14:tracePt t="142467" x="6613525" y="2613025"/>
          <p14:tracePt t="142468" x="6619875" y="2613025"/>
          <p14:tracePt t="142469" x="6632575" y="2613025"/>
          <p14:tracePt t="142470" x="6650038" y="2613025"/>
          <p14:tracePt t="142471" x="6656388" y="2613025"/>
          <p14:tracePt t="142472" x="6667500" y="2613025"/>
          <p14:tracePt t="142473" x="6680200" y="2613025"/>
          <p14:tracePt t="142474" x="6686550" y="2613025"/>
          <p14:tracePt t="142475" x="6697663" y="2613025"/>
          <p14:tracePt t="142476" x="6704013" y="2613025"/>
          <p14:tracePt t="142477" x="6716713" y="2613025"/>
          <p14:tracePt t="142478" x="6721475" y="2613025"/>
          <p14:tracePt t="142479" x="6734175" y="2613025"/>
          <p14:tracePt t="142480" x="6740525" y="2613025"/>
          <p14:tracePt t="142481" x="6751638" y="2613025"/>
          <p14:tracePt t="142482" x="6757988" y="2613025"/>
          <p14:tracePt t="142483" x="6769100" y="2613025"/>
          <p14:tracePt t="142484" x="6775450" y="2613025"/>
          <p14:tracePt t="142485" x="6788150" y="2613025"/>
          <p14:tracePt t="142486" x="6794500" y="2613025"/>
          <p14:tracePt t="142487" x="6805613" y="2613025"/>
          <p14:tracePt t="142488" x="6811963" y="2613025"/>
          <p14:tracePt t="142489" x="6818313" y="2613025"/>
          <p14:tracePt t="142491" x="6835775" y="2613025"/>
          <p14:tracePt t="142494" x="6853238" y="2613025"/>
          <p14:tracePt t="142495" x="6865938" y="2613025"/>
          <p14:tracePt t="142496" x="6870700" y="2613025"/>
          <p14:tracePt t="142497" x="6883400" y="2613025"/>
          <p14:tracePt t="142499" x="6889750" y="2613025"/>
          <p14:tracePt t="142500" x="6896100" y="2613025"/>
          <p14:tracePt t="142501" x="6900863" y="2613025"/>
          <p14:tracePt t="142502" x="6907213" y="2613025"/>
          <p14:tracePt t="142503" x="6913563" y="2613025"/>
          <p14:tracePt t="142504" x="6924675" y="2613025"/>
          <p14:tracePt t="142505" x="6931025" y="2613025"/>
          <p14:tracePt t="142506" x="6937375" y="2613025"/>
          <p14:tracePt t="142508" x="6948488" y="2613025"/>
          <p14:tracePt t="142510" x="6954838" y="2613025"/>
          <p14:tracePt t="142510" x="6961188" y="2613025"/>
          <p14:tracePt t="142511" x="6967538" y="2613025"/>
          <p14:tracePt t="142512" x="6973888" y="2613025"/>
          <p14:tracePt t="142513" x="6978650" y="2613025"/>
          <p14:tracePt t="142514" x="6985000" y="2613025"/>
          <p14:tracePt t="142515" x="6991350" y="2613025"/>
          <p14:tracePt t="142516" x="6997700" y="2613025"/>
          <p14:tracePt t="142517" x="7002463" y="2613025"/>
          <p14:tracePt t="142519" x="7008813" y="2613025"/>
          <p14:tracePt t="142520" x="7015163" y="2613025"/>
          <p14:tracePt t="142521" x="7021513" y="2613025"/>
          <p14:tracePt t="142522" x="7026275" y="2613025"/>
          <p14:tracePt t="142523" x="7032625" y="2613025"/>
          <p14:tracePt t="142525" x="7038975" y="2613025"/>
          <p14:tracePt t="142526" x="7045325" y="2613025"/>
          <p14:tracePt t="142527" x="7050088" y="2613025"/>
          <p14:tracePt t="142528" x="7050088" y="2619375"/>
          <p14:tracePt t="142529" x="7056438" y="2619375"/>
          <p14:tracePt t="142530" x="7062788" y="2619375"/>
          <p14:tracePt t="142531" x="7069138" y="2619375"/>
          <p14:tracePt t="142533" x="7075488" y="2619375"/>
          <p14:tracePt t="142534" x="7080250" y="2619375"/>
          <p14:tracePt t="142536" x="7086600" y="2619375"/>
          <p14:tracePt t="142537" x="7092950" y="2619375"/>
          <p14:tracePt t="142538" x="7099300" y="2625725"/>
          <p14:tracePt t="142539" x="7104063" y="2625725"/>
          <p14:tracePt t="142542" x="7110413" y="2625725"/>
          <p14:tracePt t="142543" x="7116763" y="2625725"/>
          <p14:tracePt t="142544" x="7123113" y="2625725"/>
          <p14:tracePt t="142546" x="7127875" y="2625725"/>
          <p14:tracePt t="142547" x="7134225" y="2625725"/>
          <p14:tracePt t="142548" x="7140575" y="2625725"/>
          <p14:tracePt t="142549" x="7146925" y="2625725"/>
          <p14:tracePt t="142550" x="7153275" y="2625725"/>
          <p14:tracePt t="142552" x="7158038" y="2625725"/>
          <p14:tracePt t="142553" x="7164388" y="2625725"/>
          <p14:tracePt t="142554" x="7170738" y="2632075"/>
          <p14:tracePt t="142556" x="7177088" y="2632075"/>
          <p14:tracePt t="142558" x="7181850" y="2632075"/>
          <p14:tracePt t="142558" x="7188200" y="2632075"/>
          <p14:tracePt t="142560" x="7194550" y="2632075"/>
          <p14:tracePt t="142561" x="7200900" y="2632075"/>
          <p14:tracePt t="142562" x="7205663" y="2632075"/>
          <p14:tracePt t="142563" x="7212013" y="2632075"/>
          <p14:tracePt t="142564" x="7218363" y="2632075"/>
          <p14:tracePt t="142566" x="7224713" y="2632075"/>
          <p14:tracePt t="142567" x="7231063" y="2632075"/>
          <p14:tracePt t="142568" x="7235825" y="2632075"/>
          <p14:tracePt t="142569" x="7242175" y="2632075"/>
          <p14:tracePt t="142571" x="7248525" y="2632075"/>
          <p14:tracePt t="142572" x="7254875" y="2632075"/>
          <p14:tracePt t="142573" x="7259638" y="2632075"/>
          <p14:tracePt t="142575" x="7265988" y="2632075"/>
          <p14:tracePt t="142576" x="7272338" y="2632075"/>
          <p14:tracePt t="142577" x="7278688" y="2632075"/>
          <p14:tracePt t="142578" x="7283450" y="2632075"/>
          <p14:tracePt t="142580" x="7289800" y="2632075"/>
          <p14:tracePt t="142581" x="7296150" y="2632075"/>
          <p14:tracePt t="142583" x="7302500" y="2632075"/>
          <p14:tracePt t="142584" x="7307263" y="2632075"/>
          <p14:tracePt t="142585" x="7313613" y="2632075"/>
          <p14:tracePt t="142586" x="7319963" y="2632075"/>
          <p14:tracePt t="142587" x="7326313" y="2632075"/>
          <p14:tracePt t="142588" x="7332663" y="2632075"/>
          <p14:tracePt t="142591" x="7343775" y="2632075"/>
          <p14:tracePt t="142592" x="7350125" y="2632075"/>
          <p14:tracePt t="142593" x="7356475" y="2632075"/>
          <p14:tracePt t="142594" x="7361238" y="2632075"/>
          <p14:tracePt t="142595" x="7367588" y="2632075"/>
          <p14:tracePt t="142596" x="7373938" y="2625725"/>
          <p14:tracePt t="142597" x="7380288" y="2625725"/>
          <p14:tracePt t="142598" x="7385050" y="2625725"/>
          <p14:tracePt t="142600" x="7391400" y="2625725"/>
          <p14:tracePt t="142601" x="7397750" y="2625725"/>
          <p14:tracePt t="142602" x="7404100" y="2625725"/>
          <p14:tracePt t="142603" x="7410450" y="2625725"/>
          <p14:tracePt t="142604" x="7415213" y="2625725"/>
          <p14:tracePt t="142605" x="7421563" y="2619375"/>
          <p14:tracePt t="142606" x="7427913" y="2619375"/>
          <p14:tracePt t="142607" x="7434263" y="2619375"/>
          <p14:tracePt t="142610" x="7439025" y="2619375"/>
          <p14:tracePt t="142610" x="7445375" y="2619375"/>
          <p14:tracePt t="142611" x="7451725" y="2619375"/>
          <p14:tracePt t="142612" x="7458075" y="2619375"/>
          <p14:tracePt t="142613" x="7462838" y="2619375"/>
          <p14:tracePt t="142614" x="7469188" y="2619375"/>
          <p14:tracePt t="142615" x="7475538" y="2619375"/>
          <p14:tracePt t="142616" x="7481888" y="2613025"/>
          <p14:tracePt t="142618" x="7486650" y="2613025"/>
          <p14:tracePt t="142619" x="7493000" y="2613025"/>
          <p14:tracePt t="142620" x="7499350" y="2613025"/>
          <p14:tracePt t="142621" x="7505700" y="2613025"/>
          <p14:tracePt t="142622" x="7512050" y="2613025"/>
          <p14:tracePt t="142623" x="7516813" y="2613025"/>
          <p14:tracePt t="142624" x="7523163" y="2613025"/>
          <p14:tracePt t="142626" x="7529513" y="2613025"/>
          <p14:tracePt t="142627" x="7535863" y="2613025"/>
          <p14:tracePt t="142629" x="7540625" y="2608263"/>
          <p14:tracePt t="142630" x="7546975" y="2608263"/>
          <p14:tracePt t="142631" x="7553325" y="2608263"/>
          <p14:tracePt t="142633" x="7559675" y="2608263"/>
          <p14:tracePt t="142634" x="7564438" y="2608263"/>
          <p14:tracePt t="142636" x="7570788" y="2608263"/>
          <p14:tracePt t="142637" x="7577138" y="2608263"/>
          <p14:tracePt t="142641" x="7583488" y="2608263"/>
          <p14:tracePt t="142643" x="7589838" y="2608263"/>
          <p14:tracePt t="142649" x="7594600" y="2608263"/>
          <p14:tracePt t="142703" x="7594600" y="2613025"/>
          <p14:tracePt t="142711" x="7594600" y="2619375"/>
          <p14:tracePt t="142715" x="7594600" y="2625725"/>
          <p14:tracePt t="142722" x="7594600" y="2632075"/>
          <p14:tracePt t="142729" x="7594600" y="2636838"/>
          <p14:tracePt t="142736" x="7594600" y="2643188"/>
          <p14:tracePt t="142741" x="7594600" y="2649538"/>
          <p14:tracePt t="142745" x="7594600" y="2655888"/>
          <p14:tracePt t="142748" x="7589838" y="2662238"/>
          <p14:tracePt t="142750" x="7589838" y="2667000"/>
          <p14:tracePt t="142751" x="7589838" y="2673350"/>
          <p14:tracePt t="142753" x="7589838" y="2679700"/>
          <p14:tracePt t="142756" x="7589838" y="2686050"/>
          <p14:tracePt t="142758" x="7589838" y="2690813"/>
          <p14:tracePt t="142760" x="7589838" y="2697163"/>
          <p14:tracePt t="142761" x="7589838" y="2703513"/>
          <p14:tracePt t="142762" x="7589838" y="2709863"/>
          <p14:tracePt t="142763" x="7589838" y="2714625"/>
          <p14:tracePt t="142765" x="7589838" y="2720975"/>
          <p14:tracePt t="142766" x="7589838" y="2727325"/>
          <p14:tracePt t="142767" x="7589838" y="2733675"/>
          <p14:tracePt t="142769" x="7589838" y="2738438"/>
          <p14:tracePt t="142770" x="7589838" y="2744788"/>
          <p14:tracePt t="142771" x="7589838" y="2751138"/>
          <p14:tracePt t="142774" x="7589838" y="2763838"/>
          <p14:tracePt t="142776" x="7589838" y="2774950"/>
          <p14:tracePt t="142777" x="7589838" y="2781300"/>
          <p14:tracePt t="142778" x="7589838" y="2787650"/>
          <p14:tracePt t="142780" x="7589838" y="2792413"/>
          <p14:tracePt t="142781" x="7589838" y="2798763"/>
          <p14:tracePt t="142782" x="7594600" y="2805113"/>
          <p14:tracePt t="142783" x="7594600" y="2811463"/>
          <p14:tracePt t="142785" x="7594600" y="2816225"/>
          <p14:tracePt t="142786" x="7594600" y="2822575"/>
          <p14:tracePt t="142787" x="7594600" y="2828925"/>
          <p14:tracePt t="142789" x="7600950" y="2835275"/>
          <p14:tracePt t="142791" x="7600950" y="2846388"/>
          <p14:tracePt t="142793" x="7600950" y="2852738"/>
          <p14:tracePt t="142794" x="7607300" y="2859088"/>
          <p14:tracePt t="142795" x="7607300" y="2865438"/>
          <p14:tracePt t="142797" x="7607300" y="2870200"/>
          <p14:tracePt t="142799" x="7607300" y="2876550"/>
          <p14:tracePt t="142800" x="7607300" y="2882900"/>
          <p14:tracePt t="142801" x="7607300" y="2889250"/>
          <p14:tracePt t="142803" x="7607300" y="2894013"/>
          <p14:tracePt t="142804" x="7613650" y="2900363"/>
          <p14:tracePt t="142806" x="7613650" y="2906713"/>
          <p14:tracePt t="142809" x="7613650" y="2919413"/>
          <p14:tracePt t="142811" x="7613650" y="2930525"/>
          <p14:tracePt t="142812" x="7618413" y="2930525"/>
          <p14:tracePt t="142813" x="7618413" y="2936875"/>
          <p14:tracePt t="142814" x="7618413" y="2943225"/>
          <p14:tracePt t="142816" x="7618413" y="2947988"/>
          <p14:tracePt t="142817" x="7618413" y="2954338"/>
          <p14:tracePt t="142818" x="7624763" y="2954338"/>
          <p14:tracePt t="142819" x="7624763" y="2960688"/>
          <p14:tracePt t="142820" x="7624763" y="2967038"/>
          <p14:tracePt t="142821" x="7624763" y="2971800"/>
          <p14:tracePt t="142824" x="7624763" y="2978150"/>
          <p14:tracePt t="142826" x="7624763" y="2984500"/>
          <p14:tracePt t="142829" x="7631113" y="3001963"/>
          <p14:tracePt t="142831" x="7631113" y="3008313"/>
          <p14:tracePt t="142832" x="7631113" y="3014663"/>
          <p14:tracePt t="142833" x="7637463" y="3014663"/>
          <p14:tracePt t="142834" x="7637463" y="3021013"/>
          <p14:tracePt t="142836" x="7637463" y="3025775"/>
          <p14:tracePt t="142838" x="7637463" y="3032125"/>
          <p14:tracePt t="142841" x="7637463" y="3038475"/>
          <p14:tracePt t="142842" x="7642225" y="3044825"/>
          <p14:tracePt t="142844" x="7642225" y="3049588"/>
          <p14:tracePt t="142847" x="7642225" y="3055938"/>
          <p14:tracePt t="142849" x="7642225" y="3062288"/>
          <p14:tracePt t="142852" x="7642225" y="3068638"/>
          <p14:tracePt t="142853" x="7648575" y="3068638"/>
          <p14:tracePt t="142857" x="7648575" y="3073400"/>
          <p14:tracePt t="142861" x="7648575" y="3079750"/>
          <p14:tracePt t="142870" x="7648575" y="3086100"/>
          <p14:tracePt t="143055" x="7648575" y="3079750"/>
          <p14:tracePt t="143059" x="7648575" y="3073400"/>
          <p14:tracePt t="143063" x="7648575" y="3068638"/>
          <p14:tracePt t="143064" x="7648575" y="3062288"/>
          <p14:tracePt t="143067" x="7648575" y="3055938"/>
          <p14:tracePt t="143070" x="7648575" y="3044825"/>
          <p14:tracePt t="143072" x="7648575" y="3038475"/>
          <p14:tracePt t="143074" x="7648575" y="3025775"/>
          <p14:tracePt t="143077" x="7648575" y="3014663"/>
          <p14:tracePt t="143080" x="7648575" y="3008313"/>
          <p14:tracePt t="143081" x="7648575" y="3001963"/>
          <p14:tracePt t="143083" x="7648575" y="2995613"/>
          <p14:tracePt t="143084" x="7648575" y="2990850"/>
          <p14:tracePt t="143087" x="7648575" y="2978150"/>
          <p14:tracePt t="143090" x="7648575" y="2967038"/>
          <p14:tracePt t="143093" x="7648575" y="2960688"/>
          <p14:tracePt t="143094" x="7648575" y="2954338"/>
          <p14:tracePt t="143094" x="7648575" y="2947988"/>
          <p14:tracePt t="143096" x="7648575" y="2943225"/>
          <p14:tracePt t="143097" x="7648575" y="2936875"/>
          <p14:tracePt t="143098" x="7648575" y="2930525"/>
          <p14:tracePt t="143100" x="7648575" y="2924175"/>
          <p14:tracePt t="143101" x="7648575" y="2919413"/>
          <p14:tracePt t="143102" x="7648575" y="2913063"/>
          <p14:tracePt t="143103" x="7642225" y="2906713"/>
          <p14:tracePt t="143105" x="7642225" y="2900363"/>
          <p14:tracePt t="143106" x="7642225" y="2894013"/>
          <p14:tracePt t="143107" x="7642225" y="2889250"/>
          <p14:tracePt t="143109" x="7642225" y="2882900"/>
          <p14:tracePt t="143110" x="7637463" y="2876550"/>
          <p14:tracePt t="143111" x="7637463" y="2870200"/>
          <p14:tracePt t="143112" x="7637463" y="2865438"/>
          <p14:tracePt t="143114" x="7637463" y="2859088"/>
          <p14:tracePt t="143115" x="7631113" y="2852738"/>
          <p14:tracePt t="143116" x="7631113" y="2846388"/>
          <p14:tracePt t="143118" x="7631113" y="2841625"/>
          <p14:tracePt t="143119" x="7631113" y="2835275"/>
          <p14:tracePt t="143121" x="7624763" y="2828925"/>
          <p14:tracePt t="143122" x="7624763" y="2822575"/>
          <p14:tracePt t="143124" x="7624763" y="2816225"/>
          <p14:tracePt t="143126" x="7618413" y="2811463"/>
          <p14:tracePt t="143127" x="7618413" y="2805113"/>
          <p14:tracePt t="143130" x="7618413" y="2798763"/>
          <p14:tracePt t="143133" x="7618413" y="2792413"/>
          <p14:tracePt t="143135" x="7613650" y="2787650"/>
          <p14:tracePt t="143139" x="7613650" y="2781300"/>
          <p14:tracePt t="143246" x="7607300" y="2781300"/>
          <p14:tracePt t="143258" x="7600950" y="2781300"/>
          <p14:tracePt t="143264" x="7594600" y="2781300"/>
          <p14:tracePt t="143270" x="7589838" y="2781300"/>
          <p14:tracePt t="143274" x="7583488" y="2781300"/>
          <p14:tracePt t="143278" x="7577138" y="2781300"/>
          <p14:tracePt t="143282" x="7570788" y="2781300"/>
          <p14:tracePt t="143285" x="7564438" y="2781300"/>
          <p14:tracePt t="143287" x="7559675" y="2781300"/>
          <p14:tracePt t="143288" x="7559675" y="2787650"/>
          <p14:tracePt t="143290" x="7553325" y="2787650"/>
          <p14:tracePt t="143292" x="7546975" y="2787650"/>
          <p14:tracePt t="143294" x="7540625" y="2787650"/>
          <p14:tracePt t="143297" x="7535863" y="2787650"/>
          <p14:tracePt t="143300" x="7529513" y="2787650"/>
          <p14:tracePt t="143302" x="7523163" y="2787650"/>
          <p14:tracePt t="143304" x="7516813" y="2787650"/>
          <p14:tracePt t="143307" x="7505700" y="2787650"/>
          <p14:tracePt t="143310" x="7499350" y="2792413"/>
          <p14:tracePt t="143311" x="7493000" y="2792413"/>
          <p14:tracePt t="143312" x="7486650" y="2792413"/>
          <p14:tracePt t="143313" x="7481888" y="2792413"/>
          <p14:tracePt t="143315" x="7475538" y="2792413"/>
          <p14:tracePt t="143316" x="7469188" y="2792413"/>
          <p14:tracePt t="143317" x="7462838" y="2792413"/>
          <p14:tracePt t="143318" x="7458075" y="2792413"/>
          <p14:tracePt t="143319" x="7451725" y="2792413"/>
          <p14:tracePt t="143321" x="7445375" y="2792413"/>
          <p14:tracePt t="143322" x="7434263" y="2792413"/>
          <p14:tracePt t="143324" x="7421563" y="2792413"/>
          <p14:tracePt t="143326" x="7415213" y="2792413"/>
          <p14:tracePt t="143329" x="7385050" y="2792413"/>
          <p14:tracePt t="143330" x="7380288" y="2792413"/>
          <p14:tracePt t="143331" x="7373938" y="2792413"/>
          <p14:tracePt t="143332" x="7361238" y="2792413"/>
          <p14:tracePt t="143333" x="7356475" y="2792413"/>
          <p14:tracePt t="143334" x="7343775" y="2792413"/>
          <p14:tracePt t="143335" x="7337425" y="2792413"/>
          <p14:tracePt t="143336" x="7326313" y="2792413"/>
          <p14:tracePt t="143337" x="7319963" y="2792413"/>
          <p14:tracePt t="143338" x="7307263" y="2792413"/>
          <p14:tracePt t="143339" x="7302500" y="2792413"/>
          <p14:tracePt t="143340" x="7289800" y="2792413"/>
          <p14:tracePt t="143341" x="7278688" y="2792413"/>
          <p14:tracePt t="143342" x="7272338" y="2792413"/>
          <p14:tracePt t="143343" x="7259638" y="2792413"/>
          <p14:tracePt t="143344" x="7248525" y="2792413"/>
          <p14:tracePt t="143345" x="7235825" y="2792413"/>
          <p14:tracePt t="143346" x="7231063" y="2792413"/>
          <p14:tracePt t="143347" x="7218363" y="2792413"/>
          <p14:tracePt t="143348" x="7205663" y="2792413"/>
          <p14:tracePt t="143349" x="7194550" y="2792413"/>
          <p14:tracePt t="143350" x="7181850" y="2792413"/>
          <p14:tracePt t="143351" x="7170738" y="2792413"/>
          <p14:tracePt t="143352" x="7158038" y="2792413"/>
          <p14:tracePt t="143353" x="7153275" y="2792413"/>
          <p14:tracePt t="143354" x="7140575" y="2792413"/>
          <p14:tracePt t="143355" x="7127875" y="2792413"/>
          <p14:tracePt t="143356" x="7116763" y="2792413"/>
          <p14:tracePt t="143357" x="7104063" y="2792413"/>
          <p14:tracePt t="143359" x="7092950" y="2792413"/>
          <p14:tracePt t="143360" x="7075488" y="2792413"/>
          <p14:tracePt t="143361" x="7062788" y="2792413"/>
          <p14:tracePt t="143361" x="7050088" y="2792413"/>
          <p14:tracePt t="143362" x="7038975" y="2792413"/>
          <p14:tracePt t="143363" x="7026275" y="2792413"/>
          <p14:tracePt t="143364" x="7008813" y="2792413"/>
          <p14:tracePt t="143365" x="6997700" y="2787650"/>
          <p14:tracePt t="143366" x="6978650" y="2787650"/>
          <p14:tracePt t="143367" x="6967538" y="2787650"/>
          <p14:tracePt t="143368" x="6943725" y="2787650"/>
          <p14:tracePt t="143369" x="6931025" y="2787650"/>
          <p14:tracePt t="143370" x="6913563" y="2787650"/>
          <p14:tracePt t="143371" x="6900863" y="2787650"/>
          <p14:tracePt t="143372" x="6889750" y="2787650"/>
          <p14:tracePt t="143374" x="6853238" y="2787650"/>
          <p14:tracePt t="143375" x="6842125" y="2787650"/>
          <p14:tracePt t="143376" x="6829425" y="2787650"/>
          <p14:tracePt t="143377" x="6811963" y="2787650"/>
          <p14:tracePt t="143378" x="6794500" y="2787650"/>
          <p14:tracePt t="143379" x="6775450" y="2787650"/>
          <p14:tracePt t="143380" x="6757988" y="2787650"/>
          <p14:tracePt t="143381" x="6745288" y="2787650"/>
          <p14:tracePt t="143382" x="6727825" y="2781300"/>
          <p14:tracePt t="143383" x="6710363" y="2781300"/>
          <p14:tracePt t="143384" x="6697663" y="2781300"/>
          <p14:tracePt t="143385" x="6686550" y="2781300"/>
          <p14:tracePt t="143386" x="6667500" y="2781300"/>
          <p14:tracePt t="143387" x="6650038" y="2781300"/>
          <p14:tracePt t="143388" x="6632575" y="2774950"/>
          <p14:tracePt t="143389" x="6619875" y="2774950"/>
          <p14:tracePt t="143390" x="6602413" y="2774950"/>
          <p14:tracePt t="143391" x="6584950" y="2774950"/>
          <p14:tracePt t="143392" x="6554788" y="2768600"/>
          <p14:tracePt t="143393" x="6537325" y="2768600"/>
          <p14:tracePt t="143394" x="6524625" y="2768600"/>
          <p14:tracePt t="143395" x="6507163" y="2768600"/>
          <p14:tracePt t="143396" x="6488113" y="2763838"/>
          <p14:tracePt t="143397" x="6470650" y="2763838"/>
          <p14:tracePt t="143398" x="6459538" y="2757488"/>
          <p14:tracePt t="143399" x="6440488" y="2757488"/>
          <p14:tracePt t="143400" x="6423025" y="2757488"/>
          <p14:tracePt t="143401" x="6410325" y="2757488"/>
          <p14:tracePt t="143402" x="6399213" y="2757488"/>
          <p14:tracePt t="143403" x="6381750" y="2751138"/>
          <p14:tracePt t="143404" x="6362700" y="2751138"/>
          <p14:tracePt t="143405" x="6345238" y="2744788"/>
          <p14:tracePt t="143406" x="6332538" y="2744788"/>
          <p14:tracePt t="143407" x="6303963" y="2744788"/>
          <p14:tracePt t="143408" x="6291263" y="2738438"/>
          <p14:tracePt t="143412" x="6243638" y="2733675"/>
          <p14:tracePt t="143412" x="6226175" y="2733675"/>
          <p14:tracePt t="143413" x="6219825" y="2733675"/>
          <p14:tracePt t="143414" x="6202363" y="2727325"/>
          <p14:tracePt t="143415" x="6189663" y="2727325"/>
          <p14:tracePt t="143416" x="6172200" y="2727325"/>
          <p14:tracePt t="143417" x="6165850" y="2727325"/>
          <p14:tracePt t="143418" x="6148388" y="2720975"/>
          <p14:tracePt t="143419" x="6135688" y="2720975"/>
          <p14:tracePt t="143420" x="6124575" y="2720975"/>
          <p14:tracePt t="143421" x="6105525" y="2714625"/>
          <p14:tracePt t="143422" x="6094413" y="2714625"/>
          <p14:tracePt t="143424" x="6057900" y="2714625"/>
          <p14:tracePt t="143425" x="6046788" y="2709863"/>
          <p14:tracePt t="143427" x="6022975" y="2709863"/>
          <p14:tracePt t="143428" x="6010275" y="2709863"/>
          <p14:tracePt t="143429" x="5997575" y="2709863"/>
          <p14:tracePt t="143430" x="5986463" y="2709863"/>
          <p14:tracePt t="143431" x="5973763" y="2709863"/>
          <p14:tracePt t="143432" x="5962650" y="2703513"/>
          <p14:tracePt t="143433" x="5949950" y="2703513"/>
          <p14:tracePt t="143434" x="5945188" y="2703513"/>
          <p14:tracePt t="143435" x="5932488" y="2703513"/>
          <p14:tracePt t="143436" x="5919788" y="2703513"/>
          <p14:tracePt t="143437" x="5915025" y="2703513"/>
          <p14:tracePt t="143438" x="5908675" y="2703513"/>
          <p14:tracePt t="143439" x="5902325" y="2703513"/>
          <p14:tracePt t="143440" x="5891213" y="2703513"/>
          <p14:tracePt t="143441" x="5884863" y="2703513"/>
          <p14:tracePt t="143442" x="5872163" y="2703513"/>
          <p14:tracePt t="143443" x="5861050" y="2703513"/>
          <p14:tracePt t="143444" x="5854700" y="2703513"/>
          <p14:tracePt t="143445" x="5848350" y="2703513"/>
          <p14:tracePt t="143446" x="5837238" y="2703513"/>
          <p14:tracePt t="143447" x="5830888" y="2703513"/>
          <p14:tracePt t="143448" x="5824538" y="2703513"/>
          <p14:tracePt t="143449" x="5818188" y="2703513"/>
          <p14:tracePt t="143450" x="5807075" y="2703513"/>
          <p14:tracePt t="143452" x="5800725" y="2703513"/>
          <p14:tracePt t="143453" x="5789613" y="2703513"/>
          <p14:tracePt t="143456" x="5770563" y="2703513"/>
          <p14:tracePt t="143462" x="5746750" y="2703513"/>
          <p14:tracePt t="143463" x="5740400" y="2703513"/>
          <p14:tracePt t="143464" x="5735638" y="2703513"/>
          <p14:tracePt t="143465" x="5729288" y="2703513"/>
          <p14:tracePt t="143467" x="5722938" y="2703513"/>
          <p14:tracePt t="143468" x="5716588" y="2703513"/>
          <p14:tracePt t="143469" x="5716588" y="2709863"/>
          <p14:tracePt t="143470" x="5711825" y="2709863"/>
          <p14:tracePt t="143471" x="5705475" y="2709863"/>
          <p14:tracePt t="143474" x="5699125" y="2709863"/>
          <p14:tracePt t="143476" x="5692775" y="2709863"/>
          <p14:tracePt t="143479" x="5688013" y="2709863"/>
          <p14:tracePt t="143481" x="5681663" y="2714625"/>
          <p14:tracePt t="143484" x="5675313" y="2714625"/>
          <p14:tracePt t="143487" x="5668963" y="2714625"/>
          <p14:tracePt t="143491" x="5664200" y="2714625"/>
          <p14:tracePt t="143494" x="5664200" y="2720975"/>
          <p14:tracePt t="143496" x="5657850" y="2720975"/>
          <p14:tracePt t="143498" x="5651500" y="2720975"/>
          <p14:tracePt t="143502" x="5645150" y="2720975"/>
          <p14:tracePt t="143507" x="5638800" y="2720975"/>
          <p14:tracePt t="143508" x="5638800" y="2727325"/>
          <p14:tracePt t="143511" x="5634038" y="2727325"/>
          <p14:tracePt t="143513" x="5627688" y="2727325"/>
          <p14:tracePt t="143517" x="5621338" y="2727325"/>
          <p14:tracePt t="143521" x="5614988" y="2727325"/>
          <p14:tracePt t="143522" x="5614988" y="2733675"/>
          <p14:tracePt t="143525" x="5610225" y="2733675"/>
          <p14:tracePt t="143528" x="5603875" y="2733675"/>
          <p14:tracePt t="143531" x="5597525" y="2733675"/>
          <p14:tracePt t="143534" x="5591175" y="2733675"/>
          <p14:tracePt t="143536" x="5586413" y="2733675"/>
          <p14:tracePt t="143541" x="5580063" y="2733675"/>
          <p14:tracePt t="143543" x="5573713" y="2733675"/>
          <p14:tracePt t="143544" x="5567363" y="2733675"/>
          <p14:tracePt t="143547" x="5561013" y="2738438"/>
          <p14:tracePt t="143549" x="5556250" y="2738438"/>
          <p14:tracePt t="143553" x="5543550" y="2738438"/>
          <p14:tracePt t="143555" x="5537200" y="2738438"/>
          <p14:tracePt t="143556" x="5532438" y="2738438"/>
          <p14:tracePt t="143558" x="5526088" y="2738438"/>
          <p14:tracePt t="143560" x="5519738" y="2738438"/>
          <p14:tracePt t="143561" x="5513388" y="2738438"/>
          <p14:tracePt t="143562" x="5508625" y="2738438"/>
          <p14:tracePt t="143563" x="5502275" y="2738438"/>
          <p14:tracePt t="143565" x="5495925" y="2738438"/>
          <p14:tracePt t="143566" x="5489575" y="2738438"/>
          <p14:tracePt t="143567" x="5483225" y="2744788"/>
          <p14:tracePt t="143568" x="5478463" y="2744788"/>
          <p14:tracePt t="143570" x="5472113" y="2744788"/>
          <p14:tracePt t="143571" x="5465763" y="2744788"/>
          <p14:tracePt t="143572" x="5459413" y="2744788"/>
          <p14:tracePt t="143574" x="5448300" y="2744788"/>
          <p14:tracePt t="143575" x="5441950" y="2744788"/>
          <p14:tracePt t="143576" x="5435600" y="2744788"/>
          <p14:tracePt t="143577" x="5430838" y="2744788"/>
          <p14:tracePt t="143578" x="5424488" y="2744788"/>
          <p14:tracePt t="143579" x="5418138" y="2744788"/>
          <p14:tracePt t="143580" x="5411788" y="2744788"/>
          <p14:tracePt t="143581" x="5407025" y="2751138"/>
          <p14:tracePt t="143582" x="5400675" y="2751138"/>
          <p14:tracePt t="143583" x="5394325" y="2751138"/>
          <p14:tracePt t="143584" x="5387975" y="2751138"/>
          <p14:tracePt t="143585" x="5381625" y="2751138"/>
          <p14:tracePt t="143586" x="5376863" y="2751138"/>
          <p14:tracePt t="143587" x="5370513" y="2751138"/>
          <p14:tracePt t="143588" x="5364163" y="2751138"/>
          <p14:tracePt t="143589" x="5357813" y="2751138"/>
          <p14:tracePt t="143591" x="5353050" y="2751138"/>
          <p14:tracePt t="143592" x="5340350" y="2751138"/>
          <p14:tracePt t="143593" x="5334000" y="2751138"/>
          <p14:tracePt t="143594" x="5329238" y="2751138"/>
          <p14:tracePt t="143595" x="5322888" y="2751138"/>
          <p14:tracePt t="143597" x="5310188" y="2751138"/>
          <p14:tracePt t="143598" x="5310188" y="2757488"/>
          <p14:tracePt t="143599" x="5303838" y="2757488"/>
          <p14:tracePt t="143600" x="5299075" y="2757488"/>
          <p14:tracePt t="143601" x="5292725" y="2757488"/>
          <p14:tracePt t="143602" x="5286375" y="2757488"/>
          <p14:tracePt t="143603" x="5280025" y="2757488"/>
          <p14:tracePt t="143605" x="5275263" y="2757488"/>
          <p14:tracePt t="143607" x="5268913" y="2757488"/>
          <p14:tracePt t="143609" x="5256213" y="2757488"/>
          <p14:tracePt t="143611" x="5251450" y="2757488"/>
          <p14:tracePt t="143612" x="5245100" y="2757488"/>
          <p14:tracePt t="143614" x="5238750" y="2757488"/>
          <p14:tracePt t="143615" x="5232400" y="2757488"/>
          <p14:tracePt t="143617" x="5227638" y="2757488"/>
          <p14:tracePt t="143618" x="5221288" y="2757488"/>
          <p14:tracePt t="143619" x="5214938" y="2757488"/>
          <p14:tracePt t="143622" x="5208588" y="2751138"/>
          <p14:tracePt t="143624" x="5202238" y="2751138"/>
          <p14:tracePt t="143627" x="5197475" y="2751138"/>
          <p14:tracePt t="143627" x="5197475" y="2744788"/>
          <p14:tracePt t="143628" x="5191125" y="2744788"/>
          <p14:tracePt t="143629" x="5184775" y="2744788"/>
          <p14:tracePt t="143631" x="5178425" y="2744788"/>
          <p14:tracePt t="143633" x="5173663" y="2744788"/>
          <p14:tracePt t="143635" x="5167313" y="2738438"/>
          <p14:tracePt t="143637" x="5160963" y="2733675"/>
          <p14:tracePt t="143639" x="5154613" y="2733675"/>
          <p14:tracePt t="143642" x="5149850" y="2733675"/>
          <p14:tracePt t="143643" x="5143500" y="2727325"/>
          <p14:tracePt t="143645" x="5137150" y="2727325"/>
          <p14:tracePt t="143646" x="5130800" y="2727325"/>
          <p14:tracePt t="143647" x="5130800" y="2720975"/>
          <p14:tracePt t="143649" x="5124450" y="2720975"/>
          <p14:tracePt t="143650" x="5119688" y="2720975"/>
          <p14:tracePt t="143651" x="5119688" y="2714625"/>
          <p14:tracePt t="143652" x="5113338" y="2714625"/>
          <p14:tracePt t="143653" x="5106988" y="2714625"/>
          <p14:tracePt t="143655" x="5100638" y="2709863"/>
          <p14:tracePt t="143657" x="5095875" y="2709863"/>
          <p14:tracePt t="143658" x="5089525" y="2709863"/>
          <p14:tracePt t="143660" x="5083175" y="2709863"/>
          <p14:tracePt t="143661" x="5076825" y="2703513"/>
          <p14:tracePt t="143663" x="5072063" y="2703513"/>
          <p14:tracePt t="143664" x="5065713" y="2697163"/>
          <p14:tracePt t="143665" x="5059363" y="2697163"/>
          <p14:tracePt t="143667" x="5053013" y="2697163"/>
          <p14:tracePt t="143668" x="5046663" y="2697163"/>
          <p14:tracePt t="143669" x="5041900" y="2697163"/>
          <p14:tracePt t="143670" x="5035550" y="2697163"/>
          <p14:tracePt t="143671" x="5035550" y="2690813"/>
          <p14:tracePt t="143672" x="5029200" y="2690813"/>
          <p14:tracePt t="143674" x="5022850" y="2690813"/>
          <p14:tracePt t="143676" x="5011738" y="2690813"/>
          <p14:tracePt t="143677" x="5005388" y="2690813"/>
          <p14:tracePt t="143679" x="4999038" y="2690813"/>
          <p14:tracePt t="143680" x="4994275" y="2690813"/>
          <p14:tracePt t="143681" x="4987925" y="2690813"/>
          <p14:tracePt t="143683" x="4981575" y="2690813"/>
          <p14:tracePt t="143684" x="4975225" y="2690813"/>
          <p14:tracePt t="143685" x="4970463" y="2690813"/>
          <p14:tracePt t="143686" x="4964113" y="2690813"/>
          <p14:tracePt t="143689" x="4957763" y="2690813"/>
          <p14:tracePt t="143691" x="4945063" y="2690813"/>
          <p14:tracePt t="143692" x="4940300" y="2690813"/>
          <p14:tracePt t="143693" x="4933950" y="2690813"/>
          <p14:tracePt t="143694" x="4927600" y="2690813"/>
          <p14:tracePt t="143696" x="4921250" y="2690813"/>
          <p14:tracePt t="143698" x="4910138" y="2690813"/>
          <p14:tracePt t="143700" x="4903788" y="2690813"/>
          <p14:tracePt t="143702" x="4897438" y="2690813"/>
          <p14:tracePt t="143703" x="4892675" y="2690813"/>
          <p14:tracePt t="143705" x="4886325" y="2690813"/>
          <p14:tracePt t="143707" x="4879975" y="2690813"/>
          <p14:tracePt t="143710" x="4873625" y="2690813"/>
          <p14:tracePt t="143712" x="4867275" y="2690813"/>
          <p14:tracePt t="143714" x="4862513" y="2690813"/>
          <p14:tracePt t="143718" x="4856163" y="2690813"/>
          <p14:tracePt t="143723" x="4856163" y="2697163"/>
          <p14:tracePt t="143727" x="4849813" y="2697163"/>
          <p14:tracePt t="143907" x="4849813" y="2703513"/>
          <p14:tracePt t="143909" x="4843463" y="2703513"/>
          <p14:tracePt t="143912" x="4843463" y="2709863"/>
          <p14:tracePt t="143913" x="4843463" y="2714625"/>
          <p14:tracePt t="143916" x="4843463" y="2720975"/>
          <p14:tracePt t="143918" x="4843463" y="2727325"/>
          <p14:tracePt t="143922" x="4843463" y="2744788"/>
          <p14:tracePt t="143925" x="4843463" y="2757488"/>
          <p14:tracePt t="143928" x="4843463" y="2774950"/>
          <p14:tracePt t="143929" x="4843463" y="2781300"/>
          <p14:tracePt t="143930" x="4843463" y="2787650"/>
          <p14:tracePt t="143932" x="4843463" y="2798763"/>
          <p14:tracePt t="143934" x="4843463" y="2811463"/>
          <p14:tracePt t="143935" x="4843463" y="2816225"/>
          <p14:tracePt t="143936" x="4843463" y="2822575"/>
          <p14:tracePt t="143937" x="4843463" y="2828925"/>
          <p14:tracePt t="143938" x="4843463" y="2835275"/>
          <p14:tracePt t="143939" x="4843463" y="2841625"/>
          <p14:tracePt t="143940" x="4843463" y="2846388"/>
          <p14:tracePt t="143942" x="4843463" y="2852738"/>
          <p14:tracePt t="143943" x="4843463" y="2865438"/>
          <p14:tracePt t="143944" x="4843463" y="2870200"/>
          <p14:tracePt t="143945" x="4838700" y="2876550"/>
          <p14:tracePt t="143946" x="4838700" y="2882900"/>
          <p14:tracePt t="143947" x="4838700" y="2889250"/>
          <p14:tracePt t="143948" x="4838700" y="2894013"/>
          <p14:tracePt t="143949" x="4838700" y="2900363"/>
          <p14:tracePt t="143951" x="4838700" y="2906713"/>
          <p14:tracePt t="143952" x="4838700" y="2913063"/>
          <p14:tracePt t="143953" x="4838700" y="2924175"/>
          <p14:tracePt t="143954" x="4838700" y="2930525"/>
          <p14:tracePt t="143955" x="4838700" y="2936875"/>
          <p14:tracePt t="143956" x="4832350" y="2943225"/>
          <p14:tracePt t="143957" x="4832350" y="2947988"/>
          <p14:tracePt t="143959" x="4832350" y="2954338"/>
          <p14:tracePt t="143960" x="4832350" y="2967038"/>
          <p14:tracePt t="143961" x="4832350" y="2971800"/>
          <p14:tracePt t="143962" x="4832350" y="2978150"/>
          <p14:tracePt t="143963" x="4832350" y="2984500"/>
          <p14:tracePt t="143964" x="4832350" y="2990850"/>
          <p14:tracePt t="143965" x="4832350" y="2995613"/>
          <p14:tracePt t="143966" x="4826000" y="3001963"/>
          <p14:tracePt t="143967" x="4826000" y="3008313"/>
          <p14:tracePt t="143968" x="4826000" y="3014663"/>
          <p14:tracePt t="143969" x="4826000" y="3021013"/>
          <p14:tracePt t="143970" x="4826000" y="3025775"/>
          <p14:tracePt t="143971" x="4826000" y="3032125"/>
          <p14:tracePt t="143972" x="4826000" y="3038475"/>
          <p14:tracePt t="143973" x="4826000" y="3044825"/>
          <p14:tracePt t="143974" x="4826000" y="3049588"/>
          <p14:tracePt t="143975" x="4826000" y="3055938"/>
          <p14:tracePt t="143976" x="4826000" y="3062288"/>
          <p14:tracePt t="143977" x="4819650" y="3068638"/>
          <p14:tracePt t="143978" x="4819650" y="3073400"/>
          <p14:tracePt t="143980" x="4819650" y="3079750"/>
          <p14:tracePt t="143981" x="4819650" y="3086100"/>
          <p14:tracePt t="143982" x="4819650" y="3092450"/>
          <p14:tracePt t="143983" x="4819650" y="3098800"/>
          <p14:tracePt t="143984" x="4819650" y="3103563"/>
          <p14:tracePt t="143985" x="4819650" y="3109913"/>
          <p14:tracePt t="143986" x="4819650" y="3116263"/>
          <p14:tracePt t="143987" x="4819650" y="3122613"/>
          <p14:tracePt t="143989" x="4819650" y="3127375"/>
          <p14:tracePt t="143990" x="4819650" y="3133725"/>
          <p14:tracePt t="143991" x="4819650" y="3140075"/>
          <p14:tracePt t="143992" x="4819650" y="3146425"/>
          <p14:tracePt t="143994" x="4819650" y="3151188"/>
          <p14:tracePt t="143995" x="4819650" y="3157538"/>
          <p14:tracePt t="143996" x="4819650" y="3163888"/>
          <p14:tracePt t="143997" x="4819650" y="3170238"/>
          <p14:tracePt t="143998" x="4819650" y="3176588"/>
          <p14:tracePt t="144000" x="4819650" y="3181350"/>
          <p14:tracePt t="144001" x="4819650" y="3187700"/>
          <p14:tracePt t="144002" x="4819650" y="3194050"/>
          <p14:tracePt t="144003" x="4819650" y="3200400"/>
          <p14:tracePt t="144004" x="4819650" y="3205163"/>
          <p14:tracePt t="144007" x="4819650" y="3217863"/>
          <p14:tracePt t="144008" x="4819650" y="3224213"/>
          <p14:tracePt t="144010" x="4819650" y="3228975"/>
          <p14:tracePt t="144011" x="4819650" y="3235325"/>
          <p14:tracePt t="144012" x="4819650" y="3241675"/>
          <p14:tracePt t="144014" x="4819650" y="3248025"/>
          <p14:tracePt t="144015" x="4819650" y="3252788"/>
          <p14:tracePt t="144016" x="4819650" y="3259138"/>
          <p14:tracePt t="144017" x="4819650" y="3265488"/>
          <p14:tracePt t="144019" x="4819650" y="3271838"/>
          <p14:tracePt t="144020" x="4819650" y="3278188"/>
          <p14:tracePt t="144024" x="4819650" y="3289300"/>
          <p14:tracePt t="144029" x="4819650" y="3302000"/>
          <p14:tracePt t="144030" x="4819650" y="3306763"/>
          <p14:tracePt t="144031" x="4819650" y="3313113"/>
          <p14:tracePt t="144033" x="4819650" y="3319463"/>
          <p14:tracePt t="144034" x="4819650" y="3325813"/>
          <p14:tracePt t="144036" x="4819650" y="3330575"/>
          <p14:tracePt t="144039" x="4819650" y="3336925"/>
          <p14:tracePt t="144041" x="4819650" y="3343275"/>
          <p14:tracePt t="144046" x="4819650" y="3349625"/>
          <p14:tracePt t="144048" x="4819650" y="3355975"/>
          <p14:tracePt t="144054" x="4819650" y="3360738"/>
          <p14:tracePt t="144061" x="4819650" y="3367088"/>
          <p14:tracePt t="144110" x="4819650" y="3373438"/>
          <p14:tracePt t="144124" x="4814888" y="3373438"/>
          <p14:tracePt t="144127" x="4814888" y="3379788"/>
          <p14:tracePt t="145544" x="4808538" y="3379788"/>
          <p14:tracePt t="145548" x="4808538" y="3384550"/>
          <p14:tracePt t="145551" x="4802188" y="3384550"/>
          <p14:tracePt t="145560" x="4795838" y="3390900"/>
          <p14:tracePt t="145571" x="4791075" y="3397250"/>
          <p14:tracePt t="145585" x="4784725" y="3397250"/>
          <p14:tracePt t="147645" x="4784725" y="3390900"/>
          <p14:tracePt t="147648" x="4791075" y="3384550"/>
          <p14:tracePt t="147651" x="4795838" y="3373438"/>
          <p14:tracePt t="147652" x="4795838" y="3367088"/>
          <p14:tracePt t="147653" x="4795838" y="3360738"/>
          <p14:tracePt t="147654" x="4802188" y="3360738"/>
          <p14:tracePt t="147655" x="4802188" y="3349625"/>
          <p14:tracePt t="147658" x="4808538" y="3336925"/>
          <p14:tracePt t="147658" x="4808538" y="3330575"/>
          <p14:tracePt t="147659" x="4808538" y="3325813"/>
          <p14:tracePt t="147660" x="4814888" y="3319463"/>
          <p14:tracePt t="147661" x="4814888" y="3313113"/>
          <p14:tracePt t="147662" x="4819650" y="3295650"/>
          <p14:tracePt t="147663" x="4819650" y="3289300"/>
          <p14:tracePt t="147664" x="4826000" y="3282950"/>
          <p14:tracePt t="147665" x="4826000" y="3278188"/>
          <p14:tracePt t="147666" x="4832350" y="3265488"/>
          <p14:tracePt t="147667" x="4832350" y="3259138"/>
          <p14:tracePt t="147668" x="4838700" y="3248025"/>
          <p14:tracePt t="147669" x="4838700" y="3241675"/>
          <p14:tracePt t="147670" x="4843463" y="3228975"/>
          <p14:tracePt t="147671" x="4843463" y="3224213"/>
          <p14:tracePt t="147672" x="4849813" y="3211513"/>
          <p14:tracePt t="147673" x="4849813" y="3200400"/>
          <p14:tracePt t="147676" x="4856163" y="3170238"/>
          <p14:tracePt t="147677" x="4862513" y="3163888"/>
          <p14:tracePt t="147678" x="4867275" y="3157538"/>
          <p14:tracePt t="147679" x="4867275" y="3146425"/>
          <p14:tracePt t="147680" x="4867275" y="3140075"/>
          <p14:tracePt t="147681" x="4873625" y="3133725"/>
          <p14:tracePt t="147682" x="4873625" y="3127375"/>
          <p14:tracePt t="147683" x="4873625" y="3122613"/>
          <p14:tracePt t="147684" x="4879975" y="3109913"/>
          <p14:tracePt t="147685" x="4879975" y="3103563"/>
          <p14:tracePt t="147686" x="4879975" y="3098800"/>
          <p14:tracePt t="147687" x="4886325" y="3086100"/>
          <p14:tracePt t="147688" x="4886325" y="3079750"/>
          <p14:tracePt t="147689" x="4892675" y="3073400"/>
          <p14:tracePt t="147690" x="4892675" y="3068638"/>
          <p14:tracePt t="147692" x="4892675" y="3055938"/>
          <p14:tracePt t="147695" x="4892675" y="3032125"/>
          <p14:tracePt t="147696" x="4897438" y="3025775"/>
          <p14:tracePt t="147697" x="4897438" y="3021013"/>
          <p14:tracePt t="147698" x="4897438" y="3014663"/>
          <p14:tracePt t="147699" x="4897438" y="3008313"/>
          <p14:tracePt t="147700" x="4897438" y="3001963"/>
          <p14:tracePt t="147701" x="4903788" y="2995613"/>
          <p14:tracePt t="147702" x="4903788" y="2990850"/>
          <p14:tracePt t="147703" x="4903788" y="2984500"/>
          <p14:tracePt t="147704" x="4903788" y="2971800"/>
          <p14:tracePt t="147706" x="4903788" y="2967038"/>
          <p14:tracePt t="147709" x="4910138" y="2947988"/>
          <p14:tracePt t="147710" x="4910138" y="2943225"/>
          <p14:tracePt t="147712" x="4910138" y="2936875"/>
          <p14:tracePt t="147713" x="4910138" y="2930525"/>
          <p14:tracePt t="147714" x="4916488" y="2924175"/>
          <p14:tracePt t="147715" x="4916488" y="2919413"/>
          <p14:tracePt t="147717" x="4916488" y="2913063"/>
          <p14:tracePt t="147718" x="4916488" y="2906713"/>
          <p14:tracePt t="147719" x="4921250" y="2900363"/>
          <p14:tracePt t="147720" x="4921250" y="2894013"/>
          <p14:tracePt t="147721" x="4921250" y="2889250"/>
          <p14:tracePt t="147722" x="4927600" y="2889250"/>
          <p14:tracePt t="147723" x="4927600" y="2882900"/>
          <p14:tracePt t="147725" x="4927600" y="2876550"/>
          <p14:tracePt t="147726" x="4933950" y="2865438"/>
          <p14:tracePt t="147727" x="4933950" y="2859088"/>
          <p14:tracePt t="147728" x="4940300" y="2852738"/>
          <p14:tracePt t="147729" x="4940300" y="2846388"/>
          <p14:tracePt t="147730" x="4945063" y="2846388"/>
          <p14:tracePt t="147731" x="4945063" y="2835275"/>
          <p14:tracePt t="147732" x="4951413" y="2828925"/>
          <p14:tracePt t="147734" x="4957763" y="2822575"/>
          <p14:tracePt t="147735" x="4964113" y="2816225"/>
          <p14:tracePt t="147736" x="4964113" y="2811463"/>
          <p14:tracePt t="147737" x="4970463" y="2805113"/>
          <p14:tracePt t="147740" x="4981575" y="2787650"/>
          <p14:tracePt t="147742" x="4987925" y="2781300"/>
          <p14:tracePt t="147745" x="5011738" y="2757488"/>
          <p14:tracePt t="147746" x="5018088" y="2751138"/>
          <p14:tracePt t="147747" x="5018088" y="2744788"/>
          <p14:tracePt t="147748" x="5029200" y="2738438"/>
          <p14:tracePt t="147749" x="5035550" y="2733675"/>
          <p14:tracePt t="147750" x="5041900" y="2720975"/>
          <p14:tracePt t="147751" x="5046663" y="2714625"/>
          <p14:tracePt t="147752" x="5053013" y="2709863"/>
          <p14:tracePt t="147753" x="5059363" y="2703513"/>
          <p14:tracePt t="147754" x="5065713" y="2697163"/>
          <p14:tracePt t="147755" x="5072063" y="2690813"/>
          <p14:tracePt t="147756" x="5076825" y="2686050"/>
          <p14:tracePt t="147758" x="5095875" y="2673350"/>
          <p14:tracePt t="147759" x="5100638" y="2667000"/>
          <p14:tracePt t="147762" x="5119688" y="2649538"/>
          <p14:tracePt t="147762" x="5124450" y="2643188"/>
          <p14:tracePt t="147763" x="5137150" y="2636838"/>
          <p14:tracePt t="147764" x="5149850" y="2632075"/>
          <p14:tracePt t="147765" x="5154613" y="2625725"/>
          <p14:tracePt t="147766" x="5167313" y="2619375"/>
          <p14:tracePt t="147767" x="5173663" y="2613025"/>
          <p14:tracePt t="147768" x="5184775" y="2608263"/>
          <p14:tracePt t="147769" x="5191125" y="2601913"/>
          <p14:tracePt t="147770" x="5202238" y="2589213"/>
          <p14:tracePt t="147773" x="5227638" y="2578100"/>
          <p14:tracePt t="147774" x="5232400" y="2571750"/>
          <p14:tracePt t="147776" x="5245100" y="2565400"/>
          <p14:tracePt t="147776" x="5256213" y="2559050"/>
          <p14:tracePt t="147777" x="5262563" y="2554288"/>
          <p14:tracePt t="147778" x="5275263" y="2547938"/>
          <p14:tracePt t="147780" x="5299075" y="2535238"/>
          <p14:tracePt t="147781" x="5310188" y="2530475"/>
          <p14:tracePt t="147782" x="5322888" y="2524125"/>
          <p14:tracePt t="147783" x="5334000" y="2517775"/>
          <p14:tracePt t="147784" x="5346700" y="2511425"/>
          <p14:tracePt t="147785" x="5357813" y="2506663"/>
          <p14:tracePt t="147786" x="5370513" y="2500313"/>
          <p14:tracePt t="147787" x="5381625" y="2500313"/>
          <p14:tracePt t="147789" x="5400675" y="2487613"/>
          <p14:tracePt t="147790" x="5411788" y="2481263"/>
          <p14:tracePt t="147792" x="5441950" y="2470150"/>
          <p14:tracePt t="147793" x="5454650" y="2470150"/>
          <p14:tracePt t="147794" x="5465763" y="2463800"/>
          <p14:tracePt t="147797" x="5508625" y="2446338"/>
          <p14:tracePt t="147799" x="5519738" y="2446338"/>
          <p14:tracePt t="147801" x="5573713" y="2428875"/>
          <p14:tracePt t="147802" x="5586413" y="2422525"/>
          <p14:tracePt t="147805" x="5621338" y="2416175"/>
          <p14:tracePt t="147806" x="5651500" y="2405063"/>
          <p14:tracePt t="147808" x="5668963" y="2405063"/>
          <p14:tracePt t="147809" x="5688013" y="2398713"/>
          <p14:tracePt t="147810" x="5699125" y="2392363"/>
          <p14:tracePt t="147810" x="5716588" y="2392363"/>
          <p14:tracePt t="147811" x="5729288" y="2386013"/>
          <p14:tracePt t="147813" x="5765800" y="2379663"/>
          <p14:tracePt t="147816" x="5830888" y="2368550"/>
          <p14:tracePt t="147817" x="5843588" y="2368550"/>
          <p14:tracePt t="147818" x="5867400" y="2362200"/>
          <p14:tracePt t="147819" x="5878513" y="2362200"/>
          <p14:tracePt t="147820" x="5895975" y="2355850"/>
          <p14:tracePt t="147821" x="5919788" y="2355850"/>
          <p14:tracePt t="147822" x="5938838" y="2351088"/>
          <p14:tracePt t="147824" x="5956300" y="2351088"/>
          <p14:tracePt t="147825" x="5992813" y="2344738"/>
          <p14:tracePt t="147827" x="6027738" y="2338388"/>
          <p14:tracePt t="147828" x="6046788" y="2338388"/>
          <p14:tracePt t="147829" x="6070600" y="2332038"/>
          <p14:tracePt t="147830" x="6081713" y="2332038"/>
          <p14:tracePt t="147831" x="6105525" y="2332038"/>
          <p14:tracePt t="147832" x="6124575" y="2327275"/>
          <p14:tracePt t="147833" x="6142038" y="2327275"/>
          <p14:tracePt t="147834" x="6159500" y="2327275"/>
          <p14:tracePt t="147835" x="6176963" y="2320925"/>
          <p14:tracePt t="147836" x="6202363" y="2320925"/>
          <p14:tracePt t="147837" x="6219825" y="2320925"/>
          <p14:tracePt t="147838" x="6230938" y="2320925"/>
          <p14:tracePt t="147841" x="6273800" y="2314575"/>
          <p14:tracePt t="147842" x="6308725" y="2314575"/>
          <p14:tracePt t="147845" x="6375400" y="2308225"/>
          <p14:tracePt t="147846" x="6392863" y="2308225"/>
          <p14:tracePt t="147847" x="6410325" y="2308225"/>
          <p14:tracePt t="147848" x="6423025" y="2308225"/>
          <p14:tracePt t="147849" x="6440488" y="2308225"/>
          <p14:tracePt t="147850" x="6459538" y="2308225"/>
          <p14:tracePt t="147851" x="6488113" y="2308225"/>
          <p14:tracePt t="147852" x="6507163" y="2308225"/>
          <p14:tracePt t="147853" x="6524625" y="2308225"/>
          <p14:tracePt t="147854" x="6542088" y="2308225"/>
          <p14:tracePt t="147856" x="6561138" y="2308225"/>
          <p14:tracePt t="147856" x="6572250" y="2308225"/>
          <p14:tracePt t="147857" x="6589713" y="2308225"/>
          <p14:tracePt t="147859" x="6638925" y="2308225"/>
          <p14:tracePt t="147860" x="6656388" y="2308225"/>
          <p14:tracePt t="147861" x="6673850" y="2301875"/>
          <p14:tracePt t="147862" x="6691313" y="2301875"/>
          <p14:tracePt t="147863" x="6710363" y="2301875"/>
          <p14:tracePt t="147864" x="6721475" y="2301875"/>
          <p14:tracePt t="147865" x="6740525" y="2301875"/>
          <p14:tracePt t="147866" x="6757988" y="2301875"/>
          <p14:tracePt t="147867" x="6788150" y="2301875"/>
          <p14:tracePt t="147868" x="6805613" y="2301875"/>
          <p14:tracePt t="147869" x="6823075" y="2301875"/>
          <p14:tracePt t="147870" x="6842125" y="2301875"/>
          <p14:tracePt t="147873" x="6889750" y="2301875"/>
          <p14:tracePt t="147875" x="6907213" y="2301875"/>
          <p14:tracePt t="147876" x="6954838" y="2301875"/>
          <p14:tracePt t="147877" x="6973888" y="2301875"/>
          <p14:tracePt t="147878" x="6991350" y="2301875"/>
          <p14:tracePt t="147879" x="7015163" y="2301875"/>
          <p14:tracePt t="147880" x="7021513" y="2301875"/>
          <p14:tracePt t="147881" x="7038975" y="2301875"/>
          <p14:tracePt t="147882" x="7056438" y="2301875"/>
          <p14:tracePt t="147883" x="7086600" y="2301875"/>
          <p14:tracePt t="147884" x="7104063" y="2301875"/>
          <p14:tracePt t="147885" x="7123113" y="2301875"/>
          <p14:tracePt t="147886" x="7146925" y="2301875"/>
          <p14:tracePt t="147887" x="7164388" y="2301875"/>
          <p14:tracePt t="147889" x="7188200" y="2301875"/>
          <p14:tracePt t="147891" x="7205663" y="2301875"/>
          <p14:tracePt t="147891" x="7235825" y="2301875"/>
          <p14:tracePt t="147892" x="7254875" y="2301875"/>
          <p14:tracePt t="147893" x="7272338" y="2301875"/>
          <p14:tracePt t="147894" x="7289800" y="2301875"/>
          <p14:tracePt t="147895" x="7307263" y="2301875"/>
          <p14:tracePt t="147896" x="7319963" y="2308225"/>
          <p14:tracePt t="147897" x="7337425" y="2308225"/>
          <p14:tracePt t="147898" x="7356475" y="2308225"/>
          <p14:tracePt t="147899" x="7385050" y="2308225"/>
          <p14:tracePt t="147900" x="7404100" y="2308225"/>
          <p14:tracePt t="147901" x="7421563" y="2308225"/>
          <p14:tracePt t="147902" x="7439025" y="2314575"/>
          <p14:tracePt t="147903" x="7458075" y="2314575"/>
          <p14:tracePt t="147904" x="7469188" y="2314575"/>
          <p14:tracePt t="147905" x="7486650" y="2314575"/>
          <p14:tracePt t="147906" x="7505700" y="2320925"/>
          <p14:tracePt t="147907" x="7516813" y="2320925"/>
          <p14:tracePt t="147908" x="7535863" y="2320925"/>
          <p14:tracePt t="147909" x="7553325" y="2320925"/>
          <p14:tracePt t="147910" x="7564438" y="2327275"/>
          <p14:tracePt t="147911" x="7583488" y="2327275"/>
          <p14:tracePt t="147912" x="7594600" y="2327275"/>
          <p14:tracePt t="147913" x="7613650" y="2332038"/>
          <p14:tracePt t="147914" x="7618413" y="2332038"/>
          <p14:tracePt t="147915" x="7637463" y="2332038"/>
          <p14:tracePt t="147916" x="7648575" y="2338388"/>
          <p14:tracePt t="147917" x="7678738" y="2338388"/>
          <p14:tracePt t="147918" x="7691438" y="2344738"/>
          <p14:tracePt t="147919" x="7702550" y="2344738"/>
          <p14:tracePt t="147920" x="7720013" y="2344738"/>
          <p14:tracePt t="147922" x="7739063" y="2351088"/>
          <p14:tracePt t="147923" x="7750175" y="2351088"/>
          <p14:tracePt t="147925" x="7769225" y="2355850"/>
          <p14:tracePt t="147925" x="7780338" y="2355850"/>
          <p14:tracePt t="147926" x="7793038" y="2362200"/>
          <p14:tracePt t="147927" x="7816850" y="2362200"/>
          <p14:tracePt t="147928" x="7827963" y="2368550"/>
          <p14:tracePt t="147929" x="7847013" y="2368550"/>
          <p14:tracePt t="147930" x="7858125" y="2374900"/>
          <p14:tracePt t="147931" x="7870825" y="2374900"/>
          <p14:tracePt t="147932" x="7875588" y="2374900"/>
          <p14:tracePt t="147933" x="7888288" y="2379663"/>
          <p14:tracePt t="147934" x="7899400" y="2379663"/>
          <p14:tracePt t="147935" x="7912100" y="2386013"/>
          <p14:tracePt t="147936" x="7923213" y="2386013"/>
          <p14:tracePt t="147937" x="7935913" y="2392363"/>
          <p14:tracePt t="147938" x="7948613" y="2392363"/>
          <p14:tracePt t="147939" x="7966075" y="2398713"/>
          <p14:tracePt t="147940" x="7972425" y="2398713"/>
          <p14:tracePt t="147941" x="7989888" y="2405063"/>
          <p14:tracePt t="147942" x="7996238" y="2405063"/>
          <p14:tracePt t="147943" x="8013700" y="2409825"/>
          <p14:tracePt t="147944" x="8026400" y="2409825"/>
          <p14:tracePt t="147945" x="8037513" y="2416175"/>
          <p14:tracePt t="147946" x="8050213" y="2416175"/>
          <p14:tracePt t="147947" x="8054975" y="2422525"/>
          <p14:tracePt t="147948" x="8067675" y="2422525"/>
          <p14:tracePt t="147949" x="8078788" y="2428875"/>
          <p14:tracePt t="147950" x="8091488" y="2433638"/>
          <p14:tracePt t="147951" x="8097838" y="2433638"/>
          <p14:tracePt t="147952" x="8108950" y="2433638"/>
          <p14:tracePt t="147953" x="8115300" y="2439988"/>
          <p14:tracePt t="147954" x="8128000" y="2446338"/>
          <p14:tracePt t="147956" x="8139113" y="2446338"/>
          <p14:tracePt t="147956" x="8145463" y="2452688"/>
          <p14:tracePt t="147958" x="8156575" y="2452688"/>
          <p14:tracePt t="147962" x="8205788" y="2470150"/>
          <p14:tracePt t="147963" x="8210550" y="2476500"/>
          <p14:tracePt t="147964" x="8223250" y="2481263"/>
          <p14:tracePt t="147965" x="8229600" y="2481263"/>
          <p14:tracePt t="147966" x="8240713" y="2487613"/>
          <p14:tracePt t="147967" x="8247063" y="2487613"/>
          <p14:tracePt t="147968" x="8253413" y="2493963"/>
          <p14:tracePt t="147969" x="8258175" y="2500313"/>
          <p14:tracePt t="147970" x="8264525" y="2500313"/>
          <p14:tracePt t="147971" x="8270875" y="2506663"/>
          <p14:tracePt t="147972" x="8277225" y="2511425"/>
          <p14:tracePt t="147973" x="8288338" y="2511425"/>
          <p14:tracePt t="147974" x="8294688" y="2517775"/>
          <p14:tracePt t="147976" x="8301038" y="2517775"/>
          <p14:tracePt t="147978" x="8318500" y="2535238"/>
          <p14:tracePt t="147979" x="8324850" y="2541588"/>
          <p14:tracePt t="147980" x="8331200" y="2541588"/>
          <p14:tracePt t="147981" x="8335963" y="2547938"/>
          <p14:tracePt t="147982" x="8342313" y="2554288"/>
          <p14:tracePt t="147983" x="8348663" y="2554288"/>
          <p14:tracePt t="147984" x="8355013" y="2559050"/>
          <p14:tracePt t="147985" x="8355013" y="2565400"/>
          <p14:tracePt t="147986" x="8361363" y="2571750"/>
          <p14:tracePt t="147987" x="8366125" y="2571750"/>
          <p14:tracePt t="147989" x="8378825" y="2584450"/>
          <p14:tracePt t="147990" x="8378825" y="2589213"/>
          <p14:tracePt t="147992" x="8385175" y="2589213"/>
          <p14:tracePt t="147994" x="8389938" y="2595563"/>
          <p14:tracePt t="147994" x="8396288" y="2601913"/>
          <p14:tracePt t="147995" x="8396288" y="2608263"/>
          <p14:tracePt t="147996" x="8402638" y="2608263"/>
          <p14:tracePt t="147997" x="8408988" y="2613025"/>
          <p14:tracePt t="147999" x="8413750" y="2619375"/>
          <p14:tracePt t="148000" x="8420100" y="2625725"/>
          <p14:tracePt t="148001" x="8420100" y="2632075"/>
          <p14:tracePt t="148002" x="8426450" y="2632075"/>
          <p14:tracePt t="148003" x="8432800" y="2636838"/>
          <p14:tracePt t="148004" x="8432800" y="2643188"/>
          <p14:tracePt t="148006" x="8437563" y="2643188"/>
          <p14:tracePt t="148007" x="8443913" y="2649538"/>
          <p14:tracePt t="148008" x="8450263" y="2662238"/>
          <p14:tracePt t="148009" x="8456613" y="2662238"/>
          <p14:tracePt t="148013" x="8467725" y="2679700"/>
          <p14:tracePt t="148014" x="8467725" y="2686050"/>
          <p14:tracePt t="148015" x="8474075" y="2686050"/>
          <p14:tracePt t="148016" x="8474075" y="2690813"/>
          <p14:tracePt t="148017" x="8480425" y="2697163"/>
          <p14:tracePt t="148019" x="8480425" y="2703513"/>
          <p14:tracePt t="148020" x="8486775" y="2703513"/>
          <p14:tracePt t="148021" x="8486775" y="2709863"/>
          <p14:tracePt t="148023" x="8486775" y="2714625"/>
          <p14:tracePt t="148025" x="8491538" y="2720975"/>
          <p14:tracePt t="148027" x="8497888" y="2733675"/>
          <p14:tracePt t="148029" x="8497888" y="2738438"/>
          <p14:tracePt t="148031" x="8504238" y="2744788"/>
          <p14:tracePt t="148035" x="8504238" y="2757488"/>
          <p14:tracePt t="148036" x="8510588" y="2763838"/>
          <p14:tracePt t="148038" x="8510588" y="2768600"/>
          <p14:tracePt t="148040" x="8510588" y="2774950"/>
          <p14:tracePt t="148043" x="8510588" y="2781300"/>
          <p14:tracePt t="148045" x="8515350" y="2787650"/>
          <p14:tracePt t="148047" x="8515350" y="2792413"/>
          <p14:tracePt t="148051" x="8515350" y="2798763"/>
          <p14:tracePt t="148052" x="8515350" y="2805113"/>
          <p14:tracePt t="148058" x="8515350" y="2811463"/>
          <p14:tracePt t="148060" x="8521700" y="2811463"/>
          <p14:tracePt t="148061" x="8521700" y="2816225"/>
          <p14:tracePt t="148067" x="8521700" y="2822575"/>
          <p14:tracePt t="148071" x="8521700" y="2828925"/>
          <p14:tracePt t="148075" x="8528050" y="2828925"/>
          <p14:tracePt t="148081" x="8528050" y="2835275"/>
          <p14:tracePt t="148300" x="8534400" y="2835275"/>
          <p14:tracePt t="148327" x="8540750" y="2835275"/>
          <p14:tracePt t="148352" x="8545513" y="2835275"/>
          <p14:tracePt t="148394" x="8551863" y="2835275"/>
          <p14:tracePt t="148438" x="8551863" y="2828925"/>
          <p14:tracePt t="148442" x="8558213" y="2828925"/>
          <p14:tracePt t="148593" x="8558213" y="2822575"/>
          <p14:tracePt t="148603" x="8564563" y="2816225"/>
          <p14:tracePt t="148613" x="8564563" y="2811463"/>
          <p14:tracePt t="148622" x="8564563" y="2805113"/>
          <p14:tracePt t="148631" x="8564563" y="2798763"/>
          <p14:tracePt t="148637" x="8564563" y="2792413"/>
          <p14:tracePt t="148641" x="8564563" y="2787650"/>
          <p14:tracePt t="148643" x="8564563" y="2781300"/>
          <p14:tracePt t="148647" x="8564563" y="2774950"/>
          <p14:tracePt t="148651" x="8564563" y="2763838"/>
          <p14:tracePt t="148652" x="8564563" y="2757488"/>
          <p14:tracePt t="148655" x="8558213" y="2751138"/>
          <p14:tracePt t="148656" x="8558213" y="2744788"/>
          <p14:tracePt t="148659" x="8558213" y="2738438"/>
          <p14:tracePt t="148660" x="8551863" y="2738438"/>
          <p14:tracePt t="148661" x="8551863" y="2733675"/>
          <p14:tracePt t="148663" x="8551863" y="2727325"/>
          <p14:tracePt t="148665" x="8545513" y="2720975"/>
          <p14:tracePt t="148667" x="8545513" y="2714625"/>
          <p14:tracePt t="148672" x="8540750" y="2709863"/>
          <p14:tracePt t="148674" x="8540750" y="2703513"/>
          <p14:tracePt t="148676" x="8540750" y="2697163"/>
          <p14:tracePt t="148677" x="8534400" y="2690813"/>
          <p14:tracePt t="148679" x="8534400" y="2686050"/>
          <p14:tracePt t="148682" x="8528050" y="2679700"/>
          <p14:tracePt t="148684" x="8528050" y="2673350"/>
          <p14:tracePt t="148688" x="8521700" y="2667000"/>
          <p14:tracePt t="148694" x="8515350" y="2649538"/>
          <p14:tracePt t="148695" x="8510588" y="2649538"/>
          <p14:tracePt t="148696" x="8510588" y="2643188"/>
          <p14:tracePt t="148698" x="8510588" y="2636838"/>
          <p14:tracePt t="148699" x="8504238" y="2636838"/>
          <p14:tracePt t="148700" x="8504238" y="2632075"/>
          <p14:tracePt t="148703" x="8497888" y="2625725"/>
          <p14:tracePt t="148708" x="8497888" y="2619375"/>
          <p14:tracePt t="148709" x="8491538" y="2619375"/>
          <p14:tracePt t="148710" x="8491538" y="2613025"/>
          <p14:tracePt t="148713" x="8486775" y="2613025"/>
          <p14:tracePt t="148714" x="8486775" y="2608263"/>
          <p14:tracePt t="148721" x="8480425" y="2601913"/>
          <p14:tracePt t="148728" x="8474075" y="2595563"/>
          <p14:tracePt t="148734" x="8467725" y="2589213"/>
          <p14:tracePt t="148739" x="8462963" y="2584450"/>
          <p14:tracePt t="148746" x="8456613" y="2578100"/>
          <p14:tracePt t="148751" x="8450263" y="2578100"/>
          <p14:tracePt t="148754" x="8450263" y="2571750"/>
          <p14:tracePt t="148757" x="8443913" y="2571750"/>
          <p14:tracePt t="148760" x="8443913" y="2565400"/>
          <p14:tracePt t="148767" x="8437563" y="2565400"/>
          <p14:tracePt t="148775" x="8432800" y="2559050"/>
          <p14:tracePt t="148781" x="8426450" y="2559050"/>
          <p14:tracePt t="148784" x="8426450" y="2554288"/>
          <p14:tracePt t="148788" x="8420100" y="2554288"/>
          <p14:tracePt t="148794" x="8413750" y="2547938"/>
          <p14:tracePt t="148799" x="8408988" y="2547938"/>
          <p14:tracePt t="148803" x="8408988" y="2541588"/>
          <p14:tracePt t="148806" x="8402638" y="2541588"/>
          <p14:tracePt t="148810" x="8402638" y="2535238"/>
          <p14:tracePt t="148812" x="8396288" y="2535238"/>
          <p14:tracePt t="148820" x="8389938" y="2535238"/>
          <p14:tracePt t="148827" x="8389938" y="2530475"/>
          <p14:tracePt t="148831" x="8385175" y="2530475"/>
          <p14:tracePt t="149143" x="8378825" y="2530475"/>
          <p14:tracePt t="149220" x="8372475" y="2535238"/>
          <p14:tracePt t="149313" x="8366125" y="2535238"/>
          <p14:tracePt t="149321" x="8361363" y="2535238"/>
          <p14:tracePt t="149330" x="8355013" y="2535238"/>
          <p14:tracePt t="149341" x="8348663" y="2535238"/>
          <p14:tracePt t="149476" x="8348663" y="2541588"/>
          <p14:tracePt t="149492" x="8348663" y="2547938"/>
          <p14:tracePt t="149495" x="8342313" y="2547938"/>
          <p14:tracePt t="149499" x="8342313" y="2554288"/>
          <p14:tracePt t="149500" x="8335963" y="2554288"/>
          <p14:tracePt t="149504" x="8331200" y="2559050"/>
          <p14:tracePt t="149509" x="8318500" y="2565400"/>
          <p14:tracePt t="149514" x="8312150" y="2571750"/>
          <p14:tracePt t="149515" x="8307388" y="2571750"/>
          <p14:tracePt t="149517" x="8301038" y="2571750"/>
          <p14:tracePt t="149519" x="8294688" y="2571750"/>
          <p14:tracePt t="149520" x="8294688" y="2578100"/>
          <p14:tracePt t="149522" x="8288338" y="2578100"/>
          <p14:tracePt t="149525" x="8283575" y="2578100"/>
          <p14:tracePt t="149528" x="8277225" y="2578100"/>
          <p14:tracePt t="149529" x="8277225" y="2584450"/>
          <p14:tracePt t="149536" x="8270875" y="2584450"/>
          <p14:tracePt t="149582" x="8270875" y="2578100"/>
          <p14:tracePt t="149594" x="8264525" y="2578100"/>
          <p14:tracePt t="149598" x="8264525" y="2571750"/>
          <p14:tracePt t="149600" x="8258175" y="2571750"/>
          <p14:tracePt t="149603" x="8253413" y="2565400"/>
          <p14:tracePt t="149607" x="8247063" y="2565400"/>
          <p14:tracePt t="149611" x="8240713" y="2559050"/>
          <p14:tracePt t="149612" x="8234363" y="2559050"/>
          <p14:tracePt t="149614" x="8229600" y="2559050"/>
          <p14:tracePt t="149616" x="8229600" y="2554288"/>
          <p14:tracePt t="149617" x="8223250" y="2554288"/>
          <p14:tracePt t="149620" x="8216900" y="2547938"/>
          <p14:tracePt t="149626" x="8210550" y="2541588"/>
          <p14:tracePt t="149629" x="8210550" y="2535238"/>
          <p14:tracePt t="149641" x="8210550" y="2530475"/>
          <p14:tracePt t="149692" x="8210550" y="2524125"/>
          <p14:tracePt t="150616" x="8205788" y="2524125"/>
          <p14:tracePt t="150623" x="8199438" y="2524125"/>
          <p14:tracePt t="150631" x="8193088" y="2524125"/>
          <p14:tracePt t="150636" x="8186738" y="2524125"/>
          <p14:tracePt t="150641" x="8180388" y="2524125"/>
          <p14:tracePt t="150646" x="8175625" y="2524125"/>
          <p14:tracePt t="150652" x="8169275" y="2524125"/>
          <p14:tracePt t="150656" x="8162925" y="2524125"/>
          <p14:tracePt t="150659" x="8162925" y="2530475"/>
          <p14:tracePt t="150660" x="8156575" y="2530475"/>
          <p14:tracePt t="150665" x="8151813" y="2530475"/>
          <p14:tracePt t="150696" x="8145463" y="2530475"/>
          <p14:tracePt t="150706" x="8139113" y="2530475"/>
          <p14:tracePt t="150715" x="8132763" y="2530475"/>
          <p14:tracePt t="150720" x="8128000" y="2530475"/>
          <p14:tracePt t="150728" x="8121650" y="2530475"/>
          <p14:tracePt t="150732" x="8115300" y="2530475"/>
          <p14:tracePt t="150735" x="8108950" y="2530475"/>
          <p14:tracePt t="150739" x="8104188" y="2530475"/>
          <p14:tracePt t="150744" x="8097838" y="2530475"/>
          <p14:tracePt t="150748" x="8091488" y="2530475"/>
          <p14:tracePt t="150751" x="8085138" y="2530475"/>
          <p14:tracePt t="150754" x="8078788" y="2530475"/>
          <p14:tracePt t="150757" x="8074025" y="2524125"/>
          <p14:tracePt t="150758" x="8067675" y="2524125"/>
          <p14:tracePt t="150762" x="8061325" y="2524125"/>
          <p14:tracePt t="150763" x="8054975" y="2524125"/>
          <p14:tracePt t="150766" x="8050213" y="2524125"/>
          <p14:tracePt t="150768" x="8043863" y="2524125"/>
          <p14:tracePt t="150771" x="8037513" y="2517775"/>
          <p14:tracePt t="150774" x="8031163" y="2517775"/>
          <p14:tracePt t="150775" x="8026400" y="2517775"/>
          <p14:tracePt t="150778" x="8020050" y="2517775"/>
          <p14:tracePt t="150779" x="8013700" y="2517775"/>
          <p14:tracePt t="150783" x="8007350" y="2517775"/>
          <p14:tracePt t="150785" x="8001000" y="2517775"/>
          <p14:tracePt t="150788" x="7996238" y="2517775"/>
          <p14:tracePt t="150791" x="7989888" y="2517775"/>
          <p14:tracePt t="150792" x="7983538" y="2517775"/>
          <p14:tracePt t="150794" x="7977188" y="2517775"/>
          <p14:tracePt t="150798" x="7972425" y="2517775"/>
          <p14:tracePt t="150801" x="7966075" y="2517775"/>
          <p14:tracePt t="150803" x="7959725" y="2517775"/>
          <p14:tracePt t="150806" x="7953375" y="2517775"/>
          <p14:tracePt t="150810" x="7948613" y="2517775"/>
          <p14:tracePt t="150813" x="7942263" y="2517775"/>
          <p14:tracePt t="150815" x="7935913" y="2517775"/>
          <p14:tracePt t="150817" x="7929563" y="2517775"/>
          <p14:tracePt t="150820" x="7923213" y="2517775"/>
          <p14:tracePt t="150824" x="7918450" y="2517775"/>
          <p14:tracePt t="150828" x="7912100" y="2524125"/>
          <p14:tracePt t="150829" x="7905750" y="2524125"/>
          <p14:tracePt t="150831" x="7899400" y="2524125"/>
          <p14:tracePt t="150834" x="7894638" y="2524125"/>
          <p14:tracePt t="150837" x="7888288" y="2524125"/>
          <p14:tracePt t="150840" x="7881938" y="2530475"/>
          <p14:tracePt t="150842" x="7875588" y="2530475"/>
          <p14:tracePt t="150843" x="7870825" y="2530475"/>
          <p14:tracePt t="150845" x="7864475" y="2530475"/>
          <p14:tracePt t="150847" x="7858125" y="2530475"/>
          <p14:tracePt t="150848" x="7858125" y="2535238"/>
          <p14:tracePt t="150849" x="7851775" y="2535238"/>
          <p14:tracePt t="150851" x="7847013" y="2535238"/>
          <p14:tracePt t="150853" x="7840663" y="2535238"/>
          <p14:tracePt t="150855" x="7834313" y="2535238"/>
          <p14:tracePt t="150859" x="7827963" y="2541588"/>
          <p14:tracePt t="150860" x="7821613" y="2541588"/>
          <p14:tracePt t="150861" x="7816850" y="2541588"/>
          <p14:tracePt t="150862" x="7810500" y="2541588"/>
          <p14:tracePt t="150864" x="7804150" y="2541588"/>
          <p14:tracePt t="150866" x="7797800" y="2541588"/>
          <p14:tracePt t="150867" x="7797800" y="2547938"/>
          <p14:tracePt t="150869" x="7793038" y="2547938"/>
          <p14:tracePt t="150870" x="7786688" y="2547938"/>
          <p14:tracePt t="150872" x="7780338" y="2547938"/>
          <p14:tracePt t="150875" x="7769225" y="2547938"/>
          <p14:tracePt t="150877" x="7762875" y="2547938"/>
          <p14:tracePt t="150878" x="7756525" y="2547938"/>
          <p14:tracePt t="150889" x="7708900" y="2554288"/>
          <p14:tracePt t="150891" x="7702550" y="2554288"/>
          <p14:tracePt t="150893" x="7696200" y="2554288"/>
          <p14:tracePt t="150894" x="7691438" y="2554288"/>
          <p14:tracePt t="150895" x="7685088" y="2554288"/>
          <p14:tracePt t="150896" x="7678738" y="2554288"/>
          <p14:tracePt t="150897" x="7672388" y="2554288"/>
          <p14:tracePt t="150899" x="7667625" y="2554288"/>
          <p14:tracePt t="150900" x="7661275" y="2554288"/>
          <p14:tracePt t="150901" x="7654925" y="2559050"/>
          <p14:tracePt t="150902" x="7648575" y="2559050"/>
          <p14:tracePt t="150905" x="7637463" y="2559050"/>
          <p14:tracePt t="150906" x="7631113" y="2559050"/>
          <p14:tracePt t="150909" x="7624763" y="2559050"/>
          <p14:tracePt t="150910" x="7613650" y="2559050"/>
          <p14:tracePt t="150911" x="7607300" y="2559050"/>
          <p14:tracePt t="150913" x="7600950" y="2559050"/>
          <p14:tracePt t="150914" x="7594600" y="2559050"/>
          <p14:tracePt t="150916" x="7589838" y="2559050"/>
          <p14:tracePt t="150919" x="7583488" y="2559050"/>
          <p14:tracePt t="150929" x="7577138" y="2559050"/>
          <p14:tracePt t="150939" x="7577138" y="2554288"/>
          <p14:tracePt t="150941" x="7583488" y="2554288"/>
          <p14:tracePt t="150942" x="7583488" y="2547938"/>
          <p14:tracePt t="150947" x="7589838" y="2541588"/>
          <p14:tracePt t="150951" x="7594600" y="2535238"/>
          <p14:tracePt t="150951" x="7594600" y="2530475"/>
          <p14:tracePt t="150952" x="7594600" y="2524125"/>
          <p14:tracePt t="150955" x="7600950" y="2511425"/>
          <p14:tracePt t="150959" x="7607300" y="2493963"/>
          <p14:tracePt t="150961" x="7613650" y="2487613"/>
          <p14:tracePt t="150962" x="7613650" y="2481263"/>
          <p14:tracePt t="150963" x="7613650" y="2476500"/>
          <p14:tracePt t="150964" x="7613650" y="2470150"/>
          <p14:tracePt t="150965" x="7613650" y="2463800"/>
          <p14:tracePt t="150966" x="7618413" y="2463800"/>
          <p14:tracePt t="150967" x="7618413" y="2452688"/>
          <p14:tracePt t="150969" x="7618413" y="2446338"/>
          <p14:tracePt t="150970" x="7618413" y="2439988"/>
          <p14:tracePt t="150971" x="7624763" y="2433638"/>
          <p14:tracePt t="150972" x="7624763" y="2428875"/>
          <p14:tracePt t="150975" x="7631113" y="2409825"/>
          <p14:tracePt t="150976" x="7631113" y="2405063"/>
          <p14:tracePt t="150977" x="7631113" y="2392363"/>
          <p14:tracePt t="150978" x="7631113" y="2386013"/>
          <p14:tracePt t="150979" x="7631113" y="2379663"/>
          <p14:tracePt t="150980" x="7637463" y="2374900"/>
          <p14:tracePt t="150981" x="7637463" y="2362200"/>
          <p14:tracePt t="150982" x="7637463" y="2355850"/>
          <p14:tracePt t="150983" x="7637463" y="2344738"/>
          <p14:tracePt t="150984" x="7637463" y="2338388"/>
          <p14:tracePt t="150985" x="7642225" y="2327275"/>
          <p14:tracePt t="150986" x="7642225" y="2320925"/>
          <p14:tracePt t="150988" x="7648575" y="2301875"/>
          <p14:tracePt t="150989" x="7648575" y="2290763"/>
          <p14:tracePt t="150990" x="7648575" y="2278063"/>
          <p14:tracePt t="150993" x="7654925" y="2254250"/>
          <p14:tracePt t="150994" x="7661275" y="2243138"/>
          <p14:tracePt t="150995" x="7661275" y="2230438"/>
          <p14:tracePt t="150996" x="7667625" y="2224088"/>
          <p14:tracePt t="150997" x="7667625" y="2212975"/>
          <p14:tracePt t="150998" x="7672388" y="2200275"/>
          <p14:tracePt t="150999" x="7672388" y="2195513"/>
          <p14:tracePt t="151000" x="7672388" y="2182813"/>
          <p14:tracePt t="151001" x="7678738" y="2176463"/>
          <p14:tracePt t="151002" x="7678738" y="2165350"/>
          <p14:tracePt t="151003" x="7685088" y="2159000"/>
          <p14:tracePt t="151005" x="7685088" y="2135188"/>
          <p14:tracePt t="151006" x="7691438" y="2128838"/>
          <p14:tracePt t="151008" x="7696200" y="2111375"/>
          <p14:tracePt t="151009" x="7696200" y="2098675"/>
          <p14:tracePt t="151010" x="7696200" y="2093913"/>
          <p14:tracePt t="151011" x="7702550" y="2081213"/>
          <p14:tracePt t="151012" x="7702550" y="2074863"/>
          <p14:tracePt t="151013" x="7702550" y="2063750"/>
          <p14:tracePt t="151014" x="7702550" y="2057400"/>
          <p14:tracePt t="151015" x="7708900" y="2044700"/>
          <p14:tracePt t="151016" x="7708900" y="2039938"/>
          <p14:tracePt t="151017" x="7708900" y="2033588"/>
          <p14:tracePt t="151018" x="7708900" y="2020888"/>
          <p14:tracePt t="151020" x="7715250" y="2016125"/>
          <p14:tracePt t="151022" x="7715250" y="2003425"/>
          <p14:tracePt t="151023" x="7715250" y="1997075"/>
          <p14:tracePt t="151026" x="7715250" y="1966913"/>
          <p14:tracePt t="151027" x="7715250" y="1955800"/>
          <p14:tracePt t="151028" x="7715250" y="1949450"/>
          <p14:tracePt t="151029" x="7715250" y="1943100"/>
          <p14:tracePt t="151030" x="7715250" y="1938338"/>
          <p14:tracePt t="151031" x="7715250" y="1925638"/>
          <p14:tracePt t="151032" x="7715250" y="1919288"/>
          <p14:tracePt t="151033" x="7715250" y="1914525"/>
          <p14:tracePt t="151034" x="7715250" y="1908175"/>
          <p14:tracePt t="151035" x="7715250" y="1895475"/>
          <p14:tracePt t="151036" x="7715250" y="1890713"/>
          <p14:tracePt t="151038" x="7708900" y="1878013"/>
          <p14:tracePt t="151041" x="7708900" y="1871663"/>
          <p14:tracePt t="151043" x="7696200" y="1841500"/>
          <p14:tracePt t="151043" x="7696200" y="1836738"/>
          <p14:tracePt t="151044" x="7691438" y="1830388"/>
          <p14:tracePt t="151045" x="7691438" y="1824038"/>
          <p14:tracePt t="151046" x="7685088" y="1812925"/>
          <p14:tracePt t="151047" x="7685088" y="1806575"/>
          <p14:tracePt t="151048" x="7678738" y="1800225"/>
          <p14:tracePt t="151049" x="7672388" y="1793875"/>
          <p14:tracePt t="151050" x="7672388" y="1787525"/>
          <p14:tracePt t="151051" x="7667625" y="1782763"/>
          <p14:tracePt t="151052" x="7661275" y="1776413"/>
          <p14:tracePt t="151053" x="7654925" y="1770063"/>
          <p14:tracePt t="151054" x="7648575" y="1763713"/>
          <p14:tracePt t="151056" x="7648575" y="1758950"/>
          <p14:tracePt t="151059" x="7624763" y="1735138"/>
          <p14:tracePt t="151060" x="7618413" y="1728788"/>
          <p14:tracePt t="151061" x="7613650" y="1716088"/>
          <p14:tracePt t="151062" x="7607300" y="1716088"/>
          <p14:tracePt t="151063" x="7600950" y="1709738"/>
          <p14:tracePt t="151065" x="7589838" y="1704975"/>
          <p14:tracePt t="151066" x="7583488" y="1698625"/>
          <p14:tracePt t="151067" x="7577138" y="1692275"/>
          <p14:tracePt t="151068" x="7559675" y="1681163"/>
          <p14:tracePt t="151069" x="7553325" y="1674813"/>
          <p14:tracePt t="151070" x="7546975" y="1668463"/>
          <p14:tracePt t="151072" x="7535863" y="1668463"/>
          <p14:tracePt t="151074" x="7523163" y="1657350"/>
          <p14:tracePt t="151075" x="7512050" y="1651000"/>
          <p14:tracePt t="151077" x="7486650" y="1638300"/>
          <p14:tracePt t="151079" x="7469188" y="1633538"/>
          <p14:tracePt t="151080" x="7462838" y="1627188"/>
          <p14:tracePt t="151081" x="7451725" y="1620838"/>
          <p14:tracePt t="151082" x="7439025" y="1620838"/>
          <p14:tracePt t="151083" x="7434263" y="1614488"/>
          <p14:tracePt t="151084" x="7410450" y="1608138"/>
          <p14:tracePt t="151085" x="7397750" y="1603375"/>
          <p14:tracePt t="151086" x="7385050" y="1603375"/>
          <p14:tracePt t="151089" x="7367588" y="1590675"/>
          <p14:tracePt t="151091" x="7350125" y="1590675"/>
          <p14:tracePt t="151091" x="7332663" y="1584325"/>
          <p14:tracePt t="151094" x="7296150" y="1579563"/>
          <p14:tracePt t="151095" x="7283450" y="1573213"/>
          <p14:tracePt t="151096" x="7272338" y="1573213"/>
          <p14:tracePt t="151097" x="7254875" y="1566863"/>
          <p14:tracePt t="151098" x="7248525" y="1566863"/>
          <p14:tracePt t="151099" x="7235825" y="1566863"/>
          <p14:tracePt t="151100" x="7224713" y="1566863"/>
          <p14:tracePt t="151101" x="7212013" y="1560513"/>
          <p14:tracePt t="151102" x="7200900" y="1560513"/>
          <p14:tracePt t="151103" x="7188200" y="1560513"/>
          <p14:tracePt t="151105" x="7158038" y="1560513"/>
          <p14:tracePt t="151107" x="7146925" y="1555750"/>
          <p14:tracePt t="151107" x="7134225" y="1555750"/>
          <p14:tracePt t="151110" x="7099300" y="1555750"/>
          <p14:tracePt t="151111" x="7075488" y="1555750"/>
          <p14:tracePt t="151112" x="7062788" y="1555750"/>
          <p14:tracePt t="151113" x="7050088" y="1555750"/>
          <p14:tracePt t="151114" x="7038975" y="1555750"/>
          <p14:tracePt t="151115" x="7026275" y="1555750"/>
          <p14:tracePt t="151116" x="7015163" y="1555750"/>
          <p14:tracePt t="151117" x="6997700" y="1555750"/>
          <p14:tracePt t="151118" x="6985000" y="1555750"/>
          <p14:tracePt t="151119" x="6973888" y="1555750"/>
          <p14:tracePt t="151120" x="6961188" y="1555750"/>
          <p14:tracePt t="151122" x="6948488" y="1555750"/>
          <p14:tracePt t="151124" x="6937375" y="1555750"/>
          <p14:tracePt t="151126" x="6883400" y="1555750"/>
          <p14:tracePt t="151127" x="6870700" y="1555750"/>
          <p14:tracePt t="151128" x="6859588" y="1555750"/>
          <p14:tracePt t="151129" x="6846888" y="1555750"/>
          <p14:tracePt t="151130" x="6835775" y="1555750"/>
          <p14:tracePt t="151131" x="6823075" y="1555750"/>
          <p14:tracePt t="151132" x="6805613" y="1555750"/>
          <p14:tracePt t="151133" x="6788150" y="1555750"/>
          <p14:tracePt t="151134" x="6775450" y="1555750"/>
          <p14:tracePt t="151135" x="6757988" y="1555750"/>
          <p14:tracePt t="151136" x="6745288" y="1555750"/>
          <p14:tracePt t="151138" x="6716713" y="1555750"/>
          <p14:tracePt t="151139" x="6710363" y="1555750"/>
          <p14:tracePt t="151140" x="6697663" y="1555750"/>
          <p14:tracePt t="151141" x="6680200" y="1555750"/>
          <p14:tracePt t="151142" x="6667500" y="1555750"/>
          <p14:tracePt t="151143" x="6656388" y="1555750"/>
          <p14:tracePt t="151144" x="6638925" y="1555750"/>
          <p14:tracePt t="151145" x="6619875" y="1560513"/>
          <p14:tracePt t="151146" x="6608763" y="1560513"/>
          <p14:tracePt t="151147" x="6589713" y="1566863"/>
          <p14:tracePt t="151148" x="6578600" y="1566863"/>
          <p14:tracePt t="151149" x="6565900" y="1566863"/>
          <p14:tracePt t="151150" x="6554788" y="1566863"/>
          <p14:tracePt t="151151" x="6542088" y="1566863"/>
          <p14:tracePt t="151152" x="6530975" y="1573213"/>
          <p14:tracePt t="151153" x="6511925" y="1573213"/>
          <p14:tracePt t="151155" x="6488113" y="1579563"/>
          <p14:tracePt t="151158" x="6446838" y="1584325"/>
          <p14:tracePt t="151159" x="6434138" y="1584325"/>
          <p14:tracePt t="151160" x="6423025" y="1584325"/>
          <p14:tracePt t="151161" x="6405563" y="1590675"/>
          <p14:tracePt t="151162" x="6386513" y="1590675"/>
          <p14:tracePt t="151163" x="6381750" y="1597025"/>
          <p14:tracePt t="151164" x="6369050" y="1597025"/>
          <p14:tracePt t="151165" x="6356350" y="1597025"/>
          <p14:tracePt t="151166" x="6345238" y="1603375"/>
          <p14:tracePt t="151167" x="6321425" y="1603375"/>
          <p14:tracePt t="151168" x="6308725" y="1608138"/>
          <p14:tracePt t="151169" x="6291263" y="1608138"/>
          <p14:tracePt t="151170" x="6280150" y="1608138"/>
          <p14:tracePt t="151172" x="6267450" y="1614488"/>
          <p14:tracePt t="151173" x="6254750" y="1614488"/>
          <p14:tracePt t="151176" x="6219825" y="1620838"/>
          <p14:tracePt t="151176" x="6207125" y="1627188"/>
          <p14:tracePt t="151177" x="6196013" y="1627188"/>
          <p14:tracePt t="151178" x="6183313" y="1627188"/>
          <p14:tracePt t="151179" x="6172200" y="1633538"/>
          <p14:tracePt t="151180" x="6165850" y="1633538"/>
          <p14:tracePt t="151181" x="6153150" y="1633538"/>
          <p14:tracePt t="151182" x="6142038" y="1633538"/>
          <p14:tracePt t="151183" x="6129338" y="1638300"/>
          <p14:tracePt t="151184" x="6118225" y="1638300"/>
          <p14:tracePt t="151185" x="6105525" y="1638300"/>
          <p14:tracePt t="151186" x="6100763" y="1644650"/>
          <p14:tracePt t="151188" x="6088063" y="1644650"/>
          <p14:tracePt t="151190" x="6075363" y="1644650"/>
          <p14:tracePt t="151192" x="6046788" y="1651000"/>
          <p14:tracePt t="151193" x="6040438" y="1651000"/>
          <p14:tracePt t="151194" x="6027738" y="1651000"/>
          <p14:tracePt t="151195" x="6022975" y="1657350"/>
          <p14:tracePt t="151196" x="6010275" y="1657350"/>
          <p14:tracePt t="151197" x="5997575" y="1657350"/>
          <p14:tracePt t="151198" x="5992813" y="1662113"/>
          <p14:tracePt t="151199" x="5980113" y="1662113"/>
          <p14:tracePt t="151200" x="5973763" y="1662113"/>
          <p14:tracePt t="151201" x="5969000" y="1662113"/>
          <p14:tracePt t="151202" x="5956300" y="1668463"/>
          <p14:tracePt t="151203" x="5949950" y="1668463"/>
          <p14:tracePt t="151205" x="5938838" y="1668463"/>
          <p14:tracePt t="151207" x="5919788" y="1674813"/>
          <p14:tracePt t="151209" x="5895975" y="1681163"/>
          <p14:tracePt t="151210" x="5884863" y="1681163"/>
          <p14:tracePt t="151211" x="5878513" y="1681163"/>
          <p14:tracePt t="151212" x="5867400" y="1685925"/>
          <p14:tracePt t="151213" x="5861050" y="1685925"/>
          <p14:tracePt t="151214" x="5854700" y="1685925"/>
          <p14:tracePt t="151215" x="5848350" y="1692275"/>
          <p14:tracePt t="151216" x="5837238" y="1692275"/>
          <p14:tracePt t="151217" x="5830888" y="1692275"/>
          <p14:tracePt t="151218" x="5818188" y="1698625"/>
          <p14:tracePt t="151219" x="5807075" y="1698625"/>
          <p14:tracePt t="151220" x="5800725" y="1698625"/>
          <p14:tracePt t="151221" x="5789613" y="1704975"/>
          <p14:tracePt t="151222" x="5776913" y="1704975"/>
          <p14:tracePt t="151224" x="5759450" y="1709738"/>
          <p14:tracePt t="151225" x="5746750" y="1716088"/>
          <p14:tracePt t="151226" x="5740400" y="1716088"/>
          <p14:tracePt t="151227" x="5729288" y="1716088"/>
          <p14:tracePt t="151228" x="5722938" y="1722438"/>
          <p14:tracePt t="151229" x="5711825" y="1722438"/>
          <p14:tracePt t="151230" x="5699125" y="1728788"/>
          <p14:tracePt t="151231" x="5692775" y="1728788"/>
          <p14:tracePt t="151232" x="5681663" y="1735138"/>
          <p14:tracePt t="151233" x="5668963" y="1735138"/>
          <p14:tracePt t="151234" x="5664200" y="1735138"/>
          <p14:tracePt t="151235" x="5651500" y="1739900"/>
          <p14:tracePt t="151236" x="5638800" y="1739900"/>
          <p14:tracePt t="151238" x="5621338" y="1746250"/>
          <p14:tracePt t="151239" x="5610225" y="1752600"/>
          <p14:tracePt t="151240" x="5603875" y="1752600"/>
          <p14:tracePt t="151242" x="5586413" y="1758950"/>
          <p14:tracePt t="151243" x="5573713" y="1763713"/>
          <p14:tracePt t="151244" x="5561013" y="1763713"/>
          <p14:tracePt t="151245" x="5556250" y="1770063"/>
          <p14:tracePt t="151246" x="5543550" y="1770063"/>
          <p14:tracePt t="151247" x="5537200" y="1776413"/>
          <p14:tracePt t="151248" x="5526088" y="1776413"/>
          <p14:tracePt t="151249" x="5513388" y="1782763"/>
          <p14:tracePt t="151250" x="5502275" y="1787525"/>
          <p14:tracePt t="151251" x="5495925" y="1787525"/>
          <p14:tracePt t="151252" x="5478463" y="1793875"/>
          <p14:tracePt t="151253" x="5472113" y="1800225"/>
          <p14:tracePt t="151255" x="5448300" y="1806575"/>
          <p14:tracePt t="151257" x="5441950" y="1812925"/>
          <p14:tracePt t="151260" x="5394325" y="1830388"/>
          <p14:tracePt t="151261" x="5381625" y="1836738"/>
          <p14:tracePt t="151262" x="5376863" y="1836738"/>
          <p14:tracePt t="151263" x="5370513" y="1841500"/>
          <p14:tracePt t="151264" x="5357813" y="1841500"/>
          <p14:tracePt t="151265" x="5346700" y="1847850"/>
          <p14:tracePt t="151266" x="5334000" y="1854200"/>
          <p14:tracePt t="151267" x="5322888" y="1860550"/>
          <p14:tracePt t="151268" x="5310188" y="1860550"/>
          <p14:tracePt t="151269" x="5310188" y="1865313"/>
          <p14:tracePt t="151270" x="5299075" y="1865313"/>
          <p14:tracePt t="151272" x="5286375" y="1871663"/>
          <p14:tracePt t="151272" x="5280025" y="1878013"/>
          <p14:tracePt t="151273" x="5268913" y="1884363"/>
          <p14:tracePt t="151275" x="5245100" y="1890713"/>
          <p14:tracePt t="151278" x="5214938" y="1901825"/>
          <p14:tracePt t="151279" x="5202238" y="1908175"/>
          <p14:tracePt t="151280" x="5191125" y="1908175"/>
          <p14:tracePt t="151281" x="5178425" y="1914525"/>
          <p14:tracePt t="151282" x="5173663" y="1919288"/>
          <p14:tracePt t="151283" x="5167313" y="1919288"/>
          <p14:tracePt t="151284" x="5154613" y="1925638"/>
          <p14:tracePt t="151285" x="5149850" y="1925638"/>
          <p14:tracePt t="151286" x="5137150" y="1931988"/>
          <p14:tracePt t="151288" x="5119688" y="1938338"/>
          <p14:tracePt t="151291" x="5095875" y="1943100"/>
          <p14:tracePt t="151293" x="5083175" y="1943100"/>
          <p14:tracePt t="151294" x="5059363" y="1949450"/>
          <p14:tracePt t="151296" x="5041900" y="1955800"/>
          <p14:tracePt t="151297" x="5029200" y="1955800"/>
          <p14:tracePt t="151298" x="5018088" y="1962150"/>
          <p14:tracePt t="151299" x="5011738" y="1962150"/>
          <p14:tracePt t="151300" x="4999038" y="1966913"/>
          <p14:tracePt t="151301" x="4987925" y="1966913"/>
          <p14:tracePt t="151302" x="4981575" y="1966913"/>
          <p14:tracePt t="151303" x="4975225" y="1966913"/>
          <p14:tracePt t="151305" x="4951413" y="1973263"/>
          <p14:tracePt t="151307" x="4945063" y="1973263"/>
          <p14:tracePt t="151308" x="4927600" y="1979613"/>
          <p14:tracePt t="151311" x="4903788" y="1979613"/>
          <p14:tracePt t="151312" x="4892675" y="1985963"/>
          <p14:tracePt t="151313" x="4886325" y="1985963"/>
          <p14:tracePt t="151314" x="4873625" y="1985963"/>
          <p14:tracePt t="151315" x="4862513" y="1985963"/>
          <p14:tracePt t="151316" x="4856163" y="1992313"/>
          <p14:tracePt t="151317" x="4843463" y="1992313"/>
          <p14:tracePt t="151318" x="4838700" y="1992313"/>
          <p14:tracePt t="151319" x="4826000" y="1997075"/>
          <p14:tracePt t="151320" x="4819650" y="1997075"/>
          <p14:tracePt t="151322" x="4808538" y="1997075"/>
          <p14:tracePt t="151323" x="4802188" y="1997075"/>
          <p14:tracePt t="151325" x="4784725" y="2003425"/>
          <p14:tracePt t="151326" x="4765675" y="2003425"/>
          <p14:tracePt t="151327" x="4760913" y="2003425"/>
          <p14:tracePt t="151328" x="4748213" y="2009775"/>
          <p14:tracePt t="151329" x="4741863" y="2009775"/>
          <p14:tracePt t="151330" x="4730750" y="2009775"/>
          <p14:tracePt t="151331" x="4724400" y="2016125"/>
          <p14:tracePt t="151332" x="4718050" y="2016125"/>
          <p14:tracePt t="151333" x="4706938" y="2016125"/>
          <p14:tracePt t="151334" x="4700588" y="2016125"/>
          <p14:tracePt t="151335" x="4687888" y="2016125"/>
          <p14:tracePt t="151336" x="4683125" y="2020888"/>
          <p14:tracePt t="151338" x="4670425" y="2020888"/>
          <p14:tracePt t="151339" x="4659313" y="2020888"/>
          <p14:tracePt t="151341" x="4646613" y="2027238"/>
          <p14:tracePt t="151342" x="4640263" y="2027238"/>
          <p14:tracePt t="151343" x="4629150" y="2033588"/>
          <p14:tracePt t="151344" x="4622800" y="2033588"/>
          <p14:tracePt t="151346" x="4616450" y="2033588"/>
          <p14:tracePt t="151347" x="4605338" y="2033588"/>
          <p14:tracePt t="151348" x="4598988" y="2039938"/>
          <p14:tracePt t="151349" x="4592638" y="2039938"/>
          <p14:tracePt t="151350" x="4586288" y="2039938"/>
          <p14:tracePt t="151351" x="4581525" y="2039938"/>
          <p14:tracePt t="151352" x="4575175" y="2039938"/>
          <p14:tracePt t="151353" x="4568825" y="2044700"/>
          <p14:tracePt t="151355" x="4562475" y="2044700"/>
          <p14:tracePt t="151358" x="4551363" y="2051050"/>
          <p14:tracePt t="151358" x="4545013" y="2051050"/>
          <p14:tracePt t="151359" x="4538663" y="2057400"/>
          <p14:tracePt t="151360" x="4533900" y="2057400"/>
          <p14:tracePt t="151362" x="4527550" y="2057400"/>
          <p14:tracePt t="151364" x="4521200" y="2057400"/>
          <p14:tracePt t="151366" x="4514850" y="2063750"/>
          <p14:tracePt t="151367" x="4508500" y="2063750"/>
          <p14:tracePt t="151369" x="4503738" y="2063750"/>
          <p14:tracePt t="151371" x="4497388" y="2070100"/>
          <p14:tracePt t="151375" x="4491038" y="2070100"/>
          <p14:tracePt t="151375" x="4491038" y="2074863"/>
          <p14:tracePt t="151376" x="4484688" y="2074863"/>
          <p14:tracePt t="151379" x="4479925" y="2074863"/>
          <p14:tracePt t="151380" x="4479925" y="2081213"/>
          <p14:tracePt t="151382" x="4473575" y="2081213"/>
          <p14:tracePt t="151385" x="4473575" y="2087563"/>
          <p14:tracePt t="151386" x="4467225" y="2087563"/>
          <p14:tracePt t="151388" x="4460875" y="2093913"/>
          <p14:tracePt t="151391" x="4456113" y="2093913"/>
          <p14:tracePt t="151393" x="4456113" y="2098675"/>
          <p14:tracePt t="151394" x="4449763" y="2098675"/>
          <p14:tracePt t="151396" x="4449763" y="2105025"/>
          <p14:tracePt t="151398" x="4443413" y="2105025"/>
          <p14:tracePt t="151399" x="4443413" y="2111375"/>
          <p14:tracePt t="151400" x="4437063" y="2111375"/>
          <p14:tracePt t="151402" x="4430713" y="2111375"/>
          <p14:tracePt t="151405" x="4425950" y="2117725"/>
          <p14:tracePt t="151408" x="4419600" y="2122488"/>
          <p14:tracePt t="151409" x="4413250" y="2122488"/>
          <p14:tracePt t="151410" x="4413250" y="2128838"/>
          <p14:tracePt t="151412" x="4406900" y="2128838"/>
          <p14:tracePt t="151415" x="4402138" y="2135188"/>
          <p14:tracePt t="151416" x="4395788" y="2135188"/>
          <p14:tracePt t="151419" x="4395788" y="2141538"/>
          <p14:tracePt t="151420" x="4389438" y="2141538"/>
          <p14:tracePt t="151424" x="4383088" y="2147888"/>
          <p14:tracePt t="151428" x="4365625" y="2152650"/>
          <p14:tracePt t="151430" x="4359275" y="2152650"/>
          <p14:tracePt t="151432" x="4359275" y="2159000"/>
          <p14:tracePt t="151433" x="4352925" y="2159000"/>
          <p14:tracePt t="151435" x="4348163" y="2159000"/>
          <p14:tracePt t="151438" x="4341813" y="2165350"/>
          <p14:tracePt t="151440" x="4335463" y="2165350"/>
          <p14:tracePt t="151443" x="4324350" y="2171700"/>
          <p14:tracePt t="151444" x="4318000" y="2171700"/>
          <p14:tracePt t="151446" x="4311650" y="2176463"/>
          <p14:tracePt t="151448" x="4305300" y="2176463"/>
          <p14:tracePt t="151450" x="4300538" y="2182813"/>
          <p14:tracePt t="151452" x="4294188" y="2182813"/>
          <p14:tracePt t="151455" x="4287838" y="2189163"/>
          <p14:tracePt t="151457" x="4281488" y="2189163"/>
          <p14:tracePt t="151458" x="4276725" y="2195513"/>
          <p14:tracePt t="151460" x="4270375" y="2195513"/>
          <p14:tracePt t="151462" x="4264025" y="2200275"/>
          <p14:tracePt t="151464" x="4257675" y="2200275"/>
          <p14:tracePt t="151466" x="4251325" y="2206625"/>
          <p14:tracePt t="151467" x="4246563" y="2206625"/>
          <p14:tracePt t="151468" x="4246563" y="2212975"/>
          <p14:tracePt t="151469" x="4240213" y="2212975"/>
          <p14:tracePt t="151471" x="4233863" y="2212975"/>
          <p14:tracePt t="151474" x="4227513" y="2219325"/>
          <p14:tracePt t="151477" x="4210050" y="2224088"/>
          <p14:tracePt t="151478" x="4210050" y="2230438"/>
          <p14:tracePt t="151479" x="4203700" y="2230438"/>
          <p14:tracePt t="151480" x="4198938" y="2230438"/>
          <p14:tracePt t="151481" x="4198938" y="2236788"/>
          <p14:tracePt t="151482" x="4192588" y="2236788"/>
          <p14:tracePt t="151483" x="4192588" y="2243138"/>
          <p14:tracePt t="151484" x="4186238" y="2243138"/>
          <p14:tracePt t="151485" x="4179888" y="2243138"/>
          <p14:tracePt t="151486" x="4179888" y="2249488"/>
          <p14:tracePt t="151488" x="4173538" y="2254250"/>
          <p14:tracePt t="151491" x="4168775" y="2260600"/>
          <p14:tracePt t="151494" x="4156075" y="2266950"/>
          <p14:tracePt t="151495" x="4149725" y="2273300"/>
          <p14:tracePt t="151496" x="4144963" y="2273300"/>
          <p14:tracePt t="151497" x="4144963" y="2278063"/>
          <p14:tracePt t="151498" x="4138613" y="2284413"/>
          <p14:tracePt t="151500" x="4138613" y="2290763"/>
          <p14:tracePt t="151501" x="4132263" y="2290763"/>
          <p14:tracePt t="151502" x="4132263" y="2297113"/>
          <p14:tracePt t="151503" x="4125913" y="2297113"/>
          <p14:tracePt t="151504" x="4125913" y="2301875"/>
          <p14:tracePt t="151506" x="4121150" y="2301875"/>
          <p14:tracePt t="151510" x="4114800" y="2320925"/>
          <p14:tracePt t="151511" x="4114800" y="2327275"/>
          <p14:tracePt t="151512" x="4108450" y="2327275"/>
          <p14:tracePt t="151513" x="4108450" y="2332038"/>
          <p14:tracePt t="151514" x="4108450" y="2338388"/>
          <p14:tracePt t="151516" x="4108450" y="2344738"/>
          <p14:tracePt t="151517" x="4102100" y="2344738"/>
          <p14:tracePt t="151518" x="4102100" y="2351088"/>
          <p14:tracePt t="151519" x="4102100" y="2355850"/>
          <p14:tracePt t="151522" x="4102100" y="2362200"/>
          <p14:tracePt t="151524" x="4102100" y="2368550"/>
          <p14:tracePt t="151525" x="4102100" y="2374900"/>
          <p14:tracePt t="151526" x="4102100" y="2379663"/>
          <p14:tracePt t="151528" x="4102100" y="2386013"/>
          <p14:tracePt t="151530" x="4102100" y="2392363"/>
          <p14:tracePt t="151532" x="4102100" y="2398713"/>
          <p14:tracePt t="151534" x="4102100" y="2405063"/>
          <p14:tracePt t="151537" x="4102100" y="2409825"/>
          <p14:tracePt t="151539" x="4102100" y="2416175"/>
          <p14:tracePt t="151542" x="4102100" y="2422525"/>
          <p14:tracePt t="151544" x="4102100" y="2428875"/>
          <p14:tracePt t="151546" x="4102100" y="2433638"/>
          <p14:tracePt t="151550" x="4102100" y="2439988"/>
          <p14:tracePt t="151553" x="4108450" y="2446338"/>
          <p14:tracePt t="151556" x="4108450" y="2452688"/>
          <p14:tracePt t="151559" x="4108450" y="2457450"/>
          <p14:tracePt t="151562" x="4108450" y="2463800"/>
          <p14:tracePt t="151567" x="4108450" y="2470150"/>
          <p14:tracePt t="151570" x="4108450" y="2476500"/>
          <p14:tracePt t="151574" x="4108450" y="2481263"/>
          <p14:tracePt t="151578" x="4108450" y="2487613"/>
          <p14:tracePt t="151580" x="4108450" y="2493963"/>
          <p14:tracePt t="151584" x="4108450" y="2500313"/>
          <p14:tracePt t="151586" x="4108450" y="2506663"/>
          <p14:tracePt t="151589" x="4108450" y="2511425"/>
          <p14:tracePt t="151592" x="4108450" y="2517775"/>
          <p14:tracePt t="151594" x="4108450" y="2524125"/>
          <p14:tracePt t="151595" x="4108450" y="2530475"/>
          <p14:tracePt t="151598" x="4108450" y="2535238"/>
          <p14:tracePt t="151600" x="4108450" y="2547938"/>
          <p14:tracePt t="151603" x="4108450" y="2554288"/>
          <p14:tracePt t="151603" x="4108450" y="2559050"/>
          <p14:tracePt t="151606" x="4108450" y="2565400"/>
          <p14:tracePt t="151607" x="4108450" y="2571750"/>
          <p14:tracePt t="151609" x="4108450" y="2578100"/>
          <p14:tracePt t="151610" x="4108450" y="2584450"/>
          <p14:tracePt t="151611" x="4108450" y="2589213"/>
          <p14:tracePt t="151612" x="4108450" y="2595563"/>
          <p14:tracePt t="151614" x="4108450" y="2601913"/>
          <p14:tracePt t="151615" x="4108450" y="2608263"/>
          <p14:tracePt t="151616" x="4108450" y="2613025"/>
          <p14:tracePt t="151618" x="4108450" y="2619375"/>
          <p14:tracePt t="151619" x="4108450" y="2625725"/>
          <p14:tracePt t="151620" x="4108450" y="2632075"/>
          <p14:tracePt t="151621" x="4108450" y="2636838"/>
          <p14:tracePt t="151622" x="4114800" y="2636838"/>
          <p14:tracePt t="151623" x="4114800" y="2643188"/>
          <p14:tracePt t="151624" x="4121150" y="2649538"/>
          <p14:tracePt t="151625" x="4121150" y="2655888"/>
          <p14:tracePt t="151627" x="4121150" y="2662238"/>
          <p14:tracePt t="151628" x="4121150" y="2673350"/>
          <p14:tracePt t="151629" x="4125913" y="2679700"/>
          <p14:tracePt t="151630" x="4125913" y="2686050"/>
          <p14:tracePt t="151632" x="4132263" y="2690813"/>
          <p14:tracePt t="151633" x="4132263" y="2697163"/>
          <p14:tracePt t="151634" x="4132263" y="2703513"/>
          <p14:tracePt t="151636" x="4138613" y="2709863"/>
          <p14:tracePt t="151638" x="4138613" y="2714625"/>
          <p14:tracePt t="151640" x="4144963" y="2727325"/>
          <p14:tracePt t="151641" x="4144963" y="2733675"/>
          <p14:tracePt t="151642" x="4149725" y="2738438"/>
          <p14:tracePt t="151643" x="4149725" y="2744788"/>
          <p14:tracePt t="151644" x="4156075" y="2751138"/>
          <p14:tracePt t="151645" x="4156075" y="2757488"/>
          <p14:tracePt t="151646" x="4156075" y="2763838"/>
          <p14:tracePt t="151648" x="4162425" y="2768600"/>
          <p14:tracePt t="151649" x="4162425" y="2774950"/>
          <p14:tracePt t="151650" x="4162425" y="2781300"/>
          <p14:tracePt t="151651" x="4168775" y="2787650"/>
          <p14:tracePt t="151652" x="4168775" y="2792413"/>
          <p14:tracePt t="151654" x="4168775" y="2798763"/>
          <p14:tracePt t="151655" x="4173538" y="2805113"/>
          <p14:tracePt t="151658" x="4173538" y="2822575"/>
          <p14:tracePt t="151659" x="4179888" y="2828925"/>
          <p14:tracePt t="151661" x="4179888" y="2835275"/>
          <p14:tracePt t="151662" x="4186238" y="2841625"/>
          <p14:tracePt t="151663" x="4186238" y="2846388"/>
          <p14:tracePt t="151664" x="4186238" y="2852738"/>
          <p14:tracePt t="151665" x="4186238" y="2859088"/>
          <p14:tracePt t="151666" x="4186238" y="2865438"/>
          <p14:tracePt t="151667" x="4192588" y="2870200"/>
          <p14:tracePt t="151668" x="4192588" y="2876550"/>
          <p14:tracePt t="151670" x="4192588" y="2889250"/>
          <p14:tracePt t="151672" x="4198938" y="2900363"/>
          <p14:tracePt t="151675" x="4198938" y="2919413"/>
          <p14:tracePt t="151676" x="4198938" y="2924175"/>
          <p14:tracePt t="151677" x="4198938" y="2930525"/>
          <p14:tracePt t="151678" x="4203700" y="2936875"/>
          <p14:tracePt t="151679" x="4203700" y="2943225"/>
          <p14:tracePt t="151680" x="4203700" y="2947988"/>
          <p14:tracePt t="151681" x="4203700" y="2960688"/>
          <p14:tracePt t="151682" x="4203700" y="2967038"/>
          <p14:tracePt t="151683" x="4203700" y="2971800"/>
          <p14:tracePt t="151684" x="4210050" y="2978150"/>
          <p14:tracePt t="151685" x="4210050" y="2990850"/>
          <p14:tracePt t="151688" x="4210050" y="3008313"/>
          <p14:tracePt t="151691" x="4210050" y="3032125"/>
          <p14:tracePt t="151692" x="4210050" y="3038475"/>
          <p14:tracePt t="151693" x="4210050" y="3044825"/>
          <p14:tracePt t="151694" x="4210050" y="3055938"/>
          <p14:tracePt t="151695" x="4216400" y="3068638"/>
          <p14:tracePt t="151696" x="4216400" y="3079750"/>
          <p14:tracePt t="151697" x="4216400" y="3086100"/>
          <p14:tracePt t="151698" x="4216400" y="3098800"/>
          <p14:tracePt t="151699" x="4216400" y="3109913"/>
          <p14:tracePt t="151700" x="4216400" y="3116263"/>
          <p14:tracePt t="151701" x="4216400" y="3127375"/>
          <p14:tracePt t="151702" x="4216400" y="3133725"/>
          <p14:tracePt t="151703" x="4222750" y="3146425"/>
          <p14:tracePt t="151704" x="4222750" y="3157538"/>
          <p14:tracePt t="151705" x="4222750" y="3163888"/>
          <p14:tracePt t="151706" x="4222750" y="3176588"/>
          <p14:tracePt t="151707" x="4222750" y="3187700"/>
          <p14:tracePt t="151708" x="4222750" y="3194050"/>
          <p14:tracePt t="151709" x="4227513" y="3205163"/>
          <p14:tracePt t="151710" x="4227513" y="3217863"/>
          <p14:tracePt t="151712" x="4227513" y="3235325"/>
          <p14:tracePt t="151713" x="4227513" y="3248025"/>
          <p14:tracePt t="151714" x="4233863" y="3252788"/>
          <p14:tracePt t="151715" x="4233863" y="3265488"/>
          <p14:tracePt t="151716" x="4233863" y="3278188"/>
          <p14:tracePt t="151717" x="4233863" y="3289300"/>
          <p14:tracePt t="151718" x="4233863" y="3295650"/>
          <p14:tracePt t="151719" x="4240213" y="3313113"/>
          <p14:tracePt t="151721" x="4240213" y="3325813"/>
          <p14:tracePt t="151723" x="4240213" y="3330575"/>
          <p14:tracePt t="151723" x="4240213" y="3343275"/>
          <p14:tracePt t="151724" x="4246563" y="3355975"/>
          <p14:tracePt t="151725" x="4246563" y="3367088"/>
          <p14:tracePt t="151726" x="4246563" y="3379788"/>
          <p14:tracePt t="151727" x="4246563" y="3390900"/>
          <p14:tracePt t="151728" x="4246563" y="3403600"/>
          <p14:tracePt t="151729" x="4251325" y="3414713"/>
          <p14:tracePt t="151730" x="4251325" y="3427413"/>
          <p14:tracePt t="151731" x="4251325" y="3433763"/>
          <p14:tracePt t="151732" x="4257675" y="3444875"/>
          <p14:tracePt t="151733" x="4257675" y="3457575"/>
          <p14:tracePt t="151734" x="4257675" y="3468688"/>
          <p14:tracePt t="151735" x="4264025" y="3481388"/>
          <p14:tracePt t="151736" x="4264025" y="3486150"/>
          <p14:tracePt t="151738" x="4264025" y="3498850"/>
          <p14:tracePt t="151740" x="4264025" y="3509963"/>
          <p14:tracePt t="151740" x="4264025" y="3522663"/>
          <p14:tracePt t="151741" x="4264025" y="3529013"/>
          <p14:tracePt t="151742" x="4270375" y="3540125"/>
          <p14:tracePt t="151743" x="4270375" y="3552825"/>
          <p14:tracePt t="151744" x="4270375" y="3559175"/>
          <p14:tracePt t="151745" x="4276725" y="3570288"/>
          <p14:tracePt t="151746" x="4276725" y="3582988"/>
          <p14:tracePt t="151747" x="4276725" y="3587750"/>
          <p14:tracePt t="151748" x="4276725" y="3600450"/>
          <p14:tracePt t="151749" x="4276725" y="3606800"/>
          <p14:tracePt t="151750" x="4276725" y="3617913"/>
          <p14:tracePt t="151751" x="4281488" y="3630613"/>
          <p14:tracePt t="151752" x="4281488" y="3636963"/>
          <p14:tracePt t="151753" x="4281488" y="3648075"/>
          <p14:tracePt t="151754" x="4281488" y="3654425"/>
          <p14:tracePt t="151755" x="4287838" y="3665538"/>
          <p14:tracePt t="151756" x="4287838" y="3671888"/>
          <p14:tracePt t="151757" x="4287838" y="3684588"/>
          <p14:tracePt t="151758" x="4287838" y="3690938"/>
          <p14:tracePt t="151759" x="4294188" y="3708400"/>
          <p14:tracePt t="151760" x="4294188" y="3714750"/>
          <p14:tracePt t="151762" x="4294188" y="3719513"/>
          <p14:tracePt t="151763" x="4294188" y="3732213"/>
          <p14:tracePt t="151764" x="4300538" y="3738563"/>
          <p14:tracePt t="151765" x="4300538" y="3749675"/>
          <p14:tracePt t="151766" x="4300538" y="3762375"/>
          <p14:tracePt t="151767" x="4300538" y="3767138"/>
          <p14:tracePt t="151768" x="4305300" y="3779838"/>
          <p14:tracePt t="151769" x="4305300" y="3786188"/>
          <p14:tracePt t="151770" x="4305300" y="3792538"/>
          <p14:tracePt t="151772" x="4311650" y="3810000"/>
          <p14:tracePt t="151774" x="4311650" y="3821113"/>
          <p14:tracePt t="151775" x="4318000" y="3827463"/>
          <p14:tracePt t="151776" x="4318000" y="3840163"/>
          <p14:tracePt t="151777" x="4318000" y="3844925"/>
          <p14:tracePt t="151778" x="4324350" y="3851275"/>
          <p14:tracePt t="151779" x="4324350" y="3857625"/>
          <p14:tracePt t="151780" x="4324350" y="3863975"/>
          <p14:tracePt t="151781" x="4324350" y="3870325"/>
          <p14:tracePt t="151782" x="4329113" y="3875088"/>
          <p14:tracePt t="151783" x="4329113" y="3881438"/>
          <p14:tracePt t="151784" x="4329113" y="3887788"/>
          <p14:tracePt t="151785" x="4335463" y="3894138"/>
          <p14:tracePt t="151786" x="4335463" y="3898900"/>
          <p14:tracePt t="151788" x="4341813" y="3911600"/>
          <p14:tracePt t="151790" x="4341813" y="3917950"/>
          <p14:tracePt t="151790" x="4348163" y="3917950"/>
          <p14:tracePt t="151791" x="4348163" y="3922713"/>
          <p14:tracePt t="151793" x="4352925" y="3929063"/>
          <p14:tracePt t="151794" x="4352925" y="3935413"/>
          <p14:tracePt t="151795" x="4359275" y="3941763"/>
          <p14:tracePt t="151796" x="4359275" y="3948113"/>
          <p14:tracePt t="151798" x="4365625" y="3952875"/>
          <p14:tracePt t="151800" x="4371975" y="3959225"/>
          <p14:tracePt t="151802" x="4378325" y="3965575"/>
          <p14:tracePt t="151804" x="4378325" y="3971925"/>
          <p14:tracePt t="151805" x="4383088" y="3976688"/>
          <p14:tracePt t="151808" x="4389438" y="3983038"/>
          <p14:tracePt t="151811" x="4395788" y="3983038"/>
          <p14:tracePt t="151814" x="4402138" y="3989388"/>
          <p14:tracePt t="151817" x="4406900" y="3989388"/>
          <p14:tracePt t="151818" x="4406900" y="3995738"/>
          <p14:tracePt t="151819" x="4413250" y="3995738"/>
          <p14:tracePt t="151823" x="4419600" y="3995738"/>
          <p14:tracePt t="151828" x="4425950" y="3995738"/>
          <p14:tracePt t="151832" x="4430713" y="3995738"/>
          <p14:tracePt t="151835" x="4437063" y="3995738"/>
          <p14:tracePt t="151839" x="4443413" y="3995738"/>
          <p14:tracePt t="151842" x="4449763" y="4000500"/>
          <p14:tracePt t="151844" x="4456113" y="4000500"/>
          <p14:tracePt t="151847" x="4460875" y="4000500"/>
          <p14:tracePt t="151850" x="4467225" y="4000500"/>
          <p14:tracePt t="151852" x="4473575" y="4000500"/>
          <p14:tracePt t="151856" x="4479925" y="4000500"/>
          <p14:tracePt t="151858" x="4491038" y="4006850"/>
          <p14:tracePt t="151861" x="4497388" y="4006850"/>
          <p14:tracePt t="151863" x="4503738" y="4006850"/>
          <p14:tracePt t="151865" x="4508500" y="4006850"/>
          <p14:tracePt t="151867" x="4514850" y="4006850"/>
          <p14:tracePt t="151869" x="4521200" y="4013200"/>
          <p14:tracePt t="151872" x="4527550" y="4013200"/>
          <p14:tracePt t="151873" x="4533900" y="4013200"/>
          <p14:tracePt t="151875" x="4538663" y="4013200"/>
          <p14:tracePt t="151877" x="4545013" y="4013200"/>
          <p14:tracePt t="151880" x="4551363" y="4013200"/>
          <p14:tracePt t="151881" x="4557713" y="4019550"/>
          <p14:tracePt t="151883" x="4562475" y="4019550"/>
          <p14:tracePt t="151885" x="4568825" y="4019550"/>
          <p14:tracePt t="151888" x="4575175" y="4024313"/>
          <p14:tracePt t="151890" x="4581525" y="4024313"/>
          <p14:tracePt t="151891" x="4586288" y="4024313"/>
          <p14:tracePt t="151893" x="4592638" y="4024313"/>
          <p14:tracePt t="151895" x="4598988" y="4024313"/>
          <p14:tracePt t="151906" x="4635500" y="4030663"/>
          <p14:tracePt t="151908" x="4646613" y="4030663"/>
          <p14:tracePt t="151910" x="4652963" y="4037013"/>
          <p14:tracePt t="151911" x="4659313" y="4037013"/>
          <p14:tracePt t="151912" x="4664075" y="4037013"/>
          <p14:tracePt t="151914" x="4670425" y="4037013"/>
          <p14:tracePt t="151915" x="4676775" y="4037013"/>
          <p14:tracePt t="151916" x="4683125" y="4037013"/>
          <p14:tracePt t="151918" x="4687888" y="4037013"/>
          <p14:tracePt t="151919" x="4694238" y="4043363"/>
          <p14:tracePt t="151920" x="4700588" y="4043363"/>
          <p14:tracePt t="151922" x="4706938" y="4043363"/>
          <p14:tracePt t="151924" x="4713288" y="4043363"/>
          <p14:tracePt t="151925" x="4724400" y="4043363"/>
          <p14:tracePt t="151926" x="4730750" y="4043363"/>
          <p14:tracePt t="151927" x="4737100" y="4043363"/>
          <p14:tracePt t="151929" x="4741863" y="4043363"/>
          <p14:tracePt t="151930" x="4754563" y="4043363"/>
          <p14:tracePt t="151931" x="4760913" y="4043363"/>
          <p14:tracePt t="151932" x="4765675" y="4043363"/>
          <p14:tracePt t="151933" x="4772025" y="4043363"/>
          <p14:tracePt t="151935" x="4778375" y="4043363"/>
          <p14:tracePt t="151936" x="4784725" y="4043363"/>
          <p14:tracePt t="151938" x="4791075" y="4043363"/>
          <p14:tracePt t="151939" x="4802188" y="4037013"/>
          <p14:tracePt t="151940" x="4808538" y="4037013"/>
          <p14:tracePt t="151941" x="4814888" y="4037013"/>
          <p14:tracePt t="151942" x="4819650" y="4037013"/>
          <p14:tracePt t="151943" x="4826000" y="4037013"/>
          <p14:tracePt t="151944" x="4832350" y="4030663"/>
          <p14:tracePt t="151945" x="4838700" y="4030663"/>
          <p14:tracePt t="151946" x="4843463" y="4030663"/>
          <p14:tracePt t="151947" x="4849813" y="4030663"/>
          <p14:tracePt t="151948" x="4856163" y="4024313"/>
          <p14:tracePt t="151949" x="4862513" y="4024313"/>
          <p14:tracePt t="151951" x="4867275" y="4024313"/>
          <p14:tracePt t="151952" x="4873625" y="4019550"/>
          <p14:tracePt t="151953" x="4879975" y="4019550"/>
          <p14:tracePt t="151954" x="4886325" y="4019550"/>
          <p14:tracePt t="151956" x="4897438" y="4013200"/>
          <p14:tracePt t="151957" x="4910138" y="4013200"/>
          <p14:tracePt t="151958" x="4910138" y="4006850"/>
          <p14:tracePt t="151959" x="4916488" y="4006850"/>
          <p14:tracePt t="151960" x="4921250" y="4006850"/>
          <p14:tracePt t="151961" x="4927600" y="4000500"/>
          <p14:tracePt t="151962" x="4933950" y="4000500"/>
          <p14:tracePt t="151963" x="4940300" y="4000500"/>
          <p14:tracePt t="151964" x="4945063" y="3995738"/>
          <p14:tracePt t="151965" x="4951413" y="3995738"/>
          <p14:tracePt t="151966" x="4957763" y="3995738"/>
          <p14:tracePt t="151967" x="4957763" y="3989388"/>
          <p14:tracePt t="151968" x="4964113" y="3989388"/>
          <p14:tracePt t="151969" x="4970463" y="3989388"/>
          <p14:tracePt t="151971" x="4981575" y="3983038"/>
          <p14:tracePt t="151973" x="4987925" y="3976688"/>
          <p14:tracePt t="151974" x="4994275" y="3976688"/>
          <p14:tracePt t="151975" x="4999038" y="3976688"/>
          <p14:tracePt t="151976" x="5005388" y="3976688"/>
          <p14:tracePt t="151978" x="5011738" y="3971925"/>
          <p14:tracePt t="151980" x="5018088" y="3971925"/>
          <p14:tracePt t="151981" x="5018088" y="3965575"/>
          <p14:tracePt t="151982" x="5022850" y="3965575"/>
          <p14:tracePt t="151983" x="5029200" y="3965575"/>
          <p14:tracePt t="151985" x="5035550" y="3965575"/>
          <p14:tracePt t="151986" x="5035550" y="3959225"/>
          <p14:tracePt t="151987" x="5041900" y="3959225"/>
          <p14:tracePt t="151989" x="5046663" y="3959225"/>
          <p14:tracePt t="151991" x="5053013" y="3959225"/>
          <p14:tracePt t="151992" x="5053013" y="3952875"/>
          <p14:tracePt t="151993" x="5059363" y="3952875"/>
          <p14:tracePt t="151996" x="5065713" y="3952875"/>
          <p14:tracePt t="151998" x="5072063" y="3952875"/>
          <p14:tracePt t="152000" x="5072063" y="3948113"/>
          <p14:tracePt t="152001" x="5076825" y="3948113"/>
          <p14:tracePt t="152005" x="5083175" y="3948113"/>
          <p14:tracePt t="152010" x="5089525" y="3948113"/>
          <p14:tracePt t="152011" x="5089525" y="3941763"/>
          <p14:tracePt t="152012" x="5095875" y="3941763"/>
          <p14:tracePt t="152018" x="5100638" y="3941763"/>
          <p14:tracePt t="152053" x="5100638" y="3935413"/>
          <p14:tracePt t="152056" x="5106988" y="3935413"/>
          <p14:tracePt t="152071" x="5113338" y="3929063"/>
          <p14:tracePt t="152080" x="5113338" y="3922713"/>
          <p14:tracePt t="152082" x="5119688" y="3922713"/>
          <p14:tracePt t="152087" x="5124450" y="3917950"/>
          <p14:tracePt t="152092" x="5130800" y="3911600"/>
          <p14:tracePt t="152095" x="5137150" y="3905250"/>
          <p14:tracePt t="152099" x="5143500" y="3898900"/>
          <p14:tracePt t="152100" x="5149850" y="3898900"/>
          <p14:tracePt t="152102" x="5149850" y="3894138"/>
          <p14:tracePt t="152103" x="5154613" y="3894138"/>
          <p14:tracePt t="152106" x="5160963" y="3887788"/>
          <p14:tracePt t="152108" x="5167313" y="3881438"/>
          <p14:tracePt t="152111" x="5173663" y="3881438"/>
          <p14:tracePt t="152111" x="5173663" y="3875088"/>
          <p14:tracePt t="152112" x="5178425" y="3875088"/>
          <p14:tracePt t="152113" x="5178425" y="3870325"/>
          <p14:tracePt t="152114" x="5184775" y="3870325"/>
          <p14:tracePt t="152115" x="5184775" y="3863975"/>
          <p14:tracePt t="152116" x="5191125" y="3863975"/>
          <p14:tracePt t="152117" x="5197475" y="3863975"/>
          <p14:tracePt t="152118" x="5197475" y="3857625"/>
          <p14:tracePt t="152119" x="5202238" y="3851275"/>
          <p14:tracePt t="152121" x="5208588" y="3851275"/>
          <p14:tracePt t="152123" x="5214938" y="3844925"/>
          <p14:tracePt t="152124" x="5214938" y="3840163"/>
          <p14:tracePt t="152125" x="5221288" y="3840163"/>
          <p14:tracePt t="152126" x="5221288" y="3833813"/>
          <p14:tracePt t="152127" x="5227638" y="3827463"/>
          <p14:tracePt t="152128" x="5232400" y="3827463"/>
          <p14:tracePt t="152129" x="5232400" y="3821113"/>
          <p14:tracePt t="152130" x="5238750" y="3816350"/>
          <p14:tracePt t="152132" x="5245100" y="3810000"/>
          <p14:tracePt t="152133" x="5251450" y="3803650"/>
          <p14:tracePt t="152135" x="5256213" y="3797300"/>
          <p14:tracePt t="152136" x="5256213" y="3792538"/>
          <p14:tracePt t="152137" x="5262563" y="3786188"/>
          <p14:tracePt t="152138" x="5268913" y="3779838"/>
          <p14:tracePt t="152142" x="5280025" y="3756025"/>
          <p14:tracePt t="152144" x="5286375" y="3749675"/>
          <p14:tracePt t="152145" x="5286375" y="3743325"/>
          <p14:tracePt t="152146" x="5292725" y="3738563"/>
          <p14:tracePt t="152147" x="5292725" y="3732213"/>
          <p14:tracePt t="152148" x="5299075" y="3725863"/>
          <p14:tracePt t="152149" x="5299075" y="3719513"/>
          <p14:tracePt t="152150" x="5299075" y="3714750"/>
          <p14:tracePt t="152151" x="5299075" y="3708400"/>
          <p14:tracePt t="152152" x="5303838" y="3695700"/>
          <p14:tracePt t="152153" x="5303838" y="3690938"/>
          <p14:tracePt t="152154" x="5310188" y="3684588"/>
          <p14:tracePt t="152155" x="5310188" y="3678238"/>
          <p14:tracePt t="152156" x="5310188" y="3671888"/>
          <p14:tracePt t="152157" x="5310188" y="3665538"/>
          <p14:tracePt t="152158" x="5316538" y="3660775"/>
          <p14:tracePt t="152159" x="5316538" y="3648075"/>
          <p14:tracePt t="152160" x="5316538" y="3641725"/>
          <p14:tracePt t="152161" x="5316538" y="3636963"/>
          <p14:tracePt t="152162" x="5316538" y="3630613"/>
          <p14:tracePt t="152163" x="5316538" y="3624263"/>
          <p14:tracePt t="152165" x="5316538" y="3613150"/>
          <p14:tracePt t="152166" x="5316538" y="3600450"/>
          <p14:tracePt t="152168" x="5316538" y="3594100"/>
          <p14:tracePt t="152169" x="5316538" y="3582988"/>
          <p14:tracePt t="152171" x="5316538" y="3570288"/>
          <p14:tracePt t="152173" x="5316538" y="3559175"/>
          <p14:tracePt t="152174" x="5316538" y="3546475"/>
          <p14:tracePt t="152175" x="5316538" y="3540125"/>
          <p14:tracePt t="152176" x="5316538" y="3529013"/>
          <p14:tracePt t="152177" x="5316538" y="3522663"/>
          <p14:tracePt t="152178" x="5316538" y="3516313"/>
          <p14:tracePt t="152179" x="5316538" y="3509963"/>
          <p14:tracePt t="152180" x="5316538" y="3498850"/>
          <p14:tracePt t="152181" x="5316538" y="3492500"/>
          <p14:tracePt t="152182" x="5316538" y="3481388"/>
          <p14:tracePt t="152183" x="5316538" y="3475038"/>
          <p14:tracePt t="152184" x="5316538" y="3468688"/>
          <p14:tracePt t="152185" x="5316538" y="3457575"/>
          <p14:tracePt t="152186" x="5316538" y="3451225"/>
          <p14:tracePt t="152188" x="5316538" y="3444875"/>
          <p14:tracePt t="152191" x="5310188" y="3408363"/>
          <p14:tracePt t="152192" x="5303838" y="3397250"/>
          <p14:tracePt t="152193" x="5303838" y="3390900"/>
          <p14:tracePt t="152194" x="5303838" y="3379788"/>
          <p14:tracePt t="152196" x="5299075" y="3360738"/>
          <p14:tracePt t="152197" x="5299075" y="3349625"/>
          <p14:tracePt t="152198" x="5299075" y="3336925"/>
          <p14:tracePt t="152199" x="5299075" y="3330575"/>
          <p14:tracePt t="152200" x="5292725" y="3319463"/>
          <p14:tracePt t="152201" x="5292725" y="3313113"/>
          <p14:tracePt t="152202" x="5292725" y="3302000"/>
          <p14:tracePt t="152203" x="5292725" y="3289300"/>
          <p14:tracePt t="152204" x="5292725" y="3282950"/>
          <p14:tracePt t="152206" x="5286375" y="3271838"/>
          <p14:tracePt t="152207" x="5286375" y="3265488"/>
          <p14:tracePt t="152207" x="5286375" y="3252788"/>
          <p14:tracePt t="152208" x="5286375" y="3248025"/>
          <p14:tracePt t="152209" x="5280025" y="3235325"/>
          <p14:tracePt t="152210" x="5280025" y="3224213"/>
          <p14:tracePt t="152211" x="5280025" y="3211513"/>
          <p14:tracePt t="152212" x="5280025" y="3200400"/>
          <p14:tracePt t="152213" x="5275263" y="3194050"/>
          <p14:tracePt t="152214" x="5275263" y="3181350"/>
          <p14:tracePt t="152215" x="5275263" y="3170238"/>
          <p14:tracePt t="152216" x="5275263" y="3163888"/>
          <p14:tracePt t="152217" x="5275263" y="3151188"/>
          <p14:tracePt t="152218" x="5268913" y="3140075"/>
          <p14:tracePt t="152219" x="5268913" y="3127375"/>
          <p14:tracePt t="152221" x="5268913" y="3109913"/>
          <p14:tracePt t="152222" x="5262563" y="3092450"/>
          <p14:tracePt t="152224" x="5262563" y="3086100"/>
          <p14:tracePt t="152224" x="5262563" y="3079750"/>
          <p14:tracePt t="152225" x="5262563" y="3068638"/>
          <p14:tracePt t="152226" x="5262563" y="3055938"/>
          <p14:tracePt t="152227" x="5256213" y="3049588"/>
          <p14:tracePt t="152228" x="5256213" y="3038475"/>
          <p14:tracePt t="152229" x="5256213" y="3025775"/>
          <p14:tracePt t="152230" x="5256213" y="3021013"/>
          <p14:tracePt t="152231" x="5256213" y="3008313"/>
          <p14:tracePt t="152232" x="5256213" y="3001963"/>
          <p14:tracePt t="152233" x="5256213" y="2995613"/>
          <p14:tracePt t="152234" x="5251450" y="2984500"/>
          <p14:tracePt t="152235" x="5251450" y="2978150"/>
          <p14:tracePt t="152236" x="5251450" y="2971800"/>
          <p14:tracePt t="152237" x="5245100" y="2967038"/>
          <p14:tracePt t="152239" x="5245100" y="2954338"/>
          <p14:tracePt t="152241" x="5245100" y="2943225"/>
          <p14:tracePt t="152242" x="5245100" y="2936875"/>
          <p14:tracePt t="152242" x="5245100" y="2930525"/>
          <p14:tracePt t="152243" x="5238750" y="2924175"/>
          <p14:tracePt t="152244" x="5238750" y="2919413"/>
          <p14:tracePt t="152246" x="5238750" y="2913063"/>
          <p14:tracePt t="152247" x="5238750" y="2906713"/>
          <p14:tracePt t="152249" x="5238750" y="2900363"/>
          <p14:tracePt t="152251" x="5232400" y="2889250"/>
          <p14:tracePt t="152254" x="5232400" y="2882900"/>
          <p14:tracePt t="152257" x="5232400" y="2876550"/>
          <p14:tracePt t="152260" x="5227638" y="2870200"/>
          <p14:tracePt t="152264" x="5227638" y="2865438"/>
          <p14:tracePt t="152282" x="5227638" y="2859088"/>
          <p14:tracePt t="152404" x="5232400" y="2859088"/>
          <p14:tracePt t="152410" x="5238750" y="2859088"/>
          <p14:tracePt t="152412" x="5245100" y="2859088"/>
          <p14:tracePt t="152415" x="5251450" y="2865438"/>
          <p14:tracePt t="152419" x="5262563" y="2865438"/>
          <p14:tracePt t="152422" x="5275263" y="2865438"/>
          <p14:tracePt t="152424" x="5286375" y="2865438"/>
          <p14:tracePt t="152425" x="5292725" y="2865438"/>
          <p14:tracePt t="152427" x="5299075" y="2865438"/>
          <p14:tracePt t="152428" x="5303838" y="2865438"/>
          <p14:tracePt t="152429" x="5310188" y="2870200"/>
          <p14:tracePt t="152430" x="5316538" y="2870200"/>
          <p14:tracePt t="152431" x="5322888" y="2870200"/>
          <p14:tracePt t="152432" x="5329238" y="2870200"/>
          <p14:tracePt t="152433" x="5334000" y="2870200"/>
          <p14:tracePt t="152434" x="5340350" y="2870200"/>
          <p14:tracePt t="152435" x="5353050" y="2870200"/>
          <p14:tracePt t="152436" x="5357813" y="2870200"/>
          <p14:tracePt t="152438" x="5364163" y="2876550"/>
          <p14:tracePt t="152440" x="5376863" y="2876550"/>
          <p14:tracePt t="152441" x="5394325" y="2876550"/>
          <p14:tracePt t="152442" x="5407025" y="2876550"/>
          <p14:tracePt t="152443" x="5411788" y="2876550"/>
          <p14:tracePt t="152444" x="5418138" y="2882900"/>
          <p14:tracePt t="152445" x="5430838" y="2882900"/>
          <p14:tracePt t="152446" x="5441950" y="2882900"/>
          <p14:tracePt t="152447" x="5448300" y="2889250"/>
          <p14:tracePt t="152448" x="5459413" y="2889250"/>
          <p14:tracePt t="152449" x="5465763" y="2889250"/>
          <p14:tracePt t="152450" x="5483225" y="2889250"/>
          <p14:tracePt t="152452" x="5489575" y="2889250"/>
          <p14:tracePt t="152453" x="5502275" y="2894013"/>
          <p14:tracePt t="152455" x="5513388" y="2894013"/>
          <p14:tracePt t="152457" x="5537200" y="2900363"/>
          <p14:tracePt t="152459" x="5567363" y="2900363"/>
          <p14:tracePt t="152460" x="5580063" y="2906713"/>
          <p14:tracePt t="152461" x="5591175" y="2906713"/>
          <p14:tracePt t="152462" x="5603875" y="2906713"/>
          <p14:tracePt t="152463" x="5614988" y="2913063"/>
          <p14:tracePt t="152464" x="5634038" y="2913063"/>
          <p14:tracePt t="152465" x="5645150" y="2919413"/>
          <p14:tracePt t="152466" x="5668963" y="2919413"/>
          <p14:tracePt t="152467" x="5681663" y="2919413"/>
          <p14:tracePt t="152468" x="5692775" y="2919413"/>
          <p14:tracePt t="152469" x="5699125" y="2924175"/>
          <p14:tracePt t="152471" x="5729288" y="2924175"/>
          <p14:tracePt t="152476" x="5807075" y="2936875"/>
          <p14:tracePt t="152477" x="5818188" y="2936875"/>
          <p14:tracePt t="152478" x="5837238" y="2936875"/>
          <p14:tracePt t="152479" x="5854700" y="2943225"/>
          <p14:tracePt t="152480" x="5861050" y="2943225"/>
          <p14:tracePt t="152481" x="5872163" y="2943225"/>
          <p14:tracePt t="152482" x="5891213" y="2943225"/>
          <p14:tracePt t="152483" x="5902325" y="2943225"/>
          <p14:tracePt t="152484" x="5919788" y="2943225"/>
          <p14:tracePt t="152485" x="5949950" y="2947988"/>
          <p14:tracePt t="152486" x="5962650" y="2947988"/>
          <p14:tracePt t="152488" x="5980113" y="2947988"/>
          <p14:tracePt t="152491" x="6046788" y="2947988"/>
          <p14:tracePt t="152492" x="6057900" y="2954338"/>
          <p14:tracePt t="152493" x="6094413" y="2954338"/>
          <p14:tracePt t="152494" x="6111875" y="2954338"/>
          <p14:tracePt t="152495" x="6129338" y="2954338"/>
          <p14:tracePt t="152496" x="6135688" y="2954338"/>
          <p14:tracePt t="152497" x="6153150" y="2954338"/>
          <p14:tracePt t="152498" x="6176963" y="2954338"/>
          <p14:tracePt t="152499" x="6189663" y="2954338"/>
          <p14:tracePt t="152500" x="6207125" y="2954338"/>
          <p14:tracePt t="152501" x="6243638" y="2954338"/>
          <p14:tracePt t="152502" x="6249988" y="2954338"/>
          <p14:tracePt t="152503" x="6267450" y="2954338"/>
          <p14:tracePt t="152505" x="6284913" y="2954338"/>
          <p14:tracePt t="152507" x="6362700" y="2954338"/>
          <p14:tracePt t="152508" x="6381750" y="2954338"/>
          <p14:tracePt t="152509" x="6399213" y="2954338"/>
          <p14:tracePt t="152510" x="6416675" y="2954338"/>
          <p14:tracePt t="152511" x="6434138" y="2954338"/>
          <p14:tracePt t="152512" x="6459538" y="2954338"/>
          <p14:tracePt t="152513" x="6477000" y="2954338"/>
          <p14:tracePt t="152514" x="6488113" y="2954338"/>
          <p14:tracePt t="152515" x="6511925" y="2954338"/>
          <p14:tracePt t="152516" x="6530975" y="2947988"/>
          <p14:tracePt t="152517" x="6548438" y="2947988"/>
          <p14:tracePt t="152518" x="6565900" y="2947988"/>
          <p14:tracePt t="152519" x="6589713" y="2947988"/>
          <p14:tracePt t="152521" x="6632575" y="2947988"/>
          <p14:tracePt t="152522" x="6656388" y="2943225"/>
          <p14:tracePt t="152523" x="6673850" y="2943225"/>
          <p14:tracePt t="152524" x="6691313" y="2943225"/>
          <p14:tracePt t="152525" x="6704013" y="2943225"/>
          <p14:tracePt t="152526" x="6721475" y="2943225"/>
          <p14:tracePt t="152527" x="6740525" y="2936875"/>
          <p14:tracePt t="152528" x="6751638" y="2936875"/>
          <p14:tracePt t="152529" x="6775450" y="2936875"/>
          <p14:tracePt t="152530" x="6788150" y="2936875"/>
          <p14:tracePt t="152531" x="6805613" y="2930525"/>
          <p14:tracePt t="152532" x="6823075" y="2930525"/>
          <p14:tracePt t="152533" x="6846888" y="2930525"/>
          <p14:tracePt t="152534" x="6865938" y="2930525"/>
          <p14:tracePt t="152535" x="6883400" y="2924175"/>
          <p14:tracePt t="152536" x="6900863" y="2924175"/>
          <p14:tracePt t="152538" x="6919913" y="2924175"/>
          <p14:tracePt t="152539" x="6954838" y="2924175"/>
          <p14:tracePt t="152542" x="6991350" y="2919413"/>
          <p14:tracePt t="152543" x="7008813" y="2919413"/>
          <p14:tracePt t="152544" x="7021513" y="2919413"/>
          <p14:tracePt t="152545" x="7045325" y="2913063"/>
          <p14:tracePt t="152546" x="7062788" y="2913063"/>
          <p14:tracePt t="152547" x="7075488" y="2913063"/>
          <p14:tracePt t="152548" x="7092950" y="2913063"/>
          <p14:tracePt t="152549" x="7104063" y="2913063"/>
          <p14:tracePt t="152550" x="7116763" y="2913063"/>
          <p14:tracePt t="152551" x="7127875" y="2913063"/>
          <p14:tracePt t="152552" x="7140575" y="2913063"/>
          <p14:tracePt t="152553" x="7146925" y="2913063"/>
          <p14:tracePt t="152555" x="7177088" y="2906713"/>
          <p14:tracePt t="152558" x="7218363" y="2906713"/>
          <p14:tracePt t="152559" x="7231063" y="2906713"/>
          <p14:tracePt t="152560" x="7242175" y="2906713"/>
          <p14:tracePt t="152561" x="7254875" y="2906713"/>
          <p14:tracePt t="152562" x="7259638" y="2906713"/>
          <p14:tracePt t="152563" x="7272338" y="2906713"/>
          <p14:tracePt t="152564" x="7283450" y="2906713"/>
          <p14:tracePt t="152565" x="7289800" y="2906713"/>
          <p14:tracePt t="152566" x="7302500" y="2906713"/>
          <p14:tracePt t="152567" x="7313613" y="2906713"/>
          <p14:tracePt t="152568" x="7326313" y="2906713"/>
          <p14:tracePt t="152569" x="7332663" y="2906713"/>
          <p14:tracePt t="152571" x="7356475" y="2906713"/>
          <p14:tracePt t="152574" x="7373938" y="2906713"/>
          <p14:tracePt t="152574" x="7380288" y="2906713"/>
          <p14:tracePt t="152575" x="7391400" y="2906713"/>
          <p14:tracePt t="152576" x="7397750" y="2906713"/>
          <p14:tracePt t="152577" x="7410450" y="2906713"/>
          <p14:tracePt t="152578" x="7415213" y="2906713"/>
          <p14:tracePt t="152579" x="7421563" y="2906713"/>
          <p14:tracePt t="152580" x="7427913" y="2906713"/>
          <p14:tracePt t="152581" x="7434263" y="2906713"/>
          <p14:tracePt t="152582" x="7439025" y="2906713"/>
          <p14:tracePt t="152583" x="7451725" y="2906713"/>
          <p14:tracePt t="152584" x="7458075" y="2906713"/>
          <p14:tracePt t="152585" x="7462838" y="2906713"/>
          <p14:tracePt t="152586" x="7469188" y="2906713"/>
          <p14:tracePt t="152587" x="7475538" y="2906713"/>
          <p14:tracePt t="152589" x="7486650" y="2906713"/>
          <p14:tracePt t="152591" x="7499350" y="2906713"/>
          <p14:tracePt t="152591" x="7505700" y="2906713"/>
          <p14:tracePt t="152593" x="7512050" y="2906713"/>
          <p14:tracePt t="152595" x="7516813" y="2906713"/>
          <p14:tracePt t="152595" x="7529513" y="2906713"/>
          <p14:tracePt t="152597" x="7535863" y="2906713"/>
          <p14:tracePt t="152598" x="7540625" y="2906713"/>
          <p14:tracePt t="152600" x="7546975" y="2906713"/>
          <p14:tracePt t="152601" x="7553325" y="2906713"/>
          <p14:tracePt t="152604" x="7559675" y="2906713"/>
          <p14:tracePt t="152605" x="7564438" y="2906713"/>
          <p14:tracePt t="152610" x="7577138" y="2906713"/>
          <p14:tracePt t="152615" x="7583488" y="2906713"/>
          <p14:tracePt t="152618" x="7583488" y="2900363"/>
          <p14:tracePt t="152844" x="7589838" y="2906713"/>
          <p14:tracePt t="152850" x="7589838" y="2913063"/>
          <p14:tracePt t="152850" x="7594600" y="2913063"/>
          <p14:tracePt t="152854" x="7600950" y="2919413"/>
          <p14:tracePt t="152860" x="7600950" y="2924175"/>
          <p14:tracePt t="152861" x="7607300" y="2924175"/>
          <p14:tracePt t="152863" x="7607300" y="2930525"/>
          <p14:tracePt t="152864" x="7613650" y="2930525"/>
          <p14:tracePt t="152868" x="7618413" y="2936875"/>
          <p14:tracePt t="152874" x="7624763" y="2936875"/>
          <p14:tracePt t="152876" x="7624763" y="2943225"/>
          <p14:tracePt t="152877" x="7631113" y="2943225"/>
          <p14:tracePt t="152883" x="7637463" y="2943225"/>
          <p14:tracePt t="152884" x="7637463" y="2947988"/>
          <p14:tracePt t="152904" x="7642225" y="2947988"/>
          <p14:tracePt t="152998" x="7642225" y="2954338"/>
          <p14:tracePt t="153471" x="7648575" y="2954338"/>
          <p14:tracePt t="153480" x="7648575" y="2947988"/>
          <p14:tracePt t="153483" x="7654925" y="2943225"/>
          <p14:tracePt t="153488" x="7661275" y="2943225"/>
          <p14:tracePt t="153490" x="7661275" y="2936875"/>
          <p14:tracePt t="153491" x="7661275" y="2930525"/>
          <p14:tracePt t="153493" x="7667625" y="2930525"/>
          <p14:tracePt t="153494" x="7667625" y="2924175"/>
          <p14:tracePt t="153497" x="7672388" y="2919413"/>
          <p14:tracePt t="153500" x="7678738" y="2913063"/>
          <p14:tracePt t="153503" x="7678738" y="2906713"/>
          <p14:tracePt t="153504" x="7685088" y="2900363"/>
          <p14:tracePt t="153507" x="7691438" y="2894013"/>
          <p14:tracePt t="153508" x="7691438" y="2889250"/>
          <p14:tracePt t="153510" x="7696200" y="2882900"/>
          <p14:tracePt t="153512" x="7696200" y="2876550"/>
          <p14:tracePt t="153513" x="7696200" y="2870200"/>
          <p14:tracePt t="153514" x="7702550" y="2870200"/>
          <p14:tracePt t="153515" x="7702550" y="2865438"/>
          <p14:tracePt t="153517" x="7708900" y="2859088"/>
          <p14:tracePt t="153519" x="7708900" y="2852738"/>
          <p14:tracePt t="153521" x="7715250" y="2846388"/>
          <p14:tracePt t="153523" x="7715250" y="2841625"/>
          <p14:tracePt t="153524" x="7720013" y="2841625"/>
          <p14:tracePt t="153525" x="7720013" y="2835275"/>
          <p14:tracePt t="153529" x="7726363" y="2822575"/>
          <p14:tracePt t="153530" x="7726363" y="2816225"/>
          <p14:tracePt t="153532" x="7726363" y="2811463"/>
          <p14:tracePt t="153534" x="7726363" y="2805113"/>
          <p14:tracePt t="153536" x="7732713" y="2798763"/>
          <p14:tracePt t="153539" x="7732713" y="2792413"/>
          <p14:tracePt t="153540" x="7732713" y="2787650"/>
          <p14:tracePt t="153542" x="7739063" y="2781300"/>
          <p14:tracePt t="153544" x="7739063" y="2774950"/>
          <p14:tracePt t="153546" x="7739063" y="2768600"/>
          <p14:tracePt t="153548" x="7739063" y="2763838"/>
          <p14:tracePt t="153551" x="7739063" y="2757488"/>
          <p14:tracePt t="153552" x="7739063" y="2751138"/>
          <p14:tracePt t="153556" x="7743825" y="2744788"/>
          <p14:tracePt t="153557" x="7743825" y="2738438"/>
          <p14:tracePt t="153559" x="7743825" y="2733675"/>
          <p14:tracePt t="153561" x="7743825" y="2727325"/>
          <p14:tracePt t="153563" x="7743825" y="2720975"/>
          <p14:tracePt t="153565" x="7743825" y="2714625"/>
          <p14:tracePt t="153567" x="7743825" y="2709863"/>
          <p14:tracePt t="153569" x="7743825" y="2703513"/>
          <p14:tracePt t="153573" x="7743825" y="2697163"/>
          <p14:tracePt t="153575" x="7743825" y="2690813"/>
          <p14:tracePt t="153578" x="7743825" y="2686050"/>
          <p14:tracePt t="153581" x="7739063" y="2686050"/>
          <p14:tracePt t="153583" x="7739063" y="2679700"/>
          <p14:tracePt t="153587" x="7739063" y="2673350"/>
          <p14:tracePt t="153592" x="7732713" y="2667000"/>
          <p14:tracePt t="153597" x="7726363" y="2667000"/>
          <p14:tracePt t="153599" x="7726363" y="2662238"/>
          <p14:tracePt t="153600" x="7720013" y="2662238"/>
          <p14:tracePt t="153606" x="7715250" y="2662238"/>
          <p14:tracePt t="153609" x="7708900" y="2655888"/>
          <p14:tracePt t="153612" x="7702550" y="2655888"/>
          <p14:tracePt t="153615" x="7696200" y="2655888"/>
          <p14:tracePt t="153617" x="7691438" y="2655888"/>
          <p14:tracePt t="153620" x="7685088" y="2655888"/>
          <p14:tracePt t="153623" x="7678738" y="2655888"/>
          <p14:tracePt t="153624" x="7672388" y="2655888"/>
          <p14:tracePt t="153627" x="7667625" y="2655888"/>
          <p14:tracePt t="153629" x="7661275" y="2655888"/>
          <p14:tracePt t="153630" x="7654925" y="2655888"/>
          <p14:tracePt t="153633" x="7648575" y="2655888"/>
          <p14:tracePt t="153634" x="7642225" y="2655888"/>
          <p14:tracePt t="153635" x="7637463" y="2655888"/>
          <p14:tracePt t="153638" x="7631113" y="2655888"/>
          <p14:tracePt t="153640" x="7631113" y="2662238"/>
          <p14:tracePt t="153641" x="7624763" y="2662238"/>
          <p14:tracePt t="153642" x="7618413" y="2662238"/>
          <p14:tracePt t="153645" x="7613650" y="2662238"/>
          <p14:tracePt t="153647" x="7613650" y="2667000"/>
          <p14:tracePt t="153648" x="7607300" y="2667000"/>
          <p14:tracePt t="153650" x="7600950" y="2667000"/>
          <p14:tracePt t="153654" x="7594600" y="2673350"/>
          <p14:tracePt t="153658" x="7589838" y="2673350"/>
          <p14:tracePt t="153659" x="7589838" y="2679700"/>
          <p14:tracePt t="153660" x="7583488" y="2679700"/>
          <p14:tracePt t="153664" x="7577138" y="2686050"/>
          <p14:tracePt t="153667" x="7570788" y="2690813"/>
          <p14:tracePt t="153671" x="7564438" y="2697163"/>
          <p14:tracePt t="153675" x="7564438" y="2703513"/>
          <p14:tracePt t="153679" x="7564438" y="2709863"/>
          <p14:tracePt t="153680" x="7559675" y="2709863"/>
          <p14:tracePt t="153684" x="7559675" y="2714625"/>
          <p14:tracePt t="153690" x="7559675" y="2720975"/>
          <p14:tracePt t="153716" x="7559675" y="2727325"/>
          <p14:tracePt t="153719" x="7553325" y="2727325"/>
          <p14:tracePt t="153725" x="7553325" y="2733675"/>
          <p14:tracePt t="153729" x="7553325" y="2738438"/>
          <p14:tracePt t="153735" x="7553325" y="2744788"/>
          <p14:tracePt t="153737" x="7559675" y="2744788"/>
          <p14:tracePt t="153739" x="7559675" y="2751138"/>
          <p14:tracePt t="153742" x="7559675" y="2757488"/>
          <p14:tracePt t="153745" x="7559675" y="2763838"/>
          <p14:tracePt t="153748" x="7564438" y="2768600"/>
          <p14:tracePt t="153750" x="7564438" y="2774950"/>
          <p14:tracePt t="153754" x="7570788" y="2781300"/>
          <p14:tracePt t="153756" x="7570788" y="2787650"/>
          <p14:tracePt t="153758" x="7577138" y="2787650"/>
          <p14:tracePt t="153758" x="7577138" y="2792413"/>
          <p14:tracePt t="153760" x="7583488" y="2798763"/>
          <p14:tracePt t="153765" x="7589838" y="2805113"/>
          <p14:tracePt t="153767" x="7594600" y="2811463"/>
          <p14:tracePt t="153769" x="7600950" y="2816225"/>
          <p14:tracePt t="153776" x="7613650" y="2828925"/>
          <p14:tracePt t="153777" x="7618413" y="2835275"/>
          <p14:tracePt t="153779" x="7624763" y="2835275"/>
          <p14:tracePt t="153780" x="7624763" y="2841625"/>
          <p14:tracePt t="153781" x="7631113" y="2841625"/>
          <p14:tracePt t="153782" x="7631113" y="2846388"/>
          <p14:tracePt t="153783" x="7637463" y="2846388"/>
          <p14:tracePt t="153785" x="7642225" y="2852738"/>
          <p14:tracePt t="153787" x="7648575" y="2859088"/>
          <p14:tracePt t="153788" x="7654925" y="2859088"/>
          <p14:tracePt t="153790" x="7661275" y="2865438"/>
          <p14:tracePt t="153791" x="7667625" y="2865438"/>
          <p14:tracePt t="153792" x="7667625" y="2870200"/>
          <p14:tracePt t="153793" x="7672388" y="2870200"/>
          <p14:tracePt t="153794" x="7678738" y="2876550"/>
          <p14:tracePt t="153795" x="7685088" y="2876550"/>
          <p14:tracePt t="153796" x="7691438" y="2882900"/>
          <p14:tracePt t="153797" x="7696200" y="2882900"/>
          <p14:tracePt t="153798" x="7696200" y="2889250"/>
          <p14:tracePt t="153799" x="7702550" y="2889250"/>
          <p14:tracePt t="153800" x="7708900" y="2894013"/>
          <p14:tracePt t="153802" x="7715250" y="2900363"/>
          <p14:tracePt t="153804" x="7726363" y="2906713"/>
          <p14:tracePt t="153805" x="7732713" y="2913063"/>
          <p14:tracePt t="153807" x="7739063" y="2913063"/>
          <p14:tracePt t="153810" x="7756525" y="2924175"/>
          <p14:tracePt t="153811" x="7762875" y="2924175"/>
          <p14:tracePt t="153812" x="7769225" y="2930525"/>
          <p14:tracePt t="153813" x="7773988" y="2936875"/>
          <p14:tracePt t="153814" x="7780338" y="2936875"/>
          <p14:tracePt t="153815" x="7786688" y="2943225"/>
          <p14:tracePt t="153816" x="7793038" y="2947988"/>
          <p14:tracePt t="153817" x="7797800" y="2947988"/>
          <p14:tracePt t="153818" x="7804150" y="2954338"/>
          <p14:tracePt t="153819" x="7810500" y="2960688"/>
          <p14:tracePt t="153820" x="7816850" y="2960688"/>
          <p14:tracePt t="153822" x="7827963" y="2971800"/>
          <p14:tracePt t="153823" x="7834313" y="2971800"/>
          <p14:tracePt t="153824" x="7834313" y="2978150"/>
          <p14:tracePt t="153827" x="7851775" y="2990850"/>
          <p14:tracePt t="153828" x="7858125" y="2995613"/>
          <p14:tracePt t="153829" x="7864475" y="2995613"/>
          <p14:tracePt t="153830" x="7864475" y="3001963"/>
          <p14:tracePt t="153831" x="7870825" y="3008313"/>
          <p14:tracePt t="153832" x="7875588" y="3014663"/>
          <p14:tracePt t="153833" x="7881938" y="3014663"/>
          <p14:tracePt t="153834" x="7888288" y="3021013"/>
          <p14:tracePt t="153835" x="7888288" y="3025775"/>
          <p14:tracePt t="153837" x="7899400" y="3032125"/>
          <p14:tracePt t="153838" x="7905750" y="3032125"/>
          <p14:tracePt t="153841" x="7912100" y="3049588"/>
          <p14:tracePt t="153842" x="7918450" y="3049588"/>
          <p14:tracePt t="153843" x="7918450" y="3055938"/>
          <p14:tracePt t="153844" x="7923213" y="3062288"/>
          <p14:tracePt t="153845" x="7923213" y="3068638"/>
          <p14:tracePt t="153846" x="7929563" y="3068638"/>
          <p14:tracePt t="153847" x="7929563" y="3073400"/>
          <p14:tracePt t="153848" x="7935913" y="3079750"/>
          <p14:tracePt t="153849" x="7935913" y="3086100"/>
          <p14:tracePt t="153850" x="7935913" y="3092450"/>
          <p14:tracePt t="153851" x="7942263" y="3098800"/>
          <p14:tracePt t="153854" x="7948613" y="3109913"/>
          <p14:tracePt t="153855" x="7948613" y="3116263"/>
          <p14:tracePt t="153857" x="7948613" y="3127375"/>
          <p14:tracePt t="153858" x="7948613" y="3133725"/>
          <p14:tracePt t="153859" x="7948613" y="3140075"/>
          <p14:tracePt t="153860" x="7948613" y="3146425"/>
          <p14:tracePt t="153861" x="7948613" y="3151188"/>
          <p14:tracePt t="153862" x="7948613" y="3157538"/>
          <p14:tracePt t="153863" x="7948613" y="3163888"/>
          <p14:tracePt t="153864" x="7948613" y="3170238"/>
          <p14:tracePt t="153865" x="7948613" y="3181350"/>
          <p14:tracePt t="153867" x="7948613" y="3194050"/>
          <p14:tracePt t="153868" x="7942263" y="3200400"/>
          <p14:tracePt t="153869" x="7942263" y="3205163"/>
          <p14:tracePt t="153870" x="7942263" y="3211513"/>
          <p14:tracePt t="153872" x="7935913" y="3224213"/>
          <p14:tracePt t="153874" x="7923213" y="3248025"/>
          <p14:tracePt t="153875" x="7923213" y="3252788"/>
          <p14:tracePt t="153876" x="7918450" y="3259138"/>
          <p14:tracePt t="153877" x="7918450" y="3271838"/>
          <p14:tracePt t="153878" x="7912100" y="3278188"/>
          <p14:tracePt t="153879" x="7905750" y="3289300"/>
          <p14:tracePt t="153880" x="7899400" y="3295650"/>
          <p14:tracePt t="153881" x="7899400" y="3306763"/>
          <p14:tracePt t="153882" x="7894638" y="3313113"/>
          <p14:tracePt t="153883" x="7888288" y="3325813"/>
          <p14:tracePt t="153884" x="7881938" y="3330575"/>
          <p14:tracePt t="153885" x="7875588" y="3343275"/>
          <p14:tracePt t="153887" x="7864475" y="3360738"/>
          <p14:tracePt t="153888" x="7858125" y="3367088"/>
          <p14:tracePt t="153891" x="7840663" y="3384550"/>
          <p14:tracePt t="153891" x="7834313" y="3397250"/>
          <p14:tracePt t="153892" x="7827963" y="3403600"/>
          <p14:tracePt t="153893" x="7821613" y="3414713"/>
          <p14:tracePt t="153906" x="7720013" y="3509963"/>
          <p14:tracePt t="153908" x="7702550" y="3522663"/>
          <p14:tracePt t="153910" x="7678738" y="3546475"/>
          <p14:tracePt t="153912" x="7661275" y="3559175"/>
          <p14:tracePt t="153913" x="7648575" y="3563938"/>
          <p14:tracePt t="153914" x="7642225" y="3570288"/>
          <p14:tracePt t="153915" x="7631113" y="3576638"/>
          <p14:tracePt t="153916" x="7618413" y="3587750"/>
          <p14:tracePt t="153917" x="7607300" y="3594100"/>
          <p14:tracePt t="153918" x="7600950" y="3600450"/>
          <p14:tracePt t="153919" x="7589838" y="3606800"/>
          <p14:tracePt t="153920" x="7577138" y="3613150"/>
          <p14:tracePt t="153921" x="7570788" y="3617913"/>
          <p14:tracePt t="153922" x="7559675" y="3617913"/>
          <p14:tracePt t="153925" x="7540625" y="3630613"/>
          <p14:tracePt t="153925" x="7535863" y="3636963"/>
          <p14:tracePt t="153926" x="7529513" y="3641725"/>
          <p14:tracePt t="153927" x="7516813" y="3641725"/>
          <p14:tracePt t="153928" x="7505700" y="3648075"/>
          <p14:tracePt t="153929" x="7499350" y="3654425"/>
          <p14:tracePt t="153930" x="7486650" y="3660775"/>
          <p14:tracePt t="153931" x="7475538" y="3660775"/>
          <p14:tracePt t="153932" x="7469188" y="3665538"/>
          <p14:tracePt t="153933" x="7458075" y="3671888"/>
          <p14:tracePt t="153934" x="7451725" y="3671888"/>
          <p14:tracePt t="153935" x="7439025" y="3678238"/>
          <p14:tracePt t="153937" x="7421563" y="3684588"/>
          <p14:tracePt t="153938" x="7415213" y="3684588"/>
          <p14:tracePt t="153940" x="7404100" y="3690938"/>
          <p14:tracePt t="153940" x="7391400" y="3695700"/>
          <p14:tracePt t="153941" x="7385050" y="3695700"/>
          <p14:tracePt t="153944" x="7367588" y="3702050"/>
          <p14:tracePt t="153945" x="7356475" y="3702050"/>
          <p14:tracePt t="153946" x="7350125" y="3708400"/>
          <p14:tracePt t="153947" x="7343775" y="3708400"/>
          <p14:tracePt t="153948" x="7332663" y="3714750"/>
          <p14:tracePt t="153949" x="7326313" y="3714750"/>
          <p14:tracePt t="153950" x="7319963" y="3714750"/>
          <p14:tracePt t="153951" x="7313613" y="3714750"/>
          <p14:tracePt t="153952" x="7307263" y="3719513"/>
          <p14:tracePt t="153954" x="7302500" y="3719513"/>
          <p14:tracePt t="153955" x="7296150" y="3719513"/>
          <p14:tracePt t="153956" x="7289800" y="3719513"/>
          <p14:tracePt t="153958" x="7283450" y="3719513"/>
          <p14:tracePt t="153959" x="7272338" y="3725863"/>
          <p14:tracePt t="153961" x="7265988" y="3725863"/>
          <p14:tracePt t="153962" x="7259638" y="3725863"/>
          <p14:tracePt t="153964" x="7254875" y="3732213"/>
          <p14:tracePt t="153966" x="7248525" y="3732213"/>
          <p14:tracePt t="153968" x="7242175" y="3732213"/>
          <p14:tracePt t="153971" x="7235825" y="3732213"/>
          <p14:tracePt t="153975" x="7235825" y="3738563"/>
          <p14:tracePt t="153976" x="7231063" y="3738563"/>
          <p14:tracePt t="154025" x="7235825" y="3738563"/>
          <p14:tracePt t="154041" x="7242175" y="3738563"/>
          <p14:tracePt t="154043" x="7242175" y="3732213"/>
          <p14:tracePt t="154064" x="7248525" y="3725863"/>
          <p14:tracePt t="154078" x="7248525" y="3719513"/>
          <p14:tracePt t="154142" x="7254875" y="3719513"/>
          <p14:tracePt t="154159" x="7254875" y="3714750"/>
          <p14:tracePt t="154344" x="7259638" y="3714750"/>
          <p14:tracePt t="154351" x="7259638" y="3719513"/>
          <p14:tracePt t="154367" x="7265988" y="3719513"/>
          <p14:tracePt t="154376" x="7265988" y="3725863"/>
          <p14:tracePt t="154385" x="7272338" y="3725863"/>
          <p14:tracePt t="154398" x="7278688" y="3725863"/>
          <p14:tracePt t="154401" x="7278688" y="3732213"/>
          <p14:tracePt t="154405" x="7283450" y="3732213"/>
          <p14:tracePt t="154412" x="7289800" y="3732213"/>
          <p14:tracePt t="154418" x="7296150" y="3732213"/>
          <p14:tracePt t="154423" x="7296150" y="3738563"/>
          <p14:tracePt t="154426" x="7302500" y="3738563"/>
          <p14:tracePt t="154432" x="7307263" y="3738563"/>
          <p14:tracePt t="154438" x="7313613" y="3738563"/>
          <p14:tracePt t="154441" x="7313613" y="3743325"/>
          <p14:tracePt t="154454" x="7319963" y="3743325"/>
          <p14:tracePt t="154462" x="7319963" y="3749675"/>
          <p14:tracePt t="154491" x="7326313" y="3756025"/>
          <p14:tracePt t="154501" x="7326313" y="3762375"/>
          <p14:tracePt t="154513" x="7326313" y="3767138"/>
          <p14:tracePt t="154518" x="7332663" y="3767138"/>
          <p14:tracePt t="154531" x="7332663" y="3773488"/>
          <p14:tracePt t="154569" x="7332663" y="3779838"/>
          <p14:tracePt t="154595" x="7337425" y="3779838"/>
          <p14:tracePt t="154660" x="7343775" y="3779838"/>
          <p14:tracePt t="154671" x="7350125" y="3779838"/>
          <p14:tracePt t="154679" x="7356475" y="3779838"/>
          <p14:tracePt t="154687" x="7361238" y="3786188"/>
          <p14:tracePt t="154695" x="7367588" y="3786188"/>
          <p14:tracePt t="154704" x="7373938" y="3786188"/>
          <p14:tracePt t="154713" x="7380288" y="3792538"/>
          <p14:tracePt t="154721" x="7385050" y="3792538"/>
          <p14:tracePt t="154728" x="7391400" y="3797300"/>
          <p14:tracePt t="154735" x="7397750" y="3797300"/>
          <p14:tracePt t="154740" x="7397750" y="3803650"/>
          <p14:tracePt t="154744" x="7404100" y="3803650"/>
          <p14:tracePt t="154749" x="7410450" y="3803650"/>
          <p14:tracePt t="154751" x="7410450" y="3810000"/>
          <p14:tracePt t="154756" x="7415213" y="3810000"/>
          <p14:tracePt t="154758" x="7415213" y="3816350"/>
          <p14:tracePt t="154764" x="7421563" y="3816350"/>
          <p14:tracePt t="154768" x="7427913" y="3821113"/>
          <p14:tracePt t="154777" x="7434263" y="3821113"/>
          <p14:tracePt t="154778" x="7434263" y="3827463"/>
          <p14:tracePt t="154784" x="7439025" y="3827463"/>
          <p14:tracePt t="154786" x="7439025" y="3833813"/>
          <p14:tracePt t="154792" x="7445375" y="3833813"/>
          <p14:tracePt t="154796" x="7445375" y="3840163"/>
          <p14:tracePt t="154799" x="7451725" y="3840163"/>
          <p14:tracePt t="154802" x="7451725" y="3844925"/>
          <p14:tracePt t="154806" x="7458075" y="3844925"/>
          <p14:tracePt t="154809" x="7458075" y="3851275"/>
          <p14:tracePt t="154812" x="7462838" y="3851275"/>
          <p14:tracePt t="154815" x="7462838" y="3857625"/>
          <p14:tracePt t="154820" x="7469188" y="3857625"/>
          <p14:tracePt t="154823" x="7469188" y="3863975"/>
          <p14:tracePt t="154826" x="7475538" y="3863975"/>
          <p14:tracePt t="154828" x="7475538" y="3870325"/>
          <p14:tracePt t="154833" x="7481888" y="3870325"/>
          <p14:tracePt t="154834" x="7481888" y="3875088"/>
          <p14:tracePt t="154841" x="7486650" y="3881438"/>
          <p14:tracePt t="154844" x="7486650" y="3887788"/>
          <p14:tracePt t="154847" x="7493000" y="3887788"/>
          <p14:tracePt t="154850" x="7493000" y="3894138"/>
          <p14:tracePt t="154857" x="7499350" y="3898900"/>
          <p14:tracePt t="154864" x="7505700" y="3905250"/>
          <p14:tracePt t="154871" x="7512050" y="3911600"/>
          <p14:tracePt t="154888" x="7516813" y="3911600"/>
          <p14:tracePt t="154910" x="7523163" y="3911600"/>
          <p14:tracePt t="154932" x="7529513" y="3911600"/>
          <p14:tracePt t="154956" x="7535863" y="3911600"/>
          <p14:tracePt t="154974" x="7540625" y="3911600"/>
          <p14:tracePt t="154994" x="7546975" y="3911600"/>
          <p14:tracePt t="155014" x="7553325" y="3911600"/>
          <p14:tracePt t="155024" x="7559675" y="3917950"/>
          <p14:tracePt t="155039" x="7564438" y="3917950"/>
          <p14:tracePt t="155046" x="7570788" y="3922713"/>
          <p14:tracePt t="155057" x="7577138" y="3922713"/>
          <p14:tracePt t="155060" x="7577138" y="3929063"/>
          <p14:tracePt t="155192" x="7583488" y="3929063"/>
          <p14:tracePt t="155210" x="7589838" y="3922713"/>
          <p14:tracePt t="155382" x="7589838" y="3917950"/>
          <p14:tracePt t="155858" x="7589838" y="3911600"/>
          <p14:tracePt t="155966" x="7589838" y="3905250"/>
          <p14:tracePt t="158117" x="7583488" y="3911600"/>
          <p14:tracePt t="158122" x="7583488" y="3917950"/>
          <p14:tracePt t="158127" x="7583488" y="3922713"/>
          <p14:tracePt t="158129" x="7577138" y="3922713"/>
          <p14:tracePt t="158131" x="7577138" y="3929063"/>
          <p14:tracePt t="158136" x="7570788" y="3935413"/>
          <p14:tracePt t="158140" x="7570788" y="3941763"/>
          <p14:tracePt t="158143" x="7564438" y="3948113"/>
          <p14:tracePt t="158147" x="7564438" y="3952875"/>
          <p14:tracePt t="158152" x="7559675" y="3959225"/>
          <p14:tracePt t="158156" x="7559675" y="3965575"/>
          <p14:tracePt t="158161" x="7553325" y="3965575"/>
          <p14:tracePt t="158163" x="7553325" y="3971925"/>
          <p14:tracePt t="159213" x="7559675" y="3971925"/>
          <p14:tracePt t="159219" x="7564438" y="3971925"/>
          <p14:tracePt t="159222" x="7564438" y="3976688"/>
          <p14:tracePt t="159224" x="7570788" y="3976688"/>
          <p14:tracePt t="159229" x="7577138" y="3976688"/>
          <p14:tracePt t="159232" x="7583488" y="3976688"/>
          <p14:tracePt t="159236" x="7589838" y="3976688"/>
          <p14:tracePt t="159241" x="7594600" y="3983038"/>
          <p14:tracePt t="159243" x="7600950" y="3983038"/>
          <p14:tracePt t="159247" x="7607300" y="3983038"/>
          <p14:tracePt t="159248" x="7613650" y="3983038"/>
          <p14:tracePt t="159252" x="7618413" y="3989388"/>
          <p14:tracePt t="159256" x="7624763" y="3989388"/>
          <p14:tracePt t="159260" x="7631113" y="3989388"/>
          <p14:tracePt t="159263" x="7637463" y="3989388"/>
          <p14:tracePt t="159267" x="7642225" y="3995738"/>
          <p14:tracePt t="159272" x="7648575" y="3995738"/>
          <p14:tracePt t="159278" x="7654925" y="3995738"/>
          <p14:tracePt t="159280" x="7654925" y="4000500"/>
          <p14:tracePt t="159282" x="7661275" y="4000500"/>
          <p14:tracePt t="159288" x="7667625" y="4000500"/>
          <p14:tracePt t="159289" x="7667625" y="4006850"/>
          <p14:tracePt t="159295" x="7672388" y="4006850"/>
          <p14:tracePt t="159302" x="7678738" y="4006850"/>
          <p14:tracePt t="159306" x="7678738" y="4013200"/>
          <p14:tracePt t="159316" x="7685088" y="4013200"/>
          <p14:tracePt t="159339" x="7691438" y="4013200"/>
          <p14:tracePt t="159355" x="7696200" y="4013200"/>
          <p14:tracePt t="159365" x="7702550" y="4013200"/>
          <p14:tracePt t="159373" x="7708900" y="4013200"/>
          <p14:tracePt t="159378" x="7715250" y="4013200"/>
          <p14:tracePt t="159384" x="7720013" y="4013200"/>
          <p14:tracePt t="159385" x="7720013" y="4019550"/>
          <p14:tracePt t="159389" x="7726363" y="4019550"/>
          <p14:tracePt t="159394" x="7732713" y="4019550"/>
          <p14:tracePt t="159399" x="7739063" y="4019550"/>
          <p14:tracePt t="159404" x="7743825" y="4019550"/>
          <p14:tracePt t="159409" x="7750175" y="4019550"/>
          <p14:tracePt t="159410" x="7756525" y="4019550"/>
          <p14:tracePt t="159415" x="7762875" y="4019550"/>
          <p14:tracePt t="159418" x="7769225" y="4019550"/>
          <p14:tracePt t="159421" x="7773988" y="4019550"/>
          <p14:tracePt t="159424" x="7780338" y="4019550"/>
          <p14:tracePt t="159425" x="7780338" y="4024313"/>
          <p14:tracePt t="159426" x="7786688" y="4024313"/>
          <p14:tracePt t="159429" x="7793038" y="4024313"/>
          <p14:tracePt t="159433" x="7797800" y="4024313"/>
          <p14:tracePt t="159437" x="7804150" y="4024313"/>
          <p14:tracePt t="159440" x="7810500" y="4024313"/>
          <p14:tracePt t="159445" x="7816850" y="4024313"/>
          <p14:tracePt t="159448" x="7821613" y="4024313"/>
          <p14:tracePt t="159452" x="7827963" y="4024313"/>
          <p14:tracePt t="159455" x="7834313" y="4030663"/>
          <p14:tracePt t="159460" x="7840663" y="4030663"/>
          <p14:tracePt t="159464" x="7847013" y="4030663"/>
          <p14:tracePt t="159469" x="7851775" y="4030663"/>
          <p14:tracePt t="159472" x="7858125" y="4030663"/>
          <p14:tracePt t="159475" x="7864475" y="4030663"/>
          <p14:tracePt t="159478" x="7870825" y="4030663"/>
          <p14:tracePt t="159480" x="7875588" y="4030663"/>
          <p14:tracePt t="159484" x="7881938" y="4030663"/>
          <p14:tracePt t="159487" x="7888288" y="4030663"/>
          <p14:tracePt t="159489" x="7894638" y="4030663"/>
          <p14:tracePt t="159491" x="7899400" y="4030663"/>
          <p14:tracePt t="159494" x="7905750" y="4030663"/>
          <p14:tracePt t="159497" x="7912100" y="4030663"/>
          <p14:tracePt t="159501" x="7918450" y="4030663"/>
          <p14:tracePt t="159502" x="7923213" y="4030663"/>
          <p14:tracePt t="159506" x="7929563" y="4030663"/>
          <p14:tracePt t="159508" x="7935913" y="4030663"/>
          <p14:tracePt t="159512" x="7942263" y="4030663"/>
          <p14:tracePt t="159515" x="7948613" y="4037013"/>
          <p14:tracePt t="159519" x="7953375" y="4037013"/>
          <p14:tracePt t="159521" x="7959725" y="4037013"/>
          <p14:tracePt t="159525" x="7966075" y="4037013"/>
          <p14:tracePt t="159530" x="7972425" y="4037013"/>
          <p14:tracePt t="159534" x="7977188" y="4037013"/>
          <p14:tracePt t="159540" x="7983538" y="4043363"/>
          <p14:tracePt t="159552" x="7989888" y="4043363"/>
          <p14:tracePt t="159638" x="7996238" y="4043363"/>
          <p14:tracePt t="159644" x="7996238" y="4037013"/>
          <p14:tracePt t="159647" x="8001000" y="4037013"/>
          <p14:tracePt t="159653" x="8007350" y="4030663"/>
          <p14:tracePt t="159655" x="8013700" y="4030663"/>
          <p14:tracePt t="159659" x="8013700" y="4024313"/>
          <p14:tracePt t="159661" x="8020050" y="4024313"/>
          <p14:tracePt t="159664" x="8026400" y="4019550"/>
          <p14:tracePt t="159669" x="8031163" y="4013200"/>
          <p14:tracePt t="159673" x="8037513" y="4006850"/>
          <p14:tracePt t="159677" x="8043863" y="4006850"/>
          <p14:tracePt t="159680" x="8043863" y="4000500"/>
          <p14:tracePt t="159684" x="8050213" y="4000500"/>
          <p14:tracePt t="159689" x="8054975" y="3995738"/>
          <p14:tracePt t="159691" x="8054975" y="3989388"/>
          <p14:tracePt t="159692" x="8061325" y="3989388"/>
          <p14:tracePt t="159697" x="8067675" y="3983038"/>
          <p14:tracePt t="159700" x="8074025" y="3983038"/>
          <p14:tracePt t="159702" x="8074025" y="3976688"/>
          <p14:tracePt t="159705" x="8078788" y="3976688"/>
          <p14:tracePt t="159709" x="8085138" y="3971925"/>
          <p14:tracePt t="159712" x="8091488" y="3965575"/>
          <p14:tracePt t="159716" x="8097838" y="3959225"/>
          <p14:tracePt t="159719" x="8104188" y="3959225"/>
          <p14:tracePt t="159720" x="8104188" y="3952875"/>
          <p14:tracePt t="159722" x="8108950" y="3948113"/>
          <p14:tracePt t="159724" x="8115300" y="3948113"/>
          <p14:tracePt t="159728" x="8121650" y="3935413"/>
          <p14:tracePt t="159729" x="8128000" y="3929063"/>
          <p14:tracePt t="159731" x="8132763" y="3929063"/>
          <p14:tracePt t="159732" x="8132763" y="3922713"/>
          <p14:tracePt t="159733" x="8139113" y="3917950"/>
          <p14:tracePt t="159735" x="8145463" y="3917950"/>
          <p14:tracePt t="159737" x="8145463" y="3911600"/>
          <p14:tracePt t="159741" x="8162925" y="3894138"/>
          <p14:tracePt t="159742" x="8162925" y="3887788"/>
          <p14:tracePt t="159743" x="8162925" y="3881438"/>
          <p14:tracePt t="159744" x="8169275" y="3881438"/>
          <p14:tracePt t="159745" x="8169275" y="3875088"/>
          <p14:tracePt t="159746" x="8175625" y="3870325"/>
          <p14:tracePt t="159747" x="8180388" y="3863975"/>
          <p14:tracePt t="159749" x="8186738" y="3857625"/>
          <p14:tracePt t="159750" x="8186738" y="3851275"/>
          <p14:tracePt t="159752" x="8193088" y="3840163"/>
          <p14:tracePt t="159753" x="8199438" y="3833813"/>
          <p14:tracePt t="159757" x="8205788" y="3816350"/>
          <p14:tracePt t="159757" x="8210550" y="3810000"/>
          <p14:tracePt t="159758" x="8216900" y="3803650"/>
          <p14:tracePt t="159759" x="8216900" y="3797300"/>
          <p14:tracePt t="159760" x="8223250" y="3792538"/>
          <p14:tracePt t="159761" x="8223250" y="3786188"/>
          <p14:tracePt t="159762" x="8229600" y="3779838"/>
          <p14:tracePt t="159763" x="8229600" y="3773488"/>
          <p14:tracePt t="159764" x="8234363" y="3767138"/>
          <p14:tracePt t="159765" x="8234363" y="3762375"/>
          <p14:tracePt t="159766" x="8240713" y="3749675"/>
          <p14:tracePt t="159767" x="8247063" y="3743325"/>
          <p14:tracePt t="159768" x="8247063" y="3738563"/>
          <p14:tracePt t="159770" x="8253413" y="3732213"/>
          <p14:tracePt t="159771" x="8258175" y="3714750"/>
          <p14:tracePt t="159772" x="8264525" y="3708400"/>
          <p14:tracePt t="159773" x="8270875" y="3695700"/>
          <p14:tracePt t="159774" x="8270875" y="3690938"/>
          <p14:tracePt t="159775" x="8277225" y="3684588"/>
          <p14:tracePt t="159776" x="8283575" y="3678238"/>
          <p14:tracePt t="159777" x="8283575" y="3665538"/>
          <p14:tracePt t="159778" x="8288338" y="3660775"/>
          <p14:tracePt t="159779" x="8288338" y="3654425"/>
          <p14:tracePt t="159780" x="8294688" y="3641725"/>
          <p14:tracePt t="159781" x="8301038" y="3636963"/>
          <p14:tracePt t="159782" x="8307388" y="3624263"/>
          <p14:tracePt t="159783" x="8312150" y="3613150"/>
          <p14:tracePt t="159786" x="8318500" y="3594100"/>
          <p14:tracePt t="159788" x="8324850" y="3576638"/>
          <p14:tracePt t="159790" x="8335963" y="3552825"/>
          <p14:tracePt t="159791" x="8342313" y="3540125"/>
          <p14:tracePt t="159792" x="8342313" y="3535363"/>
          <p14:tracePt t="159793" x="8348663" y="3529013"/>
          <p14:tracePt t="159794" x="8348663" y="3516313"/>
          <p14:tracePt t="159795" x="8355013" y="3509963"/>
          <p14:tracePt t="159796" x="8355013" y="3498850"/>
          <p14:tracePt t="159797" x="8361363" y="3492500"/>
          <p14:tracePt t="159798" x="8361363" y="3486150"/>
          <p14:tracePt t="159799" x="8366125" y="3475038"/>
          <p14:tracePt t="159800" x="8366125" y="3468688"/>
          <p14:tracePt t="159802" x="8372475" y="3451225"/>
          <p14:tracePt t="159803" x="8378825" y="3444875"/>
          <p14:tracePt t="159808" x="8385175" y="3403600"/>
          <p14:tracePt t="159809" x="8389938" y="3397250"/>
          <p14:tracePt t="159810" x="8389938" y="3390900"/>
          <p14:tracePt t="159811" x="8389938" y="3384550"/>
          <p14:tracePt t="159812" x="8389938" y="3379788"/>
          <p14:tracePt t="159813" x="8389938" y="3367088"/>
          <p14:tracePt t="159814" x="8389938" y="3360738"/>
          <p14:tracePt t="159815" x="8389938" y="3355975"/>
          <p14:tracePt t="159816" x="8389938" y="3349625"/>
          <p14:tracePt t="159817" x="8389938" y="3343275"/>
          <p14:tracePt t="159818" x="8396288" y="3336925"/>
          <p14:tracePt t="159822" x="8396288" y="3319463"/>
          <p14:tracePt t="159822" x="8396288" y="3313113"/>
          <p14:tracePt t="159823" x="8396288" y="3306763"/>
          <p14:tracePt t="159824" x="8396288" y="3302000"/>
          <p14:tracePt t="159826" x="8396288" y="3295650"/>
          <p14:tracePt t="159827" x="8396288" y="3289300"/>
          <p14:tracePt t="159829" x="8396288" y="3282950"/>
          <p14:tracePt t="159830" x="8389938" y="3278188"/>
          <p14:tracePt t="159831" x="8389938" y="3271838"/>
          <p14:tracePt t="159833" x="8389938" y="3265488"/>
          <p14:tracePt t="159835" x="8385175" y="3252788"/>
          <p14:tracePt t="159838" x="8385175" y="3248025"/>
          <p14:tracePt t="159839" x="8378825" y="3241675"/>
          <p14:tracePt t="159840" x="8378825" y="3235325"/>
          <p14:tracePt t="159841" x="8372475" y="3228975"/>
          <p14:tracePt t="159842" x="8372475" y="3224213"/>
          <p14:tracePt t="159844" x="8366125" y="3217863"/>
          <p14:tracePt t="159845" x="8366125" y="3211513"/>
          <p14:tracePt t="159846" x="8361363" y="3211513"/>
          <p14:tracePt t="159847" x="8361363" y="3205163"/>
          <p14:tracePt t="159848" x="8355013" y="3200400"/>
          <p14:tracePt t="159849" x="8355013" y="3194050"/>
          <p14:tracePt t="159852" x="8348663" y="3181350"/>
          <p14:tracePt t="159856" x="8331200" y="3163888"/>
          <p14:tracePt t="159857" x="8331200" y="3157538"/>
          <p14:tracePt t="159858" x="8324850" y="3151188"/>
          <p14:tracePt t="159859" x="8318500" y="3146425"/>
          <p14:tracePt t="159860" x="8312150" y="3140075"/>
          <p14:tracePt t="159862" x="8307388" y="3133725"/>
          <p14:tracePt t="159863" x="8301038" y="3127375"/>
          <p14:tracePt t="159864" x="8301038" y="3122613"/>
          <p14:tracePt t="159865" x="8294688" y="3116263"/>
          <p14:tracePt t="159866" x="8288338" y="3116263"/>
          <p14:tracePt t="159867" x="8283575" y="3109913"/>
          <p14:tracePt t="159868" x="8277225" y="3103563"/>
          <p14:tracePt t="159869" x="8270875" y="3098800"/>
          <p14:tracePt t="159871" x="8270875" y="3092450"/>
          <p14:tracePt t="159874" x="8247063" y="3073400"/>
          <p14:tracePt t="159875" x="8240713" y="3073400"/>
          <p14:tracePt t="159886" x="8169275" y="3025775"/>
          <p14:tracePt t="159888" x="8162925" y="3021013"/>
          <p14:tracePt t="159890" x="8139113" y="3008313"/>
          <p14:tracePt t="159891" x="8132763" y="3001963"/>
          <p14:tracePt t="159892" x="8121650" y="2995613"/>
          <p14:tracePt t="159893" x="8108950" y="2990850"/>
          <p14:tracePt t="159894" x="8104188" y="2984500"/>
          <p14:tracePt t="159895" x="8097838" y="2978150"/>
          <p14:tracePt t="159896" x="8091488" y="2978150"/>
          <p14:tracePt t="159897" x="8078788" y="2971800"/>
          <p14:tracePt t="159899" x="8074025" y="2971800"/>
          <p14:tracePt t="159900" x="8067675" y="2967038"/>
          <p14:tracePt t="159902" x="8050213" y="2960688"/>
          <p14:tracePt t="159903" x="8037513" y="2954338"/>
          <p14:tracePt t="159907" x="8007350" y="2943225"/>
          <p14:tracePt t="159908" x="8001000" y="2936875"/>
          <p14:tracePt t="159909" x="7989888" y="2936875"/>
          <p14:tracePt t="159910" x="7977188" y="2930525"/>
          <p14:tracePt t="159911" x="7972425" y="2930525"/>
          <p14:tracePt t="159912" x="7966075" y="2924175"/>
          <p14:tracePt t="159913" x="7959725" y="2924175"/>
          <p14:tracePt t="159914" x="7948613" y="2919413"/>
          <p14:tracePt t="159915" x="7942263" y="2919413"/>
          <p14:tracePt t="159916" x="7929563" y="2919413"/>
          <p14:tracePt t="159917" x="7923213" y="2913063"/>
          <p14:tracePt t="159918" x="7918450" y="2913063"/>
          <p14:tracePt t="159920" x="7905750" y="2906713"/>
          <p14:tracePt t="159923" x="7881938" y="2900363"/>
          <p14:tracePt t="159924" x="7870825" y="2900363"/>
          <p14:tracePt t="159925" x="7864475" y="2894013"/>
          <p14:tracePt t="159926" x="7858125" y="2894013"/>
          <p14:tracePt t="159927" x="7851775" y="2894013"/>
          <p14:tracePt t="159928" x="7847013" y="2894013"/>
          <p14:tracePt t="159929" x="7840663" y="2889250"/>
          <p14:tracePt t="159930" x="7821613" y="2889250"/>
          <p14:tracePt t="159931" x="7816850" y="2889250"/>
          <p14:tracePt t="159933" x="7810500" y="2882900"/>
          <p14:tracePt t="159934" x="7804150" y="2882900"/>
          <p14:tracePt t="159936" x="7793038" y="2882900"/>
          <p14:tracePt t="159938" x="7786688" y="2882900"/>
          <p14:tracePt t="159940" x="7773988" y="2876550"/>
          <p14:tracePt t="159940" x="7769225" y="2876550"/>
          <p14:tracePt t="159941" x="7762875" y="2876550"/>
          <p14:tracePt t="159942" x="7756525" y="2876550"/>
          <p14:tracePt t="159943" x="7750175" y="2876550"/>
          <p14:tracePt t="159944" x="7743825" y="2876550"/>
          <p14:tracePt t="159945" x="7739063" y="2876550"/>
          <p14:tracePt t="159946" x="7732713" y="2876550"/>
          <p14:tracePt t="159948" x="7726363" y="2876550"/>
          <p14:tracePt t="159949" x="7720013" y="2876550"/>
          <p14:tracePt t="159952" x="7715250" y="2876550"/>
          <p14:tracePt t="159953" x="7708900" y="2876550"/>
          <p14:tracePt t="159955" x="7702550" y="2876550"/>
          <p14:tracePt t="159957" x="7696200" y="2876550"/>
          <p14:tracePt t="159959" x="7691438" y="2876550"/>
          <p14:tracePt t="159961" x="7685088" y="2876550"/>
          <p14:tracePt t="159964" x="7678738" y="2882900"/>
          <p14:tracePt t="159966" x="7672388" y="2882900"/>
          <p14:tracePt t="159970" x="7672388" y="2889250"/>
          <p14:tracePt t="159971" x="7667625" y="2889250"/>
          <p14:tracePt t="159973" x="7667625" y="2894013"/>
          <p14:tracePt t="159973" x="7661275" y="2894013"/>
          <p14:tracePt t="159975" x="7654925" y="2900363"/>
          <p14:tracePt t="159978" x="7648575" y="2906713"/>
          <p14:tracePt t="159980" x="7648575" y="2913063"/>
          <p14:tracePt t="159982" x="7642225" y="2919413"/>
          <p14:tracePt t="159983" x="7637463" y="2919413"/>
          <p14:tracePt t="159985" x="7637463" y="2930525"/>
          <p14:tracePt t="159988" x="7631113" y="2936875"/>
          <p14:tracePt t="159990" x="7624763" y="2943225"/>
          <p14:tracePt t="159990" x="7624763" y="2947988"/>
          <p14:tracePt t="159991" x="7618413" y="2947988"/>
          <p14:tracePt t="159992" x="7618413" y="2954338"/>
          <p14:tracePt t="159993" x="7613650" y="2954338"/>
          <p14:tracePt t="159994" x="7613650" y="2960688"/>
          <p14:tracePt t="159995" x="7613650" y="2967038"/>
          <p14:tracePt t="159996" x="7607300" y="2971800"/>
          <p14:tracePt t="159997" x="7600950" y="2978150"/>
          <p14:tracePt t="159999" x="7600950" y="2984500"/>
          <p14:tracePt t="160000" x="7594600" y="2990850"/>
          <p14:tracePt t="160002" x="7589838" y="3001963"/>
          <p14:tracePt t="160003" x="7589838" y="3008313"/>
          <p14:tracePt t="160007" x="7570788" y="3025775"/>
          <p14:tracePt t="160008" x="7570788" y="3032125"/>
          <p14:tracePt t="160009" x="7564438" y="3038475"/>
          <p14:tracePt t="160010" x="7564438" y="3044825"/>
          <p14:tracePt t="160011" x="7559675" y="3049588"/>
          <p14:tracePt t="160012" x="7553325" y="3055938"/>
          <p14:tracePt t="160013" x="7553325" y="3062288"/>
          <p14:tracePt t="160014" x="7546975" y="3062288"/>
          <p14:tracePt t="160015" x="7540625" y="3068638"/>
          <p14:tracePt t="160016" x="7540625" y="3073400"/>
          <p14:tracePt t="160017" x="7535863" y="3079750"/>
          <p14:tracePt t="160018" x="7535863" y="3086100"/>
          <p14:tracePt t="160019" x="7529513" y="3092450"/>
          <p14:tracePt t="160021" x="7523163" y="3098800"/>
          <p14:tracePt t="160023" x="7516813" y="3116263"/>
          <p14:tracePt t="160024" x="7512050" y="3116263"/>
          <p14:tracePt t="160025" x="7505700" y="3122613"/>
          <p14:tracePt t="160026" x="7505700" y="3127375"/>
          <p14:tracePt t="160027" x="7499350" y="3133725"/>
          <p14:tracePt t="160028" x="7493000" y="3140075"/>
          <p14:tracePt t="160029" x="7493000" y="3146425"/>
          <p14:tracePt t="160030" x="7486650" y="3146425"/>
          <p14:tracePt t="160032" x="7481888" y="3151188"/>
          <p14:tracePt t="160033" x="7481888" y="3157538"/>
          <p14:tracePt t="160035" x="7469188" y="3170238"/>
          <p14:tracePt t="160037" x="7462838" y="3176588"/>
          <p14:tracePt t="160038" x="7462838" y="3181350"/>
          <p14:tracePt t="160039" x="7458075" y="3187700"/>
          <p14:tracePt t="160040" x="7451725" y="3194050"/>
          <p14:tracePt t="160042" x="7445375" y="3200400"/>
          <p14:tracePt t="160043" x="7445375" y="3205163"/>
          <p14:tracePt t="160044" x="7439025" y="3205163"/>
          <p14:tracePt t="160045" x="7434263" y="3211513"/>
          <p14:tracePt t="160046" x="7434263" y="3217863"/>
          <p14:tracePt t="160047" x="7427913" y="3224213"/>
          <p14:tracePt t="160049" x="7421563" y="3228975"/>
          <p14:tracePt t="160050" x="7415213" y="3228975"/>
          <p14:tracePt t="160052" x="7410450" y="3241675"/>
          <p14:tracePt t="160057" x="7397750" y="3259138"/>
          <p14:tracePt t="160058" x="7391400" y="3259138"/>
          <p14:tracePt t="160059" x="7391400" y="3265488"/>
          <p14:tracePt t="160060" x="7385050" y="3265488"/>
          <p14:tracePt t="160061" x="7385050" y="3271838"/>
          <p14:tracePt t="160062" x="7380288" y="3271838"/>
          <p14:tracePt t="160063" x="7380288" y="3278188"/>
          <p14:tracePt t="160064" x="7380288" y="3282950"/>
          <p14:tracePt t="160065" x="7373938" y="3282950"/>
          <p14:tracePt t="160066" x="7373938" y="3289300"/>
          <p14:tracePt t="160067" x="7367588" y="3289300"/>
          <p14:tracePt t="160068" x="7367588" y="3295650"/>
          <p14:tracePt t="160069" x="7361238" y="3295650"/>
          <p14:tracePt t="160071" x="7356475" y="3302000"/>
          <p14:tracePt t="160072" x="7356475" y="3306763"/>
          <p14:tracePt t="160074" x="7350125" y="3313113"/>
          <p14:tracePt t="160076" x="7343775" y="3319463"/>
          <p14:tracePt t="160077" x="7343775" y="3325813"/>
          <p14:tracePt t="160079" x="7343775" y="3330575"/>
          <p14:tracePt t="160080" x="7337425" y="3330575"/>
          <p14:tracePt t="160081" x="7337425" y="3336925"/>
          <p14:tracePt t="160082" x="7337425" y="3343275"/>
          <p14:tracePt t="160083" x="7332663" y="3343275"/>
          <p14:tracePt t="160085" x="7332663" y="3349625"/>
          <p14:tracePt t="160086" x="7332663" y="3355975"/>
          <p14:tracePt t="160088" x="7326313" y="3367088"/>
          <p14:tracePt t="160090" x="7326313" y="3373438"/>
          <p14:tracePt t="160091" x="7326313" y="3379788"/>
          <p14:tracePt t="160092" x="7319963" y="3384550"/>
          <p14:tracePt t="160094" x="7319963" y="3390900"/>
          <p14:tracePt t="160095" x="7319963" y="3397250"/>
          <p14:tracePt t="160096" x="7319963" y="3403600"/>
          <p14:tracePt t="160097" x="7319963" y="3408363"/>
          <p14:tracePt t="160098" x="7319963" y="3414713"/>
          <p14:tracePt t="160100" x="7319963" y="3421063"/>
          <p14:tracePt t="160102" x="7319963" y="3427413"/>
          <p14:tracePt t="160102" x="7319963" y="3433763"/>
          <p14:tracePt t="160105" x="7319963" y="3451225"/>
          <p14:tracePt t="160106" x="7319963" y="3462338"/>
          <p14:tracePt t="160107" x="7319963" y="3468688"/>
          <p14:tracePt t="160108" x="7319963" y="3475038"/>
          <p14:tracePt t="160110" x="7319963" y="3481388"/>
          <p14:tracePt t="160111" x="7319963" y="3486150"/>
          <p14:tracePt t="160112" x="7319963" y="3492500"/>
          <p14:tracePt t="160114" x="7326313" y="3505200"/>
          <p14:tracePt t="160115" x="7326313" y="3509963"/>
          <p14:tracePt t="160116" x="7326313" y="3516313"/>
          <p14:tracePt t="160117" x="7332663" y="3522663"/>
          <p14:tracePt t="160119" x="7332663" y="3529013"/>
          <p14:tracePt t="160120" x="7337425" y="3535363"/>
          <p14:tracePt t="160121" x="7337425" y="3540125"/>
          <p14:tracePt t="160122" x="7337425" y="3546475"/>
          <p14:tracePt t="160124" x="7343775" y="3552825"/>
          <p14:tracePt t="160125" x="7343775" y="3559175"/>
          <p14:tracePt t="160126" x="7350125" y="3563938"/>
          <p14:tracePt t="160127" x="7350125" y="3570288"/>
          <p14:tracePt t="160128" x="7350125" y="3576638"/>
          <p14:tracePt t="160129" x="7356475" y="3582988"/>
          <p14:tracePt t="160131" x="7361238" y="3587750"/>
          <p14:tracePt t="160132" x="7361238" y="3594100"/>
          <p14:tracePt t="160133" x="7367588" y="3600450"/>
          <p14:tracePt t="160135" x="7373938" y="3613150"/>
          <p14:tracePt t="160137" x="7373938" y="3617913"/>
          <p14:tracePt t="160138" x="7380288" y="3624263"/>
          <p14:tracePt t="160139" x="7385050" y="3630613"/>
          <p14:tracePt t="160140" x="7385050" y="3636963"/>
          <p14:tracePt t="160142" x="7391400" y="3641725"/>
          <p14:tracePt t="160143" x="7391400" y="3648075"/>
          <p14:tracePt t="160144" x="7397750" y="3654425"/>
          <p14:tracePt t="160146" x="7404100" y="3660775"/>
          <p14:tracePt t="160147" x="7404100" y="3665538"/>
          <p14:tracePt t="160148" x="7410450" y="3665538"/>
          <p14:tracePt t="160149" x="7415213" y="3671888"/>
          <p14:tracePt t="160150" x="7415213" y="3678238"/>
          <p14:tracePt t="160151" x="7421563" y="3684588"/>
          <p14:tracePt t="160152" x="7427913" y="3684588"/>
          <p14:tracePt t="160154" x="7427913" y="3690938"/>
          <p14:tracePt t="160155" x="7434263" y="3695700"/>
          <p14:tracePt t="160156" x="7434263" y="3702050"/>
          <p14:tracePt t="160157" x="7439025" y="3702050"/>
          <p14:tracePt t="160158" x="7445375" y="3708400"/>
          <p14:tracePt t="160159" x="7451725" y="3714750"/>
          <p14:tracePt t="160160" x="7451725" y="3719513"/>
          <p14:tracePt t="160161" x="7458075" y="3719513"/>
          <p14:tracePt t="160162" x="7462838" y="3725863"/>
          <p14:tracePt t="160163" x="7469188" y="3732213"/>
          <p14:tracePt t="160164" x="7475538" y="3738563"/>
          <p14:tracePt t="160165" x="7481888" y="3743325"/>
          <p14:tracePt t="160167" x="7486650" y="3749675"/>
          <p14:tracePt t="160169" x="7493000" y="3756025"/>
          <p14:tracePt t="160169" x="7499350" y="3762375"/>
          <p14:tracePt t="160174" x="7523163" y="3779838"/>
          <p14:tracePt t="160174" x="7529513" y="3786188"/>
          <p14:tracePt t="160175" x="7540625" y="3792538"/>
          <p14:tracePt t="160176" x="7546975" y="3797300"/>
          <p14:tracePt t="160177" x="7553325" y="3797300"/>
          <p14:tracePt t="160178" x="7559675" y="3803650"/>
          <p14:tracePt t="160179" x="7564438" y="3803650"/>
          <p14:tracePt t="160180" x="7570788" y="3810000"/>
          <p14:tracePt t="160181" x="7583488" y="3816350"/>
          <p14:tracePt t="160182" x="7589838" y="3821113"/>
          <p14:tracePt t="160183" x="7594600" y="3821113"/>
          <p14:tracePt t="160185" x="7613650" y="3833813"/>
          <p14:tracePt t="160186" x="7618413" y="3833813"/>
          <p14:tracePt t="160188" x="7637463" y="3840163"/>
          <p14:tracePt t="160189" x="7642225" y="3844925"/>
          <p14:tracePt t="160190" x="7654925" y="3844925"/>
          <p14:tracePt t="160191" x="7661275" y="3851275"/>
          <p14:tracePt t="160192" x="7667625" y="3851275"/>
          <p14:tracePt t="160193" x="7678738" y="3857625"/>
          <p14:tracePt t="160194" x="7685088" y="3857625"/>
          <p14:tracePt t="160195" x="7691438" y="3857625"/>
          <p14:tracePt t="160196" x="7702550" y="3863975"/>
          <p14:tracePt t="160197" x="7708900" y="3863975"/>
          <p14:tracePt t="160198" x="7720013" y="3870325"/>
          <p14:tracePt t="160199" x="7726363" y="3870325"/>
          <p14:tracePt t="160200" x="7732713" y="3870325"/>
          <p14:tracePt t="160201" x="7743825" y="3870325"/>
          <p14:tracePt t="160202" x="7750175" y="3870325"/>
          <p14:tracePt t="160204" x="7756525" y="3875088"/>
          <p14:tracePt t="160207" x="7793038" y="3875088"/>
          <p14:tracePt t="160208" x="7797800" y="3881438"/>
          <p14:tracePt t="160209" x="7804150" y="3881438"/>
          <p14:tracePt t="160210" x="7816850" y="3881438"/>
          <p14:tracePt t="160211" x="7821613" y="3881438"/>
          <p14:tracePt t="160213" x="7827963" y="3881438"/>
          <p14:tracePt t="160214" x="7834313" y="3881438"/>
          <p14:tracePt t="160215" x="7840663" y="3881438"/>
          <p14:tracePt t="160216" x="7858125" y="3881438"/>
          <p14:tracePt t="160217" x="7864475" y="3881438"/>
          <p14:tracePt t="160218" x="7870825" y="3881438"/>
          <p14:tracePt t="160219" x="7875588" y="3881438"/>
          <p14:tracePt t="160221" x="7888288" y="3881438"/>
          <p14:tracePt t="160222" x="7894638" y="3881438"/>
          <p14:tracePt t="160223" x="7899400" y="3881438"/>
          <p14:tracePt t="160224" x="7905750" y="3881438"/>
          <p14:tracePt t="160225" x="7912100" y="3881438"/>
          <p14:tracePt t="160226" x="7918450" y="3881438"/>
          <p14:tracePt t="160227" x="7929563" y="3881438"/>
          <p14:tracePt t="160228" x="7935913" y="3881438"/>
          <p14:tracePt t="160229" x="7942263" y="3881438"/>
          <p14:tracePt t="160230" x="7942263" y="3875088"/>
          <p14:tracePt t="160231" x="7953375" y="3875088"/>
          <p14:tracePt t="160233" x="7959725" y="3875088"/>
          <p14:tracePt t="160237" x="7977188" y="3870325"/>
          <p14:tracePt t="160238" x="7989888" y="3863975"/>
          <p14:tracePt t="160240" x="7996238" y="3863975"/>
          <p14:tracePt t="160241" x="8001000" y="3857625"/>
          <p14:tracePt t="160243" x="8007350" y="3857625"/>
          <p14:tracePt t="160243" x="8013700" y="3851275"/>
          <p14:tracePt t="160244" x="8020050" y="3851275"/>
          <p14:tracePt t="160246" x="8026400" y="3844925"/>
          <p14:tracePt t="160247" x="8031163" y="3844925"/>
          <p14:tracePt t="160249" x="8037513" y="3840163"/>
          <p14:tracePt t="160250" x="8043863" y="3840163"/>
          <p14:tracePt t="160251" x="8043863" y="3833813"/>
          <p14:tracePt t="160252" x="8050213" y="3833813"/>
          <p14:tracePt t="160254" x="8054975" y="3827463"/>
          <p14:tracePt t="160257" x="8061325" y="3821113"/>
          <p14:tracePt t="160258" x="8061325" y="3816350"/>
          <p14:tracePt t="160259" x="8067675" y="3816350"/>
          <p14:tracePt t="160260" x="8067675" y="3810000"/>
          <p14:tracePt t="160261" x="8074025" y="3810000"/>
          <p14:tracePt t="160262" x="8074025" y="3803650"/>
          <p14:tracePt t="160264" x="8078788" y="3797300"/>
          <p14:tracePt t="160266" x="8078788" y="3792538"/>
          <p14:tracePt t="160267" x="8085138" y="3792538"/>
          <p14:tracePt t="160268" x="8085138" y="3786188"/>
          <p14:tracePt t="160274" x="8097838" y="3767138"/>
          <p14:tracePt t="160275" x="8097838" y="3762375"/>
          <p14:tracePt t="160276" x="8104188" y="3762375"/>
          <p14:tracePt t="160277" x="8104188" y="3756025"/>
          <p14:tracePt t="160278" x="8104188" y="3749675"/>
          <p14:tracePt t="160279" x="8104188" y="3743325"/>
          <p14:tracePt t="160280" x="8108950" y="3743325"/>
          <p14:tracePt t="160281" x="8108950" y="3738563"/>
          <p14:tracePt t="160282" x="8108950" y="3732213"/>
          <p14:tracePt t="160283" x="8115300" y="3732213"/>
          <p14:tracePt t="160285" x="8115300" y="3725863"/>
          <p14:tracePt t="160285" x="8115300" y="3719513"/>
          <p14:tracePt t="160287" x="8115300" y="3714750"/>
          <p14:tracePt t="160288" x="8121650" y="3708400"/>
          <p14:tracePt t="160289" x="8121650" y="3702050"/>
          <p14:tracePt t="160291" x="8128000" y="3695700"/>
          <p14:tracePt t="160292" x="8128000" y="3690938"/>
          <p14:tracePt t="160293" x="8128000" y="3684588"/>
          <p14:tracePt t="160294" x="8128000" y="3678238"/>
          <p14:tracePt t="160295" x="8132763" y="3671888"/>
          <p14:tracePt t="160296" x="8132763" y="3665538"/>
          <p14:tracePt t="160297" x="8132763" y="3660775"/>
          <p14:tracePt t="160298" x="8139113" y="3654425"/>
          <p14:tracePt t="160299" x="8139113" y="3648075"/>
          <p14:tracePt t="160300" x="8139113" y="3641725"/>
          <p14:tracePt t="160301" x="8145463" y="3636963"/>
          <p14:tracePt t="160302" x="8145463" y="3630613"/>
          <p14:tracePt t="160304" x="8145463" y="3617913"/>
          <p14:tracePt t="160305" x="8151813" y="3613150"/>
          <p14:tracePt t="160306" x="8151813" y="3606800"/>
          <p14:tracePt t="160307" x="8151813" y="3600450"/>
          <p14:tracePt t="160308" x="8151813" y="3594100"/>
          <p14:tracePt t="160309" x="8151813" y="3582988"/>
          <p14:tracePt t="160310" x="8156575" y="3576638"/>
          <p14:tracePt t="160311" x="8156575" y="3570288"/>
          <p14:tracePt t="160312" x="8156575" y="3563938"/>
          <p14:tracePt t="160313" x="8156575" y="3559175"/>
          <p14:tracePt t="160314" x="8162925" y="3552825"/>
          <p14:tracePt t="160315" x="8162925" y="3546475"/>
          <p14:tracePt t="160316" x="8162925" y="3540125"/>
          <p14:tracePt t="160317" x="8162925" y="3529013"/>
          <p14:tracePt t="160318" x="8162925" y="3522663"/>
          <p14:tracePt t="160319" x="8162925" y="3516313"/>
          <p14:tracePt t="160321" x="8169275" y="3498850"/>
          <p14:tracePt t="160322" x="8169275" y="3492500"/>
          <p14:tracePt t="160323" x="8169275" y="3486150"/>
          <p14:tracePt t="160324" x="8169275" y="3481388"/>
          <p14:tracePt t="160325" x="8169275" y="3468688"/>
          <p14:tracePt t="160326" x="8169275" y="3462338"/>
          <p14:tracePt t="160327" x="8169275" y="3457575"/>
          <p14:tracePt t="160328" x="8175625" y="3444875"/>
          <p14:tracePt t="160329" x="8175625" y="3438525"/>
          <p14:tracePt t="160330" x="8175625" y="3433763"/>
          <p14:tracePt t="160331" x="8175625" y="3427413"/>
          <p14:tracePt t="160332" x="8175625" y="3414713"/>
          <p14:tracePt t="160333" x="8175625" y="3408363"/>
          <p14:tracePt t="160335" x="8175625" y="3397250"/>
          <p14:tracePt t="160336" x="8175625" y="3390900"/>
          <p14:tracePt t="160337" x="8175625" y="3379788"/>
          <p14:tracePt t="160338" x="8175625" y="3373438"/>
          <p14:tracePt t="160339" x="8175625" y="3367088"/>
          <p14:tracePt t="160340" x="8175625" y="3360738"/>
          <p14:tracePt t="160341" x="8175625" y="3355975"/>
          <p14:tracePt t="160342" x="8175625" y="3349625"/>
          <p14:tracePt t="160343" x="8175625" y="3343275"/>
          <p14:tracePt t="160344" x="8175625" y="3330575"/>
          <p14:tracePt t="160345" x="8175625" y="3325813"/>
          <p14:tracePt t="160346" x="8175625" y="3319463"/>
          <p14:tracePt t="160347" x="8175625" y="3313113"/>
          <p14:tracePt t="160348" x="8175625" y="3306763"/>
          <p14:tracePt t="160349" x="8175625" y="3302000"/>
          <p14:tracePt t="160350" x="8175625" y="3295650"/>
          <p14:tracePt t="160351" x="8175625" y="3289300"/>
          <p14:tracePt t="160352" x="8169275" y="3282950"/>
          <p14:tracePt t="160353" x="8169275" y="3278188"/>
          <p14:tracePt t="160354" x="8169275" y="3271838"/>
          <p14:tracePt t="160355" x="8169275" y="3265488"/>
          <p14:tracePt t="160358" x="8162925" y="3259138"/>
          <p14:tracePt t="160359" x="8162925" y="3252788"/>
          <p14:tracePt t="160360" x="8162925" y="3248025"/>
          <p14:tracePt t="160361" x="8156575" y="3241675"/>
          <p14:tracePt t="160362" x="8156575" y="3235325"/>
          <p14:tracePt t="160364" x="8151813" y="3228975"/>
          <p14:tracePt t="160365" x="8151813" y="3217863"/>
          <p14:tracePt t="160367" x="8145463" y="3211513"/>
          <p14:tracePt t="160371" x="8139113" y="3200400"/>
          <p14:tracePt t="160372" x="8132763" y="3194050"/>
          <p14:tracePt t="160373" x="8132763" y="3187700"/>
          <p14:tracePt t="160375" x="8132763" y="3181350"/>
          <p14:tracePt t="160376" x="8128000" y="3176588"/>
          <p14:tracePt t="160378" x="8121650" y="3170238"/>
          <p14:tracePt t="160379" x="8121650" y="3163888"/>
          <p14:tracePt t="160380" x="8115300" y="3163888"/>
          <p14:tracePt t="160381" x="8115300" y="3157538"/>
          <p14:tracePt t="160383" x="8108950" y="3151188"/>
          <p14:tracePt t="160385" x="8104188" y="3146425"/>
          <p14:tracePt t="160388" x="8097838" y="3140075"/>
          <p14:tracePt t="160389" x="8097838" y="3133725"/>
          <p14:tracePt t="160390" x="8091488" y="3133725"/>
          <p14:tracePt t="160391" x="8091488" y="3127375"/>
          <p14:tracePt t="160392" x="8085138" y="3127375"/>
          <p14:tracePt t="160394" x="8085138" y="3122613"/>
          <p14:tracePt t="160395" x="8078788" y="3122613"/>
          <p14:tracePt t="160397" x="8074025" y="3116263"/>
          <p14:tracePt t="160399" x="8067675" y="3116263"/>
          <p14:tracePt t="160400" x="8067675" y="3109913"/>
          <p14:tracePt t="160402" x="8061325" y="3109913"/>
          <p14:tracePt t="160404" x="8061325" y="3103563"/>
          <p14:tracePt t="160405" x="8054975" y="3103563"/>
          <p14:tracePt t="160407" x="8050213" y="3103563"/>
          <p14:tracePt t="160408" x="8050213" y="3098800"/>
          <p14:tracePt t="160410" x="8043863" y="3098800"/>
          <p14:tracePt t="160412" x="8037513" y="3092450"/>
          <p14:tracePt t="160414" x="8031163" y="3092450"/>
          <p14:tracePt t="160418" x="8026400" y="3092450"/>
          <p14:tracePt t="160419" x="8020050" y="3092450"/>
          <p14:tracePt t="160422" x="8013700" y="3086100"/>
          <p14:tracePt t="160423" x="8007350" y="3086100"/>
          <p14:tracePt t="160425" x="8001000" y="3086100"/>
          <p14:tracePt t="160427" x="7996238" y="3086100"/>
          <p14:tracePt t="160429" x="7989888" y="3086100"/>
          <p14:tracePt t="160431" x="7983538" y="3086100"/>
          <p14:tracePt t="160434" x="7972425" y="3079750"/>
          <p14:tracePt t="160438" x="7959725" y="3079750"/>
          <p14:tracePt t="160439" x="7953375" y="3079750"/>
          <p14:tracePt t="160440" x="7948613" y="3079750"/>
          <p14:tracePt t="160442" x="7942263" y="3079750"/>
          <p14:tracePt t="160443" x="7935913" y="3079750"/>
          <p14:tracePt t="160445" x="7929563" y="3079750"/>
          <p14:tracePt t="160446" x="7923213" y="3079750"/>
          <p14:tracePt t="160447" x="7918450" y="3079750"/>
          <p14:tracePt t="160450" x="7912100" y="3079750"/>
          <p14:tracePt t="160453" x="7899400" y="3079750"/>
          <p14:tracePt t="160454" x="7894638" y="3079750"/>
          <p14:tracePt t="160455" x="7888288" y="3079750"/>
          <p14:tracePt t="160456" x="7881938" y="3079750"/>
          <p14:tracePt t="160458" x="7870825" y="3079750"/>
          <p14:tracePt t="160460" x="7864475" y="3079750"/>
          <p14:tracePt t="160461" x="7858125" y="3079750"/>
          <p14:tracePt t="160462" x="7851775" y="3079750"/>
          <p14:tracePt t="160463" x="7847013" y="3086100"/>
          <p14:tracePt t="160464" x="7840663" y="3086100"/>
          <p14:tracePt t="160465" x="7834313" y="3086100"/>
          <p14:tracePt t="160466" x="7827963" y="3086100"/>
          <p14:tracePt t="160467" x="7821613" y="3086100"/>
          <p14:tracePt t="160470" x="7816850" y="3086100"/>
          <p14:tracePt t="160470" x="7810500" y="3086100"/>
          <p14:tracePt t="160471" x="7804150" y="3086100"/>
          <p14:tracePt t="160472" x="7797800" y="3086100"/>
          <p14:tracePt t="160473" x="7793038" y="3086100"/>
          <p14:tracePt t="160474" x="7786688" y="3092450"/>
          <p14:tracePt t="160475" x="7780338" y="3092450"/>
          <p14:tracePt t="160476" x="7773988" y="3092450"/>
          <p14:tracePt t="160477" x="7769225" y="3092450"/>
          <p14:tracePt t="160478" x="7762875" y="3092450"/>
          <p14:tracePt t="160479" x="7756525" y="3098800"/>
          <p14:tracePt t="160480" x="7750175" y="3098800"/>
          <p14:tracePt t="160481" x="7743825" y="3098800"/>
          <p14:tracePt t="160483" x="7739063" y="3098800"/>
          <p14:tracePt t="160485" x="7732713" y="3098800"/>
          <p14:tracePt t="160485" x="7726363" y="3103563"/>
          <p14:tracePt t="160486" x="7720013" y="3103563"/>
          <p14:tracePt t="160487" x="7715250" y="3103563"/>
          <p14:tracePt t="160488" x="7708900" y="3103563"/>
          <p14:tracePt t="160489" x="7702550" y="3109913"/>
          <p14:tracePt t="160490" x="7696200" y="3109913"/>
          <p14:tracePt t="160492" x="7691438" y="3109913"/>
          <p14:tracePt t="160493" x="7685088" y="3116263"/>
          <p14:tracePt t="160494" x="7678738" y="3116263"/>
          <p14:tracePt t="160495" x="7672388" y="3116263"/>
          <p14:tracePt t="160496" x="7667625" y="3116263"/>
          <p14:tracePt t="160498" x="7661275" y="3122613"/>
          <p14:tracePt t="160499" x="7654925" y="3122613"/>
          <p14:tracePt t="160500" x="7648575" y="3122613"/>
          <p14:tracePt t="160503" x="7637463" y="3127375"/>
          <p14:tracePt t="160504" x="7631113" y="3127375"/>
          <p14:tracePt t="160505" x="7624763" y="3127375"/>
          <p14:tracePt t="160506" x="7618413" y="3133725"/>
          <p14:tracePt t="160508" x="7613650" y="3133725"/>
          <p14:tracePt t="160509" x="7607300" y="3140075"/>
          <p14:tracePt t="160510" x="7600950" y="3140075"/>
          <p14:tracePt t="160513" x="7594600" y="3140075"/>
          <p14:tracePt t="160514" x="7589838" y="3146425"/>
          <p14:tracePt t="160516" x="7583488" y="3146425"/>
          <p14:tracePt t="160518" x="7577138" y="3146425"/>
          <p14:tracePt t="160519" x="7577138" y="3151188"/>
          <p14:tracePt t="160521" x="7564438" y="3151188"/>
          <p14:tracePt t="160522" x="7564438" y="3157538"/>
          <p14:tracePt t="160523" x="7559675" y="3157538"/>
          <p14:tracePt t="160524" x="7559675" y="3163888"/>
          <p14:tracePt t="160525" x="7553325" y="3163888"/>
          <p14:tracePt t="160528" x="7546975" y="3170238"/>
          <p14:tracePt t="160529" x="7546975" y="3176588"/>
          <p14:tracePt t="160530" x="7540625" y="3176588"/>
          <p14:tracePt t="160533" x="7535863" y="3181350"/>
          <p14:tracePt t="160537" x="7529513" y="3187700"/>
          <p14:tracePt t="160538" x="7529513" y="3194050"/>
          <p14:tracePt t="160539" x="7523163" y="3194050"/>
          <p14:tracePt t="160541" x="7523163" y="3200400"/>
          <p14:tracePt t="160543" x="7516813" y="3205163"/>
          <p14:tracePt t="160545" x="7516813" y="3211513"/>
          <p14:tracePt t="160547" x="7512050" y="3217863"/>
          <p14:tracePt t="160549" x="7512050" y="3224213"/>
          <p14:tracePt t="160552" x="7512050" y="3228975"/>
          <p14:tracePt t="160554" x="7505700" y="3235325"/>
          <p14:tracePt t="160556" x="7499350" y="3248025"/>
          <p14:tracePt t="160558" x="7499350" y="3252788"/>
          <p14:tracePt t="160560" x="7499350" y="3259138"/>
          <p14:tracePt t="160562" x="7493000" y="3265488"/>
          <p14:tracePt t="160563" x="7493000" y="3271838"/>
          <p14:tracePt t="160565" x="7493000" y="3278188"/>
          <p14:tracePt t="160568" x="7486650" y="3289300"/>
          <p14:tracePt t="160570" x="7486650" y="3295650"/>
          <p14:tracePt t="160571" x="7481888" y="3302000"/>
          <p14:tracePt t="160573" x="7481888" y="3306763"/>
          <p14:tracePt t="160574" x="7481888" y="3313113"/>
          <p14:tracePt t="160576" x="7475538" y="3319463"/>
          <p14:tracePt t="160577" x="7475538" y="3325813"/>
          <p14:tracePt t="160579" x="7469188" y="3330575"/>
          <p14:tracePt t="160581" x="7469188" y="3336925"/>
          <p14:tracePt t="160582" x="7469188" y="3343275"/>
          <p14:tracePt t="160585" x="7462838" y="3355975"/>
          <p14:tracePt t="160590" x="7458075" y="3360738"/>
          <p14:tracePt t="160590" x="7458075" y="3367088"/>
          <p14:tracePt t="160591" x="7458075" y="3373438"/>
          <p14:tracePt t="160593" x="7458075" y="3379788"/>
          <p14:tracePt t="160595" x="7451725" y="3384550"/>
          <p14:tracePt t="160596" x="7451725" y="3390900"/>
          <p14:tracePt t="160598" x="7451725" y="3397250"/>
          <p14:tracePt t="160601" x="7451725" y="3403600"/>
          <p14:tracePt t="160604" x="7445375" y="3408363"/>
          <p14:tracePt t="160605" x="7445375" y="3414713"/>
          <p14:tracePt t="160606" x="7445375" y="3421063"/>
          <p14:tracePt t="160607" x="7439025" y="3421063"/>
          <p14:tracePt t="160608" x="7439025" y="3427413"/>
          <p14:tracePt t="160611" x="7439025" y="3433763"/>
          <p14:tracePt t="160612" x="7439025" y="3438525"/>
          <p14:tracePt t="160614" x="7434263" y="3444875"/>
          <p14:tracePt t="160618" x="7434263" y="3451225"/>
          <p14:tracePt t="160620" x="7434263" y="3457575"/>
          <p14:tracePt t="160622" x="7427913" y="3462338"/>
          <p14:tracePt t="160624" x="7427913" y="3468688"/>
          <p14:tracePt t="160627" x="7427913" y="3475038"/>
          <p14:tracePt t="160629" x="7421563" y="3481388"/>
          <p14:tracePt t="160632" x="7421563" y="3486150"/>
          <p14:tracePt t="160635" x="7421563" y="3492500"/>
          <p14:tracePt t="160638" x="7421563" y="3498850"/>
          <p14:tracePt t="160640" x="7421563" y="3505200"/>
          <p14:tracePt t="160643" x="7415213" y="3509963"/>
          <p14:tracePt t="160645" x="7415213" y="3516313"/>
          <p14:tracePt t="160648" x="7415213" y="3522663"/>
          <p14:tracePt t="160650" x="7415213" y="3529013"/>
          <p14:tracePt t="160652" x="7415213" y="3535363"/>
          <p14:tracePt t="160655" x="7415213" y="3540125"/>
          <p14:tracePt t="160656" x="7415213" y="3546475"/>
          <p14:tracePt t="160658" x="7415213" y="3552825"/>
          <p14:tracePt t="160660" x="7415213" y="3559175"/>
          <p14:tracePt t="160661" x="7415213" y="3563938"/>
          <p14:tracePt t="160664" x="7415213" y="3570288"/>
          <p14:tracePt t="160666" x="7421563" y="3576638"/>
          <p14:tracePt t="160668" x="7421563" y="3582988"/>
          <p14:tracePt t="160671" x="7427913" y="3594100"/>
          <p14:tracePt t="160672" x="7427913" y="3600450"/>
          <p14:tracePt t="160673" x="7427913" y="3606800"/>
          <p14:tracePt t="160674" x="7434263" y="3613150"/>
          <p14:tracePt t="160676" x="7434263" y="3617913"/>
          <p14:tracePt t="160677" x="7439025" y="3624263"/>
          <p14:tracePt t="160678" x="7439025" y="3630613"/>
          <p14:tracePt t="160680" x="7445375" y="3636963"/>
          <p14:tracePt t="160682" x="7445375" y="3641725"/>
          <p14:tracePt t="160682" x="7451725" y="3648075"/>
          <p14:tracePt t="160683" x="7451725" y="3654425"/>
          <p14:tracePt t="160685" x="7458075" y="3665538"/>
          <p14:tracePt t="160688" x="7462838" y="3671888"/>
          <p14:tracePt t="160689" x="7462838" y="3678238"/>
          <p14:tracePt t="160689" x="7469188" y="3684588"/>
          <p14:tracePt t="160690" x="7469188" y="3690938"/>
          <p14:tracePt t="160691" x="7475538" y="3690938"/>
          <p14:tracePt t="160692" x="7475538" y="3695700"/>
          <p14:tracePt t="160693" x="7481888" y="3702050"/>
          <p14:tracePt t="160694" x="7486650" y="3708400"/>
          <p14:tracePt t="160695" x="7486650" y="3714750"/>
          <p14:tracePt t="160697" x="7493000" y="3719513"/>
          <p14:tracePt t="160698" x="7499350" y="3725863"/>
          <p14:tracePt t="160700" x="7505700" y="3732213"/>
          <p14:tracePt t="160701" x="7505700" y="3738563"/>
          <p14:tracePt t="160703" x="7512050" y="3743325"/>
          <p14:tracePt t="160704" x="7516813" y="3749675"/>
          <p14:tracePt t="160707" x="7535863" y="3767138"/>
          <p14:tracePt t="160709" x="7540625" y="3773488"/>
          <p14:tracePt t="160710" x="7540625" y="3779838"/>
          <p14:tracePt t="160711" x="7553325" y="3786188"/>
          <p14:tracePt t="160712" x="7553325" y="3792538"/>
          <p14:tracePt t="160713" x="7559675" y="3797300"/>
          <p14:tracePt t="160714" x="7564438" y="3797300"/>
          <p14:tracePt t="160715" x="7570788" y="3803650"/>
          <p14:tracePt t="160716" x="7570788" y="3810000"/>
          <p14:tracePt t="160718" x="7577138" y="3816350"/>
          <p14:tracePt t="160720" x="7583488" y="3816350"/>
          <p14:tracePt t="160722" x="7594600" y="3827463"/>
          <p14:tracePt t="160724" x="7600950" y="3833813"/>
          <p14:tracePt t="160725" x="7613650" y="3840163"/>
          <p14:tracePt t="160726" x="7613650" y="3844925"/>
          <p14:tracePt t="160727" x="7618413" y="3844925"/>
          <p14:tracePt t="160728" x="7624763" y="3851275"/>
          <p14:tracePt t="160729" x="7631113" y="3857625"/>
          <p14:tracePt t="160730" x="7637463" y="3857625"/>
          <p14:tracePt t="160731" x="7637463" y="3863975"/>
          <p14:tracePt t="160732" x="7642225" y="3863975"/>
          <p14:tracePt t="160733" x="7648575" y="3870325"/>
          <p14:tracePt t="160735" x="7654925" y="3875088"/>
          <p14:tracePt t="160736" x="7661275" y="3875088"/>
          <p14:tracePt t="160737" x="7667625" y="3875088"/>
          <p14:tracePt t="160739" x="7672388" y="3881438"/>
          <p14:tracePt t="160740" x="7678738" y="3887788"/>
          <p14:tracePt t="160741" x="7685088" y="3887788"/>
          <p14:tracePt t="160744" x="7691438" y="3887788"/>
          <p14:tracePt t="160746" x="7702550" y="3894138"/>
          <p14:tracePt t="160747" x="7702550" y="3898900"/>
          <p14:tracePt t="160748" x="7708900" y="3898900"/>
          <p14:tracePt t="160749" x="7715250" y="3898900"/>
          <p14:tracePt t="160752" x="7720013" y="3898900"/>
          <p14:tracePt t="160754" x="7732713" y="3905250"/>
          <p14:tracePt t="160757" x="7743825" y="3911600"/>
          <p14:tracePt t="160758" x="7750175" y="3911600"/>
          <p14:tracePt t="160760" x="7756525" y="3911600"/>
          <p14:tracePt t="160762" x="7762875" y="3911600"/>
          <p14:tracePt t="160763" x="7769225" y="3911600"/>
          <p14:tracePt t="160764" x="7769225" y="3917950"/>
          <p14:tracePt t="160765" x="7773988" y="3917950"/>
          <p14:tracePt t="160766" x="7780338" y="3917950"/>
          <p14:tracePt t="160769" x="7786688" y="3917950"/>
          <p14:tracePt t="160772" x="7797800" y="3917950"/>
          <p14:tracePt t="160773" x="7804150" y="3917950"/>
          <p14:tracePt t="160775" x="7810500" y="3922713"/>
          <p14:tracePt t="160777" x="7816850" y="3922713"/>
          <p14:tracePt t="160779" x="7821613" y="3922713"/>
          <p14:tracePt t="160780" x="7827963" y="3922713"/>
          <p14:tracePt t="160782" x="7834313" y="3922713"/>
          <p14:tracePt t="160785" x="7840663" y="3922713"/>
          <p14:tracePt t="160788" x="7851775" y="3922713"/>
          <p14:tracePt t="160790" x="7864475" y="3929063"/>
          <p14:tracePt t="160792" x="7870825" y="3929063"/>
          <p14:tracePt t="160794" x="7875588" y="3929063"/>
          <p14:tracePt t="160795" x="7881938" y="3929063"/>
          <p14:tracePt t="160798" x="7888288" y="3929063"/>
          <p14:tracePt t="160799" x="7894638" y="3929063"/>
          <p14:tracePt t="160800" x="7899400" y="3929063"/>
          <p14:tracePt t="160802" x="7905750" y="3929063"/>
          <p14:tracePt t="160803" x="7912100" y="3929063"/>
          <p14:tracePt t="160806" x="7918450" y="3929063"/>
          <p14:tracePt t="160810" x="7929563" y="3929063"/>
          <p14:tracePt t="160811" x="7935913" y="3929063"/>
          <p14:tracePt t="160812" x="7942263" y="3929063"/>
          <p14:tracePt t="160814" x="7948613" y="3929063"/>
          <p14:tracePt t="160815" x="7953375" y="3929063"/>
          <p14:tracePt t="160818" x="7959725" y="3929063"/>
          <p14:tracePt t="160819" x="7966075" y="3929063"/>
          <p14:tracePt t="160820" x="7972425" y="3929063"/>
          <p14:tracePt t="160822" x="7977188" y="3922713"/>
          <p14:tracePt t="160823" x="7983538" y="3922713"/>
          <p14:tracePt t="160825" x="7989888" y="3922713"/>
          <p14:tracePt t="160827" x="7996238" y="3922713"/>
          <p14:tracePt t="160828" x="8001000" y="3917950"/>
          <p14:tracePt t="160830" x="8007350" y="3917950"/>
          <p14:tracePt t="160831" x="8013700" y="3917950"/>
          <p14:tracePt t="160832" x="8020050" y="3911600"/>
          <p14:tracePt t="160835" x="8026400" y="3905250"/>
          <p14:tracePt t="160839" x="8043863" y="3898900"/>
          <p14:tracePt t="160840" x="8050213" y="3894138"/>
          <p14:tracePt t="160841" x="8054975" y="3894138"/>
          <p14:tracePt t="160842" x="8061325" y="3887788"/>
          <p14:tracePt t="160843" x="8067675" y="3887788"/>
          <p14:tracePt t="160845" x="8074025" y="3881438"/>
          <p14:tracePt t="160846" x="8078788" y="3875088"/>
          <p14:tracePt t="160847" x="8085138" y="3875088"/>
          <p14:tracePt t="160849" x="8091488" y="3870325"/>
          <p14:tracePt t="160850" x="8097838" y="3863975"/>
          <p14:tracePt t="160851" x="8104188" y="3863975"/>
          <p14:tracePt t="160853" x="8115300" y="3851275"/>
          <p14:tracePt t="160856" x="8121650" y="3844925"/>
          <p14:tracePt t="160857" x="8128000" y="3844925"/>
          <p14:tracePt t="160858" x="8132763" y="3840163"/>
          <p14:tracePt t="160859" x="8139113" y="3833813"/>
          <p14:tracePt t="160861" x="8145463" y="3827463"/>
          <p14:tracePt t="160862" x="8151813" y="3821113"/>
          <p14:tracePt t="160863" x="8156575" y="3816350"/>
          <p14:tracePt t="160864" x="8162925" y="3816350"/>
          <p14:tracePt t="160865" x="8162925" y="3810000"/>
          <p14:tracePt t="160866" x="8169275" y="3810000"/>
          <p14:tracePt t="160868" x="8175625" y="3797300"/>
          <p14:tracePt t="160869" x="8180388" y="3797300"/>
          <p14:tracePt t="160870" x="8180388" y="3792538"/>
          <p14:tracePt t="160874" x="8193088" y="3779838"/>
          <p14:tracePt t="160875" x="8199438" y="3779838"/>
          <p14:tracePt t="160876" x="8199438" y="3773488"/>
          <p14:tracePt t="160877" x="8205788" y="3773488"/>
          <p14:tracePt t="160878" x="8205788" y="3767138"/>
          <p14:tracePt t="160880" x="8210550" y="3762375"/>
          <p14:tracePt t="160882" x="8216900" y="3756025"/>
          <p14:tracePt t="160885" x="8216900" y="3749675"/>
          <p14:tracePt t="160886" x="8223250" y="3743325"/>
          <p14:tracePt t="160890" x="8229600" y="3738563"/>
          <p14:tracePt t="160893" x="8229600" y="3732213"/>
          <p14:tracePt t="160903" x="8247063" y="3708400"/>
          <p14:tracePt t="160906" x="8247063" y="3702050"/>
          <p14:tracePt t="160907" x="8247063" y="3695700"/>
          <p14:tracePt t="160910" x="8247063" y="3690938"/>
          <p14:tracePt t="160914" x="8253413" y="3690938"/>
          <p14:tracePt t="160916" x="8253413" y="3684588"/>
          <p14:tracePt t="160922" x="8253413" y="3678238"/>
          <p14:tracePt t="160927" x="8253413" y="3671888"/>
          <p14:tracePt t="160936" x="8253413" y="3665538"/>
          <p14:tracePt t="160941" x="8247063" y="3660775"/>
          <p14:tracePt t="160949" x="8247063" y="3654425"/>
          <p14:tracePt t="160959" x="8240713" y="3654425"/>
          <p14:tracePt t="160963" x="8240713" y="3648075"/>
          <p14:tracePt t="160972" x="8234363" y="3648075"/>
          <p14:tracePt t="160997" x="8229600" y="3648075"/>
          <p14:tracePt t="161009" x="8223250" y="3648075"/>
          <p14:tracePt t="161014" x="8223250" y="3654425"/>
          <p14:tracePt t="161016" x="8216900" y="3654425"/>
          <p14:tracePt t="161023" x="8210550" y="3654425"/>
          <p14:tracePt t="161028" x="8205788" y="3660775"/>
          <p14:tracePt t="161035" x="8199438" y="3660775"/>
          <p14:tracePt t="161038" x="8199438" y="3665538"/>
          <p14:tracePt t="161044" x="8193088" y="3665538"/>
          <p14:tracePt t="161047" x="8193088" y="3671888"/>
          <p14:tracePt t="161053" x="8186738" y="3671888"/>
          <p14:tracePt t="161055" x="8186738" y="3678238"/>
          <p14:tracePt t="161070" x="8186738" y="3684588"/>
          <p14:tracePt t="161073" x="8180388" y="3684588"/>
          <p14:tracePt t="161726" x="8186738" y="3684588"/>
          <p14:tracePt t="164113" x="8186738" y="3690938"/>
          <p14:tracePt t="164230" x="8193088" y="3690938"/>
          <p14:tracePt t="164267" x="8193088" y="3695700"/>
          <p14:tracePt t="164277" x="8199438" y="3695700"/>
          <p14:tracePt t="164279" x="8199438" y="3702050"/>
          <p14:tracePt t="164290" x="8205788" y="3702050"/>
          <p14:tracePt t="164390" x="8205788" y="3708400"/>
          <p14:tracePt t="164414" x="8205788" y="3714750"/>
          <p14:tracePt t="164469" x="8205788" y="3719513"/>
          <p14:tracePt t="164513" x="8205788" y="3725863"/>
          <p14:tracePt t="165130" x="8205788" y="3732213"/>
          <p14:tracePt t="165141" x="8205788" y="3738563"/>
          <p14:tracePt t="165149" x="8205788" y="3743325"/>
          <p14:tracePt t="165169" x="8205788" y="3749675"/>
          <p14:tracePt t="165245" x="8210550" y="3743325"/>
          <p14:tracePt t="165258" x="8210550" y="3738563"/>
          <p14:tracePt t="165261" x="8216900" y="3738563"/>
          <p14:tracePt t="165291" x="8223250" y="3738563"/>
          <p14:tracePt t="165443" x="8216900" y="3738563"/>
          <p14:tracePt t="165447" x="8216900" y="3743325"/>
          <p14:tracePt t="165454" x="8210550" y="3743325"/>
          <p14:tracePt t="165464" x="8205788" y="3743325"/>
          <p14:tracePt t="165471" x="8205788" y="3749675"/>
          <p14:tracePt t="165778" x="8199438" y="3749675"/>
          <p14:tracePt t="166299" x="8193088" y="3749675"/>
          <p14:tracePt t="166320" x="8193088" y="3756025"/>
          <p14:tracePt t="166341" x="8186738" y="3756025"/>
          <p14:tracePt t="166616" x="8186738" y="3762375"/>
          <p14:tracePt t="166646" x="8180388" y="3762375"/>
          <p14:tracePt t="166670" x="8180388" y="3767138"/>
          <p14:tracePt t="166722" x="8180388" y="3773488"/>
          <p14:tracePt t="166735" x="8175625" y="3779838"/>
          <p14:tracePt t="166743" x="8175625" y="3786188"/>
          <p14:tracePt t="166749" x="8175625" y="3792538"/>
          <p14:tracePt t="166749" x="8169275" y="3792538"/>
          <p14:tracePt t="166755" x="8169275" y="3797300"/>
          <p14:tracePt t="166757" x="8162925" y="3797300"/>
          <p14:tracePt t="166760" x="8162925" y="3803650"/>
          <p14:tracePt t="166767" x="8156575" y="3810000"/>
          <p14:tracePt t="166772" x="8156575" y="3816350"/>
          <p14:tracePt t="166775" x="8151813" y="3816350"/>
          <p14:tracePt t="166777" x="8151813" y="3821113"/>
          <p14:tracePt t="166783" x="8145463" y="3821113"/>
          <p14:tracePt t="166785" x="8145463" y="3827463"/>
          <p14:tracePt t="166791" x="8139113" y="3827463"/>
          <p14:tracePt t="166791" x="8139113" y="3833813"/>
          <p14:tracePt t="166798" x="8132763" y="3833813"/>
          <p14:tracePt t="166804" x="8132763" y="3840163"/>
          <p14:tracePt t="166808" x="8128000" y="3840163"/>
          <p14:tracePt t="166856" x="8121650" y="3840163"/>
          <p14:tracePt t="166865" x="8115300" y="3840163"/>
          <p14:tracePt t="166870" x="8108950" y="3840163"/>
          <p14:tracePt t="166874" x="8104188" y="3840163"/>
          <p14:tracePt t="166878" x="8097838" y="3840163"/>
          <p14:tracePt t="166883" x="8091488" y="3840163"/>
          <p14:tracePt t="166885" x="8085138" y="3840163"/>
          <p14:tracePt t="166889" x="8078788" y="3840163"/>
          <p14:tracePt t="166902" x="8054975" y="3833813"/>
          <p14:tracePt t="166904" x="8050213" y="3833813"/>
          <p14:tracePt t="166906" x="8043863" y="3833813"/>
          <p14:tracePt t="166909" x="8037513" y="3827463"/>
          <p14:tracePt t="166912" x="8031163" y="3827463"/>
          <p14:tracePt t="166914" x="8026400" y="3821113"/>
          <p14:tracePt t="166917" x="8020050" y="3821113"/>
          <p14:tracePt t="166920" x="8013700" y="3816350"/>
          <p14:tracePt t="166923" x="8007350" y="3816350"/>
          <p14:tracePt t="166923" x="8007350" y="3810000"/>
          <p14:tracePt t="166924" x="8001000" y="3810000"/>
          <p14:tracePt t="166927" x="7996238" y="3803650"/>
          <p14:tracePt t="166929" x="7989888" y="3803650"/>
          <p14:tracePt t="166930" x="7989888" y="3797300"/>
          <p14:tracePt t="166931" x="7983538" y="3797300"/>
          <p14:tracePt t="166934" x="7977188" y="3797300"/>
          <p14:tracePt t="166935" x="7977188" y="3792538"/>
          <p14:tracePt t="166938" x="7972425" y="3786188"/>
          <p14:tracePt t="166939" x="7966075" y="3786188"/>
          <p14:tracePt t="166942" x="7959725" y="3779838"/>
          <p14:tracePt t="166944" x="7953375" y="3779838"/>
          <p14:tracePt t="166946" x="7953375" y="3773488"/>
          <p14:tracePt t="166947" x="7948613" y="3773488"/>
          <p14:tracePt t="166950" x="7948613" y="3767138"/>
          <p14:tracePt t="166952" x="7942263" y="3767138"/>
          <p14:tracePt t="166955" x="7942263" y="3762375"/>
          <p14:tracePt t="166956" x="7935913" y="3762375"/>
          <p14:tracePt t="166959" x="7935913" y="3756025"/>
          <p14:tracePt t="166961" x="7929563" y="3756025"/>
          <p14:tracePt t="166966" x="7929563" y="3749675"/>
          <p14:tracePt t="166972" x="7923213" y="3743325"/>
          <p14:tracePt t="166978" x="7923213" y="3738563"/>
          <p14:tracePt t="167009" x="7923213" y="3732213"/>
          <p14:tracePt t="167172" x="7923213" y="3738563"/>
          <p14:tracePt t="167178" x="7918450" y="3738563"/>
          <p14:tracePt t="167183" x="7918450" y="3743325"/>
          <p14:tracePt t="167190" x="7918450" y="3749675"/>
          <p14:tracePt t="167196" x="7918450" y="3756025"/>
          <p14:tracePt t="167199" x="7912100" y="3756025"/>
          <p14:tracePt t="167202" x="7912100" y="3762375"/>
          <p14:tracePt t="167208" x="7912100" y="3767138"/>
          <p14:tracePt t="167215" x="7912100" y="3773488"/>
          <p14:tracePt t="167217" x="7905750" y="3773488"/>
          <p14:tracePt t="167221" x="7905750" y="3779838"/>
          <p14:tracePt t="167227" x="7905750" y="3786188"/>
          <p14:tracePt t="167236" x="7905750" y="3792538"/>
          <p14:tracePt t="167287" x="7905750" y="3797300"/>
          <p14:tracePt t="167413" x="7912100" y="3797300"/>
          <p14:tracePt t="167424" x="7918450" y="3797300"/>
          <p14:tracePt t="167432" x="7923213" y="3797300"/>
          <p14:tracePt t="167453" x="7929563" y="3803650"/>
          <p14:tracePt t="167488" x="7935913" y="3803650"/>
          <p14:tracePt t="167504" x="7942263" y="3803650"/>
          <p14:tracePt t="167517" x="7948613" y="3803650"/>
          <p14:tracePt t="167524" x="7953375" y="3803650"/>
          <p14:tracePt t="167532" x="7959725" y="3803650"/>
          <p14:tracePt t="167539" x="7966075" y="3803650"/>
          <p14:tracePt t="167546" x="7972425" y="3803650"/>
          <p14:tracePt t="167555" x="7977188" y="3803650"/>
          <p14:tracePt t="167566" x="7983538" y="3803650"/>
          <p14:tracePt t="167591" x="7983538" y="3810000"/>
          <p14:tracePt t="167597" x="7989888" y="3810000"/>
          <p14:tracePt t="167690" x="7983538" y="3810000"/>
          <p14:tracePt t="167693" x="7983538" y="3816350"/>
          <p14:tracePt t="167708" x="7977188" y="3816350"/>
          <p14:tracePt t="167715" x="7977188" y="3821113"/>
          <p14:tracePt t="167718" x="7972425" y="3821113"/>
          <p14:tracePt t="167725" x="7966075" y="3821113"/>
          <p14:tracePt t="167733" x="7959725" y="3821113"/>
          <p14:tracePt t="167738" x="7959725" y="3827463"/>
          <p14:tracePt t="167740" x="7953375" y="3827463"/>
          <p14:tracePt t="167748" x="7948613" y="3827463"/>
          <p14:tracePt t="167754" x="7948613" y="3833813"/>
          <p14:tracePt t="167755" x="7942263" y="3833813"/>
          <p14:tracePt t="167762" x="7935913" y="3833813"/>
          <p14:tracePt t="167766" x="7935913" y="3840163"/>
          <p14:tracePt t="167770" x="7929563" y="3840163"/>
          <p14:tracePt t="167777" x="7923213" y="3844925"/>
          <p14:tracePt t="167778" x="7918450" y="3844925"/>
          <p14:tracePt t="167785" x="7912100" y="3844925"/>
          <p14:tracePt t="167786" x="7912100" y="3851275"/>
          <p14:tracePt t="167794" x="7905750" y="3857625"/>
          <p14:tracePt t="167800" x="7905750" y="3863975"/>
          <p14:tracePt t="167803" x="7899400" y="3863975"/>
          <p14:tracePt t="167805" x="7899400" y="3870325"/>
          <p14:tracePt t="167810" x="7899400" y="3875088"/>
          <p14:tracePt t="167812" x="7894638" y="3875088"/>
          <p14:tracePt t="167814" x="7894638" y="3881438"/>
          <p14:tracePt t="167819" x="7894638" y="3887788"/>
          <p14:tracePt t="167821" x="7888288" y="3887788"/>
          <p14:tracePt t="167823" x="7888288" y="3894138"/>
          <p14:tracePt t="167827" x="7888288" y="3898900"/>
          <p14:tracePt t="167830" x="7888288" y="3905250"/>
          <p14:tracePt t="167835" x="7881938" y="3911600"/>
          <p14:tracePt t="167838" x="7881938" y="3917950"/>
          <p14:tracePt t="167843" x="7881938" y="3922713"/>
          <p14:tracePt t="167843" x="7875588" y="3922713"/>
          <p14:tracePt t="167846" x="7875588" y="3929063"/>
          <p14:tracePt t="167851" x="7875588" y="3935413"/>
          <p14:tracePt t="167856" x="7875588" y="3941763"/>
          <p14:tracePt t="167862" x="7875588" y="3948113"/>
          <p14:tracePt t="167869" x="7875588" y="3952875"/>
          <p14:tracePt t="167928" x="7881938" y="3952875"/>
          <p14:tracePt t="167935" x="7888288" y="3952875"/>
          <p14:tracePt t="167940" x="7894638" y="3948113"/>
          <p14:tracePt t="167946" x="7899400" y="3948113"/>
          <p14:tracePt t="167951" x="7899400" y="3941763"/>
          <p14:tracePt t="167953" x="7905750" y="3941763"/>
          <p14:tracePt t="167959" x="7912100" y="3941763"/>
          <p14:tracePt t="167964" x="7918450" y="3935413"/>
          <p14:tracePt t="167969" x="7923213" y="3935413"/>
          <p14:tracePt t="167975" x="7929563" y="3935413"/>
          <p14:tracePt t="167982" x="7935913" y="3935413"/>
          <p14:tracePt t="167991" x="7942263" y="3935413"/>
          <p14:tracePt t="167998" x="7948613" y="3935413"/>
          <p14:tracePt t="168005" x="7953375" y="3941763"/>
          <p14:tracePt t="168013" x="7953375" y="3948113"/>
          <p14:tracePt t="168015" x="7959725" y="3948113"/>
          <p14:tracePt t="168020" x="7959725" y="3952875"/>
          <p14:tracePt t="168025" x="7959725" y="3959225"/>
          <p14:tracePt t="168026" x="7966075" y="3959225"/>
          <p14:tracePt t="168034" x="7966075" y="3965575"/>
          <p14:tracePt t="168128" x="7972425" y="3965575"/>
          <p14:tracePt t="168153" x="7972425" y="3971925"/>
          <p14:tracePt t="168164" x="7972425" y="3976688"/>
          <p14:tracePt t="168174" x="7972425" y="3983038"/>
          <p14:tracePt t="168181" x="7972425" y="3989388"/>
          <p14:tracePt t="168187" x="7972425" y="3995738"/>
          <p14:tracePt t="168193" x="7972425" y="4000500"/>
          <p14:tracePt t="168200" x="7972425" y="4006850"/>
          <p14:tracePt t="168209" x="7972425" y="4013200"/>
          <p14:tracePt t="168289" x="7972425" y="4006850"/>
          <p14:tracePt t="168296" x="7972425" y="4000500"/>
          <p14:tracePt t="168299" x="7972425" y="3995738"/>
          <p14:tracePt t="168302" x="7972425" y="3989388"/>
          <p14:tracePt t="168306" x="7972425" y="3983038"/>
          <p14:tracePt t="168308" x="7972425" y="3976688"/>
          <p14:tracePt t="168312" x="7972425" y="3971925"/>
          <p14:tracePt t="168316" x="7972425" y="3965575"/>
          <p14:tracePt t="168319" x="7972425" y="3959225"/>
          <p14:tracePt t="168323" x="7972425" y="3952875"/>
          <p14:tracePt t="168326" x="7972425" y="3948113"/>
          <p14:tracePt t="168331" x="7972425" y="3941763"/>
          <p14:tracePt t="168337" x="7972425" y="3935413"/>
          <p14:tracePt t="168345" x="7972425" y="3929063"/>
          <p14:tracePt t="168349" x="7966075" y="3929063"/>
          <p14:tracePt t="168548" x="7966075" y="3935413"/>
          <p14:tracePt t="168553" x="7966075" y="3941763"/>
          <p14:tracePt t="168555" x="7972425" y="3948113"/>
          <p14:tracePt t="168558" x="7972425" y="3952875"/>
          <p14:tracePt t="168562" x="7977188" y="3959225"/>
          <p14:tracePt t="168564" x="7977188" y="3965575"/>
          <p14:tracePt t="168566" x="7983538" y="3965575"/>
          <p14:tracePt t="168568" x="7983538" y="3971925"/>
          <p14:tracePt t="168569" x="7983538" y="3976688"/>
          <p14:tracePt t="168570" x="7989888" y="3976688"/>
          <p14:tracePt t="168572" x="7989888" y="3983038"/>
          <p14:tracePt t="168575" x="7996238" y="3989388"/>
          <p14:tracePt t="168578" x="7996238" y="3995738"/>
          <p14:tracePt t="168580" x="7996238" y="4000500"/>
          <p14:tracePt t="168581" x="8001000" y="4000500"/>
          <p14:tracePt t="168584" x="8001000" y="4006850"/>
          <p14:tracePt t="168586" x="8001000" y="4013200"/>
          <p14:tracePt t="168587" x="8007350" y="4013200"/>
          <p14:tracePt t="168589" x="8007350" y="4019550"/>
          <p14:tracePt t="168592" x="8007350" y="4024313"/>
          <p14:tracePt t="168593" x="8013700" y="4024313"/>
          <p14:tracePt t="168596" x="8013700" y="4030663"/>
          <p14:tracePt t="168601" x="8020050" y="4037013"/>
          <p14:tracePt t="168607" x="8026400" y="4043363"/>
          <p14:tracePt t="168612" x="8026400" y="4049713"/>
          <p14:tracePt t="168613" x="8031163" y="4049713"/>
          <p14:tracePt t="168618" x="8031163" y="4054475"/>
          <p14:tracePt t="168622" x="8037513" y="4054475"/>
          <p14:tracePt t="168685" x="8043863" y="4054475"/>
          <p14:tracePt t="168698" x="8050213" y="4049713"/>
          <p14:tracePt t="168707" x="8054975" y="4043363"/>
          <p14:tracePt t="168712" x="8061325" y="4043363"/>
          <p14:tracePt t="168718" x="8061325" y="4037013"/>
          <p14:tracePt t="168721" x="8067675" y="4037013"/>
          <p14:tracePt t="168733" x="8074025" y="4030663"/>
          <p14:tracePt t="169033" x="8074025" y="4037013"/>
          <p14:tracePt t="169041" x="8074025" y="4043363"/>
          <p14:tracePt t="169046" x="8078788" y="4043363"/>
          <p14:tracePt t="169052" x="8078788" y="4049713"/>
          <p14:tracePt t="169071" x="8078788" y="4054475"/>
          <p14:tracePt t="169435" x="8078788" y="4060825"/>
          <p14:tracePt t="169447" x="8078788" y="4067175"/>
          <p14:tracePt t="169455" x="8078788" y="4073525"/>
          <p14:tracePt t="169465" x="8078788" y="4078288"/>
          <p14:tracePt t="169478" x="8078788" y="4084638"/>
          <p14:tracePt t="169490" x="8078788" y="4090988"/>
          <p14:tracePt t="169739" x="8078788" y="4097338"/>
          <p14:tracePt t="170005" x="8074025" y="4097338"/>
          <p14:tracePt t="170043" x="8074025" y="4102100"/>
          <p14:tracePt t="170301" x="8074025" y="4108450"/>
          <p14:tracePt t="170315" x="8078788" y="4108450"/>
          <p14:tracePt t="170338" x="8078788" y="4114800"/>
          <p14:tracePt t="170351" x="8085138" y="4114800"/>
          <p14:tracePt t="172029" x="8078788" y="4114800"/>
          <p14:tracePt t="172031" x="8078788" y="4121150"/>
          <p14:tracePt t="172048" x="8078788" y="4127500"/>
          <p14:tracePt t="173840" x="8078788" y="4121150"/>
          <p14:tracePt t="173851" x="8078788" y="4114800"/>
          <p14:tracePt t="173862" x="8078788" y="4108450"/>
          <p14:tracePt t="173871" x="8078788" y="4102100"/>
          <p14:tracePt t="173880" x="8085138" y="4097338"/>
          <p14:tracePt t="173892" x="8085138" y="4090988"/>
          <p14:tracePt t="173929" x="8085138" y="4084638"/>
          <p14:tracePt t="173958" x="8085138" y="4078288"/>
          <p14:tracePt t="173968" x="8078788" y="4073525"/>
          <p14:tracePt t="173974" x="8078788" y="4067175"/>
          <p14:tracePt t="173977" x="8074025" y="4067175"/>
          <p14:tracePt t="173980" x="8074025" y="4060825"/>
          <p14:tracePt t="173984" x="8074025" y="4054475"/>
          <p14:tracePt t="173988" x="8067675" y="4049713"/>
          <p14:tracePt t="173991" x="8067675" y="4043363"/>
          <p14:tracePt t="173993" x="8061325" y="4037013"/>
          <p14:tracePt t="173999" x="8061325" y="4024313"/>
          <p14:tracePt t="174001" x="8054975" y="4019550"/>
          <p14:tracePt t="174003" x="8054975" y="4013200"/>
          <p14:tracePt t="174005" x="8050213" y="4006850"/>
          <p14:tracePt t="174006" x="8050213" y="4000500"/>
          <p14:tracePt t="174008" x="8043863" y="3995738"/>
          <p14:tracePt t="174010" x="8043863" y="3989388"/>
          <p14:tracePt t="174011" x="8043863" y="3983038"/>
          <p14:tracePt t="174012" x="8037513" y="3983038"/>
          <p14:tracePt t="174014" x="8031163" y="3971925"/>
          <p14:tracePt t="174016" x="8031163" y="3965575"/>
          <p14:tracePt t="174018" x="8026400" y="3959225"/>
          <p14:tracePt t="174019" x="8026400" y="3952875"/>
          <p14:tracePt t="174020" x="8020050" y="3948113"/>
          <p14:tracePt t="174022" x="8020050" y="3941763"/>
          <p14:tracePt t="174024" x="8013700" y="3935413"/>
          <p14:tracePt t="174025" x="8013700" y="3929063"/>
          <p14:tracePt t="174026" x="8013700" y="3922713"/>
          <p14:tracePt t="174027" x="8007350" y="3922713"/>
          <p14:tracePt t="174028" x="8001000" y="3917950"/>
          <p14:tracePt t="174029" x="8001000" y="3911600"/>
          <p14:tracePt t="174030" x="8001000" y="3905250"/>
          <p14:tracePt t="174034" x="7989888" y="3887788"/>
          <p14:tracePt t="174035" x="7983538" y="3887788"/>
          <p14:tracePt t="174036" x="7983538" y="3881438"/>
          <p14:tracePt t="174037" x="7983538" y="3875088"/>
          <p14:tracePt t="174039" x="7977188" y="3870325"/>
          <p14:tracePt t="174040" x="7977188" y="3863975"/>
          <p14:tracePt t="174041" x="7972425" y="3857625"/>
          <p14:tracePt t="174043" x="7966075" y="3851275"/>
          <p14:tracePt t="174044" x="7966075" y="3844925"/>
          <p14:tracePt t="174045" x="7966075" y="3840163"/>
          <p14:tracePt t="174047" x="7959725" y="3833813"/>
          <p14:tracePt t="174048" x="7953375" y="3827463"/>
          <p14:tracePt t="174050" x="7953375" y="3821113"/>
          <p14:tracePt t="174051" x="7948613" y="3816350"/>
          <p14:tracePt t="174053" x="7948613" y="3810000"/>
          <p14:tracePt t="174055" x="7942263" y="3803650"/>
          <p14:tracePt t="174056" x="7942263" y="3797300"/>
          <p14:tracePt t="174057" x="7935913" y="3797300"/>
          <p14:tracePt t="174058" x="7935913" y="3792538"/>
          <p14:tracePt t="174061" x="7929563" y="3786188"/>
          <p14:tracePt t="174063" x="7929563" y="3779838"/>
          <p14:tracePt t="174064" x="7929563" y="3773488"/>
          <p14:tracePt t="174068" x="7918450" y="3762375"/>
          <p14:tracePt t="174069" x="7918450" y="3756025"/>
          <p14:tracePt t="174071" x="7912100" y="3749675"/>
          <p14:tracePt t="174073" x="7912100" y="3743325"/>
          <p14:tracePt t="174074" x="7905750" y="3743325"/>
          <p14:tracePt t="174075" x="7905750" y="3738563"/>
          <p14:tracePt t="174076" x="7905750" y="3732213"/>
          <p14:tracePt t="174077" x="7899400" y="3732213"/>
          <p14:tracePt t="174078" x="7899400" y="3725863"/>
          <p14:tracePt t="174080" x="7894638" y="3719513"/>
          <p14:tracePt t="174081" x="7894638" y="3714750"/>
          <p14:tracePt t="174082" x="7888288" y="3714750"/>
          <p14:tracePt t="174083" x="7888288" y="3708400"/>
          <p14:tracePt t="174085" x="7881938" y="3702050"/>
          <p14:tracePt t="174086" x="7881938" y="3695700"/>
          <p14:tracePt t="174087" x="7881938" y="3690938"/>
          <p14:tracePt t="174088" x="7875588" y="3690938"/>
          <p14:tracePt t="174089" x="7875588" y="3684588"/>
          <p14:tracePt t="174090" x="7870825" y="3678238"/>
          <p14:tracePt t="174091" x="7870825" y="3671888"/>
          <p14:tracePt t="174092" x="7864475" y="3665538"/>
          <p14:tracePt t="174093" x="7864475" y="3660775"/>
          <p14:tracePt t="174094" x="7864475" y="3654425"/>
          <p14:tracePt t="174095" x="7858125" y="3648075"/>
          <p14:tracePt t="174097" x="7851775" y="3624263"/>
          <p14:tracePt t="174098" x="7847013" y="3617913"/>
          <p14:tracePt t="174100" x="7847013" y="3600450"/>
          <p14:tracePt t="174101" x="7840663" y="3594100"/>
          <p14:tracePt t="174102" x="7834313" y="3582988"/>
          <p14:tracePt t="174103" x="7834313" y="3576638"/>
          <p14:tracePt t="174104" x="7827963" y="3563938"/>
          <p14:tracePt t="174105" x="7827963" y="3559175"/>
          <p14:tracePt t="174106" x="7821613" y="3546475"/>
          <p14:tracePt t="174108" x="7821613" y="3535363"/>
          <p14:tracePt t="174109" x="7816850" y="3522663"/>
          <p14:tracePt t="174110" x="7810500" y="3509963"/>
          <p14:tracePt t="174111" x="7810500" y="3498850"/>
          <p14:tracePt t="174112" x="7810500" y="3492500"/>
          <p14:tracePt t="174113" x="7804150" y="3475038"/>
          <p14:tracePt t="174114" x="7797800" y="3462338"/>
          <p14:tracePt t="174115" x="7793038" y="3451225"/>
          <p14:tracePt t="174116" x="7793038" y="3438525"/>
          <p14:tracePt t="174117" x="7786688" y="3427413"/>
          <p14:tracePt t="174118" x="7786688" y="3414713"/>
          <p14:tracePt t="174119" x="7780338" y="3403600"/>
          <p14:tracePt t="174120" x="7773988" y="3390900"/>
          <p14:tracePt t="174121" x="7773988" y="3379788"/>
          <p14:tracePt t="174122" x="7769225" y="3367088"/>
          <p14:tracePt t="174123" x="7769225" y="3360738"/>
          <p14:tracePt t="174124" x="7762875" y="3349625"/>
          <p14:tracePt t="174125" x="7756525" y="3336925"/>
          <p14:tracePt t="174126" x="7750175" y="3325813"/>
          <p14:tracePt t="174127" x="7750175" y="3313113"/>
          <p14:tracePt t="174128" x="7743825" y="3302000"/>
          <p14:tracePt t="174129" x="7739063" y="3289300"/>
          <p14:tracePt t="174130" x="7739063" y="3278188"/>
          <p14:tracePt t="174131" x="7732713" y="3271838"/>
          <p14:tracePt t="174133" x="7726363" y="3259138"/>
          <p14:tracePt t="174135" x="7720013" y="3235325"/>
          <p14:tracePt t="174135" x="7708900" y="3217863"/>
          <p14:tracePt t="174136" x="7708900" y="3211513"/>
          <p14:tracePt t="174137" x="7702550" y="3200400"/>
          <p14:tracePt t="174138" x="7702550" y="3187700"/>
          <p14:tracePt t="174139" x="7696200" y="3181350"/>
          <p14:tracePt t="174140" x="7691438" y="3170238"/>
          <p14:tracePt t="174141" x="7691438" y="3157538"/>
          <p14:tracePt t="174142" x="7685088" y="3146425"/>
          <p14:tracePt t="174143" x="7678738" y="3140075"/>
          <p14:tracePt t="174144" x="7672388" y="3127375"/>
          <p14:tracePt t="174145" x="7672388" y="3116263"/>
          <p14:tracePt t="174147" x="7667625" y="3109913"/>
          <p14:tracePt t="174147" x="7661275" y="3098800"/>
          <p14:tracePt t="174149" x="7661275" y="3092450"/>
          <p14:tracePt t="174149" x="7654925" y="3079750"/>
          <p14:tracePt t="174151" x="7648575" y="3068638"/>
          <p14:tracePt t="174152" x="7642225" y="3062288"/>
          <p14:tracePt t="174153" x="7642225" y="3055938"/>
          <p14:tracePt t="174154" x="7637463" y="3044825"/>
          <p14:tracePt t="174155" x="7637463" y="3038475"/>
          <p14:tracePt t="174156" x="7631113" y="3032125"/>
          <p14:tracePt t="174157" x="7631113" y="3025775"/>
          <p14:tracePt t="174158" x="7624763" y="3021013"/>
          <p14:tracePt t="174159" x="7618413" y="3014663"/>
          <p14:tracePt t="174160" x="7618413" y="3008313"/>
          <p14:tracePt t="174161" x="7613650" y="3001963"/>
          <p14:tracePt t="174162" x="7613650" y="2995613"/>
          <p14:tracePt t="174163" x="7607300" y="2984500"/>
          <p14:tracePt t="174164" x="7600950" y="2978150"/>
          <p14:tracePt t="174165" x="7600950" y="2971800"/>
          <p14:tracePt t="174167" x="7594600" y="2960688"/>
          <p14:tracePt t="174168" x="7589838" y="2954338"/>
          <p14:tracePt t="174169" x="7589838" y="2947988"/>
          <p14:tracePt t="174170" x="7583488" y="2943225"/>
          <p14:tracePt t="174172" x="7583488" y="2936875"/>
          <p14:tracePt t="174173" x="7577138" y="2930525"/>
          <p14:tracePt t="174174" x="7577138" y="2924175"/>
          <p14:tracePt t="174175" x="7570788" y="2924175"/>
          <p14:tracePt t="174176" x="7570788" y="2919413"/>
          <p14:tracePt t="174177" x="7564438" y="2913063"/>
          <p14:tracePt t="174180" x="7559675" y="2900363"/>
          <p14:tracePt t="174184" x="7553325" y="2889250"/>
          <p14:tracePt t="174185" x="7546975" y="2882900"/>
          <p14:tracePt t="174186" x="7546975" y="2876550"/>
          <p14:tracePt t="174187" x="7546975" y="2870200"/>
          <p14:tracePt t="174189" x="7546975" y="2865438"/>
          <p14:tracePt t="174190" x="7540625" y="2865438"/>
          <p14:tracePt t="174191" x="7540625" y="2859088"/>
          <p14:tracePt t="174193" x="7540625" y="2852738"/>
          <p14:tracePt t="174194" x="7535863" y="2852738"/>
          <p14:tracePt t="174195" x="7535863" y="2846388"/>
          <p14:tracePt t="174197" x="7535863" y="2841625"/>
          <p14:tracePt t="174200" x="7529513" y="2835275"/>
          <p14:tracePt t="174201" x="7529513" y="2828925"/>
          <p14:tracePt t="174204" x="7529513" y="2822575"/>
          <p14:tracePt t="174206" x="7529513" y="2816225"/>
          <p14:tracePt t="174209" x="7529513" y="2811463"/>
          <p14:tracePt t="174210" x="7529513" y="2805113"/>
          <p14:tracePt t="174214" x="7529513" y="2792413"/>
          <p14:tracePt t="174217" x="7529513" y="2787650"/>
          <p14:tracePt t="174218" x="7529513" y="2781300"/>
          <p14:tracePt t="174220" x="7529513" y="2774950"/>
          <p14:tracePt t="174221" x="7529513" y="2768600"/>
          <p14:tracePt t="174222" x="7529513" y="2763838"/>
          <p14:tracePt t="174224" x="7529513" y="2757488"/>
          <p14:tracePt t="174225" x="7529513" y="2751138"/>
          <p14:tracePt t="174226" x="7529513" y="2744788"/>
          <p14:tracePt t="174228" x="7529513" y="2738438"/>
          <p14:tracePt t="174229" x="7529513" y="2733675"/>
          <p14:tracePt t="174230" x="7529513" y="2727325"/>
          <p14:tracePt t="174233" x="7529513" y="2709863"/>
          <p14:tracePt t="174234" x="7529513" y="2703513"/>
          <p14:tracePt t="174235" x="7529513" y="2697163"/>
          <p14:tracePt t="174236" x="7529513" y="2690813"/>
          <p14:tracePt t="174237" x="7529513" y="2686050"/>
          <p14:tracePt t="174238" x="7529513" y="2679700"/>
          <p14:tracePt t="174239" x="7529513" y="2673350"/>
          <p14:tracePt t="174240" x="7529513" y="2662238"/>
          <p14:tracePt t="174242" x="7529513" y="2649538"/>
          <p14:tracePt t="174243" x="7529513" y="2643188"/>
          <p14:tracePt t="174245" x="7529513" y="2632075"/>
          <p14:tracePt t="174247" x="7529513" y="2619375"/>
          <p14:tracePt t="174248" x="7529513" y="2608263"/>
          <p14:tracePt t="174250" x="7529513" y="2601913"/>
          <p14:tracePt t="174251" x="7529513" y="2584450"/>
          <p14:tracePt t="174252" x="7529513" y="2578100"/>
          <p14:tracePt t="174253" x="7523163" y="2571750"/>
          <p14:tracePt t="174254" x="7523163" y="2565400"/>
          <p14:tracePt t="174255" x="7523163" y="2554288"/>
          <p14:tracePt t="174256" x="7523163" y="2547938"/>
          <p14:tracePt t="174257" x="7523163" y="2541588"/>
          <p14:tracePt t="174258" x="7516813" y="2530475"/>
          <p14:tracePt t="174259" x="7516813" y="2524125"/>
          <p14:tracePt t="174260" x="7516813" y="2511425"/>
          <p14:tracePt t="174261" x="7516813" y="2506663"/>
          <p14:tracePt t="174262" x="7512050" y="2500313"/>
          <p14:tracePt t="174263" x="7512050" y="2493963"/>
          <p14:tracePt t="174264" x="7512050" y="2481263"/>
          <p14:tracePt t="174265" x="7505700" y="2476500"/>
          <p14:tracePt t="174266" x="7505700" y="2470150"/>
          <p14:tracePt t="174267" x="7505700" y="2457450"/>
          <p14:tracePt t="174268" x="7499350" y="2452688"/>
          <p14:tracePt t="174269" x="7499350" y="2439988"/>
          <p14:tracePt t="174270" x="7493000" y="2433638"/>
          <p14:tracePt t="174271" x="7493000" y="2422525"/>
          <p14:tracePt t="174272" x="7486650" y="2416175"/>
          <p14:tracePt t="174273" x="7486650" y="2405063"/>
          <p14:tracePt t="174274" x="7486650" y="2398713"/>
          <p14:tracePt t="174275" x="7481888" y="2392363"/>
          <p14:tracePt t="174276" x="7481888" y="2379663"/>
          <p14:tracePt t="174277" x="7475538" y="2374900"/>
          <p14:tracePt t="174278" x="7475538" y="2362200"/>
          <p14:tracePt t="174279" x="7469188" y="2355850"/>
          <p14:tracePt t="174280" x="7469188" y="2344738"/>
          <p14:tracePt t="174281" x="7462838" y="2338388"/>
          <p14:tracePt t="174283" x="7458075" y="2320925"/>
          <p14:tracePt t="174284" x="7451725" y="2314575"/>
          <p14:tracePt t="174285" x="7451725" y="2308225"/>
          <p14:tracePt t="174286" x="7445375" y="2297113"/>
          <p14:tracePt t="174287" x="7445375" y="2290763"/>
          <p14:tracePt t="174288" x="7439025" y="2284413"/>
          <p14:tracePt t="174289" x="7439025" y="2278063"/>
          <p14:tracePt t="174290" x="7434263" y="2266950"/>
          <p14:tracePt t="174291" x="7434263" y="2260600"/>
          <p14:tracePt t="174292" x="7427913" y="2254250"/>
          <p14:tracePt t="174293" x="7427913" y="2249488"/>
          <p14:tracePt t="174294" x="7421563" y="2243138"/>
          <p14:tracePt t="174295" x="7421563" y="2230438"/>
          <p14:tracePt t="174296" x="7415213" y="2224088"/>
          <p14:tracePt t="174297" x="7410450" y="2219325"/>
          <p14:tracePt t="174298" x="7410450" y="2212975"/>
          <p14:tracePt t="174299" x="7404100" y="2206625"/>
          <p14:tracePt t="174300" x="7404100" y="2200275"/>
          <p14:tracePt t="174301" x="7397750" y="2195513"/>
          <p14:tracePt t="174302" x="7397750" y="2189163"/>
          <p14:tracePt t="174303" x="7391400" y="2182813"/>
          <p14:tracePt t="174305" x="7391400" y="2176463"/>
          <p14:tracePt t="174306" x="7385050" y="2171700"/>
          <p14:tracePt t="174307" x="7385050" y="2165350"/>
          <p14:tracePt t="174308" x="7380288" y="2165350"/>
          <p14:tracePt t="174309" x="7380288" y="2159000"/>
          <p14:tracePt t="174310" x="7373938" y="2152650"/>
          <p14:tracePt t="174311" x="7373938" y="2147888"/>
          <p14:tracePt t="174312" x="7367588" y="2141538"/>
          <p14:tracePt t="174314" x="7361238" y="2135188"/>
          <p14:tracePt t="174315" x="7361238" y="2128838"/>
          <p14:tracePt t="174316" x="7356475" y="2122488"/>
          <p14:tracePt t="174318" x="7356475" y="2117725"/>
          <p14:tracePt t="174319" x="7350125" y="2117725"/>
          <p14:tracePt t="174320" x="7350125" y="2111375"/>
          <p14:tracePt t="174321" x="7343775" y="2111375"/>
          <p14:tracePt t="174322" x="7343775" y="2105025"/>
          <p14:tracePt t="174324" x="7337425" y="2098675"/>
          <p14:tracePt t="174325" x="7332663" y="2098675"/>
          <p14:tracePt t="174326" x="7332663" y="2093913"/>
          <p14:tracePt t="174327" x="7326313" y="2093913"/>
          <p14:tracePt t="174328" x="7326313" y="2087563"/>
          <p14:tracePt t="174331" x="7313613" y="2081213"/>
          <p14:tracePt t="174334" x="7307263" y="2074863"/>
          <p14:tracePt t="174336" x="7302500" y="2074863"/>
          <p14:tracePt t="174337" x="7296150" y="2070100"/>
          <p14:tracePt t="174339" x="7289800" y="2070100"/>
          <p14:tracePt t="174340" x="7289800" y="2063750"/>
          <p14:tracePt t="174342" x="7283450" y="2063750"/>
          <p14:tracePt t="174345" x="7278688" y="2057400"/>
          <p14:tracePt t="174347" x="7272338" y="2057400"/>
          <p14:tracePt t="174348" x="7265988" y="2051050"/>
          <p14:tracePt t="174350" x="7259638" y="2051050"/>
          <p14:tracePt t="174351" x="7254875" y="2051050"/>
          <p14:tracePt t="174352" x="7254875" y="2044700"/>
          <p14:tracePt t="174353" x="7248525" y="2044700"/>
          <p14:tracePt t="174355" x="7242175" y="2044700"/>
          <p14:tracePt t="174356" x="7235825" y="2044700"/>
          <p14:tracePt t="174358" x="7235825" y="2039938"/>
          <p14:tracePt t="174359" x="7231063" y="2039938"/>
          <p14:tracePt t="174361" x="7224713" y="2033588"/>
          <p14:tracePt t="174362" x="7218363" y="2033588"/>
          <p14:tracePt t="174364" x="7212013" y="2033588"/>
          <p14:tracePt t="174366" x="7205663" y="2027238"/>
          <p14:tracePt t="174367" x="7200900" y="2027238"/>
          <p14:tracePt t="174369" x="7194550" y="2027238"/>
          <p14:tracePt t="174370" x="7188200" y="2027238"/>
          <p14:tracePt t="174371" x="7188200" y="2020888"/>
          <p14:tracePt t="174372" x="7181850" y="2020888"/>
          <p14:tracePt t="174373" x="7177088" y="2020888"/>
          <p14:tracePt t="174374" x="7170738" y="2020888"/>
          <p14:tracePt t="174376" x="7164388" y="2016125"/>
          <p14:tracePt t="174377" x="7158038" y="2016125"/>
          <p14:tracePt t="174378" x="7153275" y="2016125"/>
          <p14:tracePt t="174380" x="7146925" y="2016125"/>
          <p14:tracePt t="174381" x="7140575" y="2009775"/>
          <p14:tracePt t="174385" x="7123113" y="2009775"/>
          <p14:tracePt t="174386" x="7116763" y="2003425"/>
          <p14:tracePt t="174387" x="7110413" y="2003425"/>
          <p14:tracePt t="174389" x="7104063" y="2003425"/>
          <p14:tracePt t="174390" x="7099300" y="2003425"/>
          <p14:tracePt t="174391" x="7092950" y="2003425"/>
          <p14:tracePt t="174392" x="7086600" y="2003425"/>
          <p14:tracePt t="174393" x="7080250" y="2003425"/>
          <p14:tracePt t="174394" x="7075488" y="2003425"/>
          <p14:tracePt t="174395" x="7069138" y="1997075"/>
          <p14:tracePt t="174397" x="7062788" y="1997075"/>
          <p14:tracePt t="174399" x="7050088" y="1997075"/>
          <p14:tracePt t="174400" x="7045325" y="1997075"/>
          <p14:tracePt t="174402" x="7038975" y="1997075"/>
          <p14:tracePt t="174403" x="7032625" y="1997075"/>
          <p14:tracePt t="174404" x="7026275" y="1992313"/>
          <p14:tracePt t="174405" x="7021513" y="1992313"/>
          <p14:tracePt t="174407" x="7015163" y="1992313"/>
          <p14:tracePt t="174408" x="7008813" y="1992313"/>
          <p14:tracePt t="174409" x="7002463" y="1992313"/>
          <p14:tracePt t="174410" x="6997700" y="1992313"/>
          <p14:tracePt t="174411" x="6991350" y="1992313"/>
          <p14:tracePt t="174412" x="6985000" y="1992313"/>
          <p14:tracePt t="174413" x="6978650" y="1992313"/>
          <p14:tracePt t="174414" x="6973888" y="1985963"/>
          <p14:tracePt t="174415" x="6967538" y="1985963"/>
          <p14:tracePt t="174416" x="6961188" y="1985963"/>
          <p14:tracePt t="174417" x="6954838" y="1985963"/>
          <p14:tracePt t="174418" x="6948488" y="1985963"/>
          <p14:tracePt t="174419" x="6943725" y="1985963"/>
          <p14:tracePt t="174420" x="6931025" y="1985963"/>
          <p14:tracePt t="174421" x="6924675" y="1985963"/>
          <p14:tracePt t="174422" x="6919913" y="1985963"/>
          <p14:tracePt t="174423" x="6913563" y="1979613"/>
          <p14:tracePt t="174424" x="6907213" y="1979613"/>
          <p14:tracePt t="174425" x="6900863" y="1979613"/>
          <p14:tracePt t="174426" x="6896100" y="1979613"/>
          <p14:tracePt t="174427" x="6883400" y="1979613"/>
          <p14:tracePt t="174428" x="6877050" y="1979613"/>
          <p14:tracePt t="174430" x="6870700" y="1973263"/>
          <p14:tracePt t="174432" x="6853238" y="1973263"/>
          <p14:tracePt t="174433" x="6846888" y="1966913"/>
          <p14:tracePt t="174434" x="6842125" y="1966913"/>
          <p14:tracePt t="174435" x="6835775" y="1966913"/>
          <p14:tracePt t="174436" x="6829425" y="1966913"/>
          <p14:tracePt t="174437" x="6823075" y="1966913"/>
          <p14:tracePt t="174438" x="6818313" y="1962150"/>
          <p14:tracePt t="174439" x="6805613" y="1962150"/>
          <p14:tracePt t="174440" x="6799263" y="1962150"/>
          <p14:tracePt t="174441" x="6794500" y="1962150"/>
          <p14:tracePt t="174442" x="6788150" y="1955800"/>
          <p14:tracePt t="174443" x="6781800" y="1955800"/>
          <p14:tracePt t="174444" x="6775450" y="1955800"/>
          <p14:tracePt t="174445" x="6769100" y="1955800"/>
          <p14:tracePt t="174447" x="6764338" y="1955800"/>
          <p14:tracePt t="174447" x="6757988" y="1949450"/>
          <p14:tracePt t="174448" x="6751638" y="1949450"/>
          <p14:tracePt t="174449" x="6745288" y="1949450"/>
          <p14:tracePt t="174450" x="6740525" y="1949450"/>
          <p14:tracePt t="174451" x="6734175" y="1949450"/>
          <p14:tracePt t="174452" x="6727825" y="1943100"/>
          <p14:tracePt t="174453" x="6721475" y="1943100"/>
          <p14:tracePt t="174454" x="6716713" y="1943100"/>
          <p14:tracePt t="174455" x="6710363" y="1943100"/>
          <p14:tracePt t="174456" x="6704013" y="1943100"/>
          <p14:tracePt t="174457" x="6697663" y="1938338"/>
          <p14:tracePt t="174458" x="6691313" y="1938338"/>
          <p14:tracePt t="174459" x="6686550" y="1938338"/>
          <p14:tracePt t="174460" x="6680200" y="1938338"/>
          <p14:tracePt t="174461" x="6673850" y="1938338"/>
          <p14:tracePt t="174462" x="6667500" y="1938338"/>
          <p14:tracePt t="174463" x="6662738" y="1931988"/>
          <p14:tracePt t="174464" x="6656388" y="1931988"/>
          <p14:tracePt t="174466" x="6650038" y="1931988"/>
          <p14:tracePt t="174467" x="6643688" y="1931988"/>
          <p14:tracePt t="174468" x="6638925" y="1931988"/>
          <p14:tracePt t="174470" x="6632575" y="1925638"/>
          <p14:tracePt t="174473" x="6619875" y="1925638"/>
          <p14:tracePt t="174474" x="6613525" y="1925638"/>
          <p14:tracePt t="174476" x="6608763" y="1925638"/>
          <p14:tracePt t="174477" x="6602413" y="1925638"/>
          <p14:tracePt t="174478" x="6602413" y="1919288"/>
          <p14:tracePt t="174480" x="6596063" y="1919288"/>
          <p14:tracePt t="174482" x="6589713" y="1919288"/>
          <p14:tracePt t="174484" x="6584950" y="1919288"/>
          <p14:tracePt t="174485" x="6578600" y="1919288"/>
          <p14:tracePt t="174487" x="6572250" y="1914525"/>
          <p14:tracePt t="174490" x="6565900" y="1914525"/>
          <p14:tracePt t="174493" x="6561138" y="1914525"/>
          <p14:tracePt t="174496" x="6554788" y="1914525"/>
          <p14:tracePt t="174499" x="6548438" y="1914525"/>
          <p14:tracePt t="174500" x="6548438" y="1908175"/>
          <p14:tracePt t="174501" x="6542088" y="1908175"/>
          <p14:tracePt t="174505" x="6537325" y="1908175"/>
          <p14:tracePt t="174510" x="6530975" y="1908175"/>
          <p14:tracePt t="174516" x="6524625" y="1908175"/>
          <p14:tracePt t="174520" x="6524625" y="1901825"/>
          <p14:tracePt t="174596" x="6518275" y="1901825"/>
          <p14:tracePt t="174611" x="6511925" y="1901825"/>
          <p14:tracePt t="174617" x="6507163" y="1901825"/>
          <p14:tracePt t="174622" x="6507163" y="1908175"/>
          <p14:tracePt t="174625" x="6500813" y="1908175"/>
          <p14:tracePt t="174630" x="6494463" y="1908175"/>
          <p14:tracePt t="174634" x="6488113" y="1908175"/>
          <p14:tracePt t="174639" x="6483350" y="1908175"/>
          <p14:tracePt t="174646" x="6477000" y="1914525"/>
          <p14:tracePt t="174650" x="6470650" y="1914525"/>
          <p14:tracePt t="174652" x="6464300" y="1914525"/>
          <p14:tracePt t="174659" x="6459538" y="1914525"/>
          <p14:tracePt t="174664" x="6453188" y="1914525"/>
          <p14:tracePt t="174668" x="6446838" y="1919288"/>
          <p14:tracePt t="174673" x="6440488" y="1919288"/>
          <p14:tracePt t="174677" x="6434138" y="1919288"/>
          <p14:tracePt t="174682" x="6429375" y="1919288"/>
          <p14:tracePt t="174685" x="6423025" y="1925638"/>
          <p14:tracePt t="174689" x="6416675" y="1925638"/>
          <p14:tracePt t="174692" x="6410325" y="1925638"/>
          <p14:tracePt t="174695" x="6405563" y="1925638"/>
          <p14:tracePt t="174700" x="6399213" y="1925638"/>
          <p14:tracePt t="174701" x="6392863" y="1925638"/>
          <p14:tracePt t="174703" x="6386513" y="1925638"/>
          <p14:tracePt t="174705" x="6381750" y="1925638"/>
          <p14:tracePt t="174708" x="6375400" y="1931988"/>
          <p14:tracePt t="174710" x="6369050" y="1931988"/>
          <p14:tracePt t="174714" x="6362700" y="1931988"/>
          <p14:tracePt t="174716" x="6356350" y="1931988"/>
          <p14:tracePt t="174717" x="6351588" y="1931988"/>
          <p14:tracePt t="174720" x="6345238" y="1931988"/>
          <p14:tracePt t="174722" x="6338888" y="1931988"/>
          <p14:tracePt t="174724" x="6332538" y="1931988"/>
          <p14:tracePt t="174726" x="6327775" y="1931988"/>
          <p14:tracePt t="174728" x="6321425" y="1931988"/>
          <p14:tracePt t="174730" x="6315075" y="1931988"/>
          <p14:tracePt t="174732" x="6308725" y="1931988"/>
          <p14:tracePt t="174734" x="6303963" y="1931988"/>
          <p14:tracePt t="174736" x="6297613" y="1931988"/>
          <p14:tracePt t="174737" x="6291263" y="1931988"/>
          <p14:tracePt t="174741" x="6284913" y="1931988"/>
          <p14:tracePt t="174743" x="6280150" y="1931988"/>
          <p14:tracePt t="174744" x="6273800" y="1931988"/>
          <p14:tracePt t="174747" x="6267450" y="1938338"/>
          <p14:tracePt t="174749" x="6261100" y="1938338"/>
          <p14:tracePt t="174750" x="6254750" y="1938338"/>
          <p14:tracePt t="174752" x="6249988" y="1938338"/>
          <p14:tracePt t="174754" x="6243638" y="1938338"/>
          <p14:tracePt t="174756" x="6237288" y="1938338"/>
          <p14:tracePt t="174757" x="6230938" y="1938338"/>
          <p14:tracePt t="174761" x="6226175" y="1938338"/>
          <p14:tracePt t="174762" x="6219825" y="1938338"/>
          <p14:tracePt t="174763" x="6213475" y="1938338"/>
          <p14:tracePt t="174766" x="6207125" y="1938338"/>
          <p14:tracePt t="174769" x="6202363" y="1938338"/>
          <p14:tracePt t="174771" x="6196013" y="1938338"/>
          <p14:tracePt t="174773" x="6189663" y="1938338"/>
          <p14:tracePt t="174775" x="6183313" y="1938338"/>
          <p14:tracePt t="174776" x="6176963" y="1938338"/>
          <p14:tracePt t="174780" x="6172200" y="1938338"/>
          <p14:tracePt t="174782" x="6165850" y="1938338"/>
          <p14:tracePt t="174783" x="6159500" y="1938338"/>
          <p14:tracePt t="174787" x="6153150" y="1938338"/>
          <p14:tracePt t="174788" x="6148388" y="1938338"/>
          <p14:tracePt t="174792" x="6142038" y="1938338"/>
          <p14:tracePt t="174795" x="6135688" y="1938338"/>
          <p14:tracePt t="174798" x="6129338" y="1938338"/>
          <p14:tracePt t="174802" x="6124575" y="1938338"/>
          <p14:tracePt t="174807" x="6118225" y="1938338"/>
          <p14:tracePt t="174813" x="6111875" y="1938338"/>
          <p14:tracePt t="174817" x="6111875" y="1943100"/>
          <p14:tracePt t="174821" x="6105525" y="1943100"/>
          <p14:tracePt t="174846" x="6100763" y="1943100"/>
          <p14:tracePt t="174857" x="6100763" y="1949450"/>
          <p14:tracePt t="174862" x="6094413" y="1949450"/>
          <p14:tracePt t="174868" x="6094413" y="1955800"/>
          <p14:tracePt t="174870" x="6088063" y="1955800"/>
          <p14:tracePt t="174874" x="6088063" y="1962150"/>
          <p14:tracePt t="174876" x="6081713" y="1962150"/>
          <p14:tracePt t="174881" x="6075363" y="1966913"/>
          <p14:tracePt t="174883" x="6075363" y="1973263"/>
          <p14:tracePt t="174885" x="6070600" y="1973263"/>
          <p14:tracePt t="174888" x="6070600" y="1979613"/>
          <p14:tracePt t="174892" x="6064250" y="1985963"/>
          <p14:tracePt t="174898" x="6064250" y="1992313"/>
          <p14:tracePt t="174899" x="6057900" y="1992313"/>
          <p14:tracePt t="174901" x="6057900" y="1997075"/>
          <p14:tracePt t="174905" x="6051550" y="2003425"/>
          <p14:tracePt t="174911" x="6051550" y="2009775"/>
          <p14:tracePt t="174915" x="6046788" y="2016125"/>
          <p14:tracePt t="174919" x="6046788" y="2020888"/>
          <p14:tracePt t="174922" x="6040438" y="2020888"/>
          <p14:tracePt t="174923" x="6040438" y="2027238"/>
          <p14:tracePt t="174926" x="6040438" y="2033588"/>
          <p14:tracePt t="174931" x="6040438" y="2039938"/>
          <p14:tracePt t="174935" x="6040438" y="2044700"/>
          <p14:tracePt t="174936" x="6034088" y="2044700"/>
          <p14:tracePt t="174940" x="6034088" y="2051050"/>
          <p14:tracePt t="174947" x="6034088" y="2057400"/>
          <p14:tracePt t="174951" x="6034088" y="2063750"/>
          <p14:tracePt t="174956" x="6034088" y="2070100"/>
          <p14:tracePt t="174960" x="6034088" y="2074863"/>
          <p14:tracePt t="174965" x="6034088" y="2081213"/>
          <p14:tracePt t="174968" x="6034088" y="2087563"/>
          <p14:tracePt t="174972" x="6034088" y="2093913"/>
          <p14:tracePt t="174975" x="6034088" y="2098675"/>
          <p14:tracePt t="174978" x="6034088" y="2105025"/>
          <p14:tracePt t="174984" x="6034088" y="2111375"/>
          <p14:tracePt t="174987" x="6034088" y="2117725"/>
          <p14:tracePt t="174991" x="6034088" y="2122488"/>
          <p14:tracePt t="174995" x="6034088" y="2128838"/>
          <p14:tracePt t="174999" x="6034088" y="2135188"/>
          <p14:tracePt t="175002" x="6040438" y="2135188"/>
          <p14:tracePt t="175004" x="6040438" y="2141538"/>
          <p14:tracePt t="175007" x="6040438" y="2147888"/>
          <p14:tracePt t="175011" x="6040438" y="2152650"/>
          <p14:tracePt t="175016" x="6040438" y="2159000"/>
          <p14:tracePt t="175017" x="6040438" y="2165350"/>
          <p14:tracePt t="175021" x="6046788" y="2171700"/>
          <p14:tracePt t="175025" x="6046788" y="2176463"/>
          <p14:tracePt t="175030" x="6046788" y="2182813"/>
          <p14:tracePt t="175031" x="6046788" y="2189163"/>
          <p14:tracePt t="175034" x="6051550" y="2189163"/>
          <p14:tracePt t="175036" x="6051550" y="2195513"/>
          <p14:tracePt t="175039" x="6051550" y="2200275"/>
          <p14:tracePt t="175043" x="6057900" y="2206625"/>
          <p14:tracePt t="175046" x="6057900" y="2212975"/>
          <p14:tracePt t="175049" x="6064250" y="2219325"/>
          <p14:tracePt t="175052" x="6064250" y="2224088"/>
          <p14:tracePt t="175055" x="6070600" y="2224088"/>
          <p14:tracePt t="175056" x="6070600" y="2230438"/>
          <p14:tracePt t="175061" x="6075363" y="2236788"/>
          <p14:tracePt t="175066" x="6075363" y="2243138"/>
          <p14:tracePt t="175070" x="6081713" y="2243138"/>
          <p14:tracePt t="175072" x="6081713" y="2249488"/>
          <p14:tracePt t="175077" x="6081713" y="2254250"/>
          <p14:tracePt t="175080" x="6088063" y="2254250"/>
          <p14:tracePt t="175086" x="6088063" y="2260600"/>
          <p14:tracePt t="175091" x="6094413" y="2260600"/>
          <p14:tracePt t="175097" x="6094413" y="2266950"/>
          <p14:tracePt t="175099" x="6100763" y="2266950"/>
          <p14:tracePt t="175108" x="6100763" y="2273300"/>
          <p14:tracePt t="175118" x="6105525" y="2273300"/>
          <p14:tracePt t="175123" x="6105525" y="2278063"/>
          <p14:tracePt t="175125" x="6111875" y="2278063"/>
          <p14:tracePt t="175131" x="6111875" y="2284413"/>
          <p14:tracePt t="175131" x="6118225" y="2284413"/>
          <p14:tracePt t="175138" x="6118225" y="2290763"/>
          <p14:tracePt t="175140" x="6124575" y="2290763"/>
          <p14:tracePt t="175144" x="6129338" y="2290763"/>
          <p14:tracePt t="175146" x="6129338" y="2297113"/>
          <p14:tracePt t="175149" x="6135688" y="2297113"/>
          <p14:tracePt t="175151" x="6135688" y="2301875"/>
          <p14:tracePt t="175152" x="6142038" y="2301875"/>
          <p14:tracePt t="175157" x="6148388" y="2301875"/>
          <p14:tracePt t="175159" x="6148388" y="2308225"/>
          <p14:tracePt t="175161" x="6153150" y="2308225"/>
          <p14:tracePt t="175166" x="6159500" y="2314575"/>
          <p14:tracePt t="175170" x="6165850" y="2314575"/>
          <p14:tracePt t="175175" x="6172200" y="2314575"/>
          <p14:tracePt t="175178" x="6172200" y="2320925"/>
          <p14:tracePt t="175182" x="6176963" y="2320925"/>
          <p14:tracePt t="175187" x="6183313" y="2320925"/>
          <p14:tracePt t="175190" x="6183313" y="2327275"/>
          <p14:tracePt t="175195" x="6189663" y="2327275"/>
          <p14:tracePt t="175200" x="6196013" y="2327275"/>
          <p14:tracePt t="175204" x="6196013" y="2332038"/>
          <p14:tracePt t="175207" x="6202363" y="2332038"/>
          <p14:tracePt t="175214" x="6207125" y="2332038"/>
          <p14:tracePt t="175222" x="6213475" y="2338388"/>
          <p14:tracePt t="175231" x="6219825" y="2338388"/>
          <p14:tracePt t="175239" x="6226175" y="2338388"/>
          <p14:tracePt t="175250" x="6230938" y="2338388"/>
          <p14:tracePt t="175252" x="6230938" y="2344738"/>
          <p14:tracePt t="175258" x="6237288" y="2344738"/>
          <p14:tracePt t="175263" x="6243638" y="2344738"/>
          <p14:tracePt t="175271" x="6249988" y="2344738"/>
          <p14:tracePt t="175275" x="6254750" y="2344738"/>
          <p14:tracePt t="175282" x="6261100" y="2344738"/>
          <p14:tracePt t="175288" x="6267450" y="2344738"/>
          <p14:tracePt t="175289" x="6267450" y="2351088"/>
          <p14:tracePt t="175292" x="6273800" y="2351088"/>
          <p14:tracePt t="175299" x="6280150" y="2351088"/>
          <p14:tracePt t="175306" x="6284913" y="2351088"/>
          <p14:tracePt t="175313" x="6291263" y="2351088"/>
          <p14:tracePt t="175321" x="6297613" y="2351088"/>
          <p14:tracePt t="175329" x="6303963" y="2351088"/>
          <p14:tracePt t="175337" x="6308725" y="2351088"/>
          <p14:tracePt t="175345" x="6315075" y="2351088"/>
          <p14:tracePt t="175356" x="6321425" y="2351088"/>
          <p14:tracePt t="175365" x="6327775" y="2351088"/>
          <p14:tracePt t="175374" x="6332538" y="2351088"/>
          <p14:tracePt t="175385" x="6338888" y="2351088"/>
          <p14:tracePt t="175392" x="6345238" y="2351088"/>
          <p14:tracePt t="175400" x="6351588" y="2351088"/>
          <p14:tracePt t="175408" x="6356350" y="2351088"/>
          <p14:tracePt t="175413" x="6362700" y="2351088"/>
          <p14:tracePt t="175421" x="6369050" y="2351088"/>
          <p14:tracePt t="175426" x="6375400" y="2351088"/>
          <p14:tracePt t="175432" x="6381750" y="2351088"/>
          <p14:tracePt t="175437" x="6386513" y="2351088"/>
          <p14:tracePt t="175443" x="6392863" y="2351088"/>
          <p14:tracePt t="175449" x="6399213" y="2351088"/>
          <p14:tracePt t="175453" x="6405563" y="2351088"/>
          <p14:tracePt t="175458" x="6410325" y="2351088"/>
          <p14:tracePt t="175464" x="6416675" y="2351088"/>
          <p14:tracePt t="175468" x="6423025" y="2351088"/>
          <p14:tracePt t="175474" x="6429375" y="2351088"/>
          <p14:tracePt t="175478" x="6434138" y="2351088"/>
          <p14:tracePt t="175483" x="6440488" y="2351088"/>
          <p14:tracePt t="175487" x="6446838" y="2351088"/>
          <p14:tracePt t="175492" x="6453188" y="2351088"/>
          <p14:tracePt t="175498" x="6459538" y="2351088"/>
          <p14:tracePt t="175501" x="6464300" y="2351088"/>
          <p14:tracePt t="175506" x="6470650" y="2351088"/>
          <p14:tracePt t="175512" x="6477000" y="2351088"/>
          <p14:tracePt t="175514" x="6483350" y="2351088"/>
          <p14:tracePt t="175517" x="6488113" y="2351088"/>
          <p14:tracePt t="175523" x="6494463" y="2351088"/>
          <p14:tracePt t="175525" x="6500813" y="2351088"/>
          <p14:tracePt t="175526" x="6500813" y="2344738"/>
          <p14:tracePt t="175530" x="6507163" y="2344738"/>
          <p14:tracePt t="175534" x="6511925" y="2344738"/>
          <p14:tracePt t="175537" x="6518275" y="2344738"/>
          <p14:tracePt t="175540" x="6524625" y="2338388"/>
          <p14:tracePt t="175543" x="6530975" y="2338388"/>
          <p14:tracePt t="175547" x="6537325" y="2332038"/>
          <p14:tracePt t="175549" x="6542088" y="2332038"/>
          <p14:tracePt t="175551" x="6548438" y="2332038"/>
          <p14:tracePt t="175553" x="6548438" y="2327275"/>
          <p14:tracePt t="175554" x="6554788" y="2327275"/>
          <p14:tracePt t="175558" x="6561138" y="2327275"/>
          <p14:tracePt t="175560" x="6561138" y="2320925"/>
          <p14:tracePt t="175561" x="6565900" y="2320925"/>
          <p14:tracePt t="175564" x="6572250" y="2320925"/>
          <p14:tracePt t="175567" x="6578600" y="2320925"/>
          <p14:tracePt t="175569" x="6578600" y="2314575"/>
          <p14:tracePt t="175570" x="6584950" y="2314575"/>
          <p14:tracePt t="175573" x="6589713" y="2314575"/>
          <p14:tracePt t="175576" x="6596063" y="2314575"/>
          <p14:tracePt t="175578" x="6596063" y="2308225"/>
          <p14:tracePt t="175579" x="6602413" y="2308225"/>
          <p14:tracePt t="175582" x="6608763" y="2308225"/>
          <p14:tracePt t="175588" x="6613525" y="2301875"/>
          <p14:tracePt t="175591" x="6619875" y="2301875"/>
          <p14:tracePt t="175595" x="6626225" y="2301875"/>
          <p14:tracePt t="175602" x="6632575" y="2301875"/>
          <p14:tracePt t="175606" x="6638925" y="2301875"/>
          <p14:tracePt t="175608" x="6638925" y="2297113"/>
          <p14:tracePt t="175620" x="6643688" y="2297113"/>
          <p14:tracePt t="175647" x="6643688" y="2290763"/>
          <p14:tracePt t="175649" x="6650038" y="2290763"/>
          <p14:tracePt t="175658" x="6650038" y="2284413"/>
          <p14:tracePt t="175661" x="6656388" y="2284413"/>
          <p14:tracePt t="175664" x="6656388" y="2278063"/>
          <p14:tracePt t="175668" x="6662738" y="2278063"/>
          <p14:tracePt t="175671" x="6662738" y="2273300"/>
          <p14:tracePt t="175673" x="6662738" y="2266950"/>
          <p14:tracePt t="175677" x="6667500" y="2260600"/>
          <p14:tracePt t="175680" x="6667500" y="2254250"/>
          <p14:tracePt t="175683" x="6673850" y="2249488"/>
          <p14:tracePt t="175686" x="6673850" y="2243138"/>
          <p14:tracePt t="175688" x="6680200" y="2243138"/>
          <p14:tracePt t="175689" x="6680200" y="2236788"/>
          <p14:tracePt t="175693" x="6686550" y="2230438"/>
          <p14:tracePt t="175696" x="6686550" y="2224088"/>
          <p14:tracePt t="175700" x="6686550" y="2219325"/>
          <p14:tracePt t="175704" x="6686550" y="2212975"/>
          <p14:tracePt t="175707" x="6691313" y="2206625"/>
          <p14:tracePt t="175712" x="6691313" y="2200275"/>
          <p14:tracePt t="175716" x="6697663" y="2195513"/>
          <p14:tracePt t="175717" x="6697663" y="2189163"/>
          <p14:tracePt t="175720" x="6697663" y="2182813"/>
          <p14:tracePt t="175723" x="6697663" y="2176463"/>
          <p14:tracePt t="175726" x="6697663" y="2171700"/>
          <p14:tracePt t="175728" x="6704013" y="2171700"/>
          <p14:tracePt t="175730" x="6704013" y="2165350"/>
          <p14:tracePt t="175732" x="6704013" y="2159000"/>
          <p14:tracePt t="175735" x="6704013" y="2152650"/>
          <p14:tracePt t="175735" x="6710363" y="2152650"/>
          <p14:tracePt t="175737" x="6710363" y="2147888"/>
          <p14:tracePt t="175740" x="6710363" y="2141538"/>
          <p14:tracePt t="175742" x="6710363" y="2135188"/>
          <p14:tracePt t="175744" x="6710363" y="2128838"/>
          <p14:tracePt t="175746" x="6716713" y="2128838"/>
          <p14:tracePt t="175749" x="6716713" y="2122488"/>
          <p14:tracePt t="175750" x="6716713" y="2117725"/>
          <p14:tracePt t="175751" x="6716713" y="2111375"/>
          <p14:tracePt t="175754" x="6716713" y="2105025"/>
          <p14:tracePt t="175757" x="6721475" y="2098675"/>
          <p14:tracePt t="175760" x="6721475" y="2093913"/>
          <p14:tracePt t="175764" x="6721475" y="2087563"/>
          <p14:tracePt t="175767" x="6721475" y="2081213"/>
          <p14:tracePt t="175768" x="6721475" y="2074863"/>
          <p14:tracePt t="175771" x="6721475" y="2070100"/>
          <p14:tracePt t="175774" x="6721475" y="2063750"/>
          <p14:tracePt t="175776" x="6716713" y="2057400"/>
          <p14:tracePt t="175780" x="6716713" y="2051050"/>
          <p14:tracePt t="175781" x="6716713" y="2044700"/>
          <p14:tracePt t="175784" x="6710363" y="2039938"/>
          <p14:tracePt t="175787" x="6710363" y="2033588"/>
          <p14:tracePt t="175790" x="6710363" y="2027238"/>
          <p14:tracePt t="175793" x="6710363" y="2020888"/>
          <p14:tracePt t="175794" x="6704013" y="2020888"/>
          <p14:tracePt t="175795" x="6704013" y="2016125"/>
          <p14:tracePt t="175799" x="6704013" y="2009775"/>
          <p14:tracePt t="175801" x="6704013" y="2003425"/>
          <p14:tracePt t="175802" x="6697663" y="2003425"/>
          <p14:tracePt t="175804" x="6697663" y="1997075"/>
          <p14:tracePt t="175807" x="6697663" y="1992313"/>
          <p14:tracePt t="175811" x="6691313" y="1985963"/>
          <p14:tracePt t="175816" x="6691313" y="1979613"/>
          <p14:tracePt t="175820" x="6686550" y="1973263"/>
          <p14:tracePt t="175822" x="6686550" y="1966913"/>
          <p14:tracePt t="175824" x="6680200" y="1962150"/>
          <p14:tracePt t="175828" x="6680200" y="1955800"/>
          <p14:tracePt t="175829" x="6673850" y="1955800"/>
          <p14:tracePt t="175830" x="6673850" y="1949450"/>
          <p14:tracePt t="175833" x="6667500" y="1943100"/>
          <p14:tracePt t="175837" x="6667500" y="1938338"/>
          <p14:tracePt t="175838" x="6662738" y="1938338"/>
          <p14:tracePt t="175840" x="6662738" y="1931988"/>
          <p14:tracePt t="175842" x="6656388" y="1931988"/>
          <p14:tracePt t="175844" x="6656388" y="1925638"/>
          <p14:tracePt t="175849" x="6650038" y="1919288"/>
          <p14:tracePt t="175852" x="6650038" y="1914525"/>
          <p14:tracePt t="175853" x="6643688" y="1914525"/>
          <p14:tracePt t="175858" x="6638925" y="1908175"/>
          <p14:tracePt t="175863" x="6632575" y="1901825"/>
          <p14:tracePt t="175869" x="6626225" y="1895475"/>
          <p14:tracePt t="175873" x="6619875" y="1890713"/>
          <p14:tracePt t="175877" x="6613525" y="1884363"/>
          <p14:tracePt t="175880" x="6608763" y="1884363"/>
          <p14:tracePt t="175882" x="6608763" y="1878013"/>
          <p14:tracePt t="175883" x="6602413" y="1878013"/>
          <p14:tracePt t="175886" x="6596063" y="1871663"/>
          <p14:tracePt t="175892" x="6584950" y="1865313"/>
          <p14:tracePt t="175897" x="6578600" y="1865313"/>
          <p14:tracePt t="175900" x="6578600" y="1860550"/>
          <p14:tracePt t="175914" x="6565900" y="1860550"/>
          <p14:tracePt t="175919" x="6561138" y="1854200"/>
          <p14:tracePt t="175935" x="6554788" y="1854200"/>
          <p14:tracePt t="175943" x="6548438" y="1854200"/>
          <p14:tracePt t="175949" x="6542088" y="1854200"/>
          <p14:tracePt t="175953" x="6537325" y="1854200"/>
          <p14:tracePt t="175958" x="6530975" y="1854200"/>
          <p14:tracePt t="175961" x="6524625" y="1854200"/>
          <p14:tracePt t="175966" x="6518275" y="1854200"/>
          <p14:tracePt t="175968" x="6511925" y="1854200"/>
          <p14:tracePt t="175973" x="6507163" y="1854200"/>
          <p14:tracePt t="175975" x="6500813" y="1854200"/>
          <p14:tracePt t="175978" x="6494463" y="1860550"/>
          <p14:tracePt t="175981" x="6488113" y="1860550"/>
          <p14:tracePt t="175983" x="6483350" y="1860550"/>
          <p14:tracePt t="175985" x="6477000" y="1860550"/>
          <p14:tracePt t="175988" x="6470650" y="1860550"/>
          <p14:tracePt t="175990" x="6464300" y="1865313"/>
          <p14:tracePt t="175993" x="6459538" y="1865313"/>
          <p14:tracePt t="175997" x="6446838" y="1865313"/>
          <p14:tracePt t="176000" x="6440488" y="1865313"/>
          <p14:tracePt t="176002" x="6440488" y="1871663"/>
          <p14:tracePt t="176003" x="6434138" y="1871663"/>
          <p14:tracePt t="176005" x="6429375" y="1871663"/>
          <p14:tracePt t="176007" x="6423025" y="1871663"/>
          <p14:tracePt t="176009" x="6416675" y="1871663"/>
          <p14:tracePt t="176011" x="6416675" y="1878013"/>
          <p14:tracePt t="176013" x="6410325" y="1878013"/>
          <p14:tracePt t="176015" x="6405563" y="1878013"/>
          <p14:tracePt t="176016" x="6399213" y="1878013"/>
          <p14:tracePt t="176018" x="6392863" y="1878013"/>
          <p14:tracePt t="176019" x="6392863" y="1884363"/>
          <p14:tracePt t="176021" x="6386513" y="1884363"/>
          <p14:tracePt t="176023" x="6381750" y="1884363"/>
          <p14:tracePt t="176026" x="6375400" y="1884363"/>
          <p14:tracePt t="176028" x="6369050" y="1884363"/>
          <p14:tracePt t="176030" x="6369050" y="1890713"/>
          <p14:tracePt t="176032" x="6362700" y="1890713"/>
          <p14:tracePt t="176036" x="6356350" y="1890713"/>
          <p14:tracePt t="176038" x="6351588" y="1890713"/>
          <p14:tracePt t="176039" x="6351588" y="1895475"/>
          <p14:tracePt t="176043" x="6345238" y="1895475"/>
          <p14:tracePt t="176051" x="6338888" y="1895475"/>
          <p14:tracePt t="176059" x="6338888" y="1901825"/>
          <p14:tracePt t="176085" x="6332538" y="1901825"/>
          <p14:tracePt t="176091" x="6332538" y="1908175"/>
          <p14:tracePt t="176098" x="6332538" y="1914525"/>
          <p14:tracePt t="176103" x="6332538" y="1919288"/>
          <p14:tracePt t="176107" x="6327775" y="1925638"/>
          <p14:tracePt t="176111" x="6327775" y="1931988"/>
          <p14:tracePt t="176115" x="6327775" y="1938338"/>
          <p14:tracePt t="176117" x="6327775" y="1943100"/>
          <p14:tracePt t="176120" x="6327775" y="1949450"/>
          <p14:tracePt t="176123" x="6327775" y="1955800"/>
          <p14:tracePt t="176126" x="6327775" y="1962150"/>
          <p14:tracePt t="176129" x="6327775" y="1966913"/>
          <p14:tracePt t="176132" x="6327775" y="1973263"/>
          <p14:tracePt t="176134" x="6327775" y="1979613"/>
          <p14:tracePt t="176137" x="6327775" y="1985963"/>
          <p14:tracePt t="176140" x="6327775" y="1992313"/>
          <p14:tracePt t="176142" x="6327775" y="1997075"/>
          <p14:tracePt t="176144" x="6327775" y="2003425"/>
          <p14:tracePt t="176149" x="6327775" y="2009775"/>
          <p14:tracePt t="176151" x="6327775" y="2016125"/>
          <p14:tracePt t="176154" x="6327775" y="2020888"/>
          <p14:tracePt t="176158" x="6327775" y="2027238"/>
          <p14:tracePt t="176161" x="6327775" y="2033588"/>
          <p14:tracePt t="176165" x="6327775" y="2039938"/>
          <p14:tracePt t="176166" x="6327775" y="2044700"/>
          <p14:tracePt t="176169" x="6327775" y="2051050"/>
          <p14:tracePt t="176170" x="6332538" y="2051050"/>
          <p14:tracePt t="176173" x="6332538" y="2057400"/>
          <p14:tracePt t="176177" x="6332538" y="2063750"/>
          <p14:tracePt t="176179" x="6338888" y="2063750"/>
          <p14:tracePt t="176180" x="6338888" y="2070100"/>
          <p14:tracePt t="176182" x="6338888" y="2074863"/>
          <p14:tracePt t="176185" x="6338888" y="2081213"/>
          <p14:tracePt t="176188" x="6345238" y="2087563"/>
          <p14:tracePt t="176192" x="6345238" y="2093913"/>
          <p14:tracePt t="176196" x="6351588" y="2098675"/>
          <p14:tracePt t="176199" x="6351588" y="2105025"/>
          <p14:tracePt t="176204" x="6356350" y="2111375"/>
          <p14:tracePt t="176206" x="6356350" y="2117725"/>
          <p14:tracePt t="176211" x="6356350" y="2122488"/>
          <p14:tracePt t="176216" x="6362700" y="2128838"/>
          <p14:tracePt t="176220" x="6362700" y="2135188"/>
          <p14:tracePt t="176226" x="6369050" y="2141538"/>
          <p14:tracePt t="176230" x="6369050" y="2147888"/>
          <p14:tracePt t="176233" x="6375400" y="2147888"/>
          <p14:tracePt t="176234" x="6375400" y="2152650"/>
          <p14:tracePt t="176239" x="6375400" y="2159000"/>
          <p14:tracePt t="176241" x="6381750" y="2159000"/>
          <p14:tracePt t="176243" x="6381750" y="2165350"/>
          <p14:tracePt t="176250" x="6386513" y="2171700"/>
          <p14:tracePt t="176251" x="6386513" y="2176463"/>
          <p14:tracePt t="176252" x="6392863" y="2176463"/>
          <p14:tracePt t="176254" x="6392863" y="2182813"/>
          <p14:tracePt t="176258" x="6399213" y="2182813"/>
          <p14:tracePt t="176259" x="6399213" y="2189163"/>
          <p14:tracePt t="176261" x="6405563" y="2189163"/>
          <p14:tracePt t="176263" x="6405563" y="2195513"/>
          <p14:tracePt t="176266" x="6410325" y="2200275"/>
          <p14:tracePt t="176271" x="6416675" y="2206625"/>
          <p14:tracePt t="176276" x="6423025" y="2212975"/>
          <p14:tracePt t="176280" x="6429375" y="2219325"/>
          <p14:tracePt t="176285" x="6434138" y="2219325"/>
          <p14:tracePt t="176286" x="6434138" y="2224088"/>
          <p14:tracePt t="176292" x="6440488" y="2224088"/>
          <p14:tracePt t="176300" x="6446838" y="2230438"/>
          <p14:tracePt t="176515" x="6453188" y="2230438"/>
          <p14:tracePt t="176546" x="6459538" y="2230438"/>
          <p14:tracePt t="176555" x="6464300" y="2230438"/>
          <p14:tracePt t="176562" x="6470650" y="2236788"/>
          <p14:tracePt t="176566" x="6477000" y="2236788"/>
          <p14:tracePt t="176572" x="6483350" y="2236788"/>
          <p14:tracePt t="176576" x="6488113" y="2236788"/>
          <p14:tracePt t="176578" x="6488113" y="2243138"/>
          <p14:tracePt t="176580" x="6494463" y="2243138"/>
          <p14:tracePt t="176584" x="6500813" y="2243138"/>
          <p14:tracePt t="176587" x="6507163" y="2243138"/>
          <p14:tracePt t="176592" x="6511925" y="2243138"/>
          <p14:tracePt t="176598" x="6518275" y="2243138"/>
          <p14:tracePt t="176605" x="6524625" y="2249488"/>
          <p14:tracePt t="176615" x="6530975" y="2249488"/>
          <p14:tracePt t="176637" x="6537325" y="2249488"/>
          <p14:tracePt t="176666" x="6542088" y="2249488"/>
          <p14:tracePt t="176680" x="6548438" y="2249488"/>
          <p14:tracePt t="176689" x="6554788" y="2254250"/>
          <p14:tracePt t="176695" x="6561138" y="2254250"/>
          <p14:tracePt t="176698" x="6565900" y="2260600"/>
          <p14:tracePt t="176701" x="6572250" y="2260600"/>
          <p14:tracePt t="176704" x="6578600" y="2266950"/>
          <p14:tracePt t="176707" x="6584950" y="2266950"/>
          <p14:tracePt t="176710" x="6589713" y="2273300"/>
          <p14:tracePt t="176713" x="6596063" y="2273300"/>
          <p14:tracePt t="176715" x="6602413" y="2278063"/>
          <p14:tracePt t="176717" x="6608763" y="2278063"/>
          <p14:tracePt t="176720" x="6613525" y="2278063"/>
          <p14:tracePt t="176721" x="6613525" y="2284413"/>
          <p14:tracePt t="176722" x="6619875" y="2284413"/>
          <p14:tracePt t="176724" x="6626225" y="2284413"/>
          <p14:tracePt t="176725" x="6626225" y="2290763"/>
          <p14:tracePt t="176726" x="6632575" y="2290763"/>
          <p14:tracePt t="176728" x="6638925" y="2290763"/>
          <p14:tracePt t="176730" x="6643688" y="2297113"/>
          <p14:tracePt t="176732" x="6650038" y="2297113"/>
          <p14:tracePt t="176734" x="6656388" y="2301875"/>
          <p14:tracePt t="176737" x="6662738" y="2301875"/>
          <p14:tracePt t="176740" x="6667500" y="2301875"/>
          <p14:tracePt t="176741" x="6667500" y="2308225"/>
          <p14:tracePt t="176742" x="6673850" y="2308225"/>
          <p14:tracePt t="176746" x="6680200" y="2308225"/>
          <p14:tracePt t="176749" x="6686550" y="2308225"/>
          <p14:tracePt t="176750" x="6686550" y="2314575"/>
          <p14:tracePt t="176751" x="6691313" y="2314575"/>
          <p14:tracePt t="176755" x="6697663" y="2314575"/>
          <p14:tracePt t="176759" x="6704013" y="2314575"/>
          <p14:tracePt t="176765" x="6710363" y="2314575"/>
          <p14:tracePt t="176769" x="6716713" y="2320925"/>
          <p14:tracePt t="176772" x="6721475" y="2320925"/>
          <p14:tracePt t="176775" x="6727825" y="2320925"/>
          <p14:tracePt t="176778" x="6734175" y="2320925"/>
          <p14:tracePt t="176782" x="6740525" y="2320925"/>
          <p14:tracePt t="176784" x="6745288" y="2320925"/>
          <p14:tracePt t="176788" x="6751638" y="2320925"/>
          <p14:tracePt t="176789" x="6757988" y="2320925"/>
          <p14:tracePt t="176793" x="6764338" y="2320925"/>
          <p14:tracePt t="176797" x="6769100" y="2320925"/>
          <p14:tracePt t="176799" x="6775450" y="2320925"/>
          <p14:tracePt t="176802" x="6781800" y="2320925"/>
          <p14:tracePt t="176804" x="6788150" y="2320925"/>
          <p14:tracePt t="176809" x="6794500" y="2320925"/>
          <p14:tracePt t="176810" x="6799263" y="2320925"/>
          <p14:tracePt t="176814" x="6805613" y="2320925"/>
          <p14:tracePt t="176816" x="6811963" y="2320925"/>
          <p14:tracePt t="176817" x="6818313" y="2320925"/>
          <p14:tracePt t="176820" x="6823075" y="2320925"/>
          <p14:tracePt t="176821" x="6823075" y="2314575"/>
          <p14:tracePt t="176822" x="6829425" y="2314575"/>
          <p14:tracePt t="176824" x="6835775" y="2314575"/>
          <p14:tracePt t="176826" x="6842125" y="2314575"/>
          <p14:tracePt t="176827" x="6846888" y="2314575"/>
          <p14:tracePt t="176830" x="6853238" y="2314575"/>
          <p14:tracePt t="176831" x="6859588" y="2308225"/>
          <p14:tracePt t="176832" x="6865938" y="2308225"/>
          <p14:tracePt t="176833" x="6870700" y="2308225"/>
          <p14:tracePt t="176834" x="6877050" y="2308225"/>
          <p14:tracePt t="176836" x="6883400" y="2308225"/>
          <p14:tracePt t="176837" x="6889750" y="2301875"/>
          <p14:tracePt t="176838" x="6896100" y="2301875"/>
          <p14:tracePt t="176839" x="6900863" y="2301875"/>
          <p14:tracePt t="176840" x="6907213" y="2301875"/>
          <p14:tracePt t="176841" x="6913563" y="2301875"/>
          <p14:tracePt t="176842" x="6919913" y="2301875"/>
          <p14:tracePt t="176843" x="6924675" y="2301875"/>
          <p14:tracePt t="176844" x="6931025" y="2301875"/>
          <p14:tracePt t="176846" x="6931025" y="2297113"/>
          <p14:tracePt t="176847" x="6937375" y="2297113"/>
          <p14:tracePt t="176848" x="6943725" y="2297113"/>
          <p14:tracePt t="176849" x="6948488" y="2297113"/>
          <p14:tracePt t="176850" x="6954838" y="2297113"/>
          <p14:tracePt t="176851" x="6961188" y="2297113"/>
          <p14:tracePt t="176852" x="6967538" y="2290763"/>
          <p14:tracePt t="176853" x="6973888" y="2290763"/>
          <p14:tracePt t="176854" x="6978650" y="2290763"/>
          <p14:tracePt t="176855" x="6991350" y="2290763"/>
          <p14:tracePt t="176857" x="6997700" y="2290763"/>
          <p14:tracePt t="176858" x="7002463" y="2284413"/>
          <p14:tracePt t="176859" x="7008813" y="2284413"/>
          <p14:tracePt t="176860" x="7015163" y="2284413"/>
          <p14:tracePt t="176861" x="7021513" y="2284413"/>
          <p14:tracePt t="176862" x="7026275" y="2284413"/>
          <p14:tracePt t="176863" x="7032625" y="2284413"/>
          <p14:tracePt t="176864" x="7038975" y="2284413"/>
          <p14:tracePt t="176865" x="7045325" y="2284413"/>
          <p14:tracePt t="176866" x="7050088" y="2278063"/>
          <p14:tracePt t="176867" x="7062788" y="2278063"/>
          <p14:tracePt t="176868" x="7069138" y="2278063"/>
          <p14:tracePt t="176870" x="7075488" y="2278063"/>
          <p14:tracePt t="176871" x="7080250" y="2278063"/>
          <p14:tracePt t="176872" x="7086600" y="2273300"/>
          <p14:tracePt t="176873" x="7092950" y="2273300"/>
          <p14:tracePt t="176875" x="7099300" y="2273300"/>
          <p14:tracePt t="176876" x="7104063" y="2273300"/>
          <p14:tracePt t="176877" x="7110413" y="2273300"/>
          <p14:tracePt t="176878" x="7116763" y="2273300"/>
          <p14:tracePt t="176879" x="7123113" y="2273300"/>
          <p14:tracePt t="176880" x="7127875" y="2273300"/>
          <p14:tracePt t="176899" x="7231063" y="2266950"/>
          <p14:tracePt t="176900" x="7235825" y="2266950"/>
          <p14:tracePt t="176902" x="7242175" y="2266950"/>
          <p14:tracePt t="176905" x="7254875" y="2266950"/>
          <p14:tracePt t="176906" x="7259638" y="2266950"/>
          <p14:tracePt t="176907" x="7265988" y="2266950"/>
          <p14:tracePt t="176909" x="7272338" y="2266950"/>
          <p14:tracePt t="176910" x="7278688" y="2266950"/>
          <p14:tracePt t="176913" x="7283450" y="2266950"/>
          <p14:tracePt t="176914" x="7289800" y="2266950"/>
          <p14:tracePt t="176915" x="7296150" y="2266950"/>
          <p14:tracePt t="176916" x="7302500" y="2266950"/>
          <p14:tracePt t="176918" x="7307263" y="2266950"/>
          <p14:tracePt t="176919" x="7313613" y="2266950"/>
          <p14:tracePt t="176922" x="7319963" y="2266950"/>
          <p14:tracePt t="176924" x="7326313" y="2266950"/>
          <p14:tracePt t="176926" x="7332663" y="2266950"/>
          <p14:tracePt t="176929" x="7337425" y="2266950"/>
          <p14:tracePt t="176935" x="7343775" y="2266950"/>
          <p14:tracePt t="176937" x="7350125" y="2266950"/>
          <p14:tracePt t="176944" x="7356475" y="2266950"/>
          <p14:tracePt t="176950" x="7361238" y="2266950"/>
          <p14:tracePt t="176957" x="7367588" y="2266950"/>
          <p14:tracePt t="176964" x="7373938" y="2266950"/>
          <p14:tracePt t="176971" x="7380288" y="2266950"/>
          <p14:tracePt t="176972" x="7380288" y="2273300"/>
          <p14:tracePt t="176978" x="7385050" y="2273300"/>
          <p14:tracePt t="176982" x="7391400" y="2273300"/>
          <p14:tracePt t="176986" x="7397750" y="2273300"/>
          <p14:tracePt t="176989" x="7404100" y="2278063"/>
          <p14:tracePt t="176994" x="7410450" y="2278063"/>
          <p14:tracePt t="176996" x="7415213" y="2278063"/>
          <p14:tracePt t="176999" x="7421563" y="2284413"/>
          <p14:tracePt t="177002" x="7427913" y="2284413"/>
          <p14:tracePt t="177004" x="7434263" y="2284413"/>
          <p14:tracePt t="177004" x="7434263" y="2290763"/>
          <p14:tracePt t="177005" x="7439025" y="2290763"/>
          <p14:tracePt t="177008" x="7445375" y="2290763"/>
          <p14:tracePt t="177010" x="7451725" y="2297113"/>
          <p14:tracePt t="177013" x="7458075" y="2297113"/>
          <p14:tracePt t="177015" x="7462838" y="2301875"/>
          <p14:tracePt t="177017" x="7469188" y="2301875"/>
          <p14:tracePt t="177018" x="7475538" y="2301875"/>
          <p14:tracePt t="177020" x="7481888" y="2301875"/>
          <p14:tracePt t="177022" x="7486650" y="2308225"/>
          <p14:tracePt t="177024" x="7493000" y="2308225"/>
          <p14:tracePt t="177025" x="7499350" y="2308225"/>
          <p14:tracePt t="177028" x="7505700" y="2314575"/>
          <p14:tracePt t="177029" x="7512050" y="2314575"/>
          <p14:tracePt t="177031" x="7516813" y="2314575"/>
          <p14:tracePt t="177032" x="7523163" y="2314575"/>
          <p14:tracePt t="177035" x="7529513" y="2320925"/>
          <p14:tracePt t="177036" x="7535863" y="2320925"/>
          <p14:tracePt t="177037" x="7540625" y="2320925"/>
          <p14:tracePt t="177039" x="7546975" y="2320925"/>
          <p14:tracePt t="177041" x="7553325" y="2320925"/>
          <p14:tracePt t="177043" x="7559675" y="2327275"/>
          <p14:tracePt t="177046" x="7570788" y="2327275"/>
          <p14:tracePt t="177048" x="7577138" y="2327275"/>
          <p14:tracePt t="177050" x="7583488" y="2327275"/>
          <p14:tracePt t="177052" x="7589838" y="2327275"/>
          <p14:tracePt t="177054" x="7594600" y="2327275"/>
          <p14:tracePt t="177055" x="7600950" y="2327275"/>
          <p14:tracePt t="177057" x="7607300" y="2332038"/>
          <p14:tracePt t="177059" x="7613650" y="2332038"/>
          <p14:tracePt t="177061" x="7618413" y="2332038"/>
          <p14:tracePt t="177063" x="7624763" y="2332038"/>
          <p14:tracePt t="177065" x="7631113" y="2332038"/>
          <p14:tracePt t="177067" x="7637463" y="2332038"/>
          <p14:tracePt t="177069" x="7642225" y="2332038"/>
          <p14:tracePt t="177072" x="7648575" y="2332038"/>
          <p14:tracePt t="177073" x="7654925" y="2332038"/>
          <p14:tracePt t="177075" x="7661275" y="2332038"/>
          <p14:tracePt t="177078" x="7667625" y="2332038"/>
          <p14:tracePt t="177080" x="7672388" y="2332038"/>
          <p14:tracePt t="177082" x="7678738" y="2332038"/>
          <p14:tracePt t="177084" x="7685088" y="2332038"/>
          <p14:tracePt t="177086" x="7691438" y="2332038"/>
          <p14:tracePt t="177088" x="7696200" y="2332038"/>
          <p14:tracePt t="177091" x="7702550" y="2332038"/>
          <p14:tracePt t="177093" x="7708900" y="2332038"/>
          <p14:tracePt t="177096" x="7715250" y="2332038"/>
          <p14:tracePt t="177099" x="7720013" y="2332038"/>
          <p14:tracePt t="177100" x="7726363" y="2332038"/>
          <p14:tracePt t="177105" x="7732713" y="2332038"/>
          <p14:tracePt t="177107" x="7739063" y="2332038"/>
          <p14:tracePt t="177109" x="7743825" y="2332038"/>
          <p14:tracePt t="177115" x="7750175" y="2332038"/>
          <p14:tracePt t="177117" x="7756525" y="2332038"/>
          <p14:tracePt t="177123" x="7762875" y="2332038"/>
          <p14:tracePt t="177130" x="7769225" y="2332038"/>
          <p14:tracePt t="177138" x="7769225" y="2327275"/>
          <p14:tracePt t="177265" x="7773988" y="2327275"/>
          <p14:tracePt t="177912" x="7773988" y="2332038"/>
          <p14:tracePt t="186897" x="7773988" y="2327275"/>
          <p14:tracePt t="186902" x="7769225" y="2327275"/>
          <p14:tracePt t="186905" x="7769225" y="2320925"/>
          <p14:tracePt t="186906" x="7762875" y="2320925"/>
          <p14:tracePt t="186908" x="7762875" y="2314575"/>
          <p14:tracePt t="186913" x="7750175" y="2308225"/>
          <p14:tracePt t="186916" x="7743825" y="2301875"/>
          <p14:tracePt t="186918" x="7739063" y="2301875"/>
          <p14:tracePt t="186919" x="7739063" y="2297113"/>
          <p14:tracePt t="186922" x="7732713" y="2297113"/>
          <p14:tracePt t="186923" x="7732713" y="2290763"/>
          <p14:tracePt t="186926" x="7726363" y="2290763"/>
          <p14:tracePt t="186929" x="7720013" y="2290763"/>
          <p14:tracePt t="186930" x="7720013" y="2284413"/>
          <p14:tracePt t="186933" x="7715250" y="2284413"/>
          <p14:tracePt t="187312" x="7708900" y="2278063"/>
          <p14:tracePt t="187321" x="7702550" y="2278063"/>
          <p14:tracePt t="187328" x="7696200" y="2278063"/>
          <p14:tracePt t="187335" x="7691438" y="2278063"/>
          <p14:tracePt t="187338" x="7691438" y="2273300"/>
          <p14:tracePt t="187341" x="7685088" y="2273300"/>
          <p14:tracePt t="187531" x="7691438" y="2273300"/>
          <p14:tracePt t="187535" x="7696200" y="2273300"/>
          <p14:tracePt t="187537" x="7702550" y="2273300"/>
          <p14:tracePt t="187542" x="7708900" y="2273300"/>
          <p14:tracePt t="187543" x="7715250" y="2273300"/>
          <p14:tracePt t="187547" x="7720013" y="2273300"/>
          <p14:tracePt t="187549" x="7726363" y="2273300"/>
          <p14:tracePt t="187551" x="7732713" y="2273300"/>
          <p14:tracePt t="187553" x="7739063" y="2273300"/>
          <p14:tracePt t="187556" x="7743825" y="2273300"/>
          <p14:tracePt t="187561" x="7750175" y="2273300"/>
          <p14:tracePt t="187564" x="7762875" y="2273300"/>
          <p14:tracePt t="187566" x="7769225" y="2273300"/>
          <p14:tracePt t="187569" x="7773988" y="2273300"/>
          <p14:tracePt t="187571" x="7780338" y="2273300"/>
          <p14:tracePt t="187575" x="7786688" y="2273300"/>
          <p14:tracePt t="187577" x="7793038" y="2273300"/>
          <p14:tracePt t="187579" x="7797800" y="2273300"/>
          <p14:tracePt t="187582" x="7804150" y="2273300"/>
          <p14:tracePt t="187585" x="7810500" y="2273300"/>
          <p14:tracePt t="187586" x="7816850" y="2273300"/>
          <p14:tracePt t="187589" x="7821613" y="2273300"/>
          <p14:tracePt t="187591" x="7827963" y="2273300"/>
          <p14:tracePt t="187595" x="7834313" y="2273300"/>
          <p14:tracePt t="187597" x="7840663" y="2273300"/>
          <p14:tracePt t="187599" x="7847013" y="2273300"/>
          <p14:tracePt t="187602" x="7851775" y="2273300"/>
          <p14:tracePt t="187604" x="7858125" y="2273300"/>
          <p14:tracePt t="187608" x="7864475" y="2273300"/>
          <p14:tracePt t="187611" x="7870825" y="2273300"/>
          <p14:tracePt t="187613" x="7875588" y="2278063"/>
          <p14:tracePt t="187616" x="7881938" y="2278063"/>
          <p14:tracePt t="187618" x="7888288" y="2278063"/>
          <p14:tracePt t="187619" x="7888288" y="2284413"/>
          <p14:tracePt t="187621" x="7894638" y="2284413"/>
          <p14:tracePt t="187624" x="7899400" y="2284413"/>
          <p14:tracePt t="187626" x="7905750" y="2290763"/>
          <p14:tracePt t="187630" x="7912100" y="2290763"/>
          <p14:tracePt t="187631" x="7918450" y="2290763"/>
          <p14:tracePt t="187633" x="7923213" y="2297113"/>
          <p14:tracePt t="187634" x="7929563" y="2297113"/>
          <p14:tracePt t="187636" x="7935913" y="2301875"/>
          <p14:tracePt t="187638" x="7942263" y="2301875"/>
          <p14:tracePt t="187639" x="7948613" y="2301875"/>
          <p14:tracePt t="187641" x="7953375" y="2308225"/>
          <p14:tracePt t="187644" x="7959725" y="2308225"/>
          <p14:tracePt t="187647" x="7977188" y="2314575"/>
          <p14:tracePt t="187649" x="7983538" y="2320925"/>
          <p14:tracePt t="187650" x="7989888" y="2320925"/>
          <p14:tracePt t="187651" x="7996238" y="2320925"/>
          <p14:tracePt t="187653" x="8001000" y="2320925"/>
          <p14:tracePt t="187654" x="8007350" y="2327275"/>
          <p14:tracePt t="187656" x="8013700" y="2332038"/>
          <p14:tracePt t="187657" x="8020050" y="2332038"/>
          <p14:tracePt t="187659" x="8031163" y="2332038"/>
          <p14:tracePt t="187661" x="8037513" y="2332038"/>
          <p14:tracePt t="187662" x="8050213" y="2338388"/>
          <p14:tracePt t="187663" x="8054975" y="2338388"/>
          <p14:tracePt t="187665" x="8061325" y="2338388"/>
          <p14:tracePt t="187666" x="8067675" y="2344738"/>
          <p14:tracePt t="187667" x="8074025" y="2344738"/>
          <p14:tracePt t="187669" x="8085138" y="2344738"/>
          <p14:tracePt t="187672" x="8091488" y="2351088"/>
          <p14:tracePt t="187673" x="8097838" y="2351088"/>
          <p14:tracePt t="187674" x="8104188" y="2351088"/>
          <p14:tracePt t="187676" x="8108950" y="2351088"/>
          <p14:tracePt t="187679" x="8128000" y="2355850"/>
          <p14:tracePt t="187681" x="8132763" y="2355850"/>
          <p14:tracePt t="187682" x="8139113" y="2355850"/>
          <p14:tracePt t="187683" x="8145463" y="2355850"/>
          <p14:tracePt t="187684" x="8151813" y="2362200"/>
          <p14:tracePt t="187685" x="8156575" y="2362200"/>
          <p14:tracePt t="187686" x="8162925" y="2362200"/>
          <p14:tracePt t="187688" x="8169275" y="2362200"/>
          <p14:tracePt t="187689" x="8175625" y="2362200"/>
          <p14:tracePt t="187690" x="8180388" y="2362200"/>
          <p14:tracePt t="187691" x="8186738" y="2368550"/>
          <p14:tracePt t="187692" x="8193088" y="2368550"/>
          <p14:tracePt t="187694" x="8199438" y="2368550"/>
          <p14:tracePt t="187695" x="8210550" y="2368550"/>
          <p14:tracePt t="187696" x="8216900" y="2368550"/>
          <p14:tracePt t="187698" x="8223250" y="2368550"/>
          <p14:tracePt t="187699" x="8229600" y="2374900"/>
          <p14:tracePt t="187700" x="8234363" y="2374900"/>
          <p14:tracePt t="187701" x="8240713" y="2374900"/>
          <p14:tracePt t="187703" x="8247063" y="2374900"/>
          <p14:tracePt t="187704" x="8253413" y="2374900"/>
          <p14:tracePt t="187705" x="8258175" y="2379663"/>
          <p14:tracePt t="187706" x="8264525" y="2379663"/>
          <p14:tracePt t="187707" x="8270875" y="2379663"/>
          <p14:tracePt t="187709" x="8277225" y="2379663"/>
          <p14:tracePt t="187710" x="8288338" y="2379663"/>
          <p14:tracePt t="187712" x="8294688" y="2379663"/>
          <p14:tracePt t="187713" x="8307388" y="2386013"/>
          <p14:tracePt t="187714" x="8312150" y="2386013"/>
          <p14:tracePt t="187715" x="8318500" y="2386013"/>
          <p14:tracePt t="187716" x="8324850" y="2386013"/>
          <p14:tracePt t="187717" x="8331200" y="2386013"/>
          <p14:tracePt t="187718" x="8335963" y="2386013"/>
          <p14:tracePt t="187719" x="8342313" y="2386013"/>
          <p14:tracePt t="187720" x="8348663" y="2392363"/>
          <p14:tracePt t="187721" x="8355013" y="2392363"/>
          <p14:tracePt t="187722" x="8361363" y="2392363"/>
          <p14:tracePt t="187723" x="8366125" y="2392363"/>
          <p14:tracePt t="187724" x="8372475" y="2392363"/>
          <p14:tracePt t="187726" x="8385175" y="2392363"/>
          <p14:tracePt t="187728" x="8389938" y="2398713"/>
          <p14:tracePt t="187728" x="8396288" y="2398713"/>
          <p14:tracePt t="187729" x="8402638" y="2398713"/>
          <p14:tracePt t="187730" x="8408988" y="2398713"/>
          <p14:tracePt t="187731" x="8413750" y="2398713"/>
          <p14:tracePt t="187732" x="8420100" y="2398713"/>
          <p14:tracePt t="187733" x="8426450" y="2405063"/>
          <p14:tracePt t="187734" x="8432800" y="2405063"/>
          <p14:tracePt t="187735" x="8437563" y="2405063"/>
          <p14:tracePt t="187736" x="8443913" y="2405063"/>
          <p14:tracePt t="187737" x="8450263" y="2405063"/>
          <p14:tracePt t="187738" x="8456613" y="2405063"/>
          <p14:tracePt t="187739" x="8467725" y="2409825"/>
          <p14:tracePt t="187741" x="8474075" y="2409825"/>
          <p14:tracePt t="187742" x="8480425" y="2409825"/>
          <p14:tracePt t="187743" x="8486775" y="2409825"/>
          <p14:tracePt t="187745" x="8497888" y="2409825"/>
          <p14:tracePt t="187746" x="8504238" y="2409825"/>
          <p14:tracePt t="187747" x="8510588" y="2416175"/>
          <p14:tracePt t="187748" x="8515350" y="2416175"/>
          <p14:tracePt t="187749" x="8521700" y="2416175"/>
          <p14:tracePt t="187750" x="8528050" y="2416175"/>
          <p14:tracePt t="187751" x="8534400" y="2416175"/>
          <p14:tracePt t="187752" x="8540750" y="2416175"/>
          <p14:tracePt t="187753" x="8545513" y="2416175"/>
          <p14:tracePt t="187754" x="8551863" y="2422525"/>
          <p14:tracePt t="187755" x="8558213" y="2422525"/>
          <p14:tracePt t="187757" x="8564563" y="2422525"/>
          <p14:tracePt t="187759" x="8575675" y="2422525"/>
          <p14:tracePt t="187761" x="8588375" y="2422525"/>
          <p14:tracePt t="187762" x="8593138" y="2422525"/>
          <p14:tracePt t="187763" x="8599488" y="2428875"/>
          <p14:tracePt t="187764" x="8605838" y="2428875"/>
          <p14:tracePt t="187765" x="8612188" y="2428875"/>
          <p14:tracePt t="187766" x="8616950" y="2428875"/>
          <p14:tracePt t="187767" x="8623300" y="2428875"/>
          <p14:tracePt t="187768" x="8629650" y="2428875"/>
          <p14:tracePt t="187769" x="8636000" y="2428875"/>
          <p14:tracePt t="187770" x="8642350" y="2428875"/>
          <p14:tracePt t="187771" x="8647113" y="2428875"/>
          <p14:tracePt t="187772" x="8653463" y="2428875"/>
          <p14:tracePt t="187773" x="8666163" y="2433638"/>
          <p14:tracePt t="187774" x="8670925" y="2433638"/>
          <p14:tracePt t="187777" x="8689975" y="2433638"/>
          <p14:tracePt t="187779" x="8701088" y="2433638"/>
          <p14:tracePt t="187780" x="8707438" y="2439988"/>
          <p14:tracePt t="187781" x="8713788" y="2439988"/>
          <p14:tracePt t="187782" x="8720138" y="2439988"/>
          <p14:tracePt t="187783" x="8724900" y="2439988"/>
          <p14:tracePt t="187784" x="8731250" y="2439988"/>
          <p14:tracePt t="187785" x="8737600" y="2439988"/>
          <p14:tracePt t="187786" x="8743950" y="2446338"/>
          <p14:tracePt t="187787" x="8748713" y="2446338"/>
          <p14:tracePt t="187788" x="8755063" y="2446338"/>
          <p14:tracePt t="187789" x="8767763" y="2446338"/>
          <p14:tracePt t="187790" x="8772525" y="2446338"/>
          <p14:tracePt t="187791" x="8785225" y="2452688"/>
          <p14:tracePt t="187794" x="8797925" y="2452688"/>
          <p14:tracePt t="187795" x="8809038" y="2452688"/>
          <p14:tracePt t="187796" x="8815388" y="2452688"/>
          <p14:tracePt t="187797" x="8821738" y="2452688"/>
          <p14:tracePt t="187798" x="8826500" y="2457450"/>
          <p14:tracePt t="187799" x="8839200" y="2457450"/>
          <p14:tracePt t="187800" x="8845550" y="2457450"/>
          <p14:tracePt t="187801" x="8850313" y="2457450"/>
          <p14:tracePt t="187802" x="8863013" y="2463800"/>
          <p14:tracePt t="187803" x="8869363" y="2463800"/>
          <p14:tracePt t="187804" x="8874125" y="2463800"/>
          <p14:tracePt t="187805" x="8880475" y="2463800"/>
          <p14:tracePt t="187806" x="8893175" y="2463800"/>
          <p14:tracePt t="187807" x="8899525" y="2463800"/>
          <p14:tracePt t="187809" x="8916988" y="2470150"/>
          <p14:tracePt t="187811" x="8923338" y="2470150"/>
          <p14:tracePt t="187811" x="8928100" y="2470150"/>
          <p14:tracePt t="187812" x="8940800" y="2470150"/>
          <p14:tracePt t="187813" x="8947150" y="2476500"/>
          <p14:tracePt t="187814" x="8951913" y="2476500"/>
          <p14:tracePt t="187815" x="8964613" y="2476500"/>
          <p14:tracePt t="187816" x="8970963" y="2476500"/>
          <p14:tracePt t="187817" x="8982075" y="2476500"/>
          <p14:tracePt t="187818" x="8988425" y="2476500"/>
          <p14:tracePt t="187819" x="9001125" y="2481263"/>
          <p14:tracePt t="187820" x="9005888" y="2481263"/>
          <p14:tracePt t="187821" x="9018588" y="2481263"/>
          <p14:tracePt t="187822" x="9029700" y="2487613"/>
          <p14:tracePt t="187823" x="9042400" y="2487613"/>
          <p14:tracePt t="187824" x="9048750" y="2487613"/>
          <p14:tracePt t="187826" x="9059863" y="2487613"/>
          <p14:tracePt t="187826" x="9066213" y="2487613"/>
          <p14:tracePt t="187828" x="9083675" y="2493963"/>
          <p14:tracePt t="187829" x="9096375" y="2493963"/>
          <p14:tracePt t="187830" x="9102725" y="2493963"/>
          <p14:tracePt t="187831" x="9113838" y="2493963"/>
          <p14:tracePt t="187832" x="9120188" y="2493963"/>
          <p14:tracePt t="187833" x="9131300" y="2493963"/>
          <p14:tracePt t="187834" x="9137650" y="250031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F31715C9-48BE-4431-A984-720EE9531A8C}"/>
              </a:ext>
            </a:extLst>
          </p:cNvPr>
          <p:cNvSpPr txBox="1">
            <a:spLocks/>
          </p:cNvSpPr>
          <p:nvPr/>
        </p:nvSpPr>
        <p:spPr bwMode="auto">
          <a:xfrm>
            <a:off x="547255" y="948911"/>
            <a:ext cx="7481453" cy="34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sz="1400" dirty="0"/>
              <a:t>Change of smell related to the presence of volatile organic compounds (VOCs) in sebum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/>
          <a:lstStyle/>
          <a:p>
            <a:fld id="{1969B5FB-C47F-4639-8D8B-72ED7262276C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A3CCB46-9924-4297-AFF0-FE8652FDD143}"/>
              </a:ext>
            </a:extLst>
          </p:cNvPr>
          <p:cNvSpPr txBox="1"/>
          <p:nvPr/>
        </p:nvSpPr>
        <p:spPr>
          <a:xfrm>
            <a:off x="69272" y="4885017"/>
            <a:ext cx="602672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Trivedi, D. </a:t>
            </a:r>
            <a:r>
              <a:rPr lang="en-GB" sz="900" i="1" dirty="0">
                <a:solidFill>
                  <a:schemeClr val="bg1"/>
                </a:solidFill>
              </a:rPr>
              <a:t>et al.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i="1" dirty="0">
                <a:solidFill>
                  <a:schemeClr val="bg1"/>
                </a:solidFill>
              </a:rPr>
              <a:t>ACS Central Science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b="1" dirty="0">
                <a:solidFill>
                  <a:schemeClr val="bg1"/>
                </a:solidFill>
              </a:rPr>
              <a:t>(2019), </a:t>
            </a:r>
            <a:r>
              <a:rPr lang="en-GB" sz="900" dirty="0">
                <a:solidFill>
                  <a:schemeClr val="bg1"/>
                </a:solidFill>
              </a:rPr>
              <a:t>5(4), 599-606.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981EEED-9338-4F3F-80EE-24CAE8073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351" y="1437377"/>
            <a:ext cx="3635630" cy="2668352"/>
          </a:xfrm>
          <a:prstGeom prst="rect">
            <a:avLst/>
          </a:prstGeom>
        </p:spPr>
      </p:pic>
      <p:sp>
        <p:nvSpPr>
          <p:cNvPr id="30" name="Content Placeholder 12">
            <a:extLst>
              <a:ext uri="{FF2B5EF4-FFF2-40B4-BE49-F238E27FC236}">
                <a16:creationId xmlns:a16="http://schemas.microsoft.com/office/drawing/2014/main" id="{F3ED6BD7-AEA5-483B-BA4B-8B8CD7F7E32E}"/>
              </a:ext>
            </a:extLst>
          </p:cNvPr>
          <p:cNvSpPr txBox="1">
            <a:spLocks/>
          </p:cNvSpPr>
          <p:nvPr/>
        </p:nvSpPr>
        <p:spPr bwMode="auto">
          <a:xfrm>
            <a:off x="4455153" y="1458035"/>
            <a:ext cx="4584938" cy="34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sz="1200" dirty="0"/>
              <a:t>Thermal desorption – GC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EC1A7AC-7064-4984-8111-B25CE2DB3D07}"/>
              </a:ext>
            </a:extLst>
          </p:cNvPr>
          <p:cNvGrpSpPr/>
          <p:nvPr/>
        </p:nvGrpSpPr>
        <p:grpSpPr>
          <a:xfrm>
            <a:off x="6017205" y="1668912"/>
            <a:ext cx="429491" cy="277589"/>
            <a:chOff x="5839689" y="1913423"/>
            <a:chExt cx="852056" cy="550702"/>
          </a:xfrm>
        </p:grpSpPr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8D666611-BC91-4007-819D-50AE249A96A9}"/>
                </a:ext>
              </a:extLst>
            </p:cNvPr>
            <p:cNvCxnSpPr/>
            <p:nvPr/>
          </p:nvCxnSpPr>
          <p:spPr>
            <a:xfrm>
              <a:off x="6262254" y="1918571"/>
              <a:ext cx="429491" cy="545554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6B51197C-EA35-45A4-B547-6CEDE40AFF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9689" y="1913423"/>
              <a:ext cx="429491" cy="545554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Content Placeholder 12">
            <a:extLst>
              <a:ext uri="{FF2B5EF4-FFF2-40B4-BE49-F238E27FC236}">
                <a16:creationId xmlns:a16="http://schemas.microsoft.com/office/drawing/2014/main" id="{8502052E-8312-490F-BDFD-1F4C2C2E409A}"/>
              </a:ext>
            </a:extLst>
          </p:cNvPr>
          <p:cNvSpPr txBox="1">
            <a:spLocks/>
          </p:cNvSpPr>
          <p:nvPr/>
        </p:nvSpPr>
        <p:spPr bwMode="auto">
          <a:xfrm>
            <a:off x="5371295" y="2015401"/>
            <a:ext cx="754155" cy="34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dirty="0" err="1"/>
              <a:t>Odor</a:t>
            </a:r>
            <a:r>
              <a:rPr lang="en-GB" sz="1200" dirty="0"/>
              <a:t> port</a:t>
            </a:r>
          </a:p>
        </p:txBody>
      </p:sp>
      <p:sp>
        <p:nvSpPr>
          <p:cNvPr id="35" name="Content Placeholder 12">
            <a:extLst>
              <a:ext uri="{FF2B5EF4-FFF2-40B4-BE49-F238E27FC236}">
                <a16:creationId xmlns:a16="http://schemas.microsoft.com/office/drawing/2014/main" id="{D9265E3E-5B10-4B65-8147-CD0DA56664D2}"/>
              </a:ext>
            </a:extLst>
          </p:cNvPr>
          <p:cNvSpPr txBox="1">
            <a:spLocks/>
          </p:cNvSpPr>
          <p:nvPr/>
        </p:nvSpPr>
        <p:spPr bwMode="auto">
          <a:xfrm>
            <a:off x="6338450" y="2015401"/>
            <a:ext cx="754155" cy="34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dirty="0"/>
              <a:t>EI-Q MS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5CDC1890-20C3-4827-B2E6-9D4CE57FB0C9}"/>
              </a:ext>
            </a:extLst>
          </p:cNvPr>
          <p:cNvSpPr/>
          <p:nvPr/>
        </p:nvSpPr>
        <p:spPr>
          <a:xfrm>
            <a:off x="6246628" y="1946501"/>
            <a:ext cx="2556164" cy="2248088"/>
          </a:xfrm>
          <a:prstGeom prst="roundRect">
            <a:avLst>
              <a:gd name="adj" fmla="val 14190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Content Placeholder 12">
            <a:extLst>
              <a:ext uri="{FF2B5EF4-FFF2-40B4-BE49-F238E27FC236}">
                <a16:creationId xmlns:a16="http://schemas.microsoft.com/office/drawing/2014/main" id="{3ABD594D-1F92-4FAB-91C7-1EE917C4BDAD}"/>
              </a:ext>
            </a:extLst>
          </p:cNvPr>
          <p:cNvSpPr txBox="1">
            <a:spLocks/>
          </p:cNvSpPr>
          <p:nvPr/>
        </p:nvSpPr>
        <p:spPr bwMode="auto">
          <a:xfrm>
            <a:off x="6493004" y="2330808"/>
            <a:ext cx="2063411" cy="34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dirty="0"/>
              <a:t>Analysis of a discovery cohort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082374B-84BB-4E94-BCE3-CF20F878CEC0}"/>
              </a:ext>
            </a:extLst>
          </p:cNvPr>
          <p:cNvCxnSpPr>
            <a:cxnSpLocks/>
          </p:cNvCxnSpPr>
          <p:nvPr/>
        </p:nvCxnSpPr>
        <p:spPr>
          <a:xfrm>
            <a:off x="7524709" y="2549881"/>
            <a:ext cx="0" cy="290302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12">
            <a:extLst>
              <a:ext uri="{FF2B5EF4-FFF2-40B4-BE49-F238E27FC236}">
                <a16:creationId xmlns:a16="http://schemas.microsoft.com/office/drawing/2014/main" id="{BBA23A9C-6135-43AB-B083-0CF4946527CA}"/>
              </a:ext>
            </a:extLst>
          </p:cNvPr>
          <p:cNvSpPr txBox="1">
            <a:spLocks/>
          </p:cNvSpPr>
          <p:nvPr/>
        </p:nvSpPr>
        <p:spPr bwMode="auto">
          <a:xfrm>
            <a:off x="6493004" y="2836455"/>
            <a:ext cx="2063411" cy="34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dirty="0"/>
              <a:t>17 metabolites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54FE20E1-430B-49D2-A6F3-7C92A3D9E88C}"/>
              </a:ext>
            </a:extLst>
          </p:cNvPr>
          <p:cNvCxnSpPr>
            <a:cxnSpLocks/>
          </p:cNvCxnSpPr>
          <p:nvPr/>
        </p:nvCxnSpPr>
        <p:spPr>
          <a:xfrm>
            <a:off x="7524709" y="3509479"/>
            <a:ext cx="0" cy="290302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ontent Placeholder 12">
            <a:extLst>
              <a:ext uri="{FF2B5EF4-FFF2-40B4-BE49-F238E27FC236}">
                <a16:creationId xmlns:a16="http://schemas.microsoft.com/office/drawing/2014/main" id="{9317F83B-051F-4338-8117-D98DB187F57F}"/>
              </a:ext>
            </a:extLst>
          </p:cNvPr>
          <p:cNvSpPr txBox="1">
            <a:spLocks/>
          </p:cNvSpPr>
          <p:nvPr/>
        </p:nvSpPr>
        <p:spPr bwMode="auto">
          <a:xfrm>
            <a:off x="6493004" y="3796053"/>
            <a:ext cx="2063411" cy="34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dirty="0"/>
              <a:t>4 metabolites</a:t>
            </a:r>
          </a:p>
        </p:txBody>
      </p:sp>
      <p:sp>
        <p:nvSpPr>
          <p:cNvPr id="41" name="Content Placeholder 12">
            <a:extLst>
              <a:ext uri="{FF2B5EF4-FFF2-40B4-BE49-F238E27FC236}">
                <a16:creationId xmlns:a16="http://schemas.microsoft.com/office/drawing/2014/main" id="{174E8E7C-C1CE-4756-B5C0-1A5A817B1BA8}"/>
              </a:ext>
            </a:extLst>
          </p:cNvPr>
          <p:cNvSpPr txBox="1">
            <a:spLocks/>
          </p:cNvSpPr>
          <p:nvPr/>
        </p:nvSpPr>
        <p:spPr bwMode="auto">
          <a:xfrm>
            <a:off x="6399027" y="3103695"/>
            <a:ext cx="2251364" cy="34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dirty="0"/>
              <a:t>Comparison with validation cohort + statistics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B98AD128-E1CE-4BE2-ADEA-0B8C002F9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9091" y="2321351"/>
            <a:ext cx="1356426" cy="382582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86A94ADB-94BF-46BE-9253-82D8B0352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9091" y="2746393"/>
            <a:ext cx="1356426" cy="436551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5B97901A-0A73-4B81-927C-972D01EB6A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3665" y="3277456"/>
            <a:ext cx="1351852" cy="344292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7AD138AC-292C-4999-91CF-E3B379BEB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5595" y="3716233"/>
            <a:ext cx="1359922" cy="352572"/>
          </a:xfrm>
          <a:prstGeom prst="rect">
            <a:avLst/>
          </a:prstGeom>
        </p:spPr>
      </p:pic>
      <p:sp>
        <p:nvSpPr>
          <p:cNvPr id="52" name="Title 11">
            <a:extLst>
              <a:ext uri="{FF2B5EF4-FFF2-40B4-BE49-F238E27FC236}">
                <a16:creationId xmlns:a16="http://schemas.microsoft.com/office/drawing/2014/main" id="{9777058B-0998-48C0-9D78-C1B3C77E25AA}"/>
              </a:ext>
            </a:extLst>
          </p:cNvPr>
          <p:cNvSpPr txBox="1">
            <a:spLocks/>
          </p:cNvSpPr>
          <p:nvPr/>
        </p:nvSpPr>
        <p:spPr bwMode="auto">
          <a:xfrm>
            <a:off x="1101363" y="390252"/>
            <a:ext cx="7246915" cy="56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BE2E1A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4099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48198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72297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96396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GB" sz="1800"/>
              <a:t>MS for Parkinson’s disease diagnosis</a:t>
            </a:r>
            <a:endParaRPr lang="en-GB" sz="18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267E077-B437-4AFC-98A6-AB932FFA51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2432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032"/>
    </mc:Choice>
    <mc:Fallback>
      <p:transition spd="slow" advTm="241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6" grpId="0" animBg="1"/>
      <p:bldP spid="36" grpId="0"/>
      <p:bldP spid="38" grpId="0"/>
      <p:bldP spid="40" grpId="0"/>
      <p:bldP spid="41" grpId="0"/>
    </p:bldLst>
  </p:timing>
  <p:extLst>
    <p:ext uri="{3A86A75C-4F4B-4683-9AE1-C65F6400EC91}">
      <p14:laserTraceLst xmlns:p14="http://schemas.microsoft.com/office/powerpoint/2010/main">
        <p14:tracePtLst>
          <p14:tracePt t="50927" x="3095625" y="4824413"/>
          <p14:tracePt t="51073" x="2278063" y="5126038"/>
          <p14:tracePt t="51074" x="2273300" y="5119688"/>
          <p14:tracePt t="51076" x="2243138" y="5106988"/>
          <p14:tracePt t="51077" x="2230438" y="5102225"/>
          <p14:tracePt t="51078" x="2219325" y="5095875"/>
          <p14:tracePt t="51078" x="2206625" y="5089525"/>
          <p14:tracePt t="51080" x="2195513" y="5083175"/>
          <p14:tracePt t="51081" x="2189163" y="5078413"/>
          <p14:tracePt t="51082" x="2176463" y="5072063"/>
          <p14:tracePt t="51083" x="2165350" y="5065713"/>
          <p14:tracePt t="51084" x="2152650" y="5059363"/>
          <p14:tracePt t="51085" x="2141538" y="5053013"/>
          <p14:tracePt t="51086" x="2135188" y="5048250"/>
          <p14:tracePt t="51087" x="2117725" y="5041900"/>
          <p14:tracePt t="51088" x="2111375" y="5035550"/>
          <p14:tracePt t="51089" x="2098675" y="5024438"/>
          <p14:tracePt t="51090" x="2081213" y="5018088"/>
          <p14:tracePt t="51091" x="2074863" y="5011738"/>
          <p14:tracePt t="51092" x="2057400" y="5005388"/>
          <p14:tracePt t="51093" x="2044700" y="4994275"/>
          <p14:tracePt t="51094" x="2033588" y="4987925"/>
          <p14:tracePt t="51095" x="2020888" y="4981575"/>
          <p14:tracePt t="51096" x="2009775" y="4976813"/>
          <p14:tracePt t="51097" x="1990725" y="4970463"/>
          <p14:tracePt t="51098" x="1979613" y="4957763"/>
          <p14:tracePt t="51099" x="1973263" y="4957763"/>
          <p14:tracePt t="51100" x="1962150" y="4951413"/>
          <p14:tracePt t="51101" x="1943100" y="4940300"/>
          <p14:tracePt t="51102" x="1931988" y="4933950"/>
          <p14:tracePt t="51103" x="1919288" y="4927600"/>
          <p14:tracePt t="51104" x="1908175" y="4916488"/>
          <p14:tracePt t="51105" x="1895475" y="4910138"/>
          <p14:tracePt t="51106" x="1878013" y="4903788"/>
          <p14:tracePt t="51108" x="1865313" y="4892675"/>
          <p14:tracePt t="51109" x="1836738" y="4873625"/>
          <p14:tracePt t="51112" x="1787525" y="4849813"/>
          <p14:tracePt t="51113" x="1776413" y="4845050"/>
          <p14:tracePt t="51114" x="1758950" y="4832350"/>
          <p14:tracePt t="51115" x="1752600" y="4832350"/>
          <p14:tracePt t="51116" x="1739900" y="4821238"/>
          <p14:tracePt t="51117" x="1728788" y="4814888"/>
          <p14:tracePt t="51118" x="1709738" y="4808538"/>
          <p14:tracePt t="51119" x="1692275" y="4795838"/>
          <p14:tracePt t="51120" x="1681163" y="4791075"/>
          <p14:tracePt t="51122" x="1651000" y="4772025"/>
          <p14:tracePt t="51123" x="1638300" y="4767263"/>
          <p14:tracePt t="51124" x="1620838" y="4754563"/>
          <p14:tracePt t="51125" x="1614488" y="4754563"/>
          <p14:tracePt t="51126" x="1603375" y="4748213"/>
          <p14:tracePt t="51127" x="1590675" y="4737100"/>
          <p14:tracePt t="51128" x="1573213" y="4730750"/>
          <p14:tracePt t="51129" x="1549400" y="4719638"/>
          <p14:tracePt t="51130" x="1543050" y="4719638"/>
          <p14:tracePt t="51131" x="1530350" y="4706938"/>
          <p14:tracePt t="51132" x="1519238" y="4700588"/>
          <p14:tracePt t="51133" x="1506538" y="4694238"/>
          <p14:tracePt t="51134" x="1489075" y="4689475"/>
          <p14:tracePt t="51135" x="1476375" y="4676775"/>
          <p14:tracePt t="51136" x="1465263" y="4670425"/>
          <p14:tracePt t="51137" x="1452563" y="4665663"/>
          <p14:tracePt t="51138" x="1441450" y="4659313"/>
          <p14:tracePt t="51139" x="1423988" y="4652963"/>
          <p14:tracePt t="51141" x="1404938" y="4641850"/>
          <p14:tracePt t="51141" x="1393825" y="4635500"/>
          <p14:tracePt t="51143" x="1363663" y="4616450"/>
          <p14:tracePt t="51144" x="1350963" y="4611688"/>
          <p14:tracePt t="51145" x="1339850" y="4605338"/>
          <p14:tracePt t="51146" x="1327150" y="4598988"/>
          <p14:tracePt t="51147" x="1316038" y="4592638"/>
          <p14:tracePt t="51148" x="1309688" y="4587875"/>
          <p14:tracePt t="51149" x="1292225" y="4581525"/>
          <p14:tracePt t="51150" x="1279525" y="4575175"/>
          <p14:tracePt t="51151" x="1262063" y="4564063"/>
          <p14:tracePt t="51152" x="1255713" y="4557713"/>
          <p14:tracePt t="51153" x="1244600" y="4551363"/>
          <p14:tracePt t="51154" x="1231900" y="4545013"/>
          <p14:tracePt t="51155" x="1220788" y="4538663"/>
          <p14:tracePt t="51156" x="1208088" y="4533900"/>
          <p14:tracePt t="51157" x="1195388" y="4527550"/>
          <p14:tracePt t="51158" x="1184275" y="4521200"/>
          <p14:tracePt t="51161" x="1147763" y="4503738"/>
          <p14:tracePt t="51162" x="1136650" y="4497388"/>
          <p14:tracePt t="51163" x="1130300" y="4491038"/>
          <p14:tracePt t="51164" x="1117600" y="4486275"/>
          <p14:tracePt t="51165" x="1106488" y="4479925"/>
          <p14:tracePt t="51166" x="1093788" y="4473575"/>
          <p14:tracePt t="51167" x="1082675" y="4467225"/>
          <p14:tracePt t="51168" x="1069975" y="4462463"/>
          <p14:tracePt t="51169" x="1058863" y="4456113"/>
          <p14:tracePt t="51170" x="1046163" y="4449763"/>
          <p14:tracePt t="51172" x="1028700" y="4443413"/>
          <p14:tracePt t="51173" x="1016000" y="4437063"/>
          <p14:tracePt t="51174" x="1004888" y="4432300"/>
          <p14:tracePt t="51175" x="992188" y="4425950"/>
          <p14:tracePt t="51176" x="981075" y="4419600"/>
          <p14:tracePt t="51177" x="968375" y="4413250"/>
          <p14:tracePt t="51178" x="957263" y="4408488"/>
          <p14:tracePt t="51179" x="950913" y="4402138"/>
          <p14:tracePt t="51180" x="938213" y="4395788"/>
          <p14:tracePt t="51181" x="927100" y="4389438"/>
          <p14:tracePt t="51182" x="914400" y="4384675"/>
          <p14:tracePt t="51183" x="903288" y="4378325"/>
          <p14:tracePt t="51184" x="890588" y="4371975"/>
          <p14:tracePt t="51185" x="879475" y="4365625"/>
          <p14:tracePt t="51186" x="866775" y="4359275"/>
          <p14:tracePt t="51187" x="849313" y="4354513"/>
          <p14:tracePt t="51188" x="842963" y="4348163"/>
          <p14:tracePt t="51189" x="831850" y="4341813"/>
          <p14:tracePt t="51190" x="819150" y="4335463"/>
          <p14:tracePt t="51191" x="812800" y="4330700"/>
          <p14:tracePt t="51192" x="801688" y="4324350"/>
          <p14:tracePt t="51193" x="788988" y="4318000"/>
          <p14:tracePt t="51194" x="777875" y="4311650"/>
          <p14:tracePt t="51195" x="771525" y="4306888"/>
          <p14:tracePt t="51196" x="758825" y="4300538"/>
          <p14:tracePt t="51197" x="747713" y="4294188"/>
          <p14:tracePt t="51198" x="741363" y="4294188"/>
          <p14:tracePt t="51199" x="730250" y="4287838"/>
          <p14:tracePt t="51200" x="717550" y="4281488"/>
          <p14:tracePt t="51201" x="711200" y="4276725"/>
          <p14:tracePt t="51202" x="700088" y="4270375"/>
          <p14:tracePt t="51203" x="693738" y="4264025"/>
          <p14:tracePt t="51204" x="681038" y="4257675"/>
          <p14:tracePt t="51205" x="669925" y="4252913"/>
          <p14:tracePt t="51206" x="663575" y="4246563"/>
          <p14:tracePt t="51207" x="652463" y="4240213"/>
          <p14:tracePt t="51208" x="646113" y="4233863"/>
          <p14:tracePt t="51211" x="615950" y="4222750"/>
          <p14:tracePt t="51212" x="609600" y="4216400"/>
          <p14:tracePt t="51213" x="598488" y="4210050"/>
          <p14:tracePt t="51214" x="592138" y="4205288"/>
          <p14:tracePt t="51215" x="574675" y="4198938"/>
          <p14:tracePt t="51216" x="561975" y="4192588"/>
          <p14:tracePt t="51217" x="555625" y="4186238"/>
          <p14:tracePt t="51217" x="544513" y="4179888"/>
          <p14:tracePt t="51218" x="538163" y="4175125"/>
          <p14:tracePt t="51220" x="527050" y="4168775"/>
          <p14:tracePt t="51222" x="508000" y="4156075"/>
          <p14:tracePt t="51223" x="501650" y="4151313"/>
          <p14:tracePt t="51224" x="490538" y="4144963"/>
          <p14:tracePt t="51225" x="484188" y="4138613"/>
          <p14:tracePt t="51228" x="454025" y="4121150"/>
          <p14:tracePt t="51229" x="449263" y="4121150"/>
          <p14:tracePt t="51230" x="442913" y="4114800"/>
          <p14:tracePt t="51231" x="430213" y="4108450"/>
          <p14:tracePt t="51232" x="423863" y="4102100"/>
          <p14:tracePt t="51233" x="412750" y="4097338"/>
          <p14:tracePt t="51234" x="406400" y="4090988"/>
          <p14:tracePt t="51235" x="400050" y="4084638"/>
          <p14:tracePt t="51236" x="388938" y="4084638"/>
          <p14:tracePt t="51237" x="382588" y="4073525"/>
          <p14:tracePt t="51238" x="371475" y="4073525"/>
          <p14:tracePt t="51239" x="358775" y="4060825"/>
          <p14:tracePt t="51240" x="352425" y="4054475"/>
          <p14:tracePt t="51242" x="346075" y="4054475"/>
          <p14:tracePt t="51243" x="328613" y="4043363"/>
          <p14:tracePt t="51245" x="317500" y="4030663"/>
          <p14:tracePt t="51245" x="311150" y="4024313"/>
          <p14:tracePt t="51247" x="304800" y="4019550"/>
          <p14:tracePt t="51248" x="298450" y="4019550"/>
          <p14:tracePt t="51249" x="293688" y="4013200"/>
          <p14:tracePt t="51250" x="280988" y="4006850"/>
          <p14:tracePt t="51251" x="274638" y="4000500"/>
          <p14:tracePt t="51252" x="269875" y="3995738"/>
          <p14:tracePt t="51253" x="263525" y="3989388"/>
          <p14:tracePt t="51254" x="257175" y="3976688"/>
          <p14:tracePt t="51255" x="250825" y="3976688"/>
          <p14:tracePt t="51256" x="239713" y="3971925"/>
          <p14:tracePt t="51257" x="233363" y="3959225"/>
          <p14:tracePt t="51259" x="220663" y="3948113"/>
          <p14:tracePt t="51260" x="215900" y="3941763"/>
          <p14:tracePt t="51262" x="203200" y="3929063"/>
          <p14:tracePt t="51263" x="196850" y="3922713"/>
          <p14:tracePt t="51264" x="192088" y="3917950"/>
          <p14:tracePt t="51265" x="185738" y="3911600"/>
          <p14:tracePt t="51266" x="185738" y="3905250"/>
          <p14:tracePt t="51267" x="179388" y="3898900"/>
          <p14:tracePt t="51268" x="173038" y="3894138"/>
          <p14:tracePt t="51269" x="166688" y="3887788"/>
          <p14:tracePt t="51270" x="161925" y="3881438"/>
          <p14:tracePt t="51272" x="149225" y="3870325"/>
          <p14:tracePt t="51273" x="142875" y="3863975"/>
          <p14:tracePt t="51274" x="138113" y="3857625"/>
          <p14:tracePt t="51275" x="138113" y="3851275"/>
          <p14:tracePt t="51276" x="131763" y="3844925"/>
          <p14:tracePt t="51276" x="125413" y="3840163"/>
          <p14:tracePt t="51278" x="119063" y="3833813"/>
          <p14:tracePt t="51279" x="114300" y="3827463"/>
          <p14:tracePt t="51280" x="114300" y="3821113"/>
          <p14:tracePt t="51281" x="107950" y="3816350"/>
          <p14:tracePt t="51282" x="101600" y="3810000"/>
          <p14:tracePt t="51283" x="95250" y="3803650"/>
          <p14:tracePt t="51284" x="95250" y="3797300"/>
          <p14:tracePt t="51285" x="90488" y="3792538"/>
          <p14:tracePt t="51286" x="84138" y="3786188"/>
          <p14:tracePt t="51287" x="84138" y="3779838"/>
          <p14:tracePt t="51289" x="71438" y="3767138"/>
          <p14:tracePt t="51292" x="60325" y="3756025"/>
          <p14:tracePt t="51294" x="53975" y="3743325"/>
          <p14:tracePt t="51295" x="47625" y="3738563"/>
          <p14:tracePt t="51295" x="47625" y="3732213"/>
          <p14:tracePt t="51297" x="41275" y="3725863"/>
          <p14:tracePt t="51298" x="36513" y="3719513"/>
          <p14:tracePt t="51299" x="36513" y="3714750"/>
          <p14:tracePt t="51300" x="30163" y="3708400"/>
          <p14:tracePt t="51301" x="30163" y="3702050"/>
          <p14:tracePt t="51302" x="23813" y="3695700"/>
          <p14:tracePt t="51303" x="17463" y="3690938"/>
          <p14:tracePt t="51304" x="17463" y="3684588"/>
          <p14:tracePt t="51305" x="12700" y="3678238"/>
          <p14:tracePt t="51307" x="6350" y="3665538"/>
          <p14:tracePt t="51308" x="0" y="3660775"/>
          <p14:tracePt t="51651" x="0" y="1704975"/>
          <p14:tracePt t="51652" x="6350" y="1704975"/>
          <p14:tracePt t="51655" x="12700" y="1698625"/>
          <p14:tracePt t="51657" x="17463" y="1692275"/>
          <p14:tracePt t="51658" x="17463" y="1685925"/>
          <p14:tracePt t="51659" x="23813" y="1685925"/>
          <p14:tracePt t="51660" x="23813" y="1681163"/>
          <p14:tracePt t="51661" x="30163" y="1681163"/>
          <p14:tracePt t="51662" x="30163" y="1674813"/>
          <p14:tracePt t="51663" x="36513" y="1674813"/>
          <p14:tracePt t="51664" x="36513" y="1668463"/>
          <p14:tracePt t="51665" x="41275" y="1662113"/>
          <p14:tracePt t="51666" x="47625" y="1662113"/>
          <p14:tracePt t="51667" x="47625" y="1657350"/>
          <p14:tracePt t="51668" x="53975" y="1657350"/>
          <p14:tracePt t="51669" x="53975" y="1651000"/>
          <p14:tracePt t="51670" x="60325" y="1651000"/>
          <p14:tracePt t="51671" x="65088" y="1644650"/>
          <p14:tracePt t="51672" x="71438" y="1638300"/>
          <p14:tracePt t="51674" x="77788" y="1633538"/>
          <p14:tracePt t="51675" x="84138" y="1633538"/>
          <p14:tracePt t="51676" x="84138" y="1627188"/>
          <p14:tracePt t="51677" x="90488" y="1620838"/>
          <p14:tracePt t="51679" x="95250" y="1614488"/>
          <p14:tracePt t="51680" x="101600" y="1614488"/>
          <p14:tracePt t="51681" x="107950" y="1608138"/>
          <p14:tracePt t="51683" x="114300" y="1603375"/>
          <p14:tracePt t="51684" x="119063" y="1603375"/>
          <p14:tracePt t="51685" x="125413" y="1597025"/>
          <p14:tracePt t="51686" x="125413" y="1590675"/>
          <p14:tracePt t="51687" x="131763" y="1590675"/>
          <p14:tracePt t="51689" x="142875" y="1579563"/>
          <p14:tracePt t="51692" x="149225" y="1573213"/>
          <p14:tracePt t="51693" x="161925" y="1566863"/>
          <p14:tracePt t="51694" x="161925" y="1560513"/>
          <p14:tracePt t="51695" x="166688" y="1560513"/>
          <p14:tracePt t="51696" x="173038" y="1555750"/>
          <p14:tracePt t="51698" x="179388" y="1549400"/>
          <p14:tracePt t="51700" x="185738" y="1543050"/>
          <p14:tracePt t="51701" x="192088" y="1543050"/>
          <p14:tracePt t="51702" x="196850" y="1536700"/>
          <p14:tracePt t="51705" x="209550" y="1530350"/>
          <p14:tracePt t="51710" x="227013" y="1519238"/>
          <p14:tracePt t="51710" x="233363" y="1512888"/>
          <p14:tracePt t="51712" x="239713" y="1506538"/>
          <p14:tracePt t="51713" x="244475" y="1506538"/>
          <p14:tracePt t="51714" x="250825" y="1501775"/>
          <p14:tracePt t="51716" x="257175" y="1495425"/>
          <p14:tracePt t="51717" x="263525" y="1495425"/>
          <p14:tracePt t="51719" x="269875" y="1489075"/>
          <p14:tracePt t="51720" x="274638" y="1489075"/>
          <p14:tracePt t="51721" x="280988" y="1482725"/>
          <p14:tracePt t="51725" x="298450" y="1477963"/>
          <p14:tracePt t="51727" x="304800" y="1477963"/>
          <p14:tracePt t="51728" x="304800" y="1471613"/>
          <p14:tracePt t="51729" x="311150" y="1471613"/>
          <p14:tracePt t="51730" x="317500" y="1471613"/>
          <p14:tracePt t="51732" x="322263" y="1471613"/>
          <p14:tracePt t="51733" x="328613" y="1465263"/>
          <p14:tracePt t="51735" x="334963" y="1465263"/>
          <p14:tracePt t="51737" x="341313" y="1465263"/>
          <p14:tracePt t="51738" x="346075" y="1458913"/>
          <p14:tracePt t="51742" x="358775" y="1458913"/>
          <p14:tracePt t="51743" x="365125" y="1458913"/>
          <p14:tracePt t="51744" x="371475" y="1458913"/>
          <p14:tracePt t="51745" x="371475" y="1452563"/>
          <p14:tracePt t="51746" x="376238" y="1452563"/>
          <p14:tracePt t="51747" x="382588" y="1452563"/>
          <p14:tracePt t="51749" x="388938" y="1452563"/>
          <p14:tracePt t="51751" x="395288" y="1452563"/>
          <p14:tracePt t="51752" x="400050" y="1452563"/>
          <p14:tracePt t="51753" x="406400" y="1447800"/>
          <p14:tracePt t="51755" x="412750" y="1447800"/>
          <p14:tracePt t="51757" x="419100" y="1447800"/>
          <p14:tracePt t="51758" x="423863" y="1447800"/>
          <p14:tracePt t="51760" x="430213" y="1447800"/>
          <p14:tracePt t="51763" x="442913" y="1441450"/>
          <p14:tracePt t="51765" x="449263" y="1441450"/>
          <p14:tracePt t="51766" x="454025" y="1441450"/>
          <p14:tracePt t="51768" x="460375" y="1441450"/>
          <p14:tracePt t="51769" x="466725" y="1435100"/>
          <p14:tracePt t="51772" x="477838" y="1435100"/>
          <p14:tracePt t="51775" x="484188" y="1435100"/>
          <p14:tracePt t="51777" x="490538" y="1435100"/>
          <p14:tracePt t="51779" x="496888" y="1428750"/>
          <p14:tracePt t="51780" x="501650" y="1428750"/>
          <p14:tracePt t="51781" x="508000" y="1428750"/>
          <p14:tracePt t="51783" x="514350" y="1428750"/>
          <p14:tracePt t="51785" x="520700" y="1428750"/>
          <p14:tracePt t="51786" x="520700" y="1423988"/>
          <p14:tracePt t="51787" x="527050" y="1423988"/>
          <p14:tracePt t="51788" x="531813" y="1423988"/>
          <p14:tracePt t="51791" x="538163" y="1423988"/>
          <p14:tracePt t="51792" x="544513" y="1423988"/>
          <p14:tracePt t="51793" x="550863" y="1423988"/>
          <p14:tracePt t="51795" x="555625" y="1423988"/>
          <p14:tracePt t="51798" x="568325" y="1423988"/>
          <p14:tracePt t="51800" x="574675" y="1417638"/>
          <p14:tracePt t="51802" x="579438" y="1417638"/>
          <p14:tracePt t="51803" x="585788" y="1417638"/>
          <p14:tracePt t="51805" x="592138" y="1417638"/>
          <p14:tracePt t="51807" x="598488" y="1417638"/>
          <p14:tracePt t="51808" x="603250" y="1417638"/>
          <p14:tracePt t="51809" x="609600" y="1417638"/>
          <p14:tracePt t="51811" x="615950" y="1417638"/>
          <p14:tracePt t="51813" x="622300" y="1417638"/>
          <p14:tracePt t="51814" x="628650" y="1417638"/>
          <p14:tracePt t="51816" x="633413" y="1417638"/>
          <p14:tracePt t="51817" x="639763" y="1417638"/>
          <p14:tracePt t="51819" x="646113" y="1417638"/>
          <p14:tracePt t="51820" x="652463" y="1417638"/>
          <p14:tracePt t="51822" x="663575" y="1417638"/>
          <p14:tracePt t="51824" x="669925" y="1417638"/>
          <p14:tracePt t="51825" x="676275" y="1417638"/>
          <p14:tracePt t="51826" x="681038" y="1417638"/>
          <p14:tracePt t="51828" x="687388" y="1417638"/>
          <p14:tracePt t="51830" x="693738" y="1417638"/>
          <p14:tracePt t="51831" x="700088" y="1417638"/>
          <p14:tracePt t="51832" x="706438" y="1417638"/>
          <p14:tracePt t="51834" x="711200" y="1417638"/>
          <p14:tracePt t="51835" x="717550" y="1417638"/>
          <p14:tracePt t="51836" x="723900" y="1417638"/>
          <p14:tracePt t="51838" x="730250" y="1417638"/>
          <p14:tracePt t="51839" x="735013" y="1417638"/>
          <p14:tracePt t="51840" x="741363" y="1417638"/>
          <p14:tracePt t="51841" x="747713" y="1417638"/>
          <p14:tracePt t="51843" x="754063" y="1417638"/>
          <p14:tracePt t="51844" x="758825" y="1417638"/>
          <p14:tracePt t="51846" x="765175" y="1417638"/>
          <p14:tracePt t="51847" x="771525" y="1417638"/>
          <p14:tracePt t="51849" x="777875" y="1417638"/>
          <p14:tracePt t="51851" x="782638" y="1417638"/>
          <p14:tracePt t="51852" x="788988" y="1417638"/>
          <p14:tracePt t="51853" x="795338" y="1423988"/>
          <p14:tracePt t="51856" x="801688" y="1423988"/>
          <p14:tracePt t="51858" x="808038" y="1423988"/>
          <p14:tracePt t="51860" x="812800" y="1423988"/>
          <p14:tracePt t="51862" x="819150" y="1423988"/>
          <p14:tracePt t="51864" x="825500" y="1423988"/>
          <p14:tracePt t="51866" x="831850" y="1423988"/>
          <p14:tracePt t="51867" x="831850" y="1428750"/>
          <p14:tracePt t="51869" x="836613" y="1428750"/>
          <p14:tracePt t="51873" x="842963" y="1428750"/>
          <p14:tracePt t="51874" x="849313" y="1428750"/>
          <p14:tracePt t="51880" x="855663" y="1428750"/>
          <p14:tracePt t="51883" x="860425" y="1435100"/>
          <p14:tracePt t="51888" x="866775" y="1435100"/>
          <p14:tracePt t="51890" x="873125" y="1435100"/>
          <p14:tracePt t="51894" x="879475" y="1435100"/>
          <p14:tracePt t="51897" x="885825" y="1435100"/>
          <p14:tracePt t="51899" x="885825" y="1441450"/>
          <p14:tracePt t="51901" x="890588" y="1441450"/>
          <p14:tracePt t="51903" x="896938" y="1441450"/>
          <p14:tracePt t="51907" x="903288" y="1441450"/>
          <p14:tracePt t="51909" x="909638" y="1441450"/>
          <p14:tracePt t="51912" x="914400" y="1441450"/>
          <p14:tracePt t="51915" x="920750" y="1447800"/>
          <p14:tracePt t="51918" x="927100" y="1447800"/>
          <p14:tracePt t="51922" x="933450" y="1452563"/>
          <p14:tracePt t="51924" x="938213" y="1452563"/>
          <p14:tracePt t="51925" x="944563" y="1452563"/>
          <p14:tracePt t="51927" x="944563" y="1458913"/>
          <p14:tracePt t="51928" x="950913" y="1458913"/>
          <p14:tracePt t="51930" x="957263" y="1458913"/>
          <p14:tracePt t="51933" x="963613" y="1465263"/>
          <p14:tracePt t="51934" x="968375" y="1465263"/>
          <p14:tracePt t="51936" x="974725" y="1465263"/>
          <p14:tracePt t="51938" x="981075" y="1471613"/>
          <p14:tracePt t="51940" x="987425" y="1477963"/>
          <p14:tracePt t="51941" x="992188" y="1477963"/>
          <p14:tracePt t="51943" x="998538" y="1477963"/>
          <p14:tracePt t="51944" x="1004888" y="1477963"/>
          <p14:tracePt t="51945" x="1004888" y="1482725"/>
          <p14:tracePt t="51946" x="1011238" y="1482725"/>
          <p14:tracePt t="51948" x="1016000" y="1489075"/>
          <p14:tracePt t="51949" x="1022350" y="1489075"/>
          <p14:tracePt t="51951" x="1028700" y="1495425"/>
          <p14:tracePt t="51952" x="1035050" y="1495425"/>
          <p14:tracePt t="51953" x="1039813" y="1495425"/>
          <p14:tracePt t="51955" x="1046163" y="1501775"/>
          <p14:tracePt t="51957" x="1052513" y="1506538"/>
          <p14:tracePt t="51958" x="1058863" y="1506538"/>
          <p14:tracePt t="51959" x="1065213" y="1512888"/>
          <p14:tracePt t="51960" x="1069975" y="1512888"/>
          <p14:tracePt t="51962" x="1076325" y="1519238"/>
          <p14:tracePt t="51963" x="1082675" y="1519238"/>
          <p14:tracePt t="51964" x="1082675" y="1525588"/>
          <p14:tracePt t="51965" x="1089025" y="1525588"/>
          <p14:tracePt t="51966" x="1093788" y="1525588"/>
          <p14:tracePt t="51968" x="1100138" y="1530350"/>
          <p14:tracePt t="51969" x="1106488" y="1530350"/>
          <p14:tracePt t="51970" x="1112838" y="1536700"/>
          <p14:tracePt t="51972" x="1117600" y="1543050"/>
          <p14:tracePt t="51973" x="1123950" y="1543050"/>
          <p14:tracePt t="51975" x="1130300" y="1543050"/>
          <p14:tracePt t="51976" x="1136650" y="1549400"/>
          <p14:tracePt t="51977" x="1143000" y="1549400"/>
          <p14:tracePt t="51978" x="1143000" y="1555750"/>
          <p14:tracePt t="51979" x="1147763" y="1555750"/>
          <p14:tracePt t="51980" x="1154113" y="1560513"/>
          <p14:tracePt t="51981" x="1160463" y="1560513"/>
          <p14:tracePt t="51983" x="1166813" y="1566863"/>
          <p14:tracePt t="51984" x="1171575" y="1566863"/>
          <p14:tracePt t="51985" x="1177925" y="1573213"/>
          <p14:tracePt t="51987" x="1184275" y="1573213"/>
          <p14:tracePt t="51988" x="1190625" y="1573213"/>
          <p14:tracePt t="51989" x="1195388" y="1579563"/>
          <p14:tracePt t="51993" x="1214438" y="1590675"/>
          <p14:tracePt t="51994" x="1220788" y="1590675"/>
          <p14:tracePt t="51996" x="1225550" y="1597025"/>
          <p14:tracePt t="51997" x="1231900" y="1603375"/>
          <p14:tracePt t="51998" x="1238250" y="1603375"/>
          <p14:tracePt t="51999" x="1244600" y="1603375"/>
          <p14:tracePt t="52000" x="1244600" y="1608138"/>
          <p14:tracePt t="52001" x="1249363" y="1608138"/>
          <p14:tracePt t="52002" x="1255713" y="1614488"/>
          <p14:tracePt t="52003" x="1262063" y="1614488"/>
          <p14:tracePt t="52005" x="1268413" y="1620838"/>
          <p14:tracePt t="52006" x="1273175" y="1620838"/>
          <p14:tracePt t="52010" x="1292225" y="1633538"/>
          <p14:tracePt t="52011" x="1296988" y="1638300"/>
          <p14:tracePt t="52012" x="1303338" y="1638300"/>
          <p14:tracePt t="52013" x="1309688" y="1644650"/>
          <p14:tracePt t="52014" x="1316038" y="1644650"/>
          <p14:tracePt t="52015" x="1322388" y="1651000"/>
          <p14:tracePt t="52016" x="1327150" y="1651000"/>
          <p14:tracePt t="52022" x="1357313" y="1674813"/>
          <p14:tracePt t="52023" x="1363663" y="1681163"/>
          <p14:tracePt t="52025" x="1374775" y="1685925"/>
          <p14:tracePt t="52026" x="1381125" y="1692275"/>
          <p14:tracePt t="52028" x="1387475" y="1698625"/>
          <p14:tracePt t="52029" x="1393825" y="1698625"/>
          <p14:tracePt t="52030" x="1400175" y="1704975"/>
          <p14:tracePt t="52031" x="1404938" y="1709738"/>
          <p14:tracePt t="52033" x="1417638" y="1722438"/>
          <p14:tracePt t="52034" x="1423988" y="1722438"/>
          <p14:tracePt t="52035" x="1428750" y="1728788"/>
          <p14:tracePt t="52036" x="1435100" y="1735138"/>
          <p14:tracePt t="52038" x="1441450" y="1739900"/>
          <p14:tracePt t="52039" x="1447800" y="1746250"/>
          <p14:tracePt t="52040" x="1452563" y="1752600"/>
          <p14:tracePt t="52042" x="1465263" y="1763713"/>
          <p14:tracePt t="52043" x="1471613" y="1763713"/>
          <p14:tracePt t="52044" x="1476375" y="1770063"/>
          <p14:tracePt t="52045" x="1482725" y="1776413"/>
          <p14:tracePt t="52046" x="1489075" y="1782763"/>
          <p14:tracePt t="52047" x="1489075" y="1787525"/>
          <p14:tracePt t="52048" x="1495425" y="1787525"/>
          <p14:tracePt t="52049" x="1501775" y="1793875"/>
          <p14:tracePt t="52050" x="1506538" y="1800225"/>
          <p14:tracePt t="52052" x="1512888" y="1806575"/>
          <p14:tracePt t="52053" x="1519238" y="1812925"/>
          <p14:tracePt t="52055" x="1530350" y="1824038"/>
          <p14:tracePt t="52056" x="1530350" y="1830388"/>
          <p14:tracePt t="52057" x="1536700" y="1836738"/>
          <p14:tracePt t="52061" x="1554163" y="1854200"/>
          <p14:tracePt t="52062" x="1560513" y="1860550"/>
          <p14:tracePt t="52063" x="1566863" y="1865313"/>
          <p14:tracePt t="52064" x="1573213" y="1871663"/>
          <p14:tracePt t="52066" x="1579563" y="1884363"/>
          <p14:tracePt t="52067" x="1584325" y="1890713"/>
          <p14:tracePt t="52069" x="1590675" y="1895475"/>
          <p14:tracePt t="52070" x="1597025" y="1901825"/>
          <p14:tracePt t="52072" x="1603375" y="1914525"/>
          <p14:tracePt t="52073" x="1603375" y="1919288"/>
          <p14:tracePt t="52074" x="1608138" y="1925638"/>
          <p14:tracePt t="52075" x="1614488" y="1931988"/>
          <p14:tracePt t="52076" x="1620838" y="1938338"/>
          <p14:tracePt t="52078" x="1620838" y="1943100"/>
          <p14:tracePt t="52079" x="1627188" y="1943100"/>
          <p14:tracePt t="52080" x="1627188" y="1949450"/>
          <p14:tracePt t="52081" x="1631950" y="1955800"/>
          <p14:tracePt t="52082" x="1638300" y="1962150"/>
          <p14:tracePt t="52083" x="1638300" y="1966913"/>
          <p14:tracePt t="52084" x="1644650" y="1973263"/>
          <p14:tracePt t="52086" x="1651000" y="1979613"/>
          <p14:tracePt t="52087" x="1651000" y="1985963"/>
          <p14:tracePt t="52088" x="1657350" y="1992313"/>
          <p14:tracePt t="52089" x="1657350" y="1997075"/>
          <p14:tracePt t="52090" x="1662113" y="2003425"/>
          <p14:tracePt t="52092" x="1668463" y="2009775"/>
          <p14:tracePt t="52093" x="1668463" y="2016125"/>
          <p14:tracePt t="52094" x="1674813" y="2020888"/>
          <p14:tracePt t="52095" x="1674813" y="2027238"/>
          <p14:tracePt t="52096" x="1681163" y="2033588"/>
          <p14:tracePt t="52098" x="1681163" y="2039938"/>
          <p14:tracePt t="52099" x="1685925" y="2044700"/>
          <p14:tracePt t="52100" x="1685925" y="2051050"/>
          <p14:tracePt t="52101" x="1692275" y="2057400"/>
          <p14:tracePt t="52102" x="1692275" y="2063750"/>
          <p14:tracePt t="52103" x="1698625" y="2070100"/>
          <p14:tracePt t="52105" x="1704975" y="2081213"/>
          <p14:tracePt t="52109" x="1716088" y="2098675"/>
          <p14:tracePt t="52110" x="1716088" y="2105025"/>
          <p14:tracePt t="52111" x="1722438" y="2111375"/>
          <p14:tracePt t="52112" x="1722438" y="2117725"/>
          <p14:tracePt t="52113" x="1728788" y="2117725"/>
          <p14:tracePt t="52114" x="1728788" y="2122488"/>
          <p14:tracePt t="52115" x="1728788" y="2128838"/>
          <p14:tracePt t="52116" x="1733550" y="2135188"/>
          <p14:tracePt t="52117" x="1739900" y="2141538"/>
          <p14:tracePt t="52119" x="1739900" y="2147888"/>
          <p14:tracePt t="52120" x="1746250" y="2152650"/>
          <p14:tracePt t="52121" x="1746250" y="2159000"/>
          <p14:tracePt t="52122" x="1746250" y="2165350"/>
          <p14:tracePt t="52123" x="1752600" y="2165350"/>
          <p14:tracePt t="52126" x="1758950" y="2176463"/>
          <p14:tracePt t="52126" x="1758950" y="2182813"/>
          <p14:tracePt t="52127" x="1763713" y="2189163"/>
          <p14:tracePt t="52130" x="1763713" y="2195513"/>
          <p14:tracePt t="52131" x="1770063" y="2200275"/>
          <p14:tracePt t="52133" x="1776413" y="2206625"/>
          <p14:tracePt t="52134" x="1776413" y="2212975"/>
          <p14:tracePt t="52136" x="1776413" y="2219325"/>
          <p14:tracePt t="52137" x="1782763" y="2219325"/>
          <p14:tracePt t="52139" x="1787525" y="2230438"/>
          <p14:tracePt t="52142" x="1793875" y="2243138"/>
          <p14:tracePt t="52144" x="1793875" y="2249488"/>
          <p14:tracePt t="52145" x="1800225" y="2249488"/>
          <p14:tracePt t="52146" x="1800225" y="2254250"/>
          <p14:tracePt t="52148" x="1806575" y="2260600"/>
          <p14:tracePt t="52150" x="1806575" y="2266950"/>
          <p14:tracePt t="52152" x="1811338" y="2273300"/>
          <p14:tracePt t="52156" x="1817688" y="2278063"/>
          <p14:tracePt t="52160" x="1824038" y="2290763"/>
          <p14:tracePt t="52161" x="1824038" y="2297113"/>
          <p14:tracePt t="52162" x="1824038" y="2301875"/>
          <p14:tracePt t="52163" x="1830388" y="2301875"/>
          <p14:tracePt t="52164" x="1830388" y="2308225"/>
          <p14:tracePt t="52166" x="1830388" y="2314575"/>
          <p14:tracePt t="52167" x="1836738" y="2314575"/>
          <p14:tracePt t="52168" x="1836738" y="2320925"/>
          <p14:tracePt t="52170" x="1841500" y="2327275"/>
          <p14:tracePt t="52171" x="1841500" y="2332038"/>
          <p14:tracePt t="52174" x="1847850" y="2338388"/>
          <p14:tracePt t="52175" x="1847850" y="2344738"/>
          <p14:tracePt t="52176" x="1847850" y="2351088"/>
          <p14:tracePt t="52178" x="1854200" y="2355850"/>
          <p14:tracePt t="52179" x="1854200" y="2362200"/>
          <p14:tracePt t="52181" x="1854200" y="2368550"/>
          <p14:tracePt t="52182" x="1860550" y="2374900"/>
          <p14:tracePt t="52184" x="1860550" y="2379663"/>
          <p14:tracePt t="52185" x="1860550" y="2386013"/>
          <p14:tracePt t="52186" x="1865313" y="2386013"/>
          <p14:tracePt t="52187" x="1865313" y="2392363"/>
          <p14:tracePt t="52188" x="1865313" y="2398713"/>
          <p14:tracePt t="52189" x="1865313" y="2405063"/>
          <p14:tracePt t="52191" x="1871663" y="2409825"/>
          <p14:tracePt t="52191" x="1871663" y="2416175"/>
          <p14:tracePt t="52193" x="1878013" y="2422525"/>
          <p14:tracePt t="52195" x="1878013" y="2428875"/>
          <p14:tracePt t="52196" x="1878013" y="2433638"/>
          <p14:tracePt t="52197" x="1884363" y="2439988"/>
          <p14:tracePt t="52198" x="1884363" y="2446338"/>
          <p14:tracePt t="52200" x="1889125" y="2452688"/>
          <p14:tracePt t="52202" x="1889125" y="2463800"/>
          <p14:tracePt t="52203" x="1889125" y="2470150"/>
          <p14:tracePt t="52205" x="1889125" y="2476500"/>
          <p14:tracePt t="52207" x="1895475" y="2481263"/>
          <p14:tracePt t="52208" x="1895475" y="2493963"/>
          <p14:tracePt t="52209" x="1901825" y="2500313"/>
          <p14:tracePt t="52210" x="1901825" y="2506663"/>
          <p14:tracePt t="52211" x="1901825" y="2511425"/>
          <p14:tracePt t="52212" x="1908175" y="2517775"/>
          <p14:tracePt t="52214" x="1908175" y="2524125"/>
          <p14:tracePt t="52215" x="1908175" y="2530475"/>
          <p14:tracePt t="52216" x="1908175" y="2535238"/>
          <p14:tracePt t="52217" x="1912938" y="2541588"/>
          <p14:tracePt t="52218" x="1912938" y="2547938"/>
          <p14:tracePt t="52219" x="1912938" y="2554288"/>
          <p14:tracePt t="52221" x="1919288" y="2559050"/>
          <p14:tracePt t="52222" x="1919288" y="2565400"/>
          <p14:tracePt t="52223" x="1919288" y="2571750"/>
          <p14:tracePt t="52224" x="1919288" y="2578100"/>
          <p14:tracePt t="52225" x="1925638" y="2584450"/>
          <p14:tracePt t="52226" x="1925638" y="2589213"/>
          <p14:tracePt t="52227" x="1925638" y="2595563"/>
          <p14:tracePt t="52228" x="1931988" y="2601913"/>
          <p14:tracePt t="52229" x="1931988" y="2608263"/>
          <p14:tracePt t="52230" x="1931988" y="2613025"/>
          <p14:tracePt t="52231" x="1938338" y="2619375"/>
          <p14:tracePt t="52232" x="1938338" y="2625725"/>
          <p14:tracePt t="52233" x="1938338" y="2632075"/>
          <p14:tracePt t="52234" x="1938338" y="2636838"/>
          <p14:tracePt t="52235" x="1938338" y="2643188"/>
          <p14:tracePt t="52236" x="1943100" y="2649538"/>
          <p14:tracePt t="52237" x="1943100" y="2655888"/>
          <p14:tracePt t="52238" x="1943100" y="2662238"/>
          <p14:tracePt t="52239" x="1949450" y="2667000"/>
          <p14:tracePt t="52241" x="1949450" y="2686050"/>
          <p14:tracePt t="52242" x="1949450" y="2690813"/>
          <p14:tracePt t="52243" x="1949450" y="2697163"/>
          <p14:tracePt t="52244" x="1955800" y="2703513"/>
          <p14:tracePt t="52245" x="1955800" y="2709863"/>
          <p14:tracePt t="52246" x="1955800" y="2714625"/>
          <p14:tracePt t="52247" x="1955800" y="2720975"/>
          <p14:tracePt t="52248" x="1962150" y="2727325"/>
          <p14:tracePt t="52249" x="1962150" y="2733675"/>
          <p14:tracePt t="52250" x="1962150" y="2744788"/>
          <p14:tracePt t="52251" x="1962150" y="2751138"/>
          <p14:tracePt t="52252" x="1962150" y="2757488"/>
          <p14:tracePt t="52253" x="1962150" y="2763838"/>
          <p14:tracePt t="52254" x="1966913" y="2768600"/>
          <p14:tracePt t="52258" x="1966913" y="2792413"/>
          <p14:tracePt t="52259" x="1966913" y="2798763"/>
          <p14:tracePt t="52260" x="1973263" y="2805113"/>
          <p14:tracePt t="52261" x="1973263" y="2811463"/>
          <p14:tracePt t="52262" x="1973263" y="2816225"/>
          <p14:tracePt t="52263" x="1973263" y="2822575"/>
          <p14:tracePt t="52264" x="1973263" y="2828925"/>
          <p14:tracePt t="52265" x="1973263" y="2835275"/>
          <p14:tracePt t="52266" x="1973263" y="2841625"/>
          <p14:tracePt t="52267" x="1973263" y="2846388"/>
          <p14:tracePt t="52268" x="1979613" y="2852738"/>
          <p14:tracePt t="52269" x="1979613" y="2859088"/>
          <p14:tracePt t="52270" x="1979613" y="2865438"/>
          <p14:tracePt t="52271" x="1979613" y="2870200"/>
          <p14:tracePt t="52272" x="1979613" y="2876550"/>
          <p14:tracePt t="52273" x="1985963" y="2882900"/>
          <p14:tracePt t="52274" x="1985963" y="2889250"/>
          <p14:tracePt t="52275" x="1985963" y="2894013"/>
          <p14:tracePt t="52276" x="1985963" y="2900363"/>
          <p14:tracePt t="52277" x="1985963" y="2906713"/>
          <p14:tracePt t="52278" x="1990725" y="2913063"/>
          <p14:tracePt t="52280" x="1990725" y="2919413"/>
          <p14:tracePt t="52281" x="1990725" y="2924175"/>
          <p14:tracePt t="52282" x="1990725" y="2930525"/>
          <p14:tracePt t="52283" x="1990725" y="2936875"/>
          <p14:tracePt t="52285" x="1990725" y="2943225"/>
          <p14:tracePt t="52286" x="1997075" y="2947988"/>
          <p14:tracePt t="52287" x="1997075" y="2954338"/>
          <p14:tracePt t="52288" x="1997075" y="2960688"/>
          <p14:tracePt t="52289" x="1997075" y="2967038"/>
          <p14:tracePt t="52291" x="1997075" y="2971800"/>
          <p14:tracePt t="52292" x="2003425" y="2978150"/>
          <p14:tracePt t="52293" x="2003425" y="2984500"/>
          <p14:tracePt t="52294" x="2003425" y="2990850"/>
          <p14:tracePt t="52296" x="2003425" y="2995613"/>
          <p14:tracePt t="52297" x="2003425" y="3001963"/>
          <p14:tracePt t="52298" x="2003425" y="3008313"/>
          <p14:tracePt t="52299" x="2009775" y="3014663"/>
          <p14:tracePt t="52301" x="2009775" y="3021013"/>
          <p14:tracePt t="52302" x="2009775" y="3025775"/>
          <p14:tracePt t="52305" x="2016125" y="3038475"/>
          <p14:tracePt t="52308" x="2016125" y="3044825"/>
          <p14:tracePt t="52308" x="2016125" y="3049588"/>
          <p14:tracePt t="52310" x="2016125" y="3055938"/>
          <p14:tracePt t="52311" x="2016125" y="3062288"/>
          <p14:tracePt t="52312" x="2020888" y="3068638"/>
          <p14:tracePt t="52314" x="2020888" y="3073400"/>
          <p14:tracePt t="52315" x="2020888" y="3079750"/>
          <p14:tracePt t="52316" x="2020888" y="3086100"/>
          <p14:tracePt t="52318" x="2020888" y="3092450"/>
          <p14:tracePt t="52319" x="2020888" y="3098800"/>
          <p14:tracePt t="52320" x="2027238" y="3098800"/>
          <p14:tracePt t="52321" x="2027238" y="3103563"/>
          <p14:tracePt t="52322" x="2027238" y="3109913"/>
          <p14:tracePt t="52324" x="2027238" y="3116263"/>
          <p14:tracePt t="52325" x="2027238" y="3122613"/>
          <p14:tracePt t="52327" x="2027238" y="3127375"/>
          <p14:tracePt t="52328" x="2027238" y="3133725"/>
          <p14:tracePt t="52329" x="2027238" y="3140075"/>
          <p14:tracePt t="52331" x="2027238" y="3146425"/>
          <p14:tracePt t="52332" x="2033588" y="3151188"/>
          <p14:tracePt t="52333" x="2033588" y="3157538"/>
          <p14:tracePt t="52335" x="2033588" y="3163888"/>
          <p14:tracePt t="52336" x="2033588" y="3170238"/>
          <p14:tracePt t="52338" x="2033588" y="3176588"/>
          <p14:tracePt t="52339" x="2033588" y="3181350"/>
          <p14:tracePt t="52340" x="2033588" y="3187700"/>
          <p14:tracePt t="52342" x="2033588" y="3194050"/>
          <p14:tracePt t="52343" x="2033588" y="3200400"/>
          <p14:tracePt t="52344" x="2033588" y="3205163"/>
          <p14:tracePt t="52346" x="2039938" y="3211513"/>
          <p14:tracePt t="52347" x="2039938" y="3217863"/>
          <p14:tracePt t="52348" x="2039938" y="3224213"/>
          <p14:tracePt t="52349" x="2039938" y="3228975"/>
          <p14:tracePt t="52351" x="2039938" y="3235325"/>
          <p14:tracePt t="52352" x="2039938" y="3241675"/>
          <p14:tracePt t="52355" x="2039938" y="3252788"/>
          <p14:tracePt t="52358" x="2039938" y="3265488"/>
          <p14:tracePt t="52360" x="2039938" y="3271838"/>
          <p14:tracePt t="52361" x="2039938" y="3278188"/>
          <p14:tracePt t="52363" x="2039938" y="3282950"/>
          <p14:tracePt t="52365" x="2039938" y="3289300"/>
          <p14:tracePt t="52366" x="2039938" y="3295650"/>
          <p14:tracePt t="52368" x="2039938" y="3302000"/>
          <p14:tracePt t="52370" x="2039938" y="3306763"/>
          <p14:tracePt t="52372" x="2039938" y="3313113"/>
          <p14:tracePt t="52373" x="2039938" y="3319463"/>
          <p14:tracePt t="52375" x="2039938" y="3325813"/>
          <p14:tracePt t="52377" x="2039938" y="3330575"/>
          <p14:tracePt t="52380" x="2039938" y="3336925"/>
          <p14:tracePt t="52381" x="2039938" y="3343275"/>
          <p14:tracePt t="52383" x="2039938" y="3349625"/>
          <p14:tracePt t="52387" x="2039938" y="3355975"/>
          <p14:tracePt t="52388" x="2039938" y="3360738"/>
          <p14:tracePt t="52390" x="2039938" y="3367088"/>
          <p14:tracePt t="52393" x="2033588" y="3373438"/>
          <p14:tracePt t="52395" x="2033588" y="3379788"/>
          <p14:tracePt t="52398" x="2033588" y="3384550"/>
          <p14:tracePt t="52399" x="2033588" y="3390900"/>
          <p14:tracePt t="52402" x="2033588" y="3397250"/>
          <p14:tracePt t="52405" x="2033588" y="3403600"/>
          <p14:tracePt t="52407" x="2027238" y="3403600"/>
          <p14:tracePt t="52408" x="2027238" y="3408363"/>
          <p14:tracePt t="52411" x="2027238" y="3414713"/>
          <p14:tracePt t="52414" x="2027238" y="3421063"/>
          <p14:tracePt t="52416" x="2020888" y="3427413"/>
          <p14:tracePt t="52420" x="2020888" y="3433763"/>
          <p14:tracePt t="52423" x="2020888" y="3438525"/>
          <p14:tracePt t="52425" x="2016125" y="3444875"/>
          <p14:tracePt t="52428" x="2016125" y="3451225"/>
          <p14:tracePt t="52431" x="2016125" y="3457575"/>
          <p14:tracePt t="52434" x="2016125" y="3462338"/>
          <p14:tracePt t="52436" x="2009775" y="3462338"/>
          <p14:tracePt t="52438" x="2009775" y="3468688"/>
          <p14:tracePt t="52440" x="2009775" y="3475038"/>
          <p14:tracePt t="52442" x="2009775" y="3481388"/>
          <p14:tracePt t="52444" x="2009775" y="3486150"/>
          <p14:tracePt t="52448" x="2009775" y="3492500"/>
          <p14:tracePt t="52449" x="2003425" y="3498850"/>
          <p14:tracePt t="52451" x="2003425" y="3505200"/>
          <p14:tracePt t="52454" x="2003425" y="3509963"/>
          <p14:tracePt t="52456" x="2003425" y="3516313"/>
          <p14:tracePt t="52458" x="2003425" y="3522663"/>
          <p14:tracePt t="52460" x="2003425" y="3529013"/>
          <p14:tracePt t="52461" x="1997075" y="3529013"/>
          <p14:tracePt t="52462" x="1997075" y="3535363"/>
          <p14:tracePt t="52465" x="1990725" y="3540125"/>
          <p14:tracePt t="52466" x="1990725" y="3546475"/>
          <p14:tracePt t="52468" x="1990725" y="3552825"/>
          <p14:tracePt t="52470" x="1990725" y="3559175"/>
          <p14:tracePt t="52473" x="1990725" y="3563938"/>
          <p14:tracePt t="52475" x="1985963" y="3570288"/>
          <p14:tracePt t="52476" x="1985963" y="3576638"/>
          <p14:tracePt t="52478" x="1985963" y="3582988"/>
          <p14:tracePt t="52480" x="1979613" y="3587750"/>
          <p14:tracePt t="52482" x="1979613" y="3594100"/>
          <p14:tracePt t="52485" x="1979613" y="3600450"/>
          <p14:tracePt t="52487" x="1973263" y="3606800"/>
          <p14:tracePt t="52491" x="1973263" y="3613150"/>
          <p14:tracePt t="52492" x="1966913" y="3617913"/>
          <p14:tracePt t="52495" x="1966913" y="3624263"/>
          <p14:tracePt t="52498" x="1966913" y="3630613"/>
          <p14:tracePt t="52500" x="1962150" y="3636963"/>
          <p14:tracePt t="52503" x="1962150" y="3641725"/>
          <p14:tracePt t="52505" x="1962150" y="3648075"/>
          <p14:tracePt t="52507" x="1955800" y="3648075"/>
          <p14:tracePt t="52508" x="1955800" y="3654425"/>
          <p14:tracePt t="52510" x="1949450" y="3654425"/>
          <p14:tracePt t="52511" x="1949450" y="3660775"/>
          <p14:tracePt t="52513" x="1949450" y="3665538"/>
          <p14:tracePt t="52515" x="1943100" y="3665538"/>
          <p14:tracePt t="52516" x="1943100" y="3671888"/>
          <p14:tracePt t="52519" x="1938338" y="3678238"/>
          <p14:tracePt t="52521" x="1938338" y="3684588"/>
          <p14:tracePt t="52523" x="1931988" y="3690938"/>
          <p14:tracePt t="52526" x="1925638" y="3695700"/>
          <p14:tracePt t="52528" x="1925638" y="3702050"/>
          <p14:tracePt t="52530" x="1919288" y="3702050"/>
          <p14:tracePt t="52531" x="1919288" y="3708400"/>
          <p14:tracePt t="52533" x="1912938" y="3708400"/>
          <p14:tracePt t="52534" x="1912938" y="3714750"/>
          <p14:tracePt t="52536" x="1908175" y="3719513"/>
          <p14:tracePt t="52539" x="1901825" y="3725863"/>
          <p14:tracePt t="52541" x="1901825" y="3732213"/>
          <p14:tracePt t="52542" x="1895475" y="3738563"/>
          <p14:tracePt t="52545" x="1895475" y="3743325"/>
          <p14:tracePt t="52546" x="1889125" y="3743325"/>
          <p14:tracePt t="52548" x="1889125" y="3749675"/>
          <p14:tracePt t="52549" x="1884363" y="3749675"/>
          <p14:tracePt t="52550" x="1884363" y="3756025"/>
          <p14:tracePt t="52552" x="1878013" y="3756025"/>
          <p14:tracePt t="52553" x="1878013" y="3762375"/>
          <p14:tracePt t="52555" x="1871663" y="3767138"/>
          <p14:tracePt t="52557" x="1865313" y="3773488"/>
          <p14:tracePt t="52561" x="1860550" y="3779838"/>
          <p14:tracePt t="52564" x="1860550" y="3786188"/>
          <p14:tracePt t="52565" x="1854200" y="3786188"/>
          <p14:tracePt t="52566" x="1854200" y="3792538"/>
          <p14:tracePt t="52567" x="1847850" y="3792538"/>
          <p14:tracePt t="52570" x="1841500" y="3797300"/>
          <p14:tracePt t="52573" x="1836738" y="3803650"/>
          <p14:tracePt t="52574" x="1836738" y="3810000"/>
          <p14:tracePt t="52577" x="1830388" y="3816350"/>
          <p14:tracePt t="52579" x="1824038" y="3816350"/>
          <p14:tracePt t="52580" x="1824038" y="3821113"/>
          <p14:tracePt t="52581" x="1817688" y="3821113"/>
          <p14:tracePt t="52582" x="1817688" y="3827463"/>
          <p14:tracePt t="52584" x="1811338" y="3833813"/>
          <p14:tracePt t="52587" x="1806575" y="3840163"/>
          <p14:tracePt t="52589" x="1800225" y="3840163"/>
          <p14:tracePt t="52592" x="1793875" y="3844925"/>
          <p14:tracePt t="52593" x="1793875" y="3851275"/>
          <p14:tracePt t="52595" x="1787525" y="3857625"/>
          <p14:tracePt t="52598" x="1782763" y="3863975"/>
          <p14:tracePt t="52601" x="1776413" y="3870325"/>
          <p14:tracePt t="52603" x="1770063" y="3875088"/>
          <p14:tracePt t="52607" x="1763713" y="3881438"/>
          <p14:tracePt t="52609" x="1758950" y="3887788"/>
          <p14:tracePt t="52610" x="1752600" y="3887788"/>
          <p14:tracePt t="52612" x="1752600" y="3894138"/>
          <p14:tracePt t="52613" x="1746250" y="3894138"/>
          <p14:tracePt t="52616" x="1739900" y="3898900"/>
          <p14:tracePt t="52619" x="1733550" y="3898900"/>
          <p14:tracePt t="52621" x="1733550" y="3905250"/>
          <p14:tracePt t="52622" x="1728788" y="3905250"/>
          <p14:tracePt t="52625" x="1728788" y="3911600"/>
          <p14:tracePt t="52626" x="1722438" y="3911600"/>
          <p14:tracePt t="52629" x="1716088" y="3911600"/>
          <p14:tracePt t="52632" x="1709738" y="3917950"/>
          <p14:tracePt t="52636" x="1704975" y="3917950"/>
          <p14:tracePt t="52638" x="1704975" y="3922713"/>
          <p14:tracePt t="52640" x="1698625" y="3922713"/>
          <p14:tracePt t="52642" x="1692275" y="3929063"/>
          <p14:tracePt t="52645" x="1685925" y="3929063"/>
          <p14:tracePt t="52649" x="1681163" y="3935413"/>
          <p14:tracePt t="52652" x="1674813" y="3935413"/>
          <p14:tracePt t="52655" x="1668463" y="3941763"/>
          <p14:tracePt t="52659" x="1662113" y="3941763"/>
          <p14:tracePt t="52661" x="1657350" y="3941763"/>
          <p14:tracePt t="52662" x="1657350" y="3948113"/>
          <p14:tracePt t="52665" x="1651000" y="3948113"/>
          <p14:tracePt t="52668" x="1644650" y="3948113"/>
          <p14:tracePt t="52671" x="1644650" y="3952875"/>
          <p14:tracePt t="52673" x="1638300" y="3952875"/>
          <p14:tracePt t="52675" x="1631950" y="3952875"/>
          <p14:tracePt t="52677" x="1627188" y="3952875"/>
          <p14:tracePt t="52680" x="1620838" y="3959225"/>
          <p14:tracePt t="52683" x="1614488" y="3959225"/>
          <p14:tracePt t="52685" x="1608138" y="3959225"/>
          <p14:tracePt t="52688" x="1603375" y="3959225"/>
          <p14:tracePt t="52689" x="1603375" y="3965575"/>
          <p14:tracePt t="52691" x="1597025" y="3965575"/>
          <p14:tracePt t="52693" x="1590675" y="3965575"/>
          <p14:tracePt t="52696" x="1584325" y="3965575"/>
          <p14:tracePt t="52698" x="1579563" y="3965575"/>
          <p14:tracePt t="52701" x="1573213" y="3965575"/>
          <p14:tracePt t="52704" x="1566863" y="3971925"/>
          <p14:tracePt t="52705" x="1560513" y="3971925"/>
          <p14:tracePt t="52708" x="1554163" y="3971925"/>
          <p14:tracePt t="52710" x="1549400" y="3971925"/>
          <p14:tracePt t="52713" x="1543050" y="3971925"/>
          <p14:tracePt t="52715" x="1536700" y="3971925"/>
          <p14:tracePt t="52717" x="1530350" y="3971925"/>
          <p14:tracePt t="52721" x="1525588" y="3971925"/>
          <p14:tracePt t="52724" x="1519238" y="3971925"/>
          <p14:tracePt t="52725" x="1512888" y="3971925"/>
          <p14:tracePt t="52726" x="1512888" y="3976688"/>
          <p14:tracePt t="52728" x="1506538" y="3976688"/>
          <p14:tracePt t="52730" x="1501775" y="3976688"/>
          <p14:tracePt t="52732" x="1495425" y="3976688"/>
          <p14:tracePt t="52734" x="1489075" y="3976688"/>
          <p14:tracePt t="52736" x="1482725" y="3976688"/>
          <p14:tracePt t="52738" x="1476375" y="3976688"/>
          <p14:tracePt t="52741" x="1471613" y="3976688"/>
          <p14:tracePt t="52743" x="1465263" y="3976688"/>
          <p14:tracePt t="52746" x="1458913" y="3976688"/>
          <p14:tracePt t="52750" x="1452563" y="3976688"/>
          <p14:tracePt t="52752" x="1447800" y="3976688"/>
          <p14:tracePt t="52755" x="1441450" y="3983038"/>
          <p14:tracePt t="52757" x="1435100" y="3983038"/>
          <p14:tracePt t="52759" x="1428750" y="3983038"/>
          <p14:tracePt t="52761" x="1423988" y="3983038"/>
          <p14:tracePt t="52763" x="1417638" y="3983038"/>
          <p14:tracePt t="52766" x="1411288" y="3983038"/>
          <p14:tracePt t="52769" x="1404938" y="3983038"/>
          <p14:tracePt t="52770" x="1400175" y="3983038"/>
          <p14:tracePt t="52773" x="1393825" y="3983038"/>
          <p14:tracePt t="52776" x="1387475" y="3983038"/>
          <p14:tracePt t="52778" x="1381125" y="3983038"/>
          <p14:tracePt t="52781" x="1374775" y="3983038"/>
          <p14:tracePt t="52784" x="1370013" y="3983038"/>
          <p14:tracePt t="52787" x="1363663" y="3983038"/>
          <p14:tracePt t="52790" x="1357313" y="3983038"/>
          <p14:tracePt t="52791" x="1350963" y="3983038"/>
          <p14:tracePt t="52794" x="1346200" y="3983038"/>
          <p14:tracePt t="52795" x="1346200" y="3976688"/>
          <p14:tracePt t="52796" x="1339850" y="3976688"/>
          <p14:tracePt t="52799" x="1333500" y="3976688"/>
          <p14:tracePt t="52801" x="1327150" y="3976688"/>
          <p14:tracePt t="52805" x="1322388" y="3976688"/>
          <p14:tracePt t="52807" x="1316038" y="3976688"/>
          <p14:tracePt t="52808" x="1316038" y="3971925"/>
          <p14:tracePt t="52809" x="1309688" y="3971925"/>
          <p14:tracePt t="52811" x="1303338" y="3971925"/>
          <p14:tracePt t="52813" x="1296988" y="3971925"/>
          <p14:tracePt t="52815" x="1292225" y="3971925"/>
          <p14:tracePt t="52819" x="1285875" y="3971925"/>
          <p14:tracePt t="52820" x="1279525" y="3971925"/>
          <p14:tracePt t="52823" x="1273175" y="3965575"/>
          <p14:tracePt t="52824" x="1268413" y="3965575"/>
          <p14:tracePt t="52827" x="1262063" y="3965575"/>
          <p14:tracePt t="52829" x="1255713" y="3965575"/>
          <p14:tracePt t="52831" x="1249363" y="3965575"/>
          <p14:tracePt t="52832" x="1249363" y="3959225"/>
          <p14:tracePt t="52833" x="1244600" y="3959225"/>
          <p14:tracePt t="52834" x="1238250" y="3959225"/>
          <p14:tracePt t="52838" x="1231900" y="3959225"/>
          <p14:tracePt t="52840" x="1225550" y="3959225"/>
          <p14:tracePt t="52841" x="1220788" y="3959225"/>
          <p14:tracePt t="52843" x="1214438" y="3959225"/>
          <p14:tracePt t="52847" x="1208088" y="3952875"/>
          <p14:tracePt t="52849" x="1201738" y="3952875"/>
          <p14:tracePt t="52851" x="1195388" y="3952875"/>
          <p14:tracePt t="52853" x="1190625" y="3952875"/>
          <p14:tracePt t="52857" x="1184275" y="3952875"/>
          <p14:tracePt t="52858" x="1184275" y="3948113"/>
          <p14:tracePt t="52859" x="1177925" y="3948113"/>
          <p14:tracePt t="52861" x="1171575" y="3948113"/>
          <p14:tracePt t="52863" x="1166813" y="3948113"/>
          <p14:tracePt t="52866" x="1160463" y="3948113"/>
          <p14:tracePt t="52869" x="1154113" y="3948113"/>
          <p14:tracePt t="52870" x="1154113" y="3941763"/>
          <p14:tracePt t="52873" x="1147763" y="3941763"/>
          <p14:tracePt t="52875" x="1143000" y="3941763"/>
          <p14:tracePt t="52878" x="1136650" y="3941763"/>
          <p14:tracePt t="52881" x="1130300" y="3941763"/>
          <p14:tracePt t="52883" x="1130300" y="3935413"/>
          <p14:tracePt t="52884" x="1123950" y="3935413"/>
          <p14:tracePt t="52888" x="1117600" y="3935413"/>
          <p14:tracePt t="52892" x="1112838" y="3929063"/>
          <p14:tracePt t="52894" x="1106488" y="3929063"/>
          <p14:tracePt t="52897" x="1100138" y="3929063"/>
          <p14:tracePt t="52900" x="1093788" y="3929063"/>
          <p14:tracePt t="52904" x="1089025" y="3922713"/>
          <p14:tracePt t="52906" x="1082675" y="3922713"/>
          <p14:tracePt t="52909" x="1076325" y="3922713"/>
          <p14:tracePt t="52910" x="1076325" y="3917950"/>
          <p14:tracePt t="52912" x="1069975" y="3917950"/>
          <p14:tracePt t="52914" x="1065213" y="3917950"/>
          <p14:tracePt t="52918" x="1058863" y="3911600"/>
          <p14:tracePt t="52919" x="1052513" y="3911600"/>
          <p14:tracePt t="52921" x="1046163" y="3911600"/>
          <p14:tracePt t="52924" x="1039813" y="3905250"/>
          <p14:tracePt t="52925" x="1035050" y="3905250"/>
          <p14:tracePt t="52928" x="1028700" y="3905250"/>
          <p14:tracePt t="52929" x="1022350" y="3898900"/>
          <p14:tracePt t="52934" x="1011238" y="3898900"/>
          <p14:tracePt t="52936" x="1004888" y="3894138"/>
          <p14:tracePt t="52938" x="998538" y="3894138"/>
          <p14:tracePt t="52940" x="992188" y="3894138"/>
          <p14:tracePt t="52943" x="987425" y="3887788"/>
          <p14:tracePt t="52945" x="981075" y="3887788"/>
          <p14:tracePt t="52947" x="974725" y="3881438"/>
          <p14:tracePt t="52950" x="968375" y="3881438"/>
          <p14:tracePt t="52951" x="963613" y="3881438"/>
          <p14:tracePt t="52952" x="963613" y="3875088"/>
          <p14:tracePt t="52953" x="957263" y="3875088"/>
          <p14:tracePt t="52957" x="950913" y="3875088"/>
          <p14:tracePt t="52958" x="950913" y="3870325"/>
          <p14:tracePt t="52959" x="944563" y="3870325"/>
          <p14:tracePt t="52961" x="938213" y="3870325"/>
          <p14:tracePt t="52963" x="938213" y="3863975"/>
          <p14:tracePt t="52965" x="933450" y="3863975"/>
          <p14:tracePt t="52969" x="927100" y="3857625"/>
          <p14:tracePt t="52970" x="920750" y="3857625"/>
          <p14:tracePt t="52972" x="920750" y="3851275"/>
          <p14:tracePt t="52975" x="914400" y="3851275"/>
          <p14:tracePt t="52977" x="914400" y="3844925"/>
          <p14:tracePt t="52978" x="909638" y="3844925"/>
          <p14:tracePt t="52981" x="909638" y="3840163"/>
          <p14:tracePt t="52982" x="903288" y="3840163"/>
          <p14:tracePt t="52984" x="903288" y="3833813"/>
          <p14:tracePt t="52985" x="896938" y="3833813"/>
          <p14:tracePt t="52988" x="890588" y="3827463"/>
          <p14:tracePt t="52990" x="890588" y="3821113"/>
          <p14:tracePt t="52993" x="885825" y="3816350"/>
          <p14:tracePt t="52996" x="879475" y="3810000"/>
          <p14:tracePt t="52998" x="873125" y="3810000"/>
          <p14:tracePt t="52999" x="873125" y="3803650"/>
          <p14:tracePt t="53001" x="866775" y="3797300"/>
          <p14:tracePt t="53003" x="866775" y="3792538"/>
          <p14:tracePt t="53005" x="860425" y="3786188"/>
          <p14:tracePt t="53007" x="855663" y="3779838"/>
          <p14:tracePt t="53009" x="855663" y="3773488"/>
          <p14:tracePt t="53011" x="849313" y="3767138"/>
          <p14:tracePt t="53013" x="849313" y="3762375"/>
          <p14:tracePt t="53014" x="842963" y="3762375"/>
          <p14:tracePt t="53015" x="842963" y="3756025"/>
          <p14:tracePt t="53017" x="836613" y="3749675"/>
          <p14:tracePt t="53022" x="831850" y="3738563"/>
          <p14:tracePt t="53024" x="825500" y="3732213"/>
          <p14:tracePt t="53025" x="819150" y="3725863"/>
          <p14:tracePt t="53026" x="819150" y="3719513"/>
          <p14:tracePt t="53028" x="812800" y="3719513"/>
          <p14:tracePt t="53029" x="812800" y="3714750"/>
          <p14:tracePt t="53031" x="812800" y="3708400"/>
          <p14:tracePt t="53032" x="808038" y="3708400"/>
          <p14:tracePt t="53033" x="808038" y="3702050"/>
          <p14:tracePt t="53034" x="801688" y="3702050"/>
          <p14:tracePt t="53035" x="801688" y="3695700"/>
          <p14:tracePt t="53038" x="795338" y="3690938"/>
          <p14:tracePt t="53043" x="782638" y="3678238"/>
          <p14:tracePt t="53044" x="782638" y="3671888"/>
          <p14:tracePt t="53046" x="777875" y="3671888"/>
          <p14:tracePt t="53047" x="777875" y="3665538"/>
          <p14:tracePt t="53049" x="771525" y="3665538"/>
          <p14:tracePt t="53050" x="771525" y="3660775"/>
          <p14:tracePt t="53052" x="771525" y="3654425"/>
          <p14:tracePt t="53053" x="765175" y="3654425"/>
          <p14:tracePt t="53055" x="765175" y="3648075"/>
          <p14:tracePt t="53057" x="758825" y="3648075"/>
          <p14:tracePt t="53059" x="758825" y="3641725"/>
          <p14:tracePt t="53060" x="754063" y="3641725"/>
          <p14:tracePt t="53061" x="754063" y="3636963"/>
          <p14:tracePt t="53065" x="747713" y="3630613"/>
          <p14:tracePt t="53068" x="741363" y="3624263"/>
          <p14:tracePt t="53071" x="741363" y="3617913"/>
          <p14:tracePt t="53074" x="735013" y="3617913"/>
          <p14:tracePt t="53075" x="735013" y="3613150"/>
          <p14:tracePt t="53078" x="730250" y="3606800"/>
          <p14:tracePt t="53082" x="730250" y="3600450"/>
          <p14:tracePt t="53085" x="723900" y="3594100"/>
          <p14:tracePt t="53089" x="723900" y="3587750"/>
          <p14:tracePt t="53093" x="717550" y="3582988"/>
          <p14:tracePt t="53096" x="717550" y="3576638"/>
          <p14:tracePt t="53099" x="717550" y="3570288"/>
          <p14:tracePt t="53102" x="717550" y="3563938"/>
          <p14:tracePt t="53107" x="717550" y="3559175"/>
          <p14:tracePt t="53108" x="711200" y="3552825"/>
          <p14:tracePt t="53112" x="711200" y="3546475"/>
          <p14:tracePt t="53115" x="711200" y="3540125"/>
          <p14:tracePt t="53118" x="711200" y="3535363"/>
          <p14:tracePt t="53122" x="711200" y="3529013"/>
          <p14:tracePt t="53124" x="711200" y="3522663"/>
          <p14:tracePt t="53126" x="711200" y="3516313"/>
          <p14:tracePt t="53129" x="711200" y="3509963"/>
          <p14:tracePt t="53132" x="711200" y="3505200"/>
          <p14:tracePt t="53135" x="711200" y="3498850"/>
          <p14:tracePt t="53139" x="711200" y="3492500"/>
          <p14:tracePt t="53141" x="711200" y="3486150"/>
          <p14:tracePt t="53143" x="711200" y="3481388"/>
          <p14:tracePt t="53146" x="711200" y="3475038"/>
          <p14:tracePt t="53149" x="711200" y="3468688"/>
          <p14:tracePt t="53151" x="711200" y="3462338"/>
          <p14:tracePt t="53155" x="711200" y="3457575"/>
          <p14:tracePt t="53156" x="711200" y="3451225"/>
          <p14:tracePt t="53158" x="711200" y="3444875"/>
          <p14:tracePt t="53161" x="711200" y="3438525"/>
          <p14:tracePt t="53163" x="717550" y="3433763"/>
          <p14:tracePt t="53165" x="717550" y="3427413"/>
          <p14:tracePt t="53167" x="717550" y="3421063"/>
          <p14:tracePt t="53169" x="717550" y="3414713"/>
          <p14:tracePt t="53171" x="717550" y="3408363"/>
          <p14:tracePt t="53173" x="717550" y="3403600"/>
          <p14:tracePt t="53174" x="717550" y="3397250"/>
          <p14:tracePt t="53176" x="717550" y="3390900"/>
          <p14:tracePt t="53178" x="717550" y="3384550"/>
          <p14:tracePt t="53180" x="723900" y="3379788"/>
          <p14:tracePt t="53182" x="723900" y="3373438"/>
          <p14:tracePt t="53183" x="723900" y="3367088"/>
          <p14:tracePt t="53185" x="723900" y="3360738"/>
          <p14:tracePt t="53188" x="730250" y="3355975"/>
          <p14:tracePt t="53190" x="730250" y="3349625"/>
          <p14:tracePt t="53192" x="730250" y="3336925"/>
          <p14:tracePt t="53194" x="730250" y="3330575"/>
          <p14:tracePt t="53196" x="735013" y="3325813"/>
          <p14:tracePt t="53198" x="735013" y="3319463"/>
          <p14:tracePt t="53200" x="735013" y="3313113"/>
          <p14:tracePt t="53201" x="735013" y="3306763"/>
          <p14:tracePt t="53203" x="735013" y="3302000"/>
          <p14:tracePt t="53205" x="735013" y="3295650"/>
          <p14:tracePt t="53208" x="741363" y="3289300"/>
          <p14:tracePt t="53209" x="741363" y="3282950"/>
          <p14:tracePt t="53211" x="741363" y="3278188"/>
          <p14:tracePt t="53212" x="741363" y="3271838"/>
          <p14:tracePt t="53213" x="747713" y="3271838"/>
          <p14:tracePt t="53215" x="747713" y="3265488"/>
          <p14:tracePt t="53216" x="747713" y="3259138"/>
          <p14:tracePt t="53218" x="747713" y="3252788"/>
          <p14:tracePt t="53220" x="754063" y="3248025"/>
          <p14:tracePt t="53223" x="754063" y="3241675"/>
          <p14:tracePt t="53224" x="754063" y="3235325"/>
          <p14:tracePt t="53226" x="754063" y="3228975"/>
          <p14:tracePt t="53227" x="758825" y="3228975"/>
          <p14:tracePt t="53228" x="758825" y="3224213"/>
          <p14:tracePt t="53231" x="758825" y="3217863"/>
          <p14:tracePt t="53232" x="765175" y="3217863"/>
          <p14:tracePt t="53233" x="765175" y="3211513"/>
          <p14:tracePt t="53236" x="765175" y="3205163"/>
          <p14:tracePt t="53239" x="765175" y="3200400"/>
          <p14:tracePt t="53242" x="771525" y="3194050"/>
          <p14:tracePt t="53245" x="771525" y="3187700"/>
          <p14:tracePt t="53248" x="777875" y="3187700"/>
          <p14:tracePt t="53250" x="777875" y="3181350"/>
          <p14:tracePt t="53252" x="777875" y="3176588"/>
          <p14:tracePt t="53257" x="782638" y="3170238"/>
          <p14:tracePt t="53260" x="782638" y="3163888"/>
          <p14:tracePt t="53262" x="788988" y="3163888"/>
          <p14:tracePt t="53264" x="788988" y="3157538"/>
          <p14:tracePt t="53266" x="795338" y="3157538"/>
          <p14:tracePt t="53267" x="795338" y="3151188"/>
          <p14:tracePt t="53271" x="795338" y="3146425"/>
          <p14:tracePt t="53273" x="801688" y="3146425"/>
          <p14:tracePt t="53274" x="801688" y="3140075"/>
          <p14:tracePt t="53277" x="801688" y="3133725"/>
          <p14:tracePt t="53278" x="808038" y="3133725"/>
          <p14:tracePt t="53279" x="808038" y="3127375"/>
          <p14:tracePt t="53282" x="812800" y="3127375"/>
          <p14:tracePt t="53283" x="812800" y="3122613"/>
          <p14:tracePt t="53286" x="819150" y="3116263"/>
          <p14:tracePt t="53291" x="825500" y="3109913"/>
          <p14:tracePt t="53292" x="825500" y="3103563"/>
          <p14:tracePt t="53295" x="831850" y="3098800"/>
          <p14:tracePt t="53298" x="836613" y="3092450"/>
          <p14:tracePt t="53302" x="836613" y="3086100"/>
          <p14:tracePt t="53305" x="842963" y="3079750"/>
          <p14:tracePt t="53309" x="849313" y="3073400"/>
          <p14:tracePt t="53314" x="855663" y="3068638"/>
          <p14:tracePt t="53317" x="855663" y="3062288"/>
          <p14:tracePt t="53321" x="860425" y="3062288"/>
          <p14:tracePt t="53322" x="860425" y="3055938"/>
          <p14:tracePt t="53324" x="866775" y="3055938"/>
          <p14:tracePt t="53326" x="866775" y="3049588"/>
          <p14:tracePt t="53329" x="873125" y="3049588"/>
          <p14:tracePt t="53332" x="873125" y="3044825"/>
          <p14:tracePt t="53339" x="879475" y="3038475"/>
          <p14:tracePt t="53352" x="885825" y="3038475"/>
          <p14:tracePt t="53357" x="885825" y="3032125"/>
          <p14:tracePt t="53369" x="890588" y="3032125"/>
          <p14:tracePt t="53382" x="890588" y="3025775"/>
          <p14:tracePt t="53395" x="896938" y="3025775"/>
          <p14:tracePt t="53401" x="896938" y="3021013"/>
          <p14:tracePt t="53405" x="903288" y="3021013"/>
          <p14:tracePt t="53415" x="909638" y="3021013"/>
          <p14:tracePt t="53420" x="909638" y="3014663"/>
          <p14:tracePt t="53423" x="914400" y="3014663"/>
          <p14:tracePt t="53429" x="920750" y="3008313"/>
          <p14:tracePt t="53437" x="927100" y="3008313"/>
          <p14:tracePt t="53442" x="933450" y="3008313"/>
          <p14:tracePt t="53446" x="938213" y="3001963"/>
          <p14:tracePt t="53452" x="944563" y="3001963"/>
          <p14:tracePt t="53459" x="950913" y="3001963"/>
          <p14:tracePt t="53463" x="957263" y="3001963"/>
          <p14:tracePt t="53469" x="963613" y="3001963"/>
          <p14:tracePt t="53474" x="968375" y="3001963"/>
          <p14:tracePt t="53477" x="974725" y="3001963"/>
          <p14:tracePt t="53482" x="981075" y="3001963"/>
          <p14:tracePt t="53487" x="987425" y="3001963"/>
          <p14:tracePt t="53489" x="992188" y="3001963"/>
          <p14:tracePt t="53494" x="998538" y="3001963"/>
          <p14:tracePt t="53497" x="1004888" y="3001963"/>
          <p14:tracePt t="53501" x="1011238" y="3001963"/>
          <p14:tracePt t="53505" x="1016000" y="3001963"/>
          <p14:tracePt t="53509" x="1022350" y="3001963"/>
          <p14:tracePt t="53512" x="1028700" y="3001963"/>
          <p14:tracePt t="53515" x="1035050" y="3001963"/>
          <p14:tracePt t="53520" x="1039813" y="3001963"/>
          <p14:tracePt t="53521" x="1046163" y="3001963"/>
          <p14:tracePt t="53523" x="1046163" y="2995613"/>
          <p14:tracePt t="53524" x="1052513" y="2995613"/>
          <p14:tracePt t="53527" x="1058863" y="2995613"/>
          <p14:tracePt t="53529" x="1065213" y="2995613"/>
          <p14:tracePt t="53532" x="1069975" y="2995613"/>
          <p14:tracePt t="53534" x="1076325" y="2995613"/>
          <p14:tracePt t="53538" x="1082675" y="2995613"/>
          <p14:tracePt t="53539" x="1089025" y="2995613"/>
          <p14:tracePt t="53542" x="1093788" y="2995613"/>
          <p14:tracePt t="53545" x="1100138" y="2990850"/>
          <p14:tracePt t="53547" x="1106488" y="2990850"/>
          <p14:tracePt t="53550" x="1112838" y="2990850"/>
          <p14:tracePt t="53553" x="1117600" y="2990850"/>
          <p14:tracePt t="53555" x="1123950" y="2990850"/>
          <p14:tracePt t="53558" x="1130300" y="2990850"/>
          <p14:tracePt t="53560" x="1136650" y="2990850"/>
          <p14:tracePt t="53563" x="1143000" y="2990850"/>
          <p14:tracePt t="53566" x="1147763" y="2990850"/>
          <p14:tracePt t="53568" x="1154113" y="2990850"/>
          <p14:tracePt t="53569" x="1154113" y="2984500"/>
          <p14:tracePt t="53571" x="1160463" y="2984500"/>
          <p14:tracePt t="53574" x="1166813" y="2984500"/>
          <p14:tracePt t="53577" x="1171575" y="2984500"/>
          <p14:tracePt t="53579" x="1177925" y="2984500"/>
          <p14:tracePt t="53583" x="1184275" y="2984500"/>
          <p14:tracePt t="53586" x="1190625" y="2984500"/>
          <p14:tracePt t="53588" x="1195388" y="2984500"/>
          <p14:tracePt t="53591" x="1201738" y="2984500"/>
          <p14:tracePt t="53595" x="1208088" y="2984500"/>
          <p14:tracePt t="53597" x="1214438" y="2984500"/>
          <p14:tracePt t="53601" x="1220788" y="2984500"/>
          <p14:tracePt t="53604" x="1225550" y="2984500"/>
          <p14:tracePt t="53605" x="1231900" y="2984500"/>
          <p14:tracePt t="53608" x="1238250" y="2984500"/>
          <p14:tracePt t="53610" x="1244600" y="2984500"/>
          <p14:tracePt t="53612" x="1249363" y="2984500"/>
          <p14:tracePt t="53615" x="1255713" y="2984500"/>
          <p14:tracePt t="53617" x="1262063" y="2984500"/>
          <p14:tracePt t="53619" x="1268413" y="2990850"/>
          <p14:tracePt t="53622" x="1273175" y="2990850"/>
          <p14:tracePt t="53624" x="1279525" y="2990850"/>
          <p14:tracePt t="53626" x="1285875" y="2990850"/>
          <p14:tracePt t="53628" x="1292225" y="2990850"/>
          <p14:tracePt t="53631" x="1296988" y="2990850"/>
          <p14:tracePt t="53633" x="1303338" y="2995613"/>
          <p14:tracePt t="53635" x="1309688" y="2995613"/>
          <p14:tracePt t="53636" x="1316038" y="2995613"/>
          <p14:tracePt t="53640" x="1327150" y="2995613"/>
          <p14:tracePt t="53643" x="1333500" y="2995613"/>
          <p14:tracePt t="53644" x="1333500" y="3001963"/>
          <p14:tracePt t="53645" x="1339850" y="3001963"/>
          <p14:tracePt t="53647" x="1346200" y="3001963"/>
          <p14:tracePt t="53650" x="1350963" y="3001963"/>
          <p14:tracePt t="53651" x="1350963" y="3008313"/>
          <p14:tracePt t="53652" x="1357313" y="3008313"/>
          <p14:tracePt t="53654" x="1363663" y="3008313"/>
          <p14:tracePt t="53657" x="1370013" y="3008313"/>
          <p14:tracePt t="53659" x="1374775" y="3008313"/>
          <p14:tracePt t="53661" x="1381125" y="3014663"/>
          <p14:tracePt t="53665" x="1387475" y="3014663"/>
          <p14:tracePt t="53668" x="1393825" y="3014663"/>
          <p14:tracePt t="53673" x="1400175" y="3014663"/>
          <p14:tracePt t="53674" x="1400175" y="3021013"/>
          <p14:tracePt t="53676" x="1404938" y="3021013"/>
          <p14:tracePt t="53681" x="1411288" y="3021013"/>
          <p14:tracePt t="53686" x="1411288" y="3025775"/>
          <p14:tracePt t="53690" x="1417638" y="3025775"/>
          <p14:tracePt t="53697" x="1423988" y="3025775"/>
          <p14:tracePt t="53704" x="1423988" y="3032125"/>
          <p14:tracePt t="53709" x="1428750" y="3032125"/>
          <p14:tracePt t="53718" x="1435100" y="3038475"/>
          <p14:tracePt t="53724" x="1441450" y="3038475"/>
          <p14:tracePt t="53731" x="1447800" y="3044825"/>
          <p14:tracePt t="53736" x="1452563" y="3049588"/>
          <p14:tracePt t="53742" x="1458913" y="3049588"/>
          <p14:tracePt t="53744" x="1458913" y="3055938"/>
          <p14:tracePt t="53746" x="1465263" y="3055938"/>
          <p14:tracePt t="53753" x="1471613" y="3062288"/>
          <p14:tracePt t="53757" x="1476375" y="3068638"/>
          <p14:tracePt t="53761" x="1482725" y="3068638"/>
          <p14:tracePt t="53764" x="1489075" y="3073400"/>
          <p14:tracePt t="53768" x="1495425" y="3079750"/>
          <p14:tracePt t="53774" x="1501775" y="3086100"/>
          <p14:tracePt t="53777" x="1506538" y="3086100"/>
          <p14:tracePt t="53778" x="1506538" y="3092450"/>
          <p14:tracePt t="53780" x="1512888" y="3092450"/>
          <p14:tracePt t="53781" x="1512888" y="3098800"/>
          <p14:tracePt t="53785" x="1519238" y="3103563"/>
          <p14:tracePt t="53788" x="1525588" y="3109913"/>
          <p14:tracePt t="53792" x="1530350" y="3109913"/>
          <p14:tracePt t="53793" x="1530350" y="3116263"/>
          <p14:tracePt t="53795" x="1536700" y="3122613"/>
          <p14:tracePt t="53798" x="1543050" y="3127375"/>
          <p14:tracePt t="53801" x="1549400" y="3133725"/>
          <p14:tracePt t="53804" x="1549400" y="3140075"/>
          <p14:tracePt t="53805" x="1554163" y="3140075"/>
          <p14:tracePt t="53807" x="1554163" y="3146425"/>
          <p14:tracePt t="53808" x="1560513" y="3146425"/>
          <p14:tracePt t="53809" x="1560513" y="3151188"/>
          <p14:tracePt t="53811" x="1566863" y="3157538"/>
          <p14:tracePt t="53814" x="1573213" y="3157538"/>
          <p14:tracePt t="53815" x="1573213" y="3163888"/>
          <p14:tracePt t="53817" x="1573213" y="3170238"/>
          <p14:tracePt t="53818" x="1579563" y="3170238"/>
          <p14:tracePt t="53821" x="1584325" y="3176588"/>
          <p14:tracePt t="53823" x="1584325" y="3181350"/>
          <p14:tracePt t="53825" x="1590675" y="3187700"/>
          <p14:tracePt t="53829" x="1590675" y="3194050"/>
          <p14:tracePt t="53830" x="1597025" y="3194050"/>
          <p14:tracePt t="53831" x="1597025" y="3200400"/>
          <p14:tracePt t="53832" x="1603375" y="3200400"/>
          <p14:tracePt t="53834" x="1603375" y="3205163"/>
          <p14:tracePt t="53836" x="1608138" y="3205163"/>
          <p14:tracePt t="53838" x="1608138" y="3211513"/>
          <p14:tracePt t="53840" x="1608138" y="3217863"/>
          <p14:tracePt t="53842" x="1614488" y="3224213"/>
          <p14:tracePt t="53845" x="1614488" y="3228975"/>
          <p14:tracePt t="53846" x="1620838" y="3228975"/>
          <p14:tracePt t="53848" x="1620838" y="3235325"/>
          <p14:tracePt t="53852" x="1620838" y="3241675"/>
          <p14:tracePt t="53853" x="1627188" y="3241675"/>
          <p14:tracePt t="53855" x="1627188" y="3248025"/>
          <p14:tracePt t="53858" x="1627188" y="3252788"/>
          <p14:tracePt t="53859" x="1631950" y="3252788"/>
          <p14:tracePt t="53860" x="1631950" y="3259138"/>
          <p14:tracePt t="53863" x="1631950" y="3265488"/>
          <p14:tracePt t="53864" x="1638300" y="3265488"/>
          <p14:tracePt t="53866" x="1638300" y="3271838"/>
          <p14:tracePt t="53869" x="1638300" y="3278188"/>
          <p14:tracePt t="53871" x="1644650" y="3282950"/>
          <p14:tracePt t="53874" x="1644650" y="3289300"/>
          <p14:tracePt t="53876" x="1644650" y="3295650"/>
          <p14:tracePt t="53878" x="1651000" y="3295650"/>
          <p14:tracePt t="53879" x="1651000" y="3302000"/>
          <p14:tracePt t="53882" x="1651000" y="3306763"/>
          <p14:tracePt t="53885" x="1657350" y="3313113"/>
          <p14:tracePt t="53888" x="1657350" y="3319463"/>
          <p14:tracePt t="53890" x="1657350" y="3325813"/>
          <p14:tracePt t="53892" x="1662113" y="3325813"/>
          <p14:tracePt t="53894" x="1662113" y="3330575"/>
          <p14:tracePt t="53897" x="1662113" y="3336925"/>
          <p14:tracePt t="53899" x="1662113" y="3343275"/>
          <p14:tracePt t="53900" x="1668463" y="3343275"/>
          <p14:tracePt t="53903" x="1668463" y="3349625"/>
          <p14:tracePt t="53907" x="1668463" y="3355975"/>
          <p14:tracePt t="53908" x="1674813" y="3355975"/>
          <p14:tracePt t="53910" x="1674813" y="3360738"/>
          <p14:tracePt t="53914" x="1681163" y="3367088"/>
          <p14:tracePt t="53917" x="1681163" y="3373438"/>
          <p14:tracePt t="53923" x="1681163" y="3379788"/>
          <p14:tracePt t="53926" x="1685925" y="3384550"/>
          <p14:tracePt t="53930" x="1685925" y="3390900"/>
          <p14:tracePt t="53936" x="1685925" y="3397250"/>
          <p14:tracePt t="53937" x="1692275" y="3403600"/>
          <p14:tracePt t="53942" x="1692275" y="3408363"/>
          <p14:tracePt t="53945" x="1692275" y="3414713"/>
          <p14:tracePt t="53946" x="1698625" y="3414713"/>
          <p14:tracePt t="53950" x="1698625" y="3421063"/>
          <p14:tracePt t="53953" x="1698625" y="3427413"/>
          <p14:tracePt t="53957" x="1698625" y="3433763"/>
          <p14:tracePt t="53959" x="1704975" y="3438525"/>
          <p14:tracePt t="53961" x="1704975" y="3444875"/>
          <p14:tracePt t="53964" x="1704975" y="3451225"/>
          <p14:tracePt t="53966" x="1704975" y="3457575"/>
          <p14:tracePt t="53968" x="1704975" y="3462338"/>
          <p14:tracePt t="53971" x="1709738" y="3468688"/>
          <p14:tracePt t="53973" x="1709738" y="3475038"/>
          <p14:tracePt t="53975" x="1709738" y="3481388"/>
          <p14:tracePt t="53977" x="1709738" y="3486150"/>
          <p14:tracePt t="53980" x="1709738" y="3492500"/>
          <p14:tracePt t="53981" x="1709738" y="3498850"/>
          <p14:tracePt t="53984" x="1709738" y="3505200"/>
          <p14:tracePt t="53986" x="1709738" y="3509963"/>
          <p14:tracePt t="53989" x="1709738" y="3516313"/>
          <p14:tracePt t="53991" x="1709738" y="3522663"/>
          <p14:tracePt t="53993" x="1709738" y="3529013"/>
          <p14:tracePt t="53996" x="1709738" y="3535363"/>
          <p14:tracePt t="53998" x="1709738" y="3540125"/>
          <p14:tracePt t="54001" x="1709738" y="3546475"/>
          <p14:tracePt t="54005" x="1709738" y="3552825"/>
          <p14:tracePt t="54007" x="1709738" y="3559175"/>
          <p14:tracePt t="54008" x="1709738" y="3563938"/>
          <p14:tracePt t="54011" x="1709738" y="3570288"/>
          <p14:tracePt t="54014" x="1709738" y="3576638"/>
          <p14:tracePt t="54017" x="1709738" y="3582988"/>
          <p14:tracePt t="54021" x="1709738" y="3587750"/>
          <p14:tracePt t="54024" x="1709738" y="3594100"/>
          <p14:tracePt t="54026" x="1709738" y="3600450"/>
          <p14:tracePt t="54031" x="1709738" y="3606800"/>
          <p14:tracePt t="54034" x="1709738" y="3613150"/>
          <p14:tracePt t="54038" x="1704975" y="3617913"/>
          <p14:tracePt t="54042" x="1704975" y="3624263"/>
          <p14:tracePt t="54046" x="1704975" y="3630613"/>
          <p14:tracePt t="54050" x="1704975" y="3636963"/>
          <p14:tracePt t="54054" x="1704975" y="3641725"/>
          <p14:tracePt t="54057" x="1704975" y="3648075"/>
          <p14:tracePt t="54059" x="1698625" y="3648075"/>
          <p14:tracePt t="54062" x="1698625" y="3654425"/>
          <p14:tracePt t="54066" x="1698625" y="3660775"/>
          <p14:tracePt t="54072" x="1698625" y="3665538"/>
          <p14:tracePt t="54075" x="1698625" y="3671888"/>
          <p14:tracePt t="54078" x="1692275" y="3671888"/>
          <p14:tracePt t="54079" x="1692275" y="3678238"/>
          <p14:tracePt t="54084" x="1692275" y="3684588"/>
          <p14:tracePt t="54090" x="1692275" y="3690938"/>
          <p14:tracePt t="54093" x="1692275" y="3695700"/>
          <p14:tracePt t="54099" x="1692275" y="3702050"/>
          <p14:tracePt t="54100" x="1685925" y="3702050"/>
          <p14:tracePt t="54107" x="1685925" y="3708400"/>
          <p14:tracePt t="54117" x="1685925" y="3714750"/>
          <p14:tracePt t="54124" x="1681163" y="3714750"/>
          <p14:tracePt t="54130" x="1681163" y="3719513"/>
          <p14:tracePt t="54139" x="1681163" y="3725863"/>
          <p14:tracePt t="54166" x="1681163" y="3732213"/>
          <p14:tracePt t="54334" x="1681163" y="3725863"/>
          <p14:tracePt t="54340" x="1674813" y="3725863"/>
          <p14:tracePt t="54345" x="1674813" y="3719513"/>
          <p14:tracePt t="54361" x="1668463" y="3714750"/>
          <p14:tracePt t="54373" x="1668463" y="3708400"/>
          <p14:tracePt t="54378" x="1662113" y="3708400"/>
          <p14:tracePt t="54383" x="1662113" y="3702050"/>
          <p14:tracePt t="54394" x="1657350" y="3702050"/>
          <p14:tracePt t="54396" x="1657350" y="3695700"/>
          <p14:tracePt t="54405" x="1651000" y="3690938"/>
          <p14:tracePt t="54414" x="1651000" y="3684588"/>
          <p14:tracePt t="54415" x="1644650" y="3684588"/>
          <p14:tracePt t="54423" x="1638300" y="3678238"/>
          <p14:tracePt t="54428" x="1631950" y="3678238"/>
          <p14:tracePt t="54431" x="1631950" y="3671888"/>
          <p14:tracePt t="54435" x="1627188" y="3671888"/>
          <p14:tracePt t="54440" x="1620838" y="3671888"/>
          <p14:tracePt t="54441" x="1620838" y="3665538"/>
          <p14:tracePt t="54443" x="1614488" y="3665538"/>
          <p14:tracePt t="54448" x="1608138" y="3665538"/>
          <p14:tracePt t="54453" x="1603375" y="3665538"/>
          <p14:tracePt t="54457" x="1597025" y="3665538"/>
          <p14:tracePt t="54459" x="1597025" y="3660775"/>
          <p14:tracePt t="54461" x="1590675" y="3660775"/>
          <p14:tracePt t="54466" x="1584325" y="3660775"/>
          <p14:tracePt t="54471" x="1579563" y="3660775"/>
          <p14:tracePt t="54478" x="1573213" y="3660775"/>
          <p14:tracePt t="54482" x="1566863" y="3660775"/>
          <p14:tracePt t="54488" x="1560513" y="3660775"/>
          <p14:tracePt t="54495" x="1554163" y="3660775"/>
          <p14:tracePt t="54503" x="1549400" y="3660775"/>
          <p14:tracePt t="54510" x="1543050" y="3660775"/>
          <p14:tracePt t="54528" x="1536700" y="3660775"/>
          <p14:tracePt t="54549" x="1530350" y="3660775"/>
          <p14:tracePt t="54558" x="1525588" y="3660775"/>
          <p14:tracePt t="54565" x="1519238" y="3654425"/>
          <p14:tracePt t="54570" x="1512888" y="3654425"/>
          <p14:tracePt t="54574" x="1506538" y="3654425"/>
          <p14:tracePt t="54576" x="1501775" y="3654425"/>
          <p14:tracePt t="54581" x="1495425" y="3648075"/>
          <p14:tracePt t="54583" x="1489075" y="3648075"/>
          <p14:tracePt t="54585" x="1482725" y="3648075"/>
          <p14:tracePt t="54587" x="1482725" y="3641725"/>
          <p14:tracePt t="54590" x="1476375" y="3641725"/>
          <p14:tracePt t="54591" x="1471613" y="3641725"/>
          <p14:tracePt t="54593" x="1465263" y="3641725"/>
          <p14:tracePt t="54596" x="1458913" y="3641725"/>
          <p14:tracePt t="54598" x="1452563" y="3636963"/>
          <p14:tracePt t="54601" x="1447800" y="3636963"/>
          <p14:tracePt t="54605" x="1435100" y="3636963"/>
          <p14:tracePt t="54608" x="1428750" y="3630613"/>
          <p14:tracePt t="54610" x="1423988" y="3630613"/>
          <p14:tracePt t="54613" x="1417638" y="3630613"/>
          <p14:tracePt t="54615" x="1411288" y="3630613"/>
          <p14:tracePt t="54619" x="1404938" y="3630613"/>
          <p14:tracePt t="54621" x="1400175" y="3624263"/>
          <p14:tracePt t="54624" x="1393825" y="3624263"/>
          <p14:tracePt t="54627" x="1387475" y="3624263"/>
          <p14:tracePt t="54629" x="1387475" y="3617913"/>
          <p14:tracePt t="54631" x="1381125" y="3617913"/>
          <p14:tracePt t="54636" x="1374775" y="3617913"/>
          <p14:tracePt t="54641" x="1370013" y="3613150"/>
          <p14:tracePt t="54647" x="1363663" y="3613150"/>
          <p14:tracePt t="54654" x="1357313" y="3606800"/>
          <p14:tracePt t="54662" x="1350963" y="3606800"/>
          <p14:tracePt t="54664" x="1350963" y="3600450"/>
          <p14:tracePt t="54673" x="1346200" y="3594100"/>
          <p14:tracePt t="54681" x="1339850" y="3594100"/>
          <p14:tracePt t="54683" x="1339850" y="3587750"/>
          <p14:tracePt t="54690" x="1333500" y="3582988"/>
          <p14:tracePt t="54695" x="1327150" y="3576638"/>
          <p14:tracePt t="54701" x="1327150" y="3570288"/>
          <p14:tracePt t="54705" x="1322388" y="3570288"/>
          <p14:tracePt t="54707" x="1322388" y="3563938"/>
          <p14:tracePt t="54711" x="1316038" y="3563938"/>
          <p14:tracePt t="54712" x="1316038" y="3559175"/>
          <p14:tracePt t="54718" x="1309688" y="3559175"/>
          <p14:tracePt t="54721" x="1309688" y="3552825"/>
          <p14:tracePt t="54724" x="1309688" y="3546475"/>
          <p14:tracePt t="54729" x="1303338" y="3546475"/>
          <p14:tracePt t="54733" x="1303338" y="3540125"/>
          <p14:tracePt t="54740" x="1296988" y="3535363"/>
          <p14:tracePt t="54746" x="1296988" y="3529013"/>
          <p14:tracePt t="54748" x="1292225" y="3529013"/>
          <p14:tracePt t="54754" x="1292225" y="3522663"/>
          <p14:tracePt t="54757" x="1292225" y="3516313"/>
          <p14:tracePt t="54759" x="1285875" y="3516313"/>
          <p14:tracePt t="54762" x="1285875" y="3509963"/>
          <p14:tracePt t="54769" x="1279525" y="3505200"/>
          <p14:tracePt t="54773" x="1279525" y="3498850"/>
          <p14:tracePt t="54774" x="1273175" y="3498850"/>
          <p14:tracePt t="54777" x="1273175" y="3492500"/>
          <p14:tracePt t="54781" x="1273175" y="3486150"/>
          <p14:tracePt t="54783" x="1268413" y="3486150"/>
          <p14:tracePt t="54785" x="1268413" y="3481388"/>
          <p14:tracePt t="54790" x="1268413" y="3475038"/>
          <p14:tracePt t="54791" x="1262063" y="3475038"/>
          <p14:tracePt t="54793" x="1262063" y="3468688"/>
          <p14:tracePt t="54798" x="1255713" y="3462338"/>
          <p14:tracePt t="54800" x="1255713" y="3457575"/>
          <p14:tracePt t="54804" x="1255713" y="3451225"/>
          <p14:tracePt t="54806" x="1255713" y="3444875"/>
          <p14:tracePt t="54808" x="1249363" y="3444875"/>
          <p14:tracePt t="54809" x="1249363" y="3438525"/>
          <p14:tracePt t="54813" x="1249363" y="3433763"/>
          <p14:tracePt t="54815" x="1249363" y="3427413"/>
          <p14:tracePt t="54816" x="1244600" y="3427413"/>
          <p14:tracePt t="54818" x="1244600" y="3421063"/>
          <p14:tracePt t="54821" x="1244600" y="3414713"/>
          <p14:tracePt t="54823" x="1238250" y="3408363"/>
          <p14:tracePt t="54826" x="1238250" y="3403600"/>
          <p14:tracePt t="54828" x="1238250" y="3397250"/>
          <p14:tracePt t="54830" x="1231900" y="3390900"/>
          <p14:tracePt t="54833" x="1231900" y="3384550"/>
          <p14:tracePt t="54836" x="1225550" y="3379788"/>
          <p14:tracePt t="54838" x="1225550" y="3373438"/>
          <p14:tracePt t="54841" x="1220788" y="3373438"/>
          <p14:tracePt t="54841" x="1220788" y="3367088"/>
          <p14:tracePt t="54843" x="1220788" y="3360738"/>
          <p14:tracePt t="54844" x="1214438" y="3360738"/>
          <p14:tracePt t="54845" x="1214438" y="3355975"/>
          <p14:tracePt t="54847" x="1214438" y="3349625"/>
          <p14:tracePt t="54848" x="1208088" y="3349625"/>
          <p14:tracePt t="54850" x="1208088" y="3343275"/>
          <p14:tracePt t="54851" x="1201738" y="3343275"/>
          <p14:tracePt t="54852" x="1201738" y="3336925"/>
          <p14:tracePt t="54854" x="1201738" y="3330575"/>
          <p14:tracePt t="54857" x="1195388" y="3325813"/>
          <p14:tracePt t="54858" x="1190625" y="3319463"/>
          <p14:tracePt t="54860" x="1190625" y="3313113"/>
          <p14:tracePt t="54861" x="1184275" y="3313113"/>
          <p14:tracePt t="54862" x="1184275" y="3306763"/>
          <p14:tracePt t="54864" x="1177925" y="3302000"/>
          <p14:tracePt t="54868" x="1171575" y="3295650"/>
          <p14:tracePt t="54869" x="1166813" y="3289300"/>
          <p14:tracePt t="54871" x="1166813" y="3282950"/>
          <p14:tracePt t="54874" x="1160463" y="3278188"/>
          <p14:tracePt t="54875" x="1154113" y="3278188"/>
          <p14:tracePt t="54876" x="1154113" y="3271838"/>
          <p14:tracePt t="54878" x="1147763" y="3265488"/>
          <p14:tracePt t="54880" x="1143000" y="3259138"/>
          <p14:tracePt t="54883" x="1136650" y="3252788"/>
          <p14:tracePt t="54885" x="1130300" y="3252788"/>
          <p14:tracePt t="54886" x="1130300" y="3248025"/>
          <p14:tracePt t="54894" x="1117600" y="3235325"/>
          <p14:tracePt t="54895" x="1112838" y="3228975"/>
          <p14:tracePt t="54897" x="1106488" y="3224213"/>
          <p14:tracePt t="54899" x="1100138" y="3224213"/>
          <p14:tracePt t="54901" x="1100138" y="3217863"/>
          <p14:tracePt t="54902" x="1093788" y="3217863"/>
          <p14:tracePt t="54908" x="1082675" y="3205163"/>
          <p14:tracePt t="54911" x="1076325" y="3205163"/>
          <p14:tracePt t="54914" x="1069975" y="3200400"/>
          <p14:tracePt t="54917" x="1065213" y="3200400"/>
          <p14:tracePt t="54918" x="1065213" y="3194050"/>
          <p14:tracePt t="54919" x="1058863" y="3194050"/>
          <p14:tracePt t="54923" x="1052513" y="3187700"/>
          <p14:tracePt t="54926" x="1046163" y="3187700"/>
          <p14:tracePt t="54929" x="1039813" y="3187700"/>
          <p14:tracePt t="54930" x="1039813" y="3181350"/>
          <p14:tracePt t="54931" x="1035050" y="3181350"/>
          <p14:tracePt t="54937" x="1028700" y="3181350"/>
          <p14:tracePt t="54939" x="1028700" y="3176588"/>
          <p14:tracePt t="54941" x="1022350" y="3176588"/>
          <p14:tracePt t="54945" x="1016000" y="3176588"/>
          <p14:tracePt t="54948" x="1011238" y="3176588"/>
          <p14:tracePt t="54950" x="1011238" y="3170238"/>
          <p14:tracePt t="54954" x="1004888" y="3170238"/>
          <p14:tracePt t="54957" x="998538" y="3170238"/>
          <p14:tracePt t="54963" x="992188" y="3170238"/>
          <p14:tracePt t="54965" x="987425" y="3170238"/>
          <p14:tracePt t="54970" x="987425" y="3163888"/>
          <p14:tracePt t="54971" x="981075" y="3163888"/>
          <p14:tracePt t="54974" x="974725" y="3163888"/>
          <p14:tracePt t="54979" x="968375" y="3163888"/>
          <p14:tracePt t="54984" x="963613" y="3163888"/>
          <p14:tracePt t="54987" x="957263" y="3163888"/>
          <p14:tracePt t="54990" x="957263" y="3157538"/>
          <p14:tracePt t="54992" x="950913" y="3157538"/>
          <p14:tracePt t="54996" x="944563" y="3157538"/>
          <p14:tracePt t="55000" x="938213" y="3151188"/>
          <p14:tracePt t="55006" x="933450" y="3151188"/>
          <p14:tracePt t="55021" x="903288" y="3140075"/>
          <p14:tracePt t="55025" x="896938" y="3140075"/>
          <p14:tracePt t="55028" x="896938" y="3133725"/>
          <p14:tracePt t="55032" x="890588" y="3133725"/>
          <p14:tracePt t="55036" x="885825" y="3133725"/>
          <p14:tracePt t="55041" x="885825" y="3127375"/>
          <p14:tracePt t="55042" x="879475" y="3127375"/>
          <p14:tracePt t="55049" x="879475" y="3122613"/>
          <p14:tracePt t="55051" x="873125" y="3122613"/>
          <p14:tracePt t="55057" x="866775" y="3122613"/>
          <p14:tracePt t="55061" x="866775" y="3116263"/>
          <p14:tracePt t="55064" x="860425" y="3116263"/>
          <p14:tracePt t="55068" x="860425" y="3109913"/>
          <p14:tracePt t="55074" x="855663" y="3109913"/>
          <p14:tracePt t="55076" x="855663" y="3103563"/>
          <p14:tracePt t="55079" x="849313" y="3103563"/>
          <p14:tracePt t="55082" x="849313" y="3098800"/>
          <p14:tracePt t="55087" x="842963" y="3092450"/>
          <p14:tracePt t="55091" x="836613" y="3086100"/>
          <p14:tracePt t="55096" x="831850" y="3079750"/>
          <p14:tracePt t="55100" x="831850" y="3073400"/>
          <p14:tracePt t="55103" x="825500" y="3073400"/>
          <p14:tracePt t="55105" x="819150" y="3068638"/>
          <p14:tracePt t="55108" x="819150" y="3062288"/>
          <p14:tracePt t="55110" x="812800" y="3062288"/>
          <p14:tracePt t="55112" x="812800" y="3055938"/>
          <p14:tracePt t="55115" x="808038" y="3055938"/>
          <p14:tracePt t="55117" x="808038" y="3049588"/>
          <p14:tracePt t="55121" x="801688" y="3044825"/>
          <p14:tracePt t="55124" x="795338" y="3044825"/>
          <p14:tracePt t="55127" x="795338" y="3038475"/>
          <p14:tracePt t="55129" x="788988" y="3038475"/>
          <p14:tracePt t="55131" x="788988" y="3032125"/>
          <p14:tracePt t="55134" x="782638" y="3032125"/>
          <p14:tracePt t="55137" x="782638" y="3025775"/>
          <p14:tracePt t="55140" x="777875" y="3025775"/>
          <p14:tracePt t="55143" x="777875" y="3021013"/>
          <p14:tracePt t="55147" x="771525" y="3021013"/>
          <p14:tracePt t="55149" x="771525" y="3014663"/>
          <p14:tracePt t="55157" x="771525" y="3008313"/>
          <p14:tracePt t="55158" x="765175" y="3008313"/>
          <p14:tracePt t="55160" x="765175" y="3001963"/>
          <p14:tracePt t="55164" x="765175" y="2995613"/>
          <p14:tracePt t="55167" x="765175" y="2990850"/>
          <p14:tracePt t="55169" x="765175" y="2984500"/>
          <p14:tracePt t="55171" x="758825" y="2984500"/>
          <p14:tracePt t="55174" x="758825" y="2971800"/>
          <p14:tracePt t="55175" x="758825" y="2967038"/>
          <p14:tracePt t="55177" x="758825" y="2960688"/>
          <p14:tracePt t="55179" x="758825" y="2954338"/>
          <p14:tracePt t="55180" x="758825" y="2947988"/>
          <p14:tracePt t="55182" x="758825" y="2943225"/>
          <p14:tracePt t="55183" x="758825" y="2936875"/>
          <p14:tracePt t="55185" x="754063" y="2930525"/>
          <p14:tracePt t="55186" x="754063" y="2924175"/>
          <p14:tracePt t="55187" x="754063" y="2919413"/>
          <p14:tracePt t="55189" x="754063" y="2913063"/>
          <p14:tracePt t="55190" x="754063" y="2906713"/>
          <p14:tracePt t="55191" x="754063" y="2900363"/>
          <p14:tracePt t="55192" x="754063" y="2894013"/>
          <p14:tracePt t="55194" x="754063" y="2889250"/>
          <p14:tracePt t="55195" x="754063" y="2882900"/>
          <p14:tracePt t="55196" x="754063" y="2876550"/>
          <p14:tracePt t="55197" x="754063" y="2870200"/>
          <p14:tracePt t="55198" x="747713" y="2865438"/>
          <p14:tracePt t="55200" x="747713" y="2859088"/>
          <p14:tracePt t="55201" x="747713" y="2852738"/>
          <p14:tracePt t="55202" x="747713" y="2846388"/>
          <p14:tracePt t="55204" x="747713" y="2841625"/>
          <p14:tracePt t="55207" x="747713" y="2822575"/>
          <p14:tracePt t="55209" x="747713" y="2816225"/>
          <p14:tracePt t="55210" x="747713" y="2811463"/>
          <p14:tracePt t="55211" x="747713" y="2805113"/>
          <p14:tracePt t="55213" x="741363" y="2798763"/>
          <p14:tracePt t="55214" x="741363" y="2792413"/>
          <p14:tracePt t="55216" x="741363" y="2787650"/>
          <p14:tracePt t="55217" x="741363" y="2781300"/>
          <p14:tracePt t="55219" x="741363" y="2774950"/>
          <p14:tracePt t="55220" x="741363" y="2768600"/>
          <p14:tracePt t="55222" x="741363" y="2763838"/>
          <p14:tracePt t="55224" x="741363" y="2757488"/>
          <p14:tracePt t="55226" x="735013" y="2751138"/>
          <p14:tracePt t="55228" x="735013" y="2744788"/>
          <p14:tracePt t="55230" x="735013" y="2738438"/>
          <p14:tracePt t="55232" x="735013" y="2733675"/>
          <p14:tracePt t="55235" x="735013" y="2727325"/>
          <p14:tracePt t="55237" x="735013" y="2720975"/>
          <p14:tracePt t="55239" x="730250" y="2720975"/>
          <p14:tracePt t="55241" x="730250" y="2714625"/>
          <p14:tracePt t="55244" x="730250" y="2709863"/>
          <p14:tracePt t="55248" x="730250" y="2703513"/>
          <p14:tracePt t="55254" x="730250" y="2697163"/>
          <p14:tracePt t="55258" x="730250" y="2690813"/>
          <p14:tracePt t="55264" x="730250" y="2686050"/>
          <p14:tracePt t="55269" x="730250" y="2679700"/>
          <p14:tracePt t="55274" x="730250" y="2673350"/>
          <p14:tracePt t="55280" x="730250" y="2667000"/>
          <p14:tracePt t="55286" x="730250" y="2662238"/>
          <p14:tracePt t="55290" x="730250" y="2655888"/>
          <p14:tracePt t="55292" x="735013" y="2655888"/>
          <p14:tracePt t="55297" x="735013" y="2649538"/>
          <p14:tracePt t="55303" x="735013" y="2643188"/>
          <p14:tracePt t="55304" x="741363" y="2643188"/>
          <p14:tracePt t="55307" x="741363" y="2636838"/>
          <p14:tracePt t="55313" x="741363" y="2632075"/>
          <p14:tracePt t="55315" x="747713" y="2632075"/>
          <p14:tracePt t="55317" x="747713" y="2625725"/>
          <p14:tracePt t="55323" x="747713" y="2619375"/>
          <p14:tracePt t="55326" x="754063" y="2619375"/>
          <p14:tracePt t="55328" x="754063" y="2613025"/>
          <p14:tracePt t="55333" x="758825" y="2608263"/>
          <p14:tracePt t="55338" x="758825" y="2601913"/>
          <p14:tracePt t="55340" x="765175" y="2601913"/>
          <p14:tracePt t="55343" x="765175" y="2595563"/>
          <p14:tracePt t="55348" x="771525" y="2589213"/>
          <p14:tracePt t="55355" x="777875" y="2584450"/>
          <p14:tracePt t="55359" x="782638" y="2578100"/>
          <p14:tracePt t="55363" x="788988" y="2571750"/>
          <p14:tracePt t="55366" x="795338" y="2571750"/>
          <p14:tracePt t="55367" x="795338" y="2565400"/>
          <p14:tracePt t="55371" x="801688" y="2565400"/>
          <p14:tracePt t="55373" x="801688" y="2559050"/>
          <p14:tracePt t="55375" x="808038" y="2559050"/>
          <p14:tracePt t="55377" x="808038" y="2554288"/>
          <p14:tracePt t="55378" x="812800" y="2554288"/>
          <p14:tracePt t="55381" x="819150" y="2554288"/>
          <p14:tracePt t="55382" x="819150" y="2547938"/>
          <p14:tracePt t="55385" x="825500" y="2547938"/>
          <p14:tracePt t="55389" x="831850" y="2541588"/>
          <p14:tracePt t="55391" x="836613" y="2541588"/>
          <p14:tracePt t="55394" x="842963" y="2541588"/>
          <p14:tracePt t="55395" x="842963" y="2535238"/>
          <p14:tracePt t="55397" x="849313" y="2535238"/>
          <p14:tracePt t="55400" x="855663" y="2535238"/>
          <p14:tracePt t="55401" x="855663" y="2530475"/>
          <p14:tracePt t="55402" x="860425" y="2530475"/>
          <p14:tracePt t="55405" x="866775" y="2530475"/>
          <p14:tracePt t="55407" x="873125" y="2530475"/>
          <p14:tracePt t="55410" x="879475" y="2524125"/>
          <p14:tracePt t="55412" x="885825" y="2524125"/>
          <p14:tracePt t="55415" x="890588" y="2524125"/>
          <p14:tracePt t="55417" x="896938" y="2524125"/>
          <p14:tracePt t="55419" x="903288" y="2517775"/>
          <p14:tracePt t="55423" x="914400" y="2517775"/>
          <p14:tracePt t="55426" x="920750" y="2517775"/>
          <p14:tracePt t="55428" x="927100" y="2511425"/>
          <p14:tracePt t="55429" x="933450" y="2511425"/>
          <p14:tracePt t="55433" x="938213" y="2511425"/>
          <p14:tracePt t="55437" x="950913" y="2511425"/>
          <p14:tracePt t="55440" x="957263" y="2511425"/>
          <p14:tracePt t="55443" x="963613" y="2511425"/>
          <p14:tracePt t="55444" x="968375" y="2506663"/>
          <p14:tracePt t="55446" x="974725" y="2506663"/>
          <p14:tracePt t="55448" x="981075" y="2506663"/>
          <p14:tracePt t="55450" x="987425" y="2506663"/>
          <p14:tracePt t="55454" x="998538" y="2506663"/>
          <p14:tracePt t="55457" x="1004888" y="2506663"/>
          <p14:tracePt t="55461" x="1016000" y="2506663"/>
          <p14:tracePt t="55464" x="1022350" y="2506663"/>
          <p14:tracePt t="55467" x="1035050" y="2506663"/>
          <p14:tracePt t="55470" x="1039813" y="2500313"/>
          <p14:tracePt t="55472" x="1046163" y="2500313"/>
          <p14:tracePt t="55474" x="1052513" y="2500313"/>
          <p14:tracePt t="55477" x="1058863" y="2500313"/>
          <p14:tracePt t="55479" x="1065213" y="2500313"/>
          <p14:tracePt t="55481" x="1069975" y="2500313"/>
          <p14:tracePt t="55483" x="1076325" y="2500313"/>
          <p14:tracePt t="55485" x="1082675" y="2500313"/>
          <p14:tracePt t="55487" x="1089025" y="2500313"/>
          <p14:tracePt t="55490" x="1093788" y="2500313"/>
          <p14:tracePt t="55491" x="1100138" y="2500313"/>
          <p14:tracePt t="55492" x="1106488" y="2500313"/>
          <p14:tracePt t="55496" x="1117600" y="2500313"/>
          <p14:tracePt t="55497" x="1123950" y="2500313"/>
          <p14:tracePt t="55500" x="1130300" y="2500313"/>
          <p14:tracePt t="55501" x="1136650" y="2500313"/>
          <p14:tracePt t="55504" x="1143000" y="2500313"/>
          <p14:tracePt t="55505" x="1147763" y="2500313"/>
          <p14:tracePt t="55507" x="1154113" y="2500313"/>
          <p14:tracePt t="55508" x="1154113" y="2493963"/>
          <p14:tracePt t="55509" x="1160463" y="2493963"/>
          <p14:tracePt t="55510" x="1166813" y="2493963"/>
          <p14:tracePt t="55512" x="1171575" y="2493963"/>
          <p14:tracePt t="55514" x="1177925" y="2493963"/>
          <p14:tracePt t="55517" x="1184275" y="2493963"/>
          <p14:tracePt t="55519" x="1190625" y="2493963"/>
          <p14:tracePt t="55522" x="1195388" y="2493963"/>
          <p14:tracePt t="55524" x="1201738" y="2493963"/>
          <p14:tracePt t="55526" x="1208088" y="2493963"/>
          <p14:tracePt t="55528" x="1214438" y="2493963"/>
          <p14:tracePt t="55529" x="1214438" y="2487613"/>
          <p14:tracePt t="55530" x="1220788" y="2487613"/>
          <p14:tracePt t="55532" x="1225550" y="2487613"/>
          <p14:tracePt t="55535" x="1231900" y="2487613"/>
          <p14:tracePt t="55539" x="1238250" y="2487613"/>
          <p14:tracePt t="55542" x="1244600" y="2487613"/>
          <p14:tracePt t="55547" x="1249363" y="2487613"/>
          <p14:tracePt t="55551" x="1255713" y="2487613"/>
          <p14:tracePt t="55555" x="1262063" y="2487613"/>
          <p14:tracePt t="55560" x="1268413" y="2487613"/>
          <p14:tracePt t="55569" x="1273175" y="2487613"/>
          <p14:tracePt t="55583" x="1279525" y="2487613"/>
          <p14:tracePt t="55641" x="1285875" y="2487613"/>
          <p14:tracePt t="55644" x="1285875" y="2493963"/>
          <p14:tracePt t="55649" x="1292225" y="2493963"/>
          <p14:tracePt t="55653" x="1292225" y="2500313"/>
          <p14:tracePt t="55654" x="1296988" y="2500313"/>
          <p14:tracePt t="55657" x="1303338" y="2506663"/>
          <p14:tracePt t="55662" x="1309688" y="2511425"/>
          <p14:tracePt t="55664" x="1316038" y="2511425"/>
          <p14:tracePt t="55668" x="1322388" y="2517775"/>
          <p14:tracePt t="55672" x="1327150" y="2524125"/>
          <p14:tracePt t="55674" x="1333500" y="2524125"/>
          <p14:tracePt t="55677" x="1339850" y="2530475"/>
          <p14:tracePt t="55680" x="1346200" y="2530475"/>
          <p14:tracePt t="55682" x="1350963" y="2535238"/>
          <p14:tracePt t="55685" x="1357313" y="2541588"/>
          <p14:tracePt t="55691" x="1370013" y="2547938"/>
          <p14:tracePt t="55693" x="1374775" y="2554288"/>
          <p14:tracePt t="55695" x="1381125" y="2554288"/>
          <p14:tracePt t="55697" x="1387475" y="2559050"/>
          <p14:tracePt t="55699" x="1393825" y="2559050"/>
          <p14:tracePt t="55702" x="1400175" y="2565400"/>
          <p14:tracePt t="55704" x="1404938" y="2565400"/>
          <p14:tracePt t="55708" x="1417638" y="2571750"/>
          <p14:tracePt t="55711" x="1423988" y="2578100"/>
          <p14:tracePt t="55714" x="1428750" y="2578100"/>
          <p14:tracePt t="55715" x="1435100" y="2578100"/>
          <p14:tracePt t="55717" x="1441450" y="2584450"/>
          <p14:tracePt t="55720" x="1447800" y="2589213"/>
          <p14:tracePt t="55723" x="1452563" y="2589213"/>
          <p14:tracePt t="55724" x="1458913" y="2589213"/>
          <p14:tracePt t="55725" x="1458913" y="2595563"/>
          <p14:tracePt t="55727" x="1465263" y="2595563"/>
          <p14:tracePt t="55729" x="1471613" y="2601913"/>
          <p14:tracePt t="55731" x="1476375" y="2601913"/>
          <p14:tracePt t="55734" x="1482725" y="2601913"/>
          <p14:tracePt t="55734" x="1482725" y="2608263"/>
          <p14:tracePt t="55735" x="1489075" y="2608263"/>
          <p14:tracePt t="55737" x="1495425" y="2608263"/>
          <p14:tracePt t="55738" x="1495425" y="2613025"/>
          <p14:tracePt t="55741" x="1501775" y="2613025"/>
          <p14:tracePt t="55743" x="1506538" y="2613025"/>
          <p14:tracePt t="55744" x="1506538" y="2619375"/>
          <p14:tracePt t="55745" x="1512888" y="2619375"/>
          <p14:tracePt t="55748" x="1519238" y="2625725"/>
          <p14:tracePt t="55749" x="1525588" y="2625725"/>
          <p14:tracePt t="55751" x="1530350" y="2625725"/>
          <p14:tracePt t="55752" x="1530350" y="2632075"/>
          <p14:tracePt t="55755" x="1536700" y="2632075"/>
          <p14:tracePt t="55758" x="1543050" y="2636838"/>
          <p14:tracePt t="55759" x="1549400" y="2636838"/>
          <p14:tracePt t="55763" x="1554163" y="2643188"/>
          <p14:tracePt t="55765" x="1560513" y="2643188"/>
          <p14:tracePt t="55769" x="1566863" y="2649538"/>
          <p14:tracePt t="55771" x="1573213" y="2649538"/>
          <p14:tracePt t="55773" x="1573213" y="2655888"/>
          <p14:tracePt t="55774" x="1579563" y="2655888"/>
          <p14:tracePt t="55777" x="1584325" y="2655888"/>
          <p14:tracePt t="55778" x="1584325" y="2662238"/>
          <p14:tracePt t="55781" x="1590675" y="2662238"/>
          <p14:tracePt t="55785" x="1597025" y="2667000"/>
          <p14:tracePt t="55789" x="1603375" y="2667000"/>
          <p14:tracePt t="55791" x="1603375" y="2673350"/>
          <p14:tracePt t="55793" x="1608138" y="2673350"/>
          <p14:tracePt t="55797" x="1614488" y="2673350"/>
          <p14:tracePt t="55800" x="1614488" y="2679700"/>
          <p14:tracePt t="55804" x="1620838" y="2679700"/>
          <p14:tracePt t="55806" x="1620838" y="2686050"/>
          <p14:tracePt t="55809" x="1627188" y="2686050"/>
          <p14:tracePt t="55813" x="1627188" y="2690813"/>
          <p14:tracePt t="55817" x="1631950" y="2690813"/>
          <p14:tracePt t="55824" x="1638300" y="2697163"/>
          <p14:tracePt t="55829" x="1644650" y="2703513"/>
          <p14:tracePt t="55834" x="1644650" y="2709863"/>
          <p14:tracePt t="55838" x="1651000" y="2709863"/>
          <p14:tracePt t="55841" x="1657350" y="2714625"/>
          <p14:tracePt t="55843" x="1657350" y="2720975"/>
          <p14:tracePt t="55846" x="1662113" y="2720975"/>
          <p14:tracePt t="55848" x="1662113" y="2727325"/>
          <p14:tracePt t="55851" x="1668463" y="2727325"/>
          <p14:tracePt t="55852" x="1668463" y="2733675"/>
          <p14:tracePt t="55858" x="1674813" y="2738438"/>
          <p14:tracePt t="55860" x="1674813" y="2744788"/>
          <p14:tracePt t="55861" x="1681163" y="2744788"/>
          <p14:tracePt t="55865" x="1681163" y="2751138"/>
          <p14:tracePt t="55866" x="1685925" y="2751138"/>
          <p14:tracePt t="55870" x="1685925" y="2757488"/>
          <p14:tracePt t="55873" x="1692275" y="2757488"/>
          <p14:tracePt t="55875" x="1692275" y="2763838"/>
          <p14:tracePt t="55876" x="1698625" y="2763838"/>
          <p14:tracePt t="55881" x="1698625" y="2768600"/>
          <p14:tracePt t="55882" x="1704975" y="2768600"/>
          <p14:tracePt t="55887" x="1704975" y="2774950"/>
          <p14:tracePt t="55889" x="1709738" y="2774950"/>
          <p14:tracePt t="55893" x="1709738" y="2781300"/>
          <p14:tracePt t="55895" x="1716088" y="2781300"/>
          <p14:tracePt t="55900" x="1716088" y="2787650"/>
          <p14:tracePt t="55906" x="1722438" y="2787650"/>
          <p14:tracePt t="55908" x="1722438" y="2792413"/>
          <p14:tracePt t="55916" x="1722438" y="2798763"/>
          <p14:tracePt t="55920" x="1728788" y="2798763"/>
          <p14:tracePt t="55923" x="1728788" y="2805113"/>
          <p14:tracePt t="55930" x="1728788" y="2811463"/>
          <p14:tracePt t="55932" x="1733550" y="2811463"/>
          <p14:tracePt t="55940" x="1733550" y="2816225"/>
          <p14:tracePt t="55943" x="1733550" y="2822575"/>
          <p14:tracePt t="55948" x="1739900" y="2828925"/>
          <p14:tracePt t="55954" x="1739900" y="2835275"/>
          <p14:tracePt t="55958" x="1739900" y="2841625"/>
          <p14:tracePt t="55961" x="1746250" y="2841625"/>
          <p14:tracePt t="55965" x="1746250" y="2846388"/>
          <p14:tracePt t="55970" x="1746250" y="2852738"/>
          <p14:tracePt t="55975" x="1746250" y="2859088"/>
          <p14:tracePt t="55985" x="1746250" y="2865438"/>
          <p14:tracePt t="55992" x="1746250" y="2870200"/>
          <p14:tracePt t="55999" x="1746250" y="2876550"/>
          <p14:tracePt t="56005" x="1746250" y="2882900"/>
          <p14:tracePt t="56022" x="1746250" y="2900363"/>
          <p14:tracePt t="56025" x="1746250" y="2906713"/>
          <p14:tracePt t="56026" x="1739900" y="2906713"/>
          <p14:tracePt t="56029" x="1739900" y="2913063"/>
          <p14:tracePt t="56032" x="1739900" y="2919413"/>
          <p14:tracePt t="56035" x="1739900" y="2924175"/>
          <p14:tracePt t="56038" x="1733550" y="2924175"/>
          <p14:tracePt t="56040" x="1733550" y="2930525"/>
          <p14:tracePt t="56043" x="1733550" y="2936875"/>
          <p14:tracePt t="56048" x="1728788" y="2943225"/>
          <p14:tracePt t="56052" x="1728788" y="2947988"/>
          <p14:tracePt t="56057" x="1722438" y="2947988"/>
          <p14:tracePt t="56058" x="1722438" y="2954338"/>
          <p14:tracePt t="56063" x="1722438" y="2960688"/>
          <p14:tracePt t="56071" x="1716088" y="2967038"/>
          <p14:tracePt t="56077" x="1716088" y="2971800"/>
          <p14:tracePt t="56081" x="1709738" y="2971800"/>
          <p14:tracePt t="56087" x="1709738" y="2978150"/>
          <p14:tracePt t="56092" x="1704975" y="2978150"/>
          <p14:tracePt t="56095" x="1704975" y="2984500"/>
          <p14:tracePt t="56100" x="1698625" y="2990850"/>
          <p14:tracePt t="56104" x="1692275" y="2990850"/>
          <p14:tracePt t="56108" x="1685925" y="2995613"/>
          <p14:tracePt t="56112" x="1681163" y="3001963"/>
          <p14:tracePt t="56115" x="1674813" y="3001963"/>
          <p14:tracePt t="56119" x="1668463" y="3008313"/>
          <p14:tracePt t="56122" x="1662113" y="3008313"/>
          <p14:tracePt t="56124" x="1657350" y="3014663"/>
          <p14:tracePt t="56127" x="1651000" y="3014663"/>
          <p14:tracePt t="56129" x="1651000" y="3021013"/>
          <p14:tracePt t="56130" x="1644650" y="3021013"/>
          <p14:tracePt t="56133" x="1638300" y="3021013"/>
          <p14:tracePt t="56135" x="1638300" y="3025775"/>
          <p14:tracePt t="56137" x="1631950" y="3025775"/>
          <p14:tracePt t="56141" x="1620838" y="3032125"/>
          <p14:tracePt t="56144" x="1614488" y="3032125"/>
          <p14:tracePt t="56147" x="1608138" y="3038475"/>
          <p14:tracePt t="56150" x="1603375" y="3038475"/>
          <p14:tracePt t="56152" x="1597025" y="3038475"/>
          <p14:tracePt t="56156" x="1590675" y="3044825"/>
          <p14:tracePt t="56158" x="1584325" y="3044825"/>
          <p14:tracePt t="56161" x="1579563" y="3044825"/>
          <p14:tracePt t="56162" x="1579563" y="3049588"/>
          <p14:tracePt t="56164" x="1573213" y="3049588"/>
          <p14:tracePt t="56167" x="1566863" y="3049588"/>
          <p14:tracePt t="56170" x="1560513" y="3049588"/>
          <p14:tracePt t="56174" x="1554163" y="3055938"/>
          <p14:tracePt t="56177" x="1549400" y="3055938"/>
          <p14:tracePt t="56179" x="1543050" y="3055938"/>
          <p14:tracePt t="56182" x="1536700" y="3055938"/>
          <p14:tracePt t="56185" x="1530350" y="3062288"/>
          <p14:tracePt t="56189" x="1525588" y="3062288"/>
          <p14:tracePt t="56191" x="1519238" y="3062288"/>
          <p14:tracePt t="56193" x="1519238" y="3068638"/>
          <p14:tracePt t="56194" x="1512888" y="3068638"/>
          <p14:tracePt t="56196" x="1506538" y="3068638"/>
          <p14:tracePt t="56199" x="1501775" y="3068638"/>
          <p14:tracePt t="56201" x="1495425" y="3068638"/>
          <p14:tracePt t="56204" x="1489075" y="3073400"/>
          <p14:tracePt t="56207" x="1482725" y="3073400"/>
          <p14:tracePt t="56209" x="1476375" y="3073400"/>
          <p14:tracePt t="56211" x="1471613" y="3073400"/>
          <p14:tracePt t="56214" x="1465263" y="3079750"/>
          <p14:tracePt t="56216" x="1458913" y="3079750"/>
          <p14:tracePt t="56217" x="1452563" y="3079750"/>
          <p14:tracePt t="56221" x="1447800" y="3079750"/>
          <p14:tracePt t="56223" x="1441450" y="3079750"/>
          <p14:tracePt t="56224" x="1435100" y="3079750"/>
          <p14:tracePt t="56226" x="1428750" y="3079750"/>
          <p14:tracePt t="56228" x="1423988" y="3079750"/>
          <p14:tracePt t="56230" x="1417638" y="3086100"/>
          <p14:tracePt t="56233" x="1411288" y="3086100"/>
          <p14:tracePt t="56235" x="1404938" y="3086100"/>
          <p14:tracePt t="56237" x="1400175" y="3086100"/>
          <p14:tracePt t="56241" x="1381125" y="3086100"/>
          <p14:tracePt t="56243" x="1374775" y="3086100"/>
          <p14:tracePt t="56245" x="1370013" y="3086100"/>
          <p14:tracePt t="56247" x="1363663" y="3086100"/>
          <p14:tracePt t="56248" x="1357313" y="3086100"/>
          <p14:tracePt t="56250" x="1350963" y="3086100"/>
          <p14:tracePt t="56252" x="1346200" y="3086100"/>
          <p14:tracePt t="56254" x="1339850" y="3086100"/>
          <p14:tracePt t="56257" x="1327150" y="3086100"/>
          <p14:tracePt t="56258" x="1322388" y="3086100"/>
          <p14:tracePt t="56260" x="1316038" y="3086100"/>
          <p14:tracePt t="56261" x="1309688" y="3086100"/>
          <p14:tracePt t="56263" x="1303338" y="3086100"/>
          <p14:tracePt t="56265" x="1296988" y="3086100"/>
          <p14:tracePt t="56266" x="1292225" y="3086100"/>
          <p14:tracePt t="56267" x="1285875" y="3086100"/>
          <p14:tracePt t="56270" x="1273175" y="3086100"/>
          <p14:tracePt t="56272" x="1268413" y="3086100"/>
          <p14:tracePt t="56273" x="1262063" y="3086100"/>
          <p14:tracePt t="56274" x="1255713" y="3086100"/>
          <p14:tracePt t="56276" x="1249363" y="3086100"/>
          <p14:tracePt t="56278" x="1244600" y="3086100"/>
          <p14:tracePt t="56279" x="1238250" y="3086100"/>
          <p14:tracePt t="56281" x="1231900" y="3086100"/>
          <p14:tracePt t="56282" x="1225550" y="3086100"/>
          <p14:tracePt t="56284" x="1220788" y="3086100"/>
          <p14:tracePt t="56285" x="1214438" y="3086100"/>
          <p14:tracePt t="56287" x="1208088" y="3086100"/>
          <p14:tracePt t="56289" x="1201738" y="3086100"/>
          <p14:tracePt t="56290" x="1195388" y="3086100"/>
          <p14:tracePt t="56291" x="1190625" y="3086100"/>
          <p14:tracePt t="56293" x="1184275" y="3086100"/>
          <p14:tracePt t="56294" x="1177925" y="3086100"/>
          <p14:tracePt t="56296" x="1171575" y="3086100"/>
          <p14:tracePt t="56297" x="1166813" y="3086100"/>
          <p14:tracePt t="56298" x="1160463" y="3086100"/>
          <p14:tracePt t="56300" x="1154113" y="3086100"/>
          <p14:tracePt t="56301" x="1147763" y="3079750"/>
          <p14:tracePt t="56303" x="1143000" y="3079750"/>
          <p14:tracePt t="56304" x="1136650" y="3079750"/>
          <p14:tracePt t="56306" x="1130300" y="3079750"/>
          <p14:tracePt t="56307" x="1123950" y="3079750"/>
          <p14:tracePt t="56309" x="1117600" y="3079750"/>
          <p14:tracePt t="56310" x="1112838" y="3079750"/>
          <p14:tracePt t="56312" x="1106488" y="3079750"/>
          <p14:tracePt t="56313" x="1100138" y="3079750"/>
          <p14:tracePt t="56315" x="1093788" y="3079750"/>
          <p14:tracePt t="56316" x="1089025" y="3079750"/>
          <p14:tracePt t="56318" x="1082675" y="3079750"/>
          <p14:tracePt t="56319" x="1082675" y="3073400"/>
          <p14:tracePt t="56322" x="1069975" y="3073400"/>
          <p14:tracePt t="56324" x="1058863" y="3073400"/>
          <p14:tracePt t="56326" x="1052513" y="3073400"/>
          <p14:tracePt t="56328" x="1046163" y="3068638"/>
          <p14:tracePt t="56329" x="1039813" y="3068638"/>
          <p14:tracePt t="56331" x="1035050" y="3068638"/>
          <p14:tracePt t="56332" x="1028700" y="3068638"/>
          <p14:tracePt t="56334" x="1022350" y="3068638"/>
          <p14:tracePt t="56335" x="1022350" y="3062288"/>
          <p14:tracePt t="56337" x="1011238" y="3062288"/>
          <p14:tracePt t="56340" x="1004888" y="3062288"/>
          <p14:tracePt t="56341" x="998538" y="3062288"/>
          <p14:tracePt t="56343" x="992188" y="3062288"/>
          <p14:tracePt t="56345" x="987425" y="3055938"/>
          <p14:tracePt t="56347" x="981075" y="3055938"/>
          <p14:tracePt t="56348" x="974725" y="3055938"/>
          <p14:tracePt t="56350" x="968375" y="3055938"/>
          <p14:tracePt t="56352" x="963613" y="3049588"/>
          <p14:tracePt t="56354" x="957263" y="3049588"/>
          <p14:tracePt t="56357" x="950913" y="3049588"/>
          <p14:tracePt t="56358" x="944563" y="3049588"/>
          <p14:tracePt t="56361" x="938213" y="3049588"/>
          <p14:tracePt t="56362" x="933450" y="3044825"/>
          <p14:tracePt t="56365" x="927100" y="3044825"/>
          <p14:tracePt t="56367" x="920750" y="3044825"/>
          <p14:tracePt t="56370" x="914400" y="3044825"/>
          <p14:tracePt t="56371" x="909638" y="3044825"/>
          <p14:tracePt t="56372" x="909638" y="3038475"/>
          <p14:tracePt t="56374" x="903288" y="3038475"/>
          <p14:tracePt t="56376" x="896938" y="3038475"/>
          <p14:tracePt t="56380" x="890588" y="3038475"/>
          <p14:tracePt t="56382" x="885825" y="3038475"/>
          <p14:tracePt t="56384" x="885825" y="3032125"/>
          <p14:tracePt t="56385" x="879475" y="3032125"/>
          <p14:tracePt t="56388" x="873125" y="3032125"/>
          <p14:tracePt t="56393" x="866775" y="3032125"/>
          <p14:tracePt t="56394" x="860425" y="3032125"/>
          <p14:tracePt t="56395" x="860425" y="3025775"/>
          <p14:tracePt t="56398" x="855663" y="3025775"/>
          <p14:tracePt t="56401" x="849313" y="3021013"/>
          <p14:tracePt t="56405" x="842963" y="3021013"/>
          <p14:tracePt t="56408" x="836613" y="3021013"/>
          <p14:tracePt t="56411" x="831850" y="3014663"/>
          <p14:tracePt t="56415" x="825500" y="3014663"/>
          <p14:tracePt t="56416" x="825500" y="3008313"/>
          <p14:tracePt t="56420" x="819150" y="3008313"/>
          <p14:tracePt t="56422" x="812800" y="3001963"/>
          <p14:tracePt t="56425" x="808038" y="3001963"/>
          <p14:tracePt t="56427" x="808038" y="2995613"/>
          <p14:tracePt t="56430" x="801688" y="2995613"/>
          <p14:tracePt t="56433" x="795338" y="2990850"/>
          <p14:tracePt t="56437" x="788988" y="2990850"/>
          <p14:tracePt t="56440" x="782638" y="2984500"/>
          <p14:tracePt t="56442" x="782638" y="2978150"/>
          <p14:tracePt t="56443" x="777875" y="2978150"/>
          <p14:tracePt t="56446" x="771525" y="2978150"/>
          <p14:tracePt t="56447" x="771525" y="2971800"/>
          <p14:tracePt t="56450" x="765175" y="2971800"/>
          <p14:tracePt t="56451" x="765175" y="2967038"/>
          <p14:tracePt t="56453" x="758825" y="2967038"/>
          <p14:tracePt t="56456" x="758825" y="2960688"/>
          <p14:tracePt t="56457" x="754063" y="2960688"/>
          <p14:tracePt t="56461" x="747713" y="2954338"/>
          <p14:tracePt t="56463" x="741363" y="2954338"/>
          <p14:tracePt t="56464" x="741363" y="2947988"/>
          <p14:tracePt t="56468" x="735013" y="2947988"/>
          <p14:tracePt t="56470" x="735013" y="2943225"/>
          <p14:tracePt t="56472" x="730250" y="2943225"/>
          <p14:tracePt t="56474" x="730250" y="2936875"/>
          <p14:tracePt t="56480" x="723900" y="2930525"/>
          <p14:tracePt t="56484" x="717550" y="2924175"/>
          <p14:tracePt t="56490" x="711200" y="2919413"/>
          <p14:tracePt t="56495" x="711200" y="2913063"/>
          <p14:tracePt t="56499" x="711200" y="2906713"/>
          <p14:tracePt t="56503" x="706438" y="2906713"/>
          <p14:tracePt t="56505" x="706438" y="2900363"/>
          <p14:tracePt t="56510" x="706438" y="2894013"/>
          <p14:tracePt t="56513" x="706438" y="2889250"/>
          <p14:tracePt t="56517" x="706438" y="2882900"/>
          <p14:tracePt t="56520" x="706438" y="2876550"/>
          <p14:tracePt t="56523" x="706438" y="2870200"/>
          <p14:tracePt t="56525" x="706438" y="2865438"/>
          <p14:tracePt t="56528" x="706438" y="2859088"/>
          <p14:tracePt t="56530" x="706438" y="2852738"/>
          <p14:tracePt t="56532" x="706438" y="2846388"/>
          <p14:tracePt t="56536" x="706438" y="2841625"/>
          <p14:tracePt t="56538" x="711200" y="2835275"/>
          <p14:tracePt t="56539" x="711200" y="2828925"/>
          <p14:tracePt t="56541" x="711200" y="2822575"/>
          <p14:tracePt t="56542" x="711200" y="2816225"/>
          <p14:tracePt t="56544" x="711200" y="2811463"/>
          <p14:tracePt t="56545" x="717550" y="2811463"/>
          <p14:tracePt t="56546" x="717550" y="2805113"/>
          <p14:tracePt t="56548" x="717550" y="2798763"/>
          <p14:tracePt t="56550" x="717550" y="2792413"/>
          <p14:tracePt t="56552" x="723900" y="2787650"/>
          <p14:tracePt t="56554" x="723900" y="2781300"/>
          <p14:tracePt t="56556" x="723900" y="2774950"/>
          <p14:tracePt t="56557" x="723900" y="2768600"/>
          <p14:tracePt t="56560" x="723900" y="2763838"/>
          <p14:tracePt t="56562" x="730250" y="2763838"/>
          <p14:tracePt t="56562" x="730250" y="2757488"/>
          <p14:tracePt t="56563" x="730250" y="2751138"/>
          <p14:tracePt t="56566" x="730250" y="2744788"/>
          <p14:tracePt t="56570" x="730250" y="2738438"/>
          <p14:tracePt t="56573" x="735013" y="2733675"/>
          <p14:tracePt t="56574" x="735013" y="2727325"/>
          <p14:tracePt t="56577" x="735013" y="2720975"/>
          <p14:tracePt t="56578" x="741363" y="2720975"/>
          <p14:tracePt t="56580" x="741363" y="2714625"/>
          <p14:tracePt t="56585" x="741363" y="2709863"/>
          <p14:tracePt t="56589" x="741363" y="2703513"/>
          <p14:tracePt t="56596" x="741363" y="2697163"/>
          <p14:tracePt t="56606" x="741363" y="2690813"/>
          <p14:tracePt t="56610" x="747713" y="2690813"/>
          <p14:tracePt t="56620" x="747713" y="2686050"/>
          <p14:tracePt t="56642" x="747713" y="2679700"/>
          <p14:tracePt t="56654" x="754063" y="2679700"/>
          <p14:tracePt t="56659" x="754063" y="2673350"/>
          <p14:tracePt t="56672" x="758825" y="2667000"/>
          <p14:tracePt t="56679" x="765175" y="2667000"/>
          <p14:tracePt t="56683" x="771525" y="2662238"/>
          <p14:tracePt t="56688" x="777875" y="2662238"/>
          <p14:tracePt t="56689" x="777875" y="2655888"/>
          <p14:tracePt t="56692" x="782638" y="2655888"/>
          <p14:tracePt t="56697" x="788988" y="2655888"/>
          <p14:tracePt t="56700" x="795338" y="2649538"/>
          <p14:tracePt t="56703" x="801688" y="2649538"/>
          <p14:tracePt t="56706" x="808038" y="2649538"/>
          <p14:tracePt t="56708" x="812800" y="2643188"/>
          <p14:tracePt t="56710" x="819150" y="2643188"/>
          <p14:tracePt t="56714" x="825500" y="2643188"/>
          <p14:tracePt t="56716" x="836613" y="2636838"/>
          <p14:tracePt t="56718" x="842963" y="2636838"/>
          <p14:tracePt t="56721" x="849313" y="2636838"/>
          <p14:tracePt t="56722" x="855663" y="2636838"/>
          <p14:tracePt t="56724" x="860425" y="2636838"/>
          <p14:tracePt t="56725" x="866775" y="2632075"/>
          <p14:tracePt t="56726" x="873125" y="2632075"/>
          <p14:tracePt t="56728" x="879475" y="2632075"/>
          <p14:tracePt t="56730" x="885825" y="2632075"/>
          <p14:tracePt t="56732" x="890588" y="2632075"/>
          <p14:tracePt t="56733" x="896938" y="2632075"/>
          <p14:tracePt t="56735" x="903288" y="2625725"/>
          <p14:tracePt t="56737" x="909638" y="2625725"/>
          <p14:tracePt t="56739" x="914400" y="2625725"/>
          <p14:tracePt t="56740" x="920750" y="2625725"/>
          <p14:tracePt t="56741" x="927100" y="2625725"/>
          <p14:tracePt t="56743" x="933450" y="2625725"/>
          <p14:tracePt t="56744" x="938213" y="2619375"/>
          <p14:tracePt t="56746" x="944563" y="2619375"/>
          <p14:tracePt t="56748" x="950913" y="2619375"/>
          <p14:tracePt t="56750" x="957263" y="2619375"/>
          <p14:tracePt t="56752" x="963613" y="2619375"/>
          <p14:tracePt t="56757" x="981075" y="2613025"/>
          <p14:tracePt t="56759" x="987425" y="2613025"/>
          <p14:tracePt t="56761" x="992188" y="2613025"/>
          <p14:tracePt t="56763" x="998538" y="2613025"/>
          <p14:tracePt t="56764" x="1004888" y="2613025"/>
          <p14:tracePt t="56766" x="1011238" y="2613025"/>
          <p14:tracePt t="56768" x="1016000" y="2613025"/>
          <p14:tracePt t="56770" x="1022350" y="2613025"/>
          <p14:tracePt t="56772" x="1028700" y="2613025"/>
          <p14:tracePt t="56774" x="1035050" y="2613025"/>
          <p14:tracePt t="56775" x="1039813" y="2613025"/>
          <p14:tracePt t="56778" x="1046163" y="2608263"/>
          <p14:tracePt t="56780" x="1052513" y="2608263"/>
          <p14:tracePt t="56781" x="1058863" y="2608263"/>
          <p14:tracePt t="56784" x="1065213" y="2608263"/>
          <p14:tracePt t="56787" x="1076325" y="2608263"/>
          <p14:tracePt t="56790" x="1082675" y="2608263"/>
          <p14:tracePt t="56792" x="1089025" y="2608263"/>
          <p14:tracePt t="56794" x="1093788" y="2608263"/>
          <p14:tracePt t="56796" x="1100138" y="2608263"/>
          <p14:tracePt t="56799" x="1106488" y="2608263"/>
          <p14:tracePt t="56802" x="1112838" y="2608263"/>
          <p14:tracePt t="56805" x="1117600" y="2608263"/>
          <p14:tracePt t="56806" x="1123950" y="2608263"/>
          <p14:tracePt t="56809" x="1130300" y="2608263"/>
          <p14:tracePt t="56811" x="1136650" y="2608263"/>
          <p14:tracePt t="56814" x="1143000" y="2608263"/>
          <p14:tracePt t="56817" x="1147763" y="2608263"/>
          <p14:tracePt t="56820" x="1154113" y="2608263"/>
          <p14:tracePt t="56823" x="1160463" y="2608263"/>
          <p14:tracePt t="56826" x="1166813" y="2608263"/>
          <p14:tracePt t="56830" x="1171575" y="2608263"/>
          <p14:tracePt t="56833" x="1177925" y="2608263"/>
          <p14:tracePt t="56837" x="1184275" y="2608263"/>
          <p14:tracePt t="56841" x="1190625" y="2608263"/>
          <p14:tracePt t="56846" x="1195388" y="2608263"/>
          <p14:tracePt t="56849" x="1201738" y="2613025"/>
          <p14:tracePt t="56855" x="1208088" y="2613025"/>
          <p14:tracePt t="56858" x="1214438" y="2613025"/>
          <p14:tracePt t="56862" x="1220788" y="2613025"/>
          <p14:tracePt t="56866" x="1225550" y="2619375"/>
          <p14:tracePt t="56870" x="1231900" y="2619375"/>
          <p14:tracePt t="56872" x="1238250" y="2619375"/>
          <p14:tracePt t="56875" x="1244600" y="2619375"/>
          <p14:tracePt t="56878" x="1249363" y="2619375"/>
          <p14:tracePt t="56880" x="1249363" y="2625725"/>
          <p14:tracePt t="56883" x="1255713" y="2625725"/>
          <p14:tracePt t="56884" x="1262063" y="2625725"/>
          <p14:tracePt t="56887" x="1268413" y="2625725"/>
          <p14:tracePt t="56890" x="1273175" y="2625725"/>
          <p14:tracePt t="56892" x="1279525" y="2625725"/>
          <p14:tracePt t="56893" x="1279525" y="2632075"/>
          <p14:tracePt t="56895" x="1285875" y="2632075"/>
          <p14:tracePt t="56897" x="1292225" y="2632075"/>
          <p14:tracePt t="56900" x="1296988" y="2632075"/>
          <p14:tracePt t="56902" x="1303338" y="2632075"/>
          <p14:tracePt t="56906" x="1309688" y="2632075"/>
          <p14:tracePt t="56907" x="1316038" y="2632075"/>
          <p14:tracePt t="56909" x="1316038" y="2636838"/>
          <p14:tracePt t="56911" x="1322388" y="2636838"/>
          <p14:tracePt t="56912" x="1327150" y="2636838"/>
          <p14:tracePt t="56916" x="1333500" y="2636838"/>
          <p14:tracePt t="56918" x="1339850" y="2636838"/>
          <p14:tracePt t="56921" x="1346200" y="2636838"/>
          <p14:tracePt t="56925" x="1350963" y="2636838"/>
          <p14:tracePt t="56928" x="1357313" y="2636838"/>
          <p14:tracePt t="56930" x="1363663" y="2636838"/>
          <p14:tracePt t="56935" x="1370013" y="2636838"/>
          <p14:tracePt t="56939" x="1374775" y="2636838"/>
          <p14:tracePt t="56942" x="1381125" y="2636838"/>
          <p14:tracePt t="56944" x="1381125" y="2643188"/>
          <p14:tracePt t="56947" x="1387475" y="2643188"/>
          <p14:tracePt t="56951" x="1393825" y="2643188"/>
          <p14:tracePt t="56956" x="1400175" y="2643188"/>
          <p14:tracePt t="56961" x="1404938" y="2643188"/>
          <p14:tracePt t="56963" x="1411288" y="2643188"/>
          <p14:tracePt t="56966" x="1411288" y="2649538"/>
          <p14:tracePt t="56967" x="1417638" y="2649538"/>
          <p14:tracePt t="56973" x="1423988" y="2649538"/>
          <p14:tracePt t="56974" x="1428750" y="2649538"/>
          <p14:tracePt t="56979" x="1435100" y="2649538"/>
          <p14:tracePt t="56980" x="1435100" y="2655888"/>
          <p14:tracePt t="56982" x="1441450" y="2655888"/>
          <p14:tracePt t="56985" x="1447800" y="2655888"/>
          <p14:tracePt t="56989" x="1452563" y="2655888"/>
          <p14:tracePt t="56993" x="1458913" y="2655888"/>
          <p14:tracePt t="57004" x="1476375" y="2662238"/>
          <p14:tracePt t="57006" x="1482725" y="2662238"/>
          <p14:tracePt t="57008" x="1489075" y="2667000"/>
          <p14:tracePt t="57012" x="1495425" y="2667000"/>
          <p14:tracePt t="57014" x="1501775" y="2667000"/>
          <p14:tracePt t="57019" x="1506538" y="2667000"/>
          <p14:tracePt t="57020" x="1512888" y="2667000"/>
          <p14:tracePt t="57023" x="1519238" y="2667000"/>
          <p14:tracePt t="57024" x="1519238" y="2673350"/>
          <p14:tracePt t="57026" x="1525588" y="2673350"/>
          <p14:tracePt t="57029" x="1530350" y="2673350"/>
          <p14:tracePt t="57032" x="1536700" y="2673350"/>
          <p14:tracePt t="57035" x="1543050" y="2679700"/>
          <p14:tracePt t="57038" x="1549400" y="2679700"/>
          <p14:tracePt t="57041" x="1554163" y="2679700"/>
          <p14:tracePt t="57044" x="1560513" y="2679700"/>
          <p14:tracePt t="57047" x="1566863" y="2679700"/>
          <p14:tracePt t="57050" x="1573213" y="2686050"/>
          <p14:tracePt t="57054" x="1579563" y="2686050"/>
          <p14:tracePt t="57057" x="1584325" y="2686050"/>
          <p14:tracePt t="57061" x="1590675" y="2686050"/>
          <p14:tracePt t="57063" x="1590675" y="2690813"/>
          <p14:tracePt t="57064" x="1597025" y="2690813"/>
          <p14:tracePt t="57068" x="1603375" y="2690813"/>
          <p14:tracePt t="57073" x="1608138" y="2690813"/>
          <p14:tracePt t="57076" x="1614488" y="2690813"/>
          <p14:tracePt t="57077" x="1614488" y="2697163"/>
          <p14:tracePt t="57081" x="1620838" y="2697163"/>
          <p14:tracePt t="57090" x="1627188" y="2697163"/>
          <p14:tracePt t="57096" x="1631950" y="2697163"/>
          <p14:tracePt t="57101" x="1631950" y="2703513"/>
          <p14:tracePt t="57139" x="1631950" y="2709863"/>
          <p14:tracePt t="57141" x="1638300" y="2709863"/>
          <p14:tracePt t="57146" x="1638300" y="2714625"/>
          <p14:tracePt t="57153" x="1638300" y="2720975"/>
          <p14:tracePt t="57156" x="1644650" y="2720975"/>
          <p14:tracePt t="57158" x="1644650" y="2727325"/>
          <p14:tracePt t="57164" x="1644650" y="2733675"/>
          <p14:tracePt t="57166" x="1651000" y="2733675"/>
          <p14:tracePt t="57171" x="1651000" y="2738438"/>
          <p14:tracePt t="57176" x="1657350" y="2744788"/>
          <p14:tracePt t="57183" x="1657350" y="2751138"/>
          <p14:tracePt t="57193" x="1662113" y="2757488"/>
          <p14:tracePt t="57198" x="1662113" y="2763838"/>
          <p14:tracePt t="57205" x="1668463" y="2763838"/>
          <p14:tracePt t="57208" x="1668463" y="2768600"/>
          <p14:tracePt t="57216" x="1668463" y="2774950"/>
          <p14:tracePt t="57220" x="1674813" y="2774950"/>
          <p14:tracePt t="57224" x="1674813" y="2781300"/>
          <p14:tracePt t="57232" x="1674813" y="2787650"/>
          <p14:tracePt t="57239" x="1674813" y="2792413"/>
          <p14:tracePt t="57243" x="1681163" y="2792413"/>
          <p14:tracePt t="57245" x="1681163" y="2798763"/>
          <p14:tracePt t="57250" x="1681163" y="2805113"/>
          <p14:tracePt t="57256" x="1685925" y="2811463"/>
          <p14:tracePt t="57261" x="1685925" y="2816225"/>
          <p14:tracePt t="57267" x="1692275" y="2822575"/>
          <p14:tracePt t="57274" x="1692275" y="2828925"/>
          <p14:tracePt t="57277" x="1698625" y="2828925"/>
          <p14:tracePt t="57280" x="1698625" y="2835275"/>
          <p14:tracePt t="57287" x="1704975" y="2835275"/>
          <p14:tracePt t="57290" x="1704975" y="2841625"/>
          <p14:tracePt t="57298" x="1709738" y="2841625"/>
          <p14:tracePt t="57308" x="1709738" y="2846388"/>
          <p14:tracePt t="57424" x="1709738" y="2852738"/>
          <p14:tracePt t="57436" x="1709738" y="2859088"/>
          <p14:tracePt t="57446" x="1709738" y="2865438"/>
          <p14:tracePt t="57464" x="1709738" y="2870200"/>
          <p14:tracePt t="57488" x="1709738" y="2876550"/>
          <p14:tracePt t="57506" x="1709738" y="2882900"/>
          <p14:tracePt t="57535" x="1709738" y="2889250"/>
          <p14:tracePt t="57542" x="1709738" y="2894013"/>
          <p14:tracePt t="57545" x="1704975" y="2894013"/>
          <p14:tracePt t="57547" x="1704975" y="2900363"/>
          <p14:tracePt t="57554" x="1704975" y="2906713"/>
          <p14:tracePt t="57555" x="1698625" y="2906713"/>
          <p14:tracePt t="57559" x="1698625" y="2913063"/>
          <p14:tracePt t="57564" x="1698625" y="2919413"/>
          <p14:tracePt t="57569" x="1692275" y="2924175"/>
          <p14:tracePt t="57572" x="1692275" y="2930525"/>
          <p14:tracePt t="57576" x="1685925" y="2936875"/>
          <p14:tracePt t="57579" x="1685925" y="2943225"/>
          <p14:tracePt t="57583" x="1681163" y="2947988"/>
          <p14:tracePt t="57586" x="1681163" y="2954338"/>
          <p14:tracePt t="57590" x="1674813" y="2960688"/>
          <p14:tracePt t="57593" x="1668463" y="2960688"/>
          <p14:tracePt t="57594" x="1668463" y="2967038"/>
          <p14:tracePt t="57599" x="1662113" y="2971800"/>
          <p14:tracePt t="57603" x="1662113" y="2978150"/>
          <p14:tracePt t="57606" x="1657350" y="2978150"/>
          <p14:tracePt t="57608" x="1657350" y="2984500"/>
          <p14:tracePt t="57609" x="1651000" y="2984500"/>
          <p14:tracePt t="57614" x="1651000" y="2990850"/>
          <p14:tracePt t="57616" x="1644650" y="2990850"/>
          <p14:tracePt t="57620" x="1638300" y="2995613"/>
          <p14:tracePt t="57625" x="1631950" y="2995613"/>
          <p14:tracePt t="57626" x="1631950" y="3001963"/>
          <p14:tracePt t="57629" x="1627188" y="3001963"/>
          <p14:tracePt t="57633" x="1620838" y="3008313"/>
          <p14:tracePt t="57639" x="1614488" y="3014663"/>
          <p14:tracePt t="57640" x="1608138" y="3014663"/>
          <p14:tracePt t="57643" x="1603375" y="3014663"/>
          <p14:tracePt t="57645" x="1603375" y="3021013"/>
          <p14:tracePt t="57646" x="1597025" y="3021013"/>
          <p14:tracePt t="57649" x="1590675" y="3021013"/>
          <p14:tracePt t="57652" x="1590675" y="3025775"/>
          <p14:tracePt t="57654" x="1579563" y="3025775"/>
          <p14:tracePt t="57656" x="1579563" y="3032125"/>
          <p14:tracePt t="57657" x="1573213" y="3032125"/>
          <p14:tracePt t="57660" x="1566863" y="3032125"/>
          <p14:tracePt t="57662" x="1560513" y="3038475"/>
          <p14:tracePt t="57665" x="1554163" y="3038475"/>
          <p14:tracePt t="57669" x="1549400" y="3044825"/>
          <p14:tracePt t="57670" x="1543050" y="3044825"/>
          <p14:tracePt t="57672" x="1536700" y="3049588"/>
          <p14:tracePt t="57674" x="1530350" y="3049588"/>
          <p14:tracePt t="57676" x="1525588" y="3049588"/>
          <p14:tracePt t="57678" x="1519238" y="3049588"/>
          <p14:tracePt t="57679" x="1519238" y="3055938"/>
          <p14:tracePt t="57680" x="1512888" y="3055938"/>
          <p14:tracePt t="57682" x="1506538" y="3055938"/>
          <p14:tracePt t="57684" x="1501775" y="3062288"/>
          <p14:tracePt t="57686" x="1495425" y="3062288"/>
          <p14:tracePt t="57689" x="1489075" y="3062288"/>
          <p14:tracePt t="57690" x="1482725" y="3068638"/>
          <p14:tracePt t="57692" x="1476375" y="3068638"/>
          <p14:tracePt t="57694" x="1471613" y="3068638"/>
          <p14:tracePt t="57697" x="1465263" y="3068638"/>
          <p14:tracePt t="57698" x="1458913" y="3068638"/>
          <p14:tracePt t="57700" x="1458913" y="3073400"/>
          <p14:tracePt t="57701" x="1452563" y="3073400"/>
          <p14:tracePt t="57703" x="1447800" y="3073400"/>
          <p14:tracePt t="57704" x="1441450" y="3073400"/>
          <p14:tracePt t="57707" x="1435100" y="3073400"/>
          <p14:tracePt t="57709" x="1428750" y="3073400"/>
          <p14:tracePt t="57711" x="1423988" y="3073400"/>
          <p14:tracePt t="57713" x="1417638" y="3073400"/>
          <p14:tracePt t="57715" x="1411288" y="3073400"/>
          <p14:tracePt t="57717" x="1404938" y="3073400"/>
          <p14:tracePt t="57720" x="1400175" y="3073400"/>
          <p14:tracePt t="57722" x="1393825" y="3073400"/>
          <p14:tracePt t="57725" x="1387475" y="3073400"/>
          <p14:tracePt t="57728" x="1381125" y="3073400"/>
          <p14:tracePt t="57730" x="1374775" y="3073400"/>
          <p14:tracePt t="57732" x="1370013" y="3073400"/>
          <p14:tracePt t="57735" x="1363663" y="3073400"/>
          <p14:tracePt t="57737" x="1357313" y="3073400"/>
          <p14:tracePt t="57740" x="1350963" y="3073400"/>
          <p14:tracePt t="57741" x="1346200" y="3073400"/>
          <p14:tracePt t="57743" x="1339850" y="3073400"/>
          <p14:tracePt t="57745" x="1333500" y="3073400"/>
          <p14:tracePt t="57747" x="1327150" y="3073400"/>
          <p14:tracePt t="57749" x="1322388" y="3073400"/>
          <p14:tracePt t="57751" x="1316038" y="3073400"/>
          <p14:tracePt t="57753" x="1309688" y="3073400"/>
          <p14:tracePt t="57755" x="1303338" y="3073400"/>
          <p14:tracePt t="57757" x="1296988" y="3073400"/>
          <p14:tracePt t="57759" x="1292225" y="3073400"/>
          <p14:tracePt t="57760" x="1285875" y="3073400"/>
          <p14:tracePt t="57762" x="1279525" y="3073400"/>
          <p14:tracePt t="57765" x="1268413" y="3073400"/>
          <p14:tracePt t="57767" x="1262063" y="3073400"/>
          <p14:tracePt t="57770" x="1249363" y="3073400"/>
          <p14:tracePt t="57772" x="1244600" y="3079750"/>
          <p14:tracePt t="57774" x="1238250" y="3079750"/>
          <p14:tracePt t="57775" x="1231900" y="3079750"/>
          <p14:tracePt t="57777" x="1225550" y="3079750"/>
          <p14:tracePt t="57779" x="1220788" y="3079750"/>
          <p14:tracePt t="57780" x="1214438" y="3079750"/>
          <p14:tracePt t="57782" x="1208088" y="3079750"/>
          <p14:tracePt t="57783" x="1201738" y="3079750"/>
          <p14:tracePt t="57785" x="1195388" y="3079750"/>
          <p14:tracePt t="57788" x="1184275" y="3079750"/>
          <p14:tracePt t="57790" x="1177925" y="3079750"/>
          <p14:tracePt t="57791" x="1171575" y="3079750"/>
          <p14:tracePt t="57793" x="1166813" y="3079750"/>
          <p14:tracePt t="57795" x="1160463" y="3079750"/>
          <p14:tracePt t="57796" x="1154113" y="3079750"/>
          <p14:tracePt t="57797" x="1147763" y="3079750"/>
          <p14:tracePt t="57799" x="1143000" y="3079750"/>
          <p14:tracePt t="57801" x="1136650" y="3079750"/>
          <p14:tracePt t="57802" x="1130300" y="3079750"/>
          <p14:tracePt t="57804" x="1123950" y="3079750"/>
          <p14:tracePt t="57805" x="1117600" y="3079750"/>
          <p14:tracePt t="57807" x="1112838" y="3079750"/>
          <p14:tracePt t="57809" x="1106488" y="3079750"/>
          <p14:tracePt t="57810" x="1100138" y="3079750"/>
          <p14:tracePt t="57812" x="1093788" y="3079750"/>
          <p14:tracePt t="57814" x="1089025" y="3079750"/>
          <p14:tracePt t="57815" x="1082675" y="3079750"/>
          <p14:tracePt t="57817" x="1076325" y="3079750"/>
          <p14:tracePt t="57820" x="1069975" y="3079750"/>
          <p14:tracePt t="57821" x="1065213" y="3079750"/>
          <p14:tracePt t="57823" x="1058863" y="3079750"/>
          <p14:tracePt t="57825" x="1052513" y="3079750"/>
          <p14:tracePt t="57827" x="1046163" y="3079750"/>
          <p14:tracePt t="57829" x="1039813" y="3079750"/>
          <p14:tracePt t="57831" x="1035050" y="3079750"/>
          <p14:tracePt t="57834" x="1028700" y="3079750"/>
          <p14:tracePt t="57837" x="1022350" y="3079750"/>
          <p14:tracePt t="57840" x="1016000" y="3079750"/>
          <p14:tracePt t="57844" x="1011238" y="3079750"/>
          <p14:tracePt t="57846" x="1004888" y="3079750"/>
          <p14:tracePt t="57850" x="998538" y="3079750"/>
          <p14:tracePt t="57851" x="992188" y="3079750"/>
          <p14:tracePt t="57856" x="987425" y="3079750"/>
          <p14:tracePt t="57859" x="981075" y="3079750"/>
          <p14:tracePt t="57862" x="974725" y="3079750"/>
          <p14:tracePt t="57866" x="968375" y="3079750"/>
          <p14:tracePt t="57870" x="963613" y="3079750"/>
          <p14:tracePt t="57875" x="957263" y="3079750"/>
          <p14:tracePt t="57881" x="950913" y="3079750"/>
          <p14:tracePt t="57890" x="950913" y="3073400"/>
          <p14:tracePt t="58709" x="944563" y="3073400"/>
          <p14:tracePt t="58750" x="944563" y="3068638"/>
          <p14:tracePt t="58767" x="938213" y="3068638"/>
          <p14:tracePt t="58772" x="938213" y="3062288"/>
          <p14:tracePt t="58783" x="933450" y="3062288"/>
          <p14:tracePt t="58790" x="933450" y="3055938"/>
          <p14:tracePt t="59421" x="927100" y="3055938"/>
          <p14:tracePt t="59514" x="927100" y="3049588"/>
          <p14:tracePt t="59549" x="927100" y="3044825"/>
          <p14:tracePt t="59932" x="927100" y="3038475"/>
          <p14:tracePt t="59958" x="927100" y="3032125"/>
          <p14:tracePt t="59971" x="927100" y="3025775"/>
          <p14:tracePt t="59974" x="933450" y="3021013"/>
          <p14:tracePt t="59980" x="933450" y="3014663"/>
          <p14:tracePt t="59983" x="938213" y="3014663"/>
          <p14:tracePt t="59987" x="938213" y="3008313"/>
          <p14:tracePt t="59989" x="944563" y="3008313"/>
          <p14:tracePt t="59993" x="950913" y="3001963"/>
          <p14:tracePt t="59997" x="957263" y="3001963"/>
          <p14:tracePt t="60002" x="963613" y="2995613"/>
          <p14:tracePt t="60007" x="968375" y="2995613"/>
          <p14:tracePt t="60011" x="968375" y="2990850"/>
          <p14:tracePt t="60012" x="974725" y="2990850"/>
          <p14:tracePt t="60016" x="981075" y="2990850"/>
          <p14:tracePt t="60020" x="987425" y="2990850"/>
          <p14:tracePt t="60022" x="987425" y="2984500"/>
          <p14:tracePt t="60025" x="992188" y="2984500"/>
          <p14:tracePt t="60029" x="998538" y="2984500"/>
          <p14:tracePt t="60032" x="998538" y="2978150"/>
          <p14:tracePt t="60034" x="1004888" y="2978150"/>
          <p14:tracePt t="60038" x="1011238" y="2978150"/>
          <p14:tracePt t="60041" x="1016000" y="2978150"/>
          <p14:tracePt t="60044" x="1022350" y="2971800"/>
          <p14:tracePt t="60046" x="1028700" y="2971800"/>
          <p14:tracePt t="60049" x="1035050" y="2971800"/>
          <p14:tracePt t="60050" x="1039813" y="2971800"/>
          <p14:tracePt t="60053" x="1046163" y="2971800"/>
          <p14:tracePt t="60055" x="1052513" y="2971800"/>
          <p14:tracePt t="60056" x="1052513" y="2967038"/>
          <p14:tracePt t="60057" x="1058863" y="2967038"/>
          <p14:tracePt t="60058" x="1065213" y="2967038"/>
          <p14:tracePt t="60060" x="1069975" y="2967038"/>
          <p14:tracePt t="60062" x="1076325" y="2967038"/>
          <p14:tracePt t="60064" x="1082675" y="2967038"/>
          <p14:tracePt t="60065" x="1089025" y="2960688"/>
          <p14:tracePt t="60067" x="1093788" y="2960688"/>
          <p14:tracePt t="60069" x="1100138" y="2960688"/>
          <p14:tracePt t="60070" x="1106488" y="2960688"/>
          <p14:tracePt t="60072" x="1112838" y="2960688"/>
          <p14:tracePt t="60073" x="1117600" y="2954338"/>
          <p14:tracePt t="60075" x="1123950" y="2954338"/>
          <p14:tracePt t="60078" x="1136650" y="2954338"/>
          <p14:tracePt t="60080" x="1143000" y="2954338"/>
          <p14:tracePt t="60081" x="1147763" y="2954338"/>
          <p14:tracePt t="60083" x="1154113" y="2954338"/>
          <p14:tracePt t="60084" x="1154113" y="2947988"/>
          <p14:tracePt t="60086" x="1160463" y="2947988"/>
          <p14:tracePt t="60088" x="1166813" y="2947988"/>
          <p14:tracePt t="60088" x="1171575" y="2947988"/>
          <p14:tracePt t="60090" x="1177925" y="2947988"/>
          <p14:tracePt t="60091" x="1184275" y="2943225"/>
          <p14:tracePt t="60093" x="1190625" y="2943225"/>
          <p14:tracePt t="60095" x="1195388" y="2943225"/>
          <p14:tracePt t="60097" x="1201738" y="2943225"/>
          <p14:tracePt t="60098" x="1208088" y="2943225"/>
          <p14:tracePt t="60099" x="1208088" y="2936875"/>
          <p14:tracePt t="60100" x="1214438" y="2936875"/>
          <p14:tracePt t="60102" x="1220788" y="2936875"/>
          <p14:tracePt t="60104" x="1225550" y="2936875"/>
          <p14:tracePt t="60106" x="1231900" y="2936875"/>
          <p14:tracePt t="60108" x="1238250" y="2930525"/>
          <p14:tracePt t="60110" x="1244600" y="2930525"/>
          <p14:tracePt t="60114" x="1249363" y="2930525"/>
          <p14:tracePt t="60114" x="1255713" y="2924175"/>
          <p14:tracePt t="60117" x="1262063" y="2924175"/>
          <p14:tracePt t="60121" x="1268413" y="2924175"/>
          <p14:tracePt t="60123" x="1273175" y="2924175"/>
          <p14:tracePt t="60124" x="1273175" y="2919413"/>
          <p14:tracePt t="60126" x="1279525" y="2919413"/>
          <p14:tracePt t="60129" x="1285875" y="2919413"/>
          <p14:tracePt t="60132" x="1292225" y="2913063"/>
          <p14:tracePt t="60136" x="1296988" y="2913063"/>
          <p14:tracePt t="60139" x="1303338" y="2913063"/>
          <p14:tracePt t="60141" x="1303338" y="2906713"/>
          <p14:tracePt t="60143" x="1309688" y="2906713"/>
          <p14:tracePt t="60148" x="1316038" y="2906713"/>
          <p14:tracePt t="60149" x="1316038" y="2900363"/>
          <p14:tracePt t="60152" x="1322388" y="2900363"/>
          <p14:tracePt t="60155" x="1327150" y="2894013"/>
          <p14:tracePt t="60159" x="1333500" y="2894013"/>
          <p14:tracePt t="60164" x="1339850" y="2889250"/>
          <p14:tracePt t="60169" x="1346200" y="2882900"/>
          <p14:tracePt t="60172" x="1350963" y="2882900"/>
          <p14:tracePt t="60177" x="1357313" y="2876550"/>
          <p14:tracePt t="60181" x="1357313" y="2870200"/>
          <p14:tracePt t="60182" x="1363663" y="2870200"/>
          <p14:tracePt t="60186" x="1370013" y="2865438"/>
          <p14:tracePt t="60191" x="1374775" y="2859088"/>
          <p14:tracePt t="60193" x="1374775" y="2852738"/>
          <p14:tracePt t="60194" x="1381125" y="2852738"/>
          <p14:tracePt t="60197" x="1381125" y="2846388"/>
          <p14:tracePt t="60198" x="1387475" y="2846388"/>
          <p14:tracePt t="60200" x="1387475" y="2841625"/>
          <p14:tracePt t="60203" x="1400175" y="2835275"/>
          <p14:tracePt t="60205" x="1404938" y="2835275"/>
          <p14:tracePt t="60206" x="1404938" y="2828925"/>
          <p14:tracePt t="60208" x="1411288" y="2822575"/>
          <p14:tracePt t="60211" x="1417638" y="2816225"/>
          <p14:tracePt t="60214" x="1423988" y="2811463"/>
          <p14:tracePt t="60215" x="1428750" y="2811463"/>
          <p14:tracePt t="60216" x="1428750" y="2805113"/>
          <p14:tracePt t="60219" x="1435100" y="2798763"/>
          <p14:tracePt t="60220" x="1441450" y="2798763"/>
          <p14:tracePt t="60222" x="1447800" y="2792413"/>
          <p14:tracePt t="60224" x="1452563" y="2787650"/>
          <p14:tracePt t="60226" x="1458913" y="2787650"/>
          <p14:tracePt t="60227" x="1458913" y="2781300"/>
          <p14:tracePt t="60228" x="1465263" y="2781300"/>
          <p14:tracePt t="60231" x="1471613" y="2774950"/>
          <p14:tracePt t="60231" x="1476375" y="2774950"/>
          <p14:tracePt t="60234" x="1482725" y="2768600"/>
          <p14:tracePt t="60236" x="1489075" y="2768600"/>
          <p14:tracePt t="60239" x="1495425" y="2763838"/>
          <p14:tracePt t="60240" x="1501775" y="2757488"/>
          <p14:tracePt t="60243" x="1506538" y="2757488"/>
          <p14:tracePt t="60244" x="1506538" y="2751138"/>
          <p14:tracePt t="60245" x="1512888" y="2751138"/>
          <p14:tracePt t="60247" x="1519238" y="2744788"/>
          <p14:tracePt t="60250" x="1525588" y="2744788"/>
          <p14:tracePt t="60251" x="1525588" y="2738438"/>
          <p14:tracePt t="60252" x="1530350" y="2738438"/>
          <p14:tracePt t="60254" x="1536700" y="2738438"/>
          <p14:tracePt t="60255" x="1536700" y="2733675"/>
          <p14:tracePt t="60257" x="1543050" y="2733675"/>
          <p14:tracePt t="60259" x="1549400" y="2727325"/>
          <p14:tracePt t="60261" x="1554163" y="2727325"/>
          <p14:tracePt t="60264" x="1560513" y="2720975"/>
          <p14:tracePt t="60266" x="1566863" y="2720975"/>
          <p14:tracePt t="60269" x="1573213" y="2714625"/>
          <p14:tracePt t="60272" x="1579563" y="2709863"/>
          <p14:tracePt t="60274" x="1579563" y="2703513"/>
          <p14:tracePt t="60275" x="1584325" y="2703513"/>
          <p14:tracePt t="60277" x="1590675" y="2697163"/>
          <p14:tracePt t="60280" x="1597025" y="2697163"/>
          <p14:tracePt t="60281" x="1597025" y="2690813"/>
          <p14:tracePt t="60283" x="1603375" y="2686050"/>
          <p14:tracePt t="60286" x="1608138" y="2679700"/>
          <p14:tracePt t="60289" x="1614488" y="2673350"/>
          <p14:tracePt t="60293" x="1620838" y="2667000"/>
          <p14:tracePt t="60295" x="1620838" y="2662238"/>
          <p14:tracePt t="60298" x="1627188" y="2655888"/>
          <p14:tracePt t="60302" x="1631950" y="2649538"/>
          <p14:tracePt t="60304" x="1631950" y="2643188"/>
          <p14:tracePt t="60307" x="1631950" y="2636838"/>
          <p14:tracePt t="60308" x="1638300" y="2636838"/>
          <p14:tracePt t="60310" x="1638300" y="2632075"/>
          <p14:tracePt t="60313" x="1638300" y="2625725"/>
          <p14:tracePt t="60315" x="1644650" y="2625725"/>
          <p14:tracePt t="60317" x="1644650" y="2619375"/>
          <p14:tracePt t="60322" x="1644650" y="2613025"/>
          <p14:tracePt t="60323" x="1651000" y="2613025"/>
          <p14:tracePt t="60324" x="1651000" y="2608263"/>
          <p14:tracePt t="60326" x="1651000" y="2601913"/>
          <p14:tracePt t="60329" x="1651000" y="2595563"/>
          <p14:tracePt t="60331" x="1651000" y="2589213"/>
          <p14:tracePt t="60334" x="1651000" y="2584450"/>
          <p14:tracePt t="60336" x="1657350" y="2578100"/>
          <p14:tracePt t="60338" x="1657350" y="2571750"/>
          <p14:tracePt t="60341" x="1657350" y="2565400"/>
          <p14:tracePt t="60342" x="1657350" y="2559050"/>
          <p14:tracePt t="60344" x="1657350" y="2554288"/>
          <p14:tracePt t="60345" x="1662113" y="2554288"/>
          <p14:tracePt t="60346" x="1662113" y="2547938"/>
          <p14:tracePt t="60347" x="1662113" y="2541588"/>
          <p14:tracePt t="60349" x="1662113" y="2535238"/>
          <p14:tracePt t="60352" x="1668463" y="2524125"/>
          <p14:tracePt t="60354" x="1668463" y="2517775"/>
          <p14:tracePt t="60356" x="1668463" y="2511425"/>
          <p14:tracePt t="60357" x="1668463" y="2506663"/>
          <p14:tracePt t="60359" x="1668463" y="2500313"/>
          <p14:tracePt t="60360" x="1668463" y="2493963"/>
          <p14:tracePt t="60362" x="1668463" y="2487613"/>
          <p14:tracePt t="60363" x="1668463" y="2481263"/>
          <p14:tracePt t="60364" x="1668463" y="2476500"/>
          <p14:tracePt t="60366" x="1668463" y="2470150"/>
          <p14:tracePt t="60367" x="1674813" y="2470150"/>
          <p14:tracePt t="60369" x="1674813" y="2457450"/>
          <p14:tracePt t="60371" x="1674813" y="2452688"/>
          <p14:tracePt t="60372" x="1674813" y="2446338"/>
          <p14:tracePt t="60374" x="1674813" y="2439988"/>
          <p14:tracePt t="60375" x="1674813" y="2433638"/>
          <p14:tracePt t="60376" x="1674813" y="2428875"/>
          <p14:tracePt t="60378" x="1674813" y="2422525"/>
          <p14:tracePt t="60380" x="1674813" y="2409825"/>
          <p14:tracePt t="60381" x="1674813" y="2405063"/>
          <p14:tracePt t="60383" x="1674813" y="2398713"/>
          <p14:tracePt t="60384" x="1674813" y="2392363"/>
          <p14:tracePt t="60386" x="1674813" y="2379663"/>
          <p14:tracePt t="60388" x="1668463" y="2374900"/>
          <p14:tracePt t="60389" x="1668463" y="2368550"/>
          <p14:tracePt t="60390" x="1668463" y="2362200"/>
          <p14:tracePt t="60391" x="1668463" y="2355850"/>
          <p14:tracePt t="60393" x="1668463" y="2351088"/>
          <p14:tracePt t="60394" x="1668463" y="2344738"/>
          <p14:tracePt t="60395" x="1668463" y="2338388"/>
          <p14:tracePt t="60396" x="1662113" y="2338388"/>
          <p14:tracePt t="60397" x="1662113" y="2332038"/>
          <p14:tracePt t="60398" x="1662113" y="2327275"/>
          <p14:tracePt t="60401" x="1657350" y="2327275"/>
          <p14:tracePt t="60403" x="1657350" y="2314575"/>
          <p14:tracePt t="60405" x="1657350" y="2308225"/>
          <p14:tracePt t="60406" x="1657350" y="2301875"/>
          <p14:tracePt t="60407" x="1651000" y="2297113"/>
          <p14:tracePt t="60409" x="1651000" y="2290763"/>
          <p14:tracePt t="60410" x="1644650" y="2284413"/>
          <p14:tracePt t="60413" x="1638300" y="2273300"/>
          <p14:tracePt t="60414" x="1638300" y="2266950"/>
          <p14:tracePt t="60418" x="1631950" y="2254250"/>
          <p14:tracePt t="60422" x="1620838" y="2243138"/>
          <p14:tracePt t="60424" x="1620838" y="2236788"/>
          <p14:tracePt t="60426" x="1614488" y="2230438"/>
          <p14:tracePt t="60428" x="1614488" y="2224088"/>
          <p14:tracePt t="60429" x="1608138" y="2224088"/>
          <p14:tracePt t="60430" x="1608138" y="2219325"/>
          <p14:tracePt t="60431" x="1603375" y="2219325"/>
          <p14:tracePt t="60433" x="1603375" y="2212975"/>
          <p14:tracePt t="60435" x="1597025" y="2206625"/>
          <p14:tracePt t="60439" x="1584325" y="2195513"/>
          <p14:tracePt t="60441" x="1579563" y="2189163"/>
          <p14:tracePt t="60443" x="1579563" y="2182813"/>
          <p14:tracePt t="60444" x="1573213" y="2182813"/>
          <p14:tracePt t="60446" x="1566863" y="2176463"/>
          <p14:tracePt t="60448" x="1566863" y="2171700"/>
          <p14:tracePt t="60449" x="1560513" y="2171700"/>
          <p14:tracePt t="60450" x="1560513" y="2165350"/>
          <p14:tracePt t="60451" x="1554163" y="2165350"/>
          <p14:tracePt t="60452" x="1554163" y="2159000"/>
          <p14:tracePt t="60456" x="1543050" y="2152650"/>
          <p14:tracePt t="60457" x="1536700" y="2147888"/>
          <p14:tracePt t="60458" x="1536700" y="2141538"/>
          <p14:tracePt t="60460" x="1530350" y="2141538"/>
          <p14:tracePt t="60461" x="1525588" y="2135188"/>
          <p14:tracePt t="60463" x="1519238" y="2128838"/>
          <p14:tracePt t="60464" x="1512888" y="2128838"/>
          <p14:tracePt t="60466" x="1512888" y="2122488"/>
          <p14:tracePt t="60467" x="1506538" y="2122488"/>
          <p14:tracePt t="60469" x="1501775" y="2117725"/>
          <p14:tracePt t="60470" x="1495425" y="2117725"/>
          <p14:tracePt t="60472" x="1489075" y="2111375"/>
          <p14:tracePt t="60473" x="1482725" y="2111375"/>
          <p14:tracePt t="60475" x="1476375" y="2105025"/>
          <p14:tracePt t="60477" x="1471613" y="2105025"/>
          <p14:tracePt t="60478" x="1465263" y="2098675"/>
          <p14:tracePt t="60479" x="1458913" y="2098675"/>
          <p14:tracePt t="60481" x="1452563" y="2098675"/>
          <p14:tracePt t="60483" x="1447800" y="2093913"/>
          <p14:tracePt t="60484" x="1441450" y="2093913"/>
          <p14:tracePt t="60486" x="1435100" y="2093913"/>
          <p14:tracePt t="60488" x="1428750" y="2087563"/>
          <p14:tracePt t="60489" x="1423988" y="2087563"/>
          <p14:tracePt t="60491" x="1417638" y="2087563"/>
          <p14:tracePt t="60492" x="1411288" y="2087563"/>
          <p14:tracePt t="60494" x="1404938" y="2087563"/>
          <p14:tracePt t="60496" x="1400175" y="2087563"/>
          <p14:tracePt t="60498" x="1393825" y="2087563"/>
          <p14:tracePt t="60499" x="1387475" y="2087563"/>
          <p14:tracePt t="60502" x="1381125" y="2081213"/>
          <p14:tracePt t="60503" x="1374775" y="2081213"/>
          <p14:tracePt t="60505" x="1370013" y="2081213"/>
          <p14:tracePt t="60507" x="1363663" y="2081213"/>
          <p14:tracePt t="60508" x="1357313" y="2081213"/>
          <p14:tracePt t="60510" x="1350963" y="2081213"/>
          <p14:tracePt t="60512" x="1346200" y="2081213"/>
          <p14:tracePt t="60514" x="1339850" y="2081213"/>
          <p14:tracePt t="60515" x="1333500" y="2081213"/>
          <p14:tracePt t="60517" x="1327150" y="2081213"/>
          <p14:tracePt t="60519" x="1322388" y="2081213"/>
          <p14:tracePt t="60521" x="1316038" y="2081213"/>
          <p14:tracePt t="60523" x="1309688" y="2081213"/>
          <p14:tracePt t="60524" x="1303338" y="2081213"/>
          <p14:tracePt t="60526" x="1296988" y="2081213"/>
          <p14:tracePt t="60528" x="1292225" y="2081213"/>
          <p14:tracePt t="60529" x="1285875" y="2081213"/>
          <p14:tracePt t="60531" x="1279525" y="2081213"/>
          <p14:tracePt t="60533" x="1273175" y="2081213"/>
          <p14:tracePt t="60535" x="1268413" y="2081213"/>
          <p14:tracePt t="60538" x="1255713" y="2081213"/>
          <p14:tracePt t="60541" x="1249363" y="2081213"/>
          <p14:tracePt t="60543" x="1244600" y="2081213"/>
          <p14:tracePt t="60545" x="1238250" y="2081213"/>
          <p14:tracePt t="60547" x="1231900" y="2081213"/>
          <p14:tracePt t="60549" x="1225550" y="2081213"/>
          <p14:tracePt t="60551" x="1220788" y="2081213"/>
          <p14:tracePt t="60554" x="1214438" y="2081213"/>
          <p14:tracePt t="60556" x="1208088" y="2081213"/>
          <p14:tracePt t="60559" x="1201738" y="2081213"/>
          <p14:tracePt t="60562" x="1195388" y="2081213"/>
          <p14:tracePt t="60564" x="1190625" y="2081213"/>
          <p14:tracePt t="60567" x="1184275" y="2081213"/>
          <p14:tracePt t="60571" x="1177925" y="2081213"/>
          <p14:tracePt t="60572" x="1171575" y="2081213"/>
          <p14:tracePt t="60575" x="1166813" y="2081213"/>
          <p14:tracePt t="60577" x="1160463" y="2087563"/>
          <p14:tracePt t="60580" x="1154113" y="2087563"/>
          <p14:tracePt t="60583" x="1147763" y="2087563"/>
          <p14:tracePt t="60585" x="1143000" y="2087563"/>
          <p14:tracePt t="60587" x="1136650" y="2093913"/>
          <p14:tracePt t="60591" x="1130300" y="2093913"/>
          <p14:tracePt t="60593" x="1123950" y="2098675"/>
          <p14:tracePt t="60596" x="1117600" y="2098675"/>
          <p14:tracePt t="60600" x="1112838" y="2105025"/>
          <p14:tracePt t="60605" x="1106488" y="2111375"/>
          <p14:tracePt t="60606" x="1100138" y="2111375"/>
          <p14:tracePt t="60608" x="1100138" y="2117725"/>
          <p14:tracePt t="60610" x="1093788" y="2122488"/>
          <p14:tracePt t="60612" x="1089025" y="2122488"/>
          <p14:tracePt t="60613" x="1089025" y="2128838"/>
          <p14:tracePt t="60615" x="1089025" y="2135188"/>
          <p14:tracePt t="60617" x="1082675" y="2141538"/>
          <p14:tracePt t="60619" x="1082675" y="2147888"/>
          <p14:tracePt t="60621" x="1076325" y="2147888"/>
          <p14:tracePt t="60622" x="1076325" y="2152650"/>
          <p14:tracePt t="60623" x="1076325" y="2159000"/>
          <p14:tracePt t="60624" x="1069975" y="2159000"/>
          <p14:tracePt t="60625" x="1069975" y="2165350"/>
          <p14:tracePt t="60627" x="1069975" y="2171700"/>
          <p14:tracePt t="60630" x="1065213" y="2176463"/>
          <p14:tracePt t="60631" x="1065213" y="2182813"/>
          <p14:tracePt t="60632" x="1058863" y="2182813"/>
          <p14:tracePt t="60633" x="1058863" y="2189163"/>
          <p14:tracePt t="60635" x="1058863" y="2195513"/>
          <p14:tracePt t="60636" x="1052513" y="2195513"/>
          <p14:tracePt t="60638" x="1052513" y="2200275"/>
          <p14:tracePt t="60640" x="1052513" y="2206625"/>
          <p14:tracePt t="60641" x="1046163" y="2212975"/>
          <p14:tracePt t="60643" x="1046163" y="2219325"/>
          <p14:tracePt t="60645" x="1039813" y="2224088"/>
          <p14:tracePt t="60647" x="1039813" y="2230438"/>
          <p14:tracePt t="60649" x="1035050" y="2236788"/>
          <p14:tracePt t="60652" x="1035050" y="2243138"/>
          <p14:tracePt t="60654" x="1028700" y="2249488"/>
          <p14:tracePt t="60655" x="1028700" y="2254250"/>
          <p14:tracePt t="60657" x="1022350" y="2260600"/>
          <p14:tracePt t="60659" x="1022350" y="2266950"/>
          <p14:tracePt t="60661" x="1022350" y="2273300"/>
          <p14:tracePt t="60663" x="1016000" y="2273300"/>
          <p14:tracePt t="60665" x="1016000" y="2278063"/>
          <p14:tracePt t="60666" x="1016000" y="2284413"/>
          <p14:tracePt t="60667" x="1011238" y="2284413"/>
          <p14:tracePt t="60668" x="1011238" y="2290763"/>
          <p14:tracePt t="60671" x="1011238" y="2297113"/>
          <p14:tracePt t="60672" x="1004888" y="2301875"/>
          <p14:tracePt t="60675" x="1004888" y="2308225"/>
          <p14:tracePt t="60679" x="998538" y="2320925"/>
          <p14:tracePt t="60681" x="998538" y="2327275"/>
          <p14:tracePt t="60684" x="998538" y="2332038"/>
          <p14:tracePt t="60686" x="998538" y="2338388"/>
          <p14:tracePt t="60690" x="992188" y="2344738"/>
          <p14:tracePt t="60692" x="992188" y="2351088"/>
          <p14:tracePt t="60694" x="992188" y="2355850"/>
          <p14:tracePt t="60697" x="992188" y="2362200"/>
          <p14:tracePt t="60698" x="987425" y="2362200"/>
          <p14:tracePt t="60699" x="987425" y="2368550"/>
          <p14:tracePt t="60702" x="987425" y="2374900"/>
          <p14:tracePt t="60704" x="987425" y="2379663"/>
          <p14:tracePt t="60708" x="987425" y="2386013"/>
          <p14:tracePt t="60711" x="987425" y="2392363"/>
          <p14:tracePt t="60714" x="987425" y="2398713"/>
          <p14:tracePt t="60717" x="987425" y="2405063"/>
          <p14:tracePt t="60720" x="987425" y="2409825"/>
          <p14:tracePt t="60723" x="987425" y="2416175"/>
          <p14:tracePt t="60726" x="987425" y="2422525"/>
          <p14:tracePt t="60730" x="987425" y="2428875"/>
          <p14:tracePt t="60734" x="987425" y="2433638"/>
          <p14:tracePt t="60736" x="987425" y="2439988"/>
          <p14:tracePt t="60739" x="987425" y="2446338"/>
          <p14:tracePt t="60741" x="992188" y="2446338"/>
          <p14:tracePt t="60742" x="992188" y="2452688"/>
          <p14:tracePt t="60745" x="992188" y="2457450"/>
          <p14:tracePt t="60748" x="992188" y="2463800"/>
          <p14:tracePt t="60749" x="998538" y="2463800"/>
          <p14:tracePt t="60752" x="1004888" y="2470150"/>
          <p14:tracePt t="60754" x="1004888" y="2476500"/>
          <p14:tracePt t="60756" x="1004888" y="2481263"/>
          <p14:tracePt t="60758" x="1011238" y="2481263"/>
          <p14:tracePt t="60759" x="1011238" y="2487613"/>
          <p14:tracePt t="60762" x="1011238" y="2493963"/>
          <p14:tracePt t="60763" x="1016000" y="2493963"/>
          <p14:tracePt t="60765" x="1016000" y="2500313"/>
          <p14:tracePt t="60768" x="1016000" y="2506663"/>
          <p14:tracePt t="60769" x="1022350" y="2506663"/>
          <p14:tracePt t="60771" x="1022350" y="2511425"/>
          <p14:tracePt t="60773" x="1028700" y="2517775"/>
          <p14:tracePt t="60776" x="1028700" y="2524125"/>
          <p14:tracePt t="60777" x="1035050" y="2524125"/>
          <p14:tracePt t="60779" x="1035050" y="2530475"/>
          <p14:tracePt t="60781" x="1039813" y="2530475"/>
          <p14:tracePt t="60783" x="1039813" y="2535238"/>
          <p14:tracePt t="60786" x="1046163" y="2541588"/>
          <p14:tracePt t="60790" x="1052513" y="2547938"/>
          <p14:tracePt t="60794" x="1058863" y="2554288"/>
          <p14:tracePt t="60798" x="1065213" y="2559050"/>
          <p14:tracePt t="60803" x="1069975" y="2565400"/>
          <p14:tracePt t="60805" x="1076325" y="2565400"/>
          <p14:tracePt t="60807" x="1076325" y="2571750"/>
          <p14:tracePt t="60808" x="1082675" y="2571750"/>
          <p14:tracePt t="60813" x="1089025" y="2578100"/>
          <p14:tracePt t="60815" x="1093788" y="2578100"/>
          <p14:tracePt t="60817" x="1093788" y="2584450"/>
          <p14:tracePt t="60819" x="1100138" y="2584450"/>
          <p14:tracePt t="60823" x="1106488" y="2589213"/>
          <p14:tracePt t="60826" x="1112838" y="2589213"/>
          <p14:tracePt t="60829" x="1117600" y="2595563"/>
          <p14:tracePt t="60831" x="1123950" y="2595563"/>
          <p14:tracePt t="60834" x="1130300" y="2595563"/>
          <p14:tracePt t="60835" x="1130300" y="2601913"/>
          <p14:tracePt t="60837" x="1136650" y="2601913"/>
          <p14:tracePt t="60839" x="1143000" y="2601913"/>
          <p14:tracePt t="60842" x="1143000" y="2608263"/>
          <p14:tracePt t="60843" x="1147763" y="2608263"/>
          <p14:tracePt t="60846" x="1154113" y="2608263"/>
          <p14:tracePt t="60850" x="1160463" y="2613025"/>
          <p14:tracePt t="60852" x="1166813" y="2613025"/>
          <p14:tracePt t="60854" x="1171575" y="2613025"/>
          <p14:tracePt t="60856" x="1177925" y="2613025"/>
          <p14:tracePt t="60857" x="1177925" y="2619375"/>
          <p14:tracePt t="60859" x="1184275" y="2619375"/>
          <p14:tracePt t="60861" x="1190625" y="2619375"/>
          <p14:tracePt t="60862" x="1190625" y="2625725"/>
          <p14:tracePt t="60863" x="1195388" y="2625725"/>
          <p14:tracePt t="60866" x="1201738" y="2625725"/>
          <p14:tracePt t="60868" x="1208088" y="2625725"/>
          <p14:tracePt t="60870" x="1214438" y="2625725"/>
          <p14:tracePt t="60872" x="1220788" y="2632075"/>
          <p14:tracePt t="60874" x="1225550" y="2632075"/>
          <p14:tracePt t="60876" x="1231900" y="2632075"/>
          <p14:tracePt t="60877" x="1231900" y="2636838"/>
          <p14:tracePt t="60878" x="1238250" y="2636838"/>
          <p14:tracePt t="60881" x="1249363" y="2636838"/>
          <p14:tracePt t="60883" x="1255713" y="2636838"/>
          <p14:tracePt t="60885" x="1262063" y="2636838"/>
          <p14:tracePt t="60886" x="1268413" y="2636838"/>
          <p14:tracePt t="60887" x="1273175" y="2643188"/>
          <p14:tracePt t="60889" x="1279525" y="2643188"/>
          <p14:tracePt t="60890" x="1285875" y="2643188"/>
          <p14:tracePt t="60891" x="1292225" y="2643188"/>
          <p14:tracePt t="60893" x="1296988" y="2643188"/>
          <p14:tracePt t="60894" x="1303338" y="2643188"/>
          <p14:tracePt t="60895" x="1309688" y="2649538"/>
          <p14:tracePt t="60896" x="1316038" y="2649538"/>
          <p14:tracePt t="60897" x="1322388" y="2649538"/>
          <p14:tracePt t="60899" x="1327150" y="2649538"/>
          <p14:tracePt t="60900" x="1333500" y="2649538"/>
          <p14:tracePt t="60903" x="1346200" y="2649538"/>
          <p14:tracePt t="60906" x="1370013" y="2649538"/>
          <p14:tracePt t="60907" x="1374775" y="2649538"/>
          <p14:tracePt t="60908" x="1381125" y="2649538"/>
          <p14:tracePt t="60909" x="1387475" y="2649538"/>
          <p14:tracePt t="60910" x="1393825" y="2649538"/>
          <p14:tracePt t="60911" x="1400175" y="2649538"/>
          <p14:tracePt t="60912" x="1404938" y="2649538"/>
          <p14:tracePt t="60913" x="1411288" y="2649538"/>
          <p14:tracePt t="60914" x="1417638" y="2649538"/>
          <p14:tracePt t="60915" x="1423988" y="2649538"/>
          <p14:tracePt t="60916" x="1428750" y="2649538"/>
          <p14:tracePt t="60917" x="1435100" y="2649538"/>
          <p14:tracePt t="60919" x="1447800" y="2649538"/>
          <p14:tracePt t="60921" x="1452563" y="2649538"/>
          <p14:tracePt t="60921" x="1458913" y="2649538"/>
          <p14:tracePt t="60922" x="1471613" y="2649538"/>
          <p14:tracePt t="60923" x="1476375" y="2649538"/>
          <p14:tracePt t="60925" x="1482725" y="2649538"/>
          <p14:tracePt t="60926" x="1489075" y="2649538"/>
          <p14:tracePt t="60927" x="1495425" y="2649538"/>
          <p14:tracePt t="60928" x="1501775" y="2649538"/>
          <p14:tracePt t="60929" x="1506538" y="2649538"/>
          <p14:tracePt t="60930" x="1512888" y="2649538"/>
          <p14:tracePt t="60931" x="1519238" y="2649538"/>
          <p14:tracePt t="60932" x="1525588" y="2649538"/>
          <p14:tracePt t="60933" x="1530350" y="2649538"/>
          <p14:tracePt t="60934" x="1536700" y="2643188"/>
          <p14:tracePt t="60935" x="1543050" y="2643188"/>
          <p14:tracePt t="60936" x="1549400" y="2643188"/>
          <p14:tracePt t="60937" x="1554163" y="2643188"/>
          <p14:tracePt t="60938" x="1560513" y="2643188"/>
          <p14:tracePt t="60939" x="1566863" y="2643188"/>
          <p14:tracePt t="60940" x="1573213" y="2636838"/>
          <p14:tracePt t="60941" x="1579563" y="2636838"/>
          <p14:tracePt t="60943" x="1584325" y="2636838"/>
          <p14:tracePt t="60944" x="1590675" y="2636838"/>
          <p14:tracePt t="60946" x="1597025" y="2632075"/>
          <p14:tracePt t="60947" x="1603375" y="2632075"/>
          <p14:tracePt t="60948" x="1608138" y="2632075"/>
          <p14:tracePt t="60950" x="1614488" y="2625725"/>
          <p14:tracePt t="60952" x="1627188" y="2625725"/>
          <p14:tracePt t="60953" x="1627188" y="2619375"/>
          <p14:tracePt t="60954" x="1631950" y="2619375"/>
          <p14:tracePt t="60955" x="1638300" y="2619375"/>
          <p14:tracePt t="60957" x="1644650" y="2613025"/>
          <p14:tracePt t="60958" x="1651000" y="2613025"/>
          <p14:tracePt t="60959" x="1651000" y="2608263"/>
          <p14:tracePt t="60960" x="1657350" y="2608263"/>
          <p14:tracePt t="60961" x="1662113" y="2608263"/>
          <p14:tracePt t="60962" x="1662113" y="2601913"/>
          <p14:tracePt t="60963" x="1668463" y="2601913"/>
          <p14:tracePt t="60964" x="1674813" y="2595563"/>
          <p14:tracePt t="60966" x="1681163" y="2589213"/>
          <p14:tracePt t="60967" x="1685925" y="2589213"/>
          <p14:tracePt t="60968" x="1685925" y="2584450"/>
          <p14:tracePt t="60969" x="1692275" y="2584450"/>
          <p14:tracePt t="60971" x="1698625" y="2578100"/>
          <p14:tracePt t="60972" x="1704975" y="2571750"/>
          <p14:tracePt t="60974" x="1704975" y="2565400"/>
          <p14:tracePt t="60975" x="1709738" y="2559050"/>
          <p14:tracePt t="60977" x="1716088" y="2554288"/>
          <p14:tracePt t="60978" x="1716088" y="2547938"/>
          <p14:tracePt t="60979" x="1722438" y="2547938"/>
          <p14:tracePt t="60980" x="1722438" y="2541588"/>
          <p14:tracePt t="60981" x="1728788" y="2535238"/>
          <p14:tracePt t="60983" x="1733550" y="2530475"/>
          <p14:tracePt t="60984" x="1733550" y="2524125"/>
          <p14:tracePt t="60986" x="1739900" y="2517775"/>
          <p14:tracePt t="60987" x="1739900" y="2511425"/>
          <p14:tracePt t="60989" x="1746250" y="2506663"/>
          <p14:tracePt t="60990" x="1746250" y="2500313"/>
          <p14:tracePt t="60992" x="1746250" y="2493963"/>
          <p14:tracePt t="60993" x="1752600" y="2487613"/>
          <p14:tracePt t="60994" x="1752600" y="2481263"/>
          <p14:tracePt t="60996" x="1752600" y="2476500"/>
          <p14:tracePt t="60997" x="1752600" y="2470150"/>
          <p14:tracePt t="60998" x="1758950" y="2470150"/>
          <p14:tracePt t="60999" x="1758950" y="2463800"/>
          <p14:tracePt t="61000" x="1758950" y="2457450"/>
          <p14:tracePt t="61001" x="1758950" y="2452688"/>
          <p14:tracePt t="61019" x="1758950" y="2379663"/>
          <p14:tracePt t="61021" x="1758950" y="2374900"/>
          <p14:tracePt t="61023" x="1752600" y="2362200"/>
          <p14:tracePt t="61025" x="1752600" y="2355850"/>
          <p14:tracePt t="61026" x="1752600" y="2351088"/>
          <p14:tracePt t="61027" x="1752600" y="2344738"/>
          <p14:tracePt t="61029" x="1746250" y="2338388"/>
          <p14:tracePt t="61030" x="1746250" y="2332038"/>
          <p14:tracePt t="61031" x="1746250" y="2327275"/>
          <p14:tracePt t="61032" x="1746250" y="2320925"/>
          <p14:tracePt t="61036" x="1739900" y="2301875"/>
          <p14:tracePt t="61038" x="1733550" y="2290763"/>
          <p14:tracePt t="61040" x="1733550" y="2284413"/>
          <p14:tracePt t="61041" x="1728788" y="2278063"/>
          <p14:tracePt t="61042" x="1728788" y="2273300"/>
          <p14:tracePt t="61043" x="1728788" y="2266950"/>
          <p14:tracePt t="61044" x="1722438" y="2260600"/>
          <p14:tracePt t="61045" x="1722438" y="2254250"/>
          <p14:tracePt t="61046" x="1716088" y="2249488"/>
          <p14:tracePt t="61047" x="1716088" y="2243138"/>
          <p14:tracePt t="61049" x="1709738" y="2236788"/>
          <p14:tracePt t="61050" x="1709738" y="2230438"/>
          <p14:tracePt t="61052" x="1704975" y="2219325"/>
          <p14:tracePt t="61055" x="1698625" y="2206625"/>
          <p14:tracePt t="61056" x="1698625" y="2200275"/>
          <p14:tracePt t="61057" x="1692275" y="2200275"/>
          <p14:tracePt t="61058" x="1692275" y="2195513"/>
          <p14:tracePt t="61059" x="1685925" y="2189163"/>
          <p14:tracePt t="61060" x="1685925" y="2182813"/>
          <p14:tracePt t="61061" x="1681163" y="2182813"/>
          <p14:tracePt t="61062" x="1681163" y="2176463"/>
          <p14:tracePt t="61063" x="1674813" y="2171700"/>
          <p14:tracePt t="61064" x="1668463" y="2165350"/>
          <p14:tracePt t="61067" x="1662113" y="2159000"/>
          <p14:tracePt t="61068" x="1662113" y="2152650"/>
          <p14:tracePt t="61069" x="1657350" y="2152650"/>
          <p14:tracePt t="61072" x="1644650" y="2141538"/>
          <p14:tracePt t="61074" x="1638300" y="2135188"/>
          <p14:tracePt t="61076" x="1631950" y="2128838"/>
          <p14:tracePt t="61077" x="1627188" y="2128838"/>
          <p14:tracePt t="61078" x="1627188" y="2122488"/>
          <p14:tracePt t="61079" x="1620838" y="2122488"/>
          <p14:tracePt t="61080" x="1620838" y="2117725"/>
          <p14:tracePt t="61081" x="1614488" y="2117725"/>
          <p14:tracePt t="61082" x="1608138" y="2111375"/>
          <p14:tracePt t="61084" x="1603375" y="2111375"/>
          <p14:tracePt t="61085" x="1597025" y="2105025"/>
          <p14:tracePt t="61088" x="1590675" y="2105025"/>
          <p14:tracePt t="61090" x="1579563" y="2098675"/>
          <p14:tracePt t="61091" x="1573213" y="2098675"/>
          <p14:tracePt t="61092" x="1573213" y="2093913"/>
          <p14:tracePt t="61093" x="1566863" y="2093913"/>
          <p14:tracePt t="61095" x="1560513" y="2093913"/>
          <p14:tracePt t="61096" x="1560513" y="2087563"/>
          <p14:tracePt t="61097" x="1554163" y="2087563"/>
          <p14:tracePt t="61098" x="1549400" y="2087563"/>
          <p14:tracePt t="61100" x="1543050" y="2087563"/>
          <p14:tracePt t="61103" x="1536700" y="2081213"/>
          <p14:tracePt t="61104" x="1530350" y="2081213"/>
          <p14:tracePt t="61106" x="1525588" y="2081213"/>
          <p14:tracePt t="61110" x="1519238" y="2074863"/>
          <p14:tracePt t="61111" x="1512888" y="2074863"/>
          <p14:tracePt t="61113" x="1506538" y="2074863"/>
          <p14:tracePt t="61116" x="1501775" y="2074863"/>
          <p14:tracePt t="61119" x="1495425" y="2074863"/>
          <p14:tracePt t="61122" x="1489075" y="2074863"/>
          <p14:tracePt t="61125" x="1482725" y="2074863"/>
          <p14:tracePt t="61129" x="1476375" y="2074863"/>
          <p14:tracePt t="61135" x="1471613" y="2074863"/>
          <p14:tracePt t="61142" x="1465263" y="2074863"/>
          <p14:tracePt t="61149" x="1465263" y="2081213"/>
          <p14:tracePt t="61152" x="1458913" y="2081213"/>
          <p14:tracePt t="61160" x="1458913" y="2087563"/>
          <p14:tracePt t="61167" x="1452563" y="2087563"/>
          <p14:tracePt t="61169" x="1452563" y="2093913"/>
          <p14:tracePt t="61202" x="1452563" y="2098675"/>
          <p14:tracePt t="61235" x="1458913" y="2098675"/>
          <p14:tracePt t="61240" x="1458913" y="2105025"/>
          <p14:tracePt t="61242" x="1465263" y="2105025"/>
          <p14:tracePt t="61248" x="1471613" y="2105025"/>
          <p14:tracePt t="61253" x="1476375" y="2105025"/>
          <p14:tracePt t="61256" x="1482725" y="2105025"/>
          <p14:tracePt t="61258" x="1489075" y="2105025"/>
          <p14:tracePt t="61260" x="1495425" y="2111375"/>
          <p14:tracePt t="61262" x="1501775" y="2111375"/>
          <p14:tracePt t="61264" x="1506538" y="2111375"/>
          <p14:tracePt t="61266" x="1512888" y="2111375"/>
          <p14:tracePt t="61267" x="1519238" y="2117725"/>
          <p14:tracePt t="61272" x="1536700" y="2117725"/>
          <p14:tracePt t="61273" x="1543050" y="2117725"/>
          <p14:tracePt t="61274" x="1549400" y="2117725"/>
          <p14:tracePt t="61275" x="1554163" y="2117725"/>
          <p14:tracePt t="61276" x="1560513" y="2117725"/>
          <p14:tracePt t="61277" x="1566863" y="2117725"/>
          <p14:tracePt t="61279" x="1573213" y="2117725"/>
          <p14:tracePt t="61280" x="1579563" y="2117725"/>
          <p14:tracePt t="61281" x="1584325" y="2117725"/>
          <p14:tracePt t="61282" x="1590675" y="2117725"/>
          <p14:tracePt t="61283" x="1597025" y="2117725"/>
          <p14:tracePt t="61284" x="1603375" y="2117725"/>
          <p14:tracePt t="61285" x="1608138" y="2117725"/>
          <p14:tracePt t="61287" x="1620838" y="2117725"/>
          <p14:tracePt t="61288" x="1627188" y="2117725"/>
          <p14:tracePt t="61289" x="1631950" y="2117725"/>
          <p14:tracePt t="61290" x="1638300" y="2117725"/>
          <p14:tracePt t="61291" x="1644650" y="2117725"/>
          <p14:tracePt t="61293" x="1657350" y="2117725"/>
          <p14:tracePt t="61295" x="1662113" y="2117725"/>
          <p14:tracePt t="61295" x="1668463" y="2117725"/>
          <p14:tracePt t="61297" x="1681163" y="2117725"/>
          <p14:tracePt t="61299" x="1685925" y="2117725"/>
          <p14:tracePt t="61300" x="1692275" y="2111375"/>
          <p14:tracePt t="61302" x="1704975" y="2111375"/>
          <p14:tracePt t="61303" x="1709738" y="2111375"/>
          <p14:tracePt t="61304" x="1716088" y="2111375"/>
          <p14:tracePt t="61305" x="1722438" y="2111375"/>
          <p14:tracePt t="61306" x="1728788" y="2111375"/>
          <p14:tracePt t="61307" x="1733550" y="2105025"/>
          <p14:tracePt t="61308" x="1739900" y="2105025"/>
          <p14:tracePt t="61309" x="1746250" y="2105025"/>
          <p14:tracePt t="61310" x="1752600" y="2105025"/>
          <p14:tracePt t="61311" x="1758950" y="2105025"/>
          <p14:tracePt t="61312" x="1763713" y="2098675"/>
          <p14:tracePt t="61313" x="1770063" y="2098675"/>
          <p14:tracePt t="61314" x="1776413" y="2098675"/>
          <p14:tracePt t="61315" x="1782763" y="2098675"/>
          <p14:tracePt t="61316" x="1787525" y="2093913"/>
          <p14:tracePt t="61318" x="1793875" y="2093913"/>
          <p14:tracePt t="61319" x="1800225" y="2093913"/>
          <p14:tracePt t="61320" x="1806575" y="2093913"/>
          <p14:tracePt t="61321" x="1811338" y="2087563"/>
          <p14:tracePt t="61323" x="1817688" y="2087563"/>
          <p14:tracePt t="61324" x="1824038" y="2087563"/>
          <p14:tracePt t="61325" x="1830388" y="2081213"/>
          <p14:tracePt t="61326" x="1836738" y="2081213"/>
          <p14:tracePt t="61327" x="1841500" y="2081213"/>
          <p14:tracePt t="61329" x="1847850" y="2074863"/>
          <p14:tracePt t="61330" x="1854200" y="2074863"/>
          <p14:tracePt t="61331" x="1860550" y="2074863"/>
          <p14:tracePt t="61332" x="1860550" y="2070100"/>
          <p14:tracePt t="61333" x="1865313" y="2070100"/>
          <p14:tracePt t="61334" x="1871663" y="2070100"/>
          <p14:tracePt t="61336" x="1878013" y="2063750"/>
          <p14:tracePt t="61339" x="1884363" y="2063750"/>
          <p14:tracePt t="61340" x="1889125" y="2057400"/>
          <p14:tracePt t="61341" x="1895475" y="2057400"/>
          <p14:tracePt t="61343" x="1895475" y="2051050"/>
          <p14:tracePt t="61344" x="1901825" y="2051050"/>
          <p14:tracePt t="61347" x="1908175" y="2044700"/>
          <p14:tracePt t="61351" x="1912938" y="2044700"/>
          <p14:tracePt t="61353" x="1912938" y="2039938"/>
          <p14:tracePt t="61361" x="1912938" y="2033588"/>
          <p14:tracePt t="61379" x="1912938" y="2027238"/>
          <p14:tracePt t="61407" x="1912938" y="2020888"/>
          <p14:tracePt t="61448" x="1912938" y="2016125"/>
          <p14:tracePt t="61539" x="1908175" y="2016125"/>
          <p14:tracePt t="61588" x="1908175" y="2020888"/>
          <p14:tracePt t="61597" x="1901825" y="2020888"/>
          <p14:tracePt t="61601" x="1895475" y="2020888"/>
          <p14:tracePt t="61604" x="1895475" y="2027238"/>
          <p14:tracePt t="61621" x="1889125" y="2033588"/>
          <p14:tracePt t="61629" x="1884363" y="2033588"/>
          <p14:tracePt t="61631" x="1884363" y="2039938"/>
          <p14:tracePt t="61645" x="1878013" y="2039938"/>
          <p14:tracePt t="61659" x="1878013" y="2044700"/>
          <p14:tracePt t="61661" x="1871663" y="2044700"/>
          <p14:tracePt t="61708" x="1865313" y="2044700"/>
          <p14:tracePt t="61783" x="1860550" y="2039938"/>
          <p14:tracePt t="61784" x="1860550" y="2033588"/>
          <p14:tracePt t="61789" x="1860550" y="2027238"/>
          <p14:tracePt t="61790" x="1854200" y="2027238"/>
          <p14:tracePt t="61793" x="1854200" y="2020888"/>
          <p14:tracePt t="61799" x="1854200" y="2016125"/>
          <p14:tracePt t="61804" x="1847850" y="2009775"/>
          <p14:tracePt t="61810" x="1847850" y="2003425"/>
          <p14:tracePt t="61817" x="1847850" y="1997075"/>
          <p14:tracePt t="61822" x="1841500" y="1992313"/>
          <p14:tracePt t="61827" x="1841500" y="1985963"/>
          <p14:tracePt t="61833" x="1841500" y="1979613"/>
          <p14:tracePt t="61837" x="1841500" y="1973263"/>
          <p14:tracePt t="61840" x="1841500" y="1966913"/>
          <p14:tracePt t="61844" x="1841500" y="1962150"/>
          <p14:tracePt t="61847" x="1841500" y="1955800"/>
          <p14:tracePt t="61851" x="1841500" y="1949450"/>
          <p14:tracePt t="61852" x="1841500" y="1943100"/>
          <p14:tracePt t="61855" x="1841500" y="1938338"/>
          <p14:tracePt t="61858" x="1841500" y="1931988"/>
          <p14:tracePt t="61861" x="1841500" y="1925638"/>
          <p14:tracePt t="61862" x="1836738" y="1925638"/>
          <p14:tracePt t="61864" x="1836738" y="1919288"/>
          <p14:tracePt t="61866" x="1836738" y="1914525"/>
          <p14:tracePt t="61869" x="1836738" y="1908175"/>
          <p14:tracePt t="61872" x="1836738" y="1901825"/>
          <p14:tracePt t="61875" x="1836738" y="1895475"/>
          <p14:tracePt t="61877" x="1836738" y="1890713"/>
          <p14:tracePt t="61880" x="1836738" y="1884363"/>
          <p14:tracePt t="61883" x="1836738" y="1878013"/>
          <p14:tracePt t="61886" x="1836738" y="1871663"/>
          <p14:tracePt t="61889" x="1830388" y="1865313"/>
          <p14:tracePt t="61892" x="1830388" y="1860550"/>
          <p14:tracePt t="61897" x="1830388" y="1854200"/>
          <p14:tracePt t="61902" x="1830388" y="1847850"/>
          <p14:tracePt t="61905" x="1830388" y="1841500"/>
          <p14:tracePt t="61908" x="1830388" y="1836738"/>
          <p14:tracePt t="61913" x="1830388" y="1830388"/>
          <p14:tracePt t="61916" x="1824038" y="1824038"/>
          <p14:tracePt t="61920" x="1824038" y="1817688"/>
          <p14:tracePt t="61923" x="1824038" y="1812925"/>
          <p14:tracePt t="61926" x="1824038" y="1806575"/>
          <p14:tracePt t="61929" x="1824038" y="1800225"/>
          <p14:tracePt t="61933" x="1824038" y="1793875"/>
          <p14:tracePt t="61935" x="1817688" y="1787525"/>
          <p14:tracePt t="61937" x="1817688" y="1782763"/>
          <p14:tracePt t="61940" x="1817688" y="1776413"/>
          <p14:tracePt t="61943" x="1817688" y="1770063"/>
          <p14:tracePt t="61946" x="1817688" y="1763713"/>
          <p14:tracePt t="61949" x="1817688" y="1758950"/>
          <p14:tracePt t="61953" x="1811338" y="1752600"/>
          <p14:tracePt t="61956" x="1811338" y="1746250"/>
          <p14:tracePt t="61959" x="1811338" y="1739900"/>
          <p14:tracePt t="61963" x="1811338" y="1735138"/>
          <p14:tracePt t="61970" x="1811338" y="1728788"/>
          <p14:tracePt t="61973" x="1811338" y="1722438"/>
          <p14:tracePt t="61978" x="1806575" y="1722438"/>
          <p14:tracePt t="61980" x="1806575" y="1716088"/>
          <p14:tracePt t="61988" x="1806575" y="1709738"/>
          <p14:tracePt t="61991" x="1806575" y="1704975"/>
          <p14:tracePt t="61997" x="1806575" y="1698625"/>
          <p14:tracePt t="61999" x="1806575" y="1692275"/>
          <p14:tracePt t="62005" x="1800225" y="1685925"/>
          <p14:tracePt t="62006" x="1800225" y="1681163"/>
          <p14:tracePt t="62010" x="1800225" y="1674813"/>
          <p14:tracePt t="62014" x="1800225" y="1668463"/>
          <p14:tracePt t="62019" x="1800225" y="1662113"/>
          <p14:tracePt t="62024" x="1800225" y="1657350"/>
          <p14:tracePt t="62036" x="1800225" y="1651000"/>
          <p14:tracePt t="62049" x="1800225" y="1644650"/>
          <p14:tracePt t="62063" x="1800225" y="1638300"/>
          <p14:tracePt t="62071" x="1800225" y="1633538"/>
          <p14:tracePt t="62078" x="1800225" y="1627188"/>
          <p14:tracePt t="62088" x="1800225" y="1620838"/>
          <p14:tracePt t="62370" x="1793875" y="1620838"/>
          <p14:tracePt t="62383" x="1793875" y="1627188"/>
          <p14:tracePt t="64863" x="1787525" y="1627188"/>
          <p14:tracePt t="64866" x="1782763" y="1620838"/>
          <p14:tracePt t="64869" x="1776413" y="1620838"/>
          <p14:tracePt t="64871" x="1770063" y="1620838"/>
          <p14:tracePt t="64873" x="1770063" y="1614488"/>
          <p14:tracePt t="64873" x="1763713" y="1614488"/>
          <p14:tracePt t="64875" x="1758950" y="1614488"/>
          <p14:tracePt t="64877" x="1752600" y="1608138"/>
          <p14:tracePt t="64880" x="1746250" y="1608138"/>
          <p14:tracePt t="64880" x="1739900" y="1603375"/>
          <p14:tracePt t="64881" x="1733550" y="1603375"/>
          <p14:tracePt t="64882" x="1728788" y="1603375"/>
          <p14:tracePt t="64884" x="1722438" y="1597025"/>
          <p14:tracePt t="64885" x="1716088" y="1590675"/>
          <p14:tracePt t="64887" x="1698625" y="1584325"/>
          <p14:tracePt t="64888" x="1692275" y="1584325"/>
          <p14:tracePt t="64889" x="1685925" y="1584325"/>
          <p14:tracePt t="64890" x="1681163" y="1579563"/>
          <p14:tracePt t="64891" x="1674813" y="1573213"/>
          <p14:tracePt t="64892" x="1662113" y="1573213"/>
          <p14:tracePt t="64893" x="1657350" y="1566863"/>
          <p14:tracePt t="64894" x="1644650" y="1566863"/>
          <p14:tracePt t="64895" x="1638300" y="1560513"/>
          <p14:tracePt t="64896" x="1627188" y="1560513"/>
          <p14:tracePt t="64897" x="1614488" y="1555750"/>
          <p14:tracePt t="64898" x="1608138" y="1549400"/>
          <p14:tracePt t="64900" x="1597025" y="1543050"/>
          <p14:tracePt t="64901" x="1584325" y="1543050"/>
          <p14:tracePt t="64903" x="1560513" y="1530350"/>
          <p14:tracePt t="64904" x="1549400" y="1525588"/>
          <p14:tracePt t="64905" x="1536700" y="1519238"/>
          <p14:tracePt t="64906" x="1525588" y="1512888"/>
          <p14:tracePt t="64907" x="1506538" y="1506538"/>
          <p14:tracePt t="64908" x="1495425" y="1501775"/>
          <p14:tracePt t="64910" x="1482725" y="1495425"/>
          <p14:tracePt t="64911" x="1458913" y="1482725"/>
          <p14:tracePt t="64911" x="1452563" y="1482725"/>
          <p14:tracePt t="64913" x="1441450" y="1477963"/>
          <p14:tracePt t="64914" x="1428750" y="1471613"/>
          <p14:tracePt t="64915" x="1417638" y="1465263"/>
          <p14:tracePt t="64916" x="1404938" y="1452563"/>
          <p14:tracePt t="64917" x="1387475" y="1447800"/>
          <p14:tracePt t="64918" x="1374775" y="1441450"/>
          <p14:tracePt t="64919" x="1363663" y="1435100"/>
          <p14:tracePt t="64920" x="1346200" y="1423988"/>
          <p14:tracePt t="64922" x="1316038" y="1411288"/>
          <p14:tracePt t="64923" x="1303338" y="1400175"/>
          <p14:tracePt t="64924" x="1292225" y="1393825"/>
          <p14:tracePt t="64925" x="1273175" y="1387475"/>
          <p14:tracePt t="64926" x="1262063" y="1381125"/>
          <p14:tracePt t="64927" x="1249363" y="1370013"/>
          <p14:tracePt t="64928" x="1238250" y="1363663"/>
          <p14:tracePt t="64929" x="1231900" y="1357313"/>
          <p14:tracePt t="64930" x="1214438" y="1346200"/>
          <p14:tracePt t="64931" x="1201738" y="1339850"/>
          <p14:tracePt t="64932" x="1190625" y="1327150"/>
          <p14:tracePt t="64934" x="1166813" y="1316038"/>
          <p14:tracePt t="64936" x="1154113" y="1309688"/>
          <p14:tracePt t="64937" x="1130300" y="1292225"/>
          <p14:tracePt t="64938" x="1117600" y="1285875"/>
          <p14:tracePt t="64939" x="1100138" y="1273175"/>
          <p14:tracePt t="64941" x="1076325" y="1262063"/>
          <p14:tracePt t="64942" x="1065213" y="1249363"/>
          <p14:tracePt t="64943" x="1052513" y="1244600"/>
          <p14:tracePt t="64944" x="1046163" y="1238250"/>
          <p14:tracePt t="64945" x="1039813" y="1231900"/>
          <p14:tracePt t="64946" x="1028700" y="1225550"/>
          <p14:tracePt t="64946" x="1016000" y="1220788"/>
          <p14:tracePt t="64948" x="1011238" y="1214438"/>
          <p14:tracePt t="64949" x="998538" y="1208088"/>
          <p14:tracePt t="64950" x="992188" y="1201738"/>
          <p14:tracePt t="64951" x="981075" y="1195388"/>
          <p14:tracePt t="64952" x="968375" y="1184275"/>
          <p14:tracePt t="64953" x="963613" y="1177925"/>
          <p14:tracePt t="64955" x="950913" y="1171575"/>
          <p14:tracePt t="64957" x="938213" y="1160463"/>
          <p14:tracePt t="64959" x="920750" y="1147763"/>
          <p14:tracePt t="64960" x="914400" y="1147763"/>
          <p14:tracePt t="64961" x="909638" y="1143000"/>
          <p14:tracePt t="64963" x="903288" y="1136650"/>
          <p14:tracePt t="64964" x="896938" y="1136650"/>
          <p14:tracePt t="64965" x="896938" y="1130300"/>
          <p14:tracePt t="64966" x="890588" y="1130300"/>
          <p14:tracePt t="64967" x="890588" y="1123950"/>
          <p14:tracePt t="64970" x="885825" y="1119188"/>
          <p14:tracePt t="65201" x="879475" y="1123950"/>
          <p14:tracePt t="65205" x="879475" y="1130300"/>
          <p14:tracePt t="65208" x="879475" y="1136650"/>
          <p14:tracePt t="65211" x="873125" y="1147763"/>
          <p14:tracePt t="65213" x="873125" y="1154113"/>
          <p14:tracePt t="65214" x="873125" y="1160463"/>
          <p14:tracePt t="65215" x="873125" y="1166813"/>
          <p14:tracePt t="65216" x="866775" y="1171575"/>
          <p14:tracePt t="65221" x="860425" y="1195388"/>
          <p14:tracePt t="65222" x="855663" y="1201738"/>
          <p14:tracePt t="65223" x="855663" y="1208088"/>
          <p14:tracePt t="65224" x="855663" y="1214438"/>
          <p14:tracePt t="65225" x="849313" y="1220788"/>
          <p14:tracePt t="65227" x="849313" y="1225550"/>
          <p14:tracePt t="65228" x="842963" y="1231900"/>
          <p14:tracePt t="65229" x="836613" y="1238250"/>
          <p14:tracePt t="65230" x="836613" y="1244600"/>
          <p14:tracePt t="65231" x="831850" y="1255713"/>
          <p14:tracePt t="65232" x="831850" y="1262063"/>
          <p14:tracePt t="65234" x="819150" y="1273175"/>
          <p14:tracePt t="65235" x="819150" y="1279525"/>
          <p14:tracePt t="65238" x="808038" y="1298575"/>
          <p14:tracePt t="65239" x="801688" y="1309688"/>
          <p14:tracePt t="65240" x="795338" y="1316038"/>
          <p14:tracePt t="65240" x="788988" y="1322388"/>
          <p14:tracePt t="65242" x="788988" y="1327150"/>
          <p14:tracePt t="65243" x="782638" y="1333500"/>
          <p14:tracePt t="65244" x="771525" y="1339850"/>
          <p14:tracePt t="65245" x="771525" y="1350963"/>
          <p14:tracePt t="65246" x="765175" y="1357313"/>
          <p14:tracePt t="65247" x="758825" y="1363663"/>
          <p14:tracePt t="65248" x="754063" y="1370013"/>
          <p14:tracePt t="65248" x="747713" y="1376363"/>
          <p14:tracePt t="65250" x="741363" y="1387475"/>
          <p14:tracePt t="65251" x="735013" y="1393825"/>
          <p14:tracePt t="65252" x="730250" y="1400175"/>
          <p14:tracePt t="65254" x="711200" y="1417638"/>
          <p14:tracePt t="65256" x="700088" y="1428750"/>
          <p14:tracePt t="65257" x="693738" y="1441450"/>
          <p14:tracePt t="65257" x="681038" y="1447800"/>
          <p14:tracePt t="65258" x="676275" y="1452563"/>
          <p14:tracePt t="65260" x="663575" y="1465263"/>
          <p14:tracePt t="65261" x="657225" y="1471613"/>
          <p14:tracePt t="65262" x="646113" y="1477963"/>
          <p14:tracePt t="65263" x="639763" y="1489075"/>
          <p14:tracePt t="65264" x="633413" y="1495425"/>
          <p14:tracePt t="65265" x="622300" y="1506538"/>
          <p14:tracePt t="65266" x="609600" y="1519238"/>
          <p14:tracePt t="65267" x="598488" y="1525588"/>
          <p14:tracePt t="65268" x="592138" y="1536700"/>
          <p14:tracePt t="65271" x="574675" y="1555750"/>
          <p14:tracePt t="65271" x="561975" y="1560513"/>
          <p14:tracePt t="65273" x="544513" y="1579563"/>
          <p14:tracePt t="65274" x="538163" y="1584325"/>
          <p14:tracePt t="65274" x="527050" y="1590675"/>
          <p14:tracePt t="65276" x="520700" y="1603375"/>
          <p14:tracePt t="65277" x="508000" y="1608138"/>
          <p14:tracePt t="65278" x="501650" y="1614488"/>
          <p14:tracePt t="65278" x="496888" y="1620838"/>
          <p14:tracePt t="65280" x="490538" y="1633538"/>
          <p14:tracePt t="65281" x="477838" y="1638300"/>
          <p14:tracePt t="65282" x="473075" y="1651000"/>
          <p14:tracePt t="65284" x="449263" y="1668463"/>
          <p14:tracePt t="65285" x="442913" y="1674813"/>
          <p14:tracePt t="65286" x="436563" y="1685925"/>
          <p14:tracePt t="65287" x="423863" y="1692275"/>
          <p14:tracePt t="65290" x="406400" y="1716088"/>
          <p14:tracePt t="65291" x="400050" y="1722438"/>
          <p14:tracePt t="65292" x="395288" y="1735138"/>
          <p14:tracePt t="65292" x="382588" y="1746250"/>
          <p14:tracePt t="65294" x="376238" y="1752600"/>
          <p14:tracePt t="65294" x="371475" y="1763713"/>
          <p14:tracePt t="65296" x="365125" y="1770063"/>
          <p14:tracePt t="65297" x="358775" y="1782763"/>
          <p14:tracePt t="65298" x="352425" y="1787525"/>
          <p14:tracePt t="65299" x="346075" y="1800225"/>
          <p14:tracePt t="65300" x="341313" y="1812925"/>
          <p14:tracePt t="65301" x="334963" y="1817688"/>
          <p14:tracePt t="65302" x="328613" y="1824038"/>
          <p14:tracePt t="65303" x="328613" y="1836738"/>
          <p14:tracePt t="65307" x="311150" y="1865313"/>
          <p14:tracePt t="65308" x="311150" y="1878013"/>
          <p14:tracePt t="65309" x="304800" y="1884363"/>
          <p14:tracePt t="65310" x="304800" y="1895475"/>
          <p14:tracePt t="65311" x="298450" y="1908175"/>
          <p14:tracePt t="65312" x="293688" y="1914525"/>
          <p14:tracePt t="65313" x="293688" y="1919288"/>
          <p14:tracePt t="65314" x="293688" y="1931988"/>
          <p14:tracePt t="65314" x="293688" y="1938338"/>
          <p14:tracePt t="65317" x="287338" y="1949450"/>
          <p14:tracePt t="65318" x="280988" y="1955800"/>
          <p14:tracePt t="65319" x="280988" y="1966913"/>
          <p14:tracePt t="65321" x="280988" y="1979613"/>
          <p14:tracePt t="65322" x="280988" y="1992313"/>
          <p14:tracePt t="65322" x="274638" y="1992313"/>
          <p14:tracePt t="65324" x="274638" y="1997075"/>
          <p14:tracePt t="65325" x="274638" y="2003425"/>
          <p14:tracePt t="65326" x="274638" y="2009775"/>
          <p14:tracePt t="65327" x="274638" y="2016125"/>
          <p14:tracePt t="65328" x="274638" y="2020888"/>
          <p14:tracePt t="65329" x="274638" y="2027238"/>
          <p14:tracePt t="65330" x="269875" y="2033588"/>
          <p14:tracePt t="65331" x="269875" y="2039938"/>
          <p14:tracePt t="65334" x="269875" y="2051050"/>
          <p14:tracePt t="65336" x="269875" y="2057400"/>
          <p14:tracePt t="65337" x="269875" y="2063750"/>
          <p14:tracePt t="65339" x="269875" y="2070100"/>
          <p14:tracePt t="65342" x="269875" y="2074863"/>
          <p14:tracePt t="65343" x="269875" y="2081213"/>
          <p14:tracePt t="65344" x="269875" y="2087563"/>
          <p14:tracePt t="65346" x="269875" y="2093913"/>
          <p14:tracePt t="65348" x="269875" y="2098675"/>
          <p14:tracePt t="65350" x="269875" y="2105025"/>
          <p14:tracePt t="65352" x="269875" y="2111375"/>
          <p14:tracePt t="65353" x="269875" y="2117725"/>
          <p14:tracePt t="65355" x="269875" y="2122488"/>
          <p14:tracePt t="65357" x="269875" y="2128838"/>
          <p14:tracePt t="65358" x="269875" y="2135188"/>
          <p14:tracePt t="65360" x="269875" y="2141538"/>
          <p14:tracePt t="65361" x="269875" y="2147888"/>
          <p14:tracePt t="65362" x="269875" y="2152650"/>
          <p14:tracePt t="65363" x="269875" y="2159000"/>
          <p14:tracePt t="65365" x="269875" y="2165350"/>
          <p14:tracePt t="65367" x="269875" y="2176463"/>
          <p14:tracePt t="65368" x="269875" y="2182813"/>
          <p14:tracePt t="65369" x="269875" y="2189163"/>
          <p14:tracePt t="65370" x="269875" y="2195513"/>
          <p14:tracePt t="65371" x="269875" y="2206625"/>
          <p14:tracePt t="65372" x="269875" y="2212975"/>
          <p14:tracePt t="65373" x="274638" y="2219325"/>
          <p14:tracePt t="65374" x="274638" y="2230438"/>
          <p14:tracePt t="65375" x="274638" y="2236788"/>
          <p14:tracePt t="65376" x="274638" y="2243138"/>
          <p14:tracePt t="65377" x="274638" y="2254250"/>
          <p14:tracePt t="65378" x="280988" y="2266950"/>
          <p14:tracePt t="65379" x="280988" y="2278063"/>
          <p14:tracePt t="65380" x="280988" y="2284413"/>
          <p14:tracePt t="65381" x="280988" y="2297113"/>
          <p14:tracePt t="65382" x="287338" y="2308225"/>
          <p14:tracePt t="65384" x="287338" y="2327275"/>
          <p14:tracePt t="65386" x="293688" y="2344738"/>
          <p14:tracePt t="65387" x="293688" y="2351088"/>
          <p14:tracePt t="65389" x="293688" y="2374900"/>
          <p14:tracePt t="65390" x="293688" y="2386013"/>
          <p14:tracePt t="65391" x="293688" y="2398713"/>
          <p14:tracePt t="65391" x="298450" y="2409825"/>
          <p14:tracePt t="65393" x="298450" y="2422525"/>
          <p14:tracePt t="65394" x="298450" y="2433638"/>
          <p14:tracePt t="65394" x="304800" y="2446338"/>
          <p14:tracePt t="65396" x="304800" y="2457450"/>
          <p14:tracePt t="65397" x="311150" y="2470150"/>
          <p14:tracePt t="65398" x="311150" y="2481263"/>
          <p14:tracePt t="65399" x="311150" y="2500313"/>
          <p14:tracePt t="65400" x="317500" y="2517775"/>
          <p14:tracePt t="65401" x="317500" y="2530475"/>
          <p14:tracePt t="65403" x="322263" y="2547938"/>
          <p14:tracePt t="65404" x="322263" y="2565400"/>
          <p14:tracePt t="65406" x="328613" y="2584450"/>
          <p14:tracePt t="65407" x="328613" y="2595563"/>
          <p14:tracePt t="65408" x="334963" y="2608263"/>
          <p14:tracePt t="65409" x="341313" y="2619375"/>
          <p14:tracePt t="65410" x="341313" y="2632075"/>
          <p14:tracePt t="65411" x="341313" y="2643188"/>
          <p14:tracePt t="65412" x="346075" y="2649538"/>
          <p14:tracePt t="65413" x="346075" y="2667000"/>
          <p14:tracePt t="65414" x="352425" y="2667000"/>
          <p14:tracePt t="65415" x="352425" y="2679700"/>
          <p14:tracePt t="65417" x="358775" y="2697163"/>
          <p14:tracePt t="65420" x="371475" y="2727325"/>
          <p14:tracePt t="65420" x="376238" y="2738438"/>
          <p14:tracePt t="65422" x="376238" y="2744788"/>
          <p14:tracePt t="65423" x="382588" y="2751138"/>
          <p14:tracePt t="65424" x="382588" y="2757488"/>
          <p14:tracePt t="65425" x="388938" y="2768600"/>
          <p14:tracePt t="65426" x="388938" y="2774950"/>
          <p14:tracePt t="65427" x="395288" y="2781300"/>
          <p14:tracePt t="65428" x="400050" y="2787650"/>
          <p14:tracePt t="65429" x="400050" y="2792413"/>
          <p14:tracePt t="65430" x="406400" y="2798763"/>
          <p14:tracePt t="65431" x="406400" y="2805113"/>
          <p14:tracePt t="65432" x="412750" y="2811463"/>
          <p14:tracePt t="65433" x="419100" y="2816225"/>
          <p14:tracePt t="65434" x="423863" y="2822575"/>
          <p14:tracePt t="65436" x="430213" y="2828925"/>
          <p14:tracePt t="65437" x="436563" y="2835275"/>
          <p14:tracePt t="65439" x="442913" y="2841625"/>
          <p14:tracePt t="65441" x="449263" y="2846388"/>
          <p14:tracePt t="65444" x="460375" y="2852738"/>
          <p14:tracePt t="65447" x="466725" y="2852738"/>
          <p14:tracePt t="65449" x="473075" y="2859088"/>
          <p14:tracePt t="65451" x="477838" y="2859088"/>
          <p14:tracePt t="65453" x="484188" y="2865438"/>
          <p14:tracePt t="65455" x="490538" y="2865438"/>
          <p14:tracePt t="65457" x="496888" y="2865438"/>
          <p14:tracePt t="65460" x="501650" y="2865438"/>
          <p14:tracePt t="65462" x="508000" y="2870200"/>
          <p14:tracePt t="65464" x="514350" y="2870200"/>
          <p14:tracePt t="65467" x="520700" y="2870200"/>
          <p14:tracePt t="65468" x="527050" y="2870200"/>
          <p14:tracePt t="65471" x="531813" y="2870200"/>
          <p14:tracePt t="65473" x="538163" y="2870200"/>
          <p14:tracePt t="65474" x="538163" y="2876550"/>
          <p14:tracePt t="65475" x="544513" y="2876550"/>
          <p14:tracePt t="65477" x="550863" y="2876550"/>
          <p14:tracePt t="65479" x="555625" y="2876550"/>
          <p14:tracePt t="65480" x="561975" y="2876550"/>
          <p14:tracePt t="65482" x="568325" y="2876550"/>
          <p14:tracePt t="65484" x="574675" y="2876550"/>
          <p14:tracePt t="65486" x="579438" y="2876550"/>
          <p14:tracePt t="65488" x="585788" y="2876550"/>
          <p14:tracePt t="65489" x="592138" y="2876550"/>
          <p14:tracePt t="65490" x="598488" y="2876550"/>
          <p14:tracePt t="65492" x="603250" y="2876550"/>
          <p14:tracePt t="65493" x="609600" y="2876550"/>
          <p14:tracePt t="65495" x="615950" y="2876550"/>
          <p14:tracePt t="65496" x="622300" y="2876550"/>
          <p14:tracePt t="65497" x="628650" y="2870200"/>
          <p14:tracePt t="65499" x="633413" y="2870200"/>
          <p14:tracePt t="65500" x="639763" y="2870200"/>
          <p14:tracePt t="65501" x="646113" y="2870200"/>
          <p14:tracePt t="65503" x="652463" y="2865438"/>
          <p14:tracePt t="65504" x="657225" y="2865438"/>
          <p14:tracePt t="65505" x="663575" y="2865438"/>
          <p14:tracePt t="65507" x="669925" y="2859088"/>
          <p14:tracePt t="65508" x="676275" y="2859088"/>
          <p14:tracePt t="65509" x="681038" y="2859088"/>
          <p14:tracePt t="65510" x="687388" y="2852738"/>
          <p14:tracePt t="65511" x="693738" y="2852738"/>
          <p14:tracePt t="65512" x="700088" y="2846388"/>
          <p14:tracePt t="65514" x="706438" y="2846388"/>
          <p14:tracePt t="65515" x="711200" y="2841625"/>
          <p14:tracePt t="65517" x="723900" y="2835275"/>
          <p14:tracePt t="65518" x="730250" y="2828925"/>
          <p14:tracePt t="65519" x="735013" y="2828925"/>
          <p14:tracePt t="65520" x="741363" y="2828925"/>
          <p14:tracePt t="65521" x="747713" y="2822575"/>
          <p14:tracePt t="65523" x="758825" y="2816225"/>
          <p14:tracePt t="65525" x="765175" y="2811463"/>
          <p14:tracePt t="65527" x="777875" y="2805113"/>
          <p14:tracePt t="65528" x="782638" y="2798763"/>
          <p14:tracePt t="65529" x="788988" y="2798763"/>
          <p14:tracePt t="65530" x="801688" y="2787650"/>
          <p14:tracePt t="65531" x="808038" y="2787650"/>
          <p14:tracePt t="65532" x="812800" y="2781300"/>
          <p14:tracePt t="65533" x="812800" y="2774950"/>
          <p14:tracePt t="65534" x="819150" y="2768600"/>
          <p14:tracePt t="65535" x="825500" y="2768600"/>
          <p14:tracePt t="65538" x="842963" y="2751138"/>
          <p14:tracePt t="65538" x="849313" y="2751138"/>
          <p14:tracePt t="65540" x="855663" y="2744788"/>
          <p14:tracePt t="65541" x="860425" y="2738438"/>
          <p14:tracePt t="65542" x="866775" y="2733675"/>
          <p14:tracePt t="65543" x="873125" y="2727325"/>
          <p14:tracePt t="65544" x="879475" y="2727325"/>
          <p14:tracePt t="65544" x="885825" y="2720975"/>
          <p14:tracePt t="65546" x="890588" y="2714625"/>
          <p14:tracePt t="65547" x="896938" y="2709863"/>
          <p14:tracePt t="65548" x="903288" y="2703513"/>
          <p14:tracePt t="65549" x="909638" y="2703513"/>
          <p14:tracePt t="65550" x="914400" y="2697163"/>
          <p14:tracePt t="65551" x="920750" y="2690813"/>
          <p14:tracePt t="65552" x="927100" y="2686050"/>
          <p14:tracePt t="65555" x="944563" y="2673350"/>
          <p14:tracePt t="65556" x="950913" y="2667000"/>
          <p14:tracePt t="65557" x="957263" y="2667000"/>
          <p14:tracePt t="65558" x="963613" y="2662238"/>
          <p14:tracePt t="65558" x="968375" y="2655888"/>
          <p14:tracePt t="65560" x="974725" y="2649538"/>
          <p14:tracePt t="65561" x="981075" y="2649538"/>
          <p14:tracePt t="65562" x="987425" y="2643188"/>
          <p14:tracePt t="65563" x="992188" y="2636838"/>
          <p14:tracePt t="65564" x="998538" y="2632075"/>
          <p14:tracePt t="65565" x="1004888" y="2625725"/>
          <p14:tracePt t="65567" x="1016000" y="2619375"/>
          <p14:tracePt t="65568" x="1022350" y="2613025"/>
          <p14:tracePt t="65569" x="1028700" y="2608263"/>
          <p14:tracePt t="65570" x="1035050" y="2601913"/>
          <p14:tracePt t="65571" x="1039813" y="2595563"/>
          <p14:tracePt t="65572" x="1046163" y="2589213"/>
          <p14:tracePt t="65573" x="1052513" y="2584450"/>
          <p14:tracePt t="65574" x="1058863" y="2578100"/>
          <p14:tracePt t="65575" x="1069975" y="2571750"/>
          <p14:tracePt t="65576" x="1076325" y="2565400"/>
          <p14:tracePt t="65577" x="1076325" y="2559050"/>
          <p14:tracePt t="65578" x="1089025" y="2554288"/>
          <p14:tracePt t="65579" x="1093788" y="2547938"/>
          <p14:tracePt t="65580" x="1093788" y="2541588"/>
          <p14:tracePt t="65581" x="1106488" y="2541588"/>
          <p14:tracePt t="65582" x="1112838" y="2535238"/>
          <p14:tracePt t="65583" x="1112838" y="2530475"/>
          <p14:tracePt t="65585" x="1123950" y="2517775"/>
          <p14:tracePt t="65590" x="1143000" y="2506663"/>
          <p14:tracePt t="65592" x="1160463" y="2481263"/>
          <p14:tracePt t="65593" x="1166813" y="2476500"/>
          <p14:tracePt t="65594" x="1171575" y="2476500"/>
          <p14:tracePt t="65595" x="1177925" y="2470150"/>
          <p14:tracePt t="65596" x="1177925" y="2463800"/>
          <p14:tracePt t="65597" x="1184275" y="2457450"/>
          <p14:tracePt t="65598" x="1190625" y="2457450"/>
          <p14:tracePt t="65599" x="1195388" y="2452688"/>
          <p14:tracePt t="65600" x="1195388" y="2446338"/>
          <p14:tracePt t="65601" x="1201738" y="2439988"/>
          <p14:tracePt t="65602" x="1208088" y="2433638"/>
          <p14:tracePt t="65605" x="1214438" y="2422525"/>
          <p14:tracePt t="65606" x="1220788" y="2416175"/>
          <p14:tracePt t="65607" x="1225550" y="2409825"/>
          <p14:tracePt t="65608" x="1225550" y="2405063"/>
          <p14:tracePt t="65609" x="1231900" y="2405063"/>
          <p14:tracePt t="65610" x="1238250" y="2398713"/>
          <p14:tracePt t="65612" x="1238250" y="2392363"/>
          <p14:tracePt t="65613" x="1244600" y="2386013"/>
          <p14:tracePt t="65614" x="1244600" y="2379663"/>
          <p14:tracePt t="65615" x="1249363" y="2374900"/>
          <p14:tracePt t="65617" x="1255713" y="2368550"/>
          <p14:tracePt t="65618" x="1255713" y="2362200"/>
          <p14:tracePt t="65622" x="1262063" y="2351088"/>
          <p14:tracePt t="65623" x="1268413" y="2344738"/>
          <p14:tracePt t="65624" x="1268413" y="2338388"/>
          <p14:tracePt t="65626" x="1273175" y="2332038"/>
          <p14:tracePt t="65627" x="1273175" y="2327275"/>
          <p14:tracePt t="65629" x="1273175" y="2320925"/>
          <p14:tracePt t="65631" x="1273175" y="2314575"/>
          <p14:tracePt t="65634" x="1279525" y="2314575"/>
          <p14:tracePt t="65635" x="1279525" y="2308225"/>
          <p14:tracePt t="65637" x="1279525" y="2301875"/>
          <p14:tracePt t="65650" x="1279525" y="2297113"/>
          <p14:tracePt t="65663" x="1273175" y="2297113"/>
          <p14:tracePt t="65666" x="1273175" y="2290763"/>
          <p14:tracePt t="65669" x="1268413" y="2290763"/>
          <p14:tracePt t="65672" x="1268413" y="2284413"/>
          <p14:tracePt t="65673" x="1262063" y="2284413"/>
          <p14:tracePt t="65678" x="1255713" y="2284413"/>
          <p14:tracePt t="65681" x="1249363" y="2284413"/>
          <p14:tracePt t="65684" x="1249363" y="2278063"/>
          <p14:tracePt t="65687" x="1244600" y="2278063"/>
          <p14:tracePt t="65689" x="1238250" y="2278063"/>
          <p14:tracePt t="65692" x="1231900" y="2278063"/>
          <p14:tracePt t="65695" x="1225550" y="2278063"/>
          <p14:tracePt t="65699" x="1220788" y="2278063"/>
          <p14:tracePt t="65703" x="1214438" y="2278063"/>
          <p14:tracePt t="65708" x="1208088" y="2278063"/>
          <p14:tracePt t="65713" x="1201738" y="2278063"/>
          <p14:tracePt t="65715" x="1195388" y="2278063"/>
          <p14:tracePt t="65719" x="1190625" y="2278063"/>
          <p14:tracePt t="65722" x="1184275" y="2278063"/>
          <p14:tracePt t="65723" x="1184275" y="2284413"/>
          <p14:tracePt t="65725" x="1177925" y="2284413"/>
          <p14:tracePt t="65727" x="1177925" y="2290763"/>
          <p14:tracePt t="65728" x="1171575" y="2290763"/>
          <p14:tracePt t="65731" x="1166813" y="2290763"/>
          <p14:tracePt t="65732" x="1166813" y="2297113"/>
          <p14:tracePt t="65733" x="1160463" y="2297113"/>
          <p14:tracePt t="65736" x="1154113" y="2301875"/>
          <p14:tracePt t="65739" x="1147763" y="2308225"/>
          <p14:tracePt t="65742" x="1143000" y="2308225"/>
          <p14:tracePt t="65743" x="1143000" y="2314575"/>
          <p14:tracePt t="65744" x="1136650" y="2320925"/>
          <p14:tracePt t="65746" x="1130300" y="2327275"/>
          <p14:tracePt t="65748" x="1123950" y="2332038"/>
          <p14:tracePt t="65749" x="1123950" y="2338388"/>
          <p14:tracePt t="65751" x="1117600" y="2344738"/>
          <p14:tracePt t="65755" x="1112838" y="2362200"/>
          <p14:tracePt t="65756" x="1106488" y="2368550"/>
          <p14:tracePt t="65757" x="1106488" y="2374900"/>
          <p14:tracePt t="65758" x="1100138" y="2379663"/>
          <p14:tracePt t="65759" x="1100138" y="2386013"/>
          <p14:tracePt t="65760" x="1093788" y="2392363"/>
          <p14:tracePt t="65761" x="1093788" y="2398713"/>
          <p14:tracePt t="65762" x="1093788" y="2405063"/>
          <p14:tracePt t="65763" x="1093788" y="2409825"/>
          <p14:tracePt t="65764" x="1089025" y="2416175"/>
          <p14:tracePt t="65765" x="1089025" y="2422525"/>
          <p14:tracePt t="65766" x="1082675" y="2433638"/>
          <p14:tracePt t="65767" x="1082675" y="2439988"/>
          <p14:tracePt t="65768" x="1082675" y="2446338"/>
          <p14:tracePt t="65770" x="1082675" y="2463800"/>
          <p14:tracePt t="65771" x="1076325" y="2470150"/>
          <p14:tracePt t="65772" x="1076325" y="2476500"/>
          <p14:tracePt t="65773" x="1076325" y="2481263"/>
          <p14:tracePt t="65774" x="1076325" y="2493963"/>
          <p14:tracePt t="65775" x="1076325" y="2500313"/>
          <p14:tracePt t="65776" x="1076325" y="2506663"/>
          <p14:tracePt t="65777" x="1076325" y="2517775"/>
          <p14:tracePt t="65778" x="1076325" y="2524125"/>
          <p14:tracePt t="65779" x="1076325" y="2530475"/>
          <p14:tracePt t="65780" x="1076325" y="2535238"/>
          <p14:tracePt t="65781" x="1076325" y="2547938"/>
          <p14:tracePt t="65782" x="1076325" y="2554288"/>
          <p14:tracePt t="65783" x="1076325" y="2565400"/>
          <p14:tracePt t="65784" x="1076325" y="2571750"/>
          <p14:tracePt t="65785" x="1076325" y="2578100"/>
          <p14:tracePt t="65786" x="1076325" y="2584450"/>
          <p14:tracePt t="65787" x="1076325" y="2595563"/>
          <p14:tracePt t="65789" x="1076325" y="2608263"/>
          <p14:tracePt t="65790" x="1076325" y="2613025"/>
          <p14:tracePt t="65791" x="1076325" y="2619375"/>
          <p14:tracePt t="65792" x="1076325" y="2625725"/>
          <p14:tracePt t="65793" x="1076325" y="2632075"/>
          <p14:tracePt t="65794" x="1076325" y="2636838"/>
          <p14:tracePt t="65795" x="1076325" y="2643188"/>
          <p14:tracePt t="65796" x="1082675" y="2649538"/>
          <p14:tracePt t="65797" x="1082675" y="2655888"/>
          <p14:tracePt t="65798" x="1082675" y="2662238"/>
          <p14:tracePt t="65799" x="1082675" y="2667000"/>
          <p14:tracePt t="65800" x="1082675" y="2673350"/>
          <p14:tracePt t="65801" x="1089025" y="2679700"/>
          <p14:tracePt t="65802" x="1089025" y="2686050"/>
          <p14:tracePt t="65803" x="1089025" y="2690813"/>
          <p14:tracePt t="65805" x="1089025" y="2697163"/>
          <p14:tracePt t="65807" x="1093788" y="2703513"/>
          <p14:tracePt t="65808" x="1093788" y="2709863"/>
          <p14:tracePt t="65811" x="1093788" y="2714625"/>
          <p14:tracePt t="65812" x="1100138" y="2714625"/>
          <p14:tracePt t="65816" x="1100138" y="2720975"/>
          <p14:tracePt t="65819" x="1106488" y="2720975"/>
          <p14:tracePt t="65821" x="1106488" y="2727325"/>
          <p14:tracePt t="65827" x="1112838" y="2727325"/>
          <p14:tracePt t="65834" x="1117600" y="2727325"/>
          <p14:tracePt t="65843" x="1123950" y="2727325"/>
          <p14:tracePt t="65847" x="1130300" y="2727325"/>
          <p14:tracePt t="65852" x="1136650" y="2727325"/>
          <p14:tracePt t="65855" x="1143000" y="2727325"/>
          <p14:tracePt t="65859" x="1147763" y="2720975"/>
          <p14:tracePt t="65862" x="1154113" y="2720975"/>
          <p14:tracePt t="65866" x="1160463" y="2714625"/>
          <p14:tracePt t="65867" x="1166813" y="2714625"/>
          <p14:tracePt t="65869" x="1166813" y="2709863"/>
          <p14:tracePt t="65870" x="1171575" y="2709863"/>
          <p14:tracePt t="65872" x="1177925" y="2703513"/>
          <p14:tracePt t="65873" x="1184275" y="2703513"/>
          <p14:tracePt t="65875" x="1190625" y="2697163"/>
          <p14:tracePt t="65877" x="1195388" y="2697163"/>
          <p14:tracePt t="65878" x="1195388" y="2690813"/>
          <p14:tracePt t="65879" x="1201738" y="2686050"/>
          <p14:tracePt t="65881" x="1208088" y="2686050"/>
          <p14:tracePt t="65882" x="1214438" y="2679700"/>
          <p14:tracePt t="65884" x="1220788" y="2673350"/>
          <p14:tracePt t="65887" x="1225550" y="2667000"/>
          <p14:tracePt t="65888" x="1231900" y="2662238"/>
          <p14:tracePt t="65889" x="1238250" y="2662238"/>
          <p14:tracePt t="65890" x="1244600" y="2655888"/>
          <p14:tracePt t="65892" x="1249363" y="2649538"/>
          <p14:tracePt t="65893" x="1255713" y="2643188"/>
          <p14:tracePt t="65895" x="1262063" y="2636838"/>
          <p14:tracePt t="65896" x="1268413" y="2632075"/>
          <p14:tracePt t="65897" x="1273175" y="2632075"/>
          <p14:tracePt t="65898" x="1279525" y="2625725"/>
          <p14:tracePt t="65900" x="1285875" y="2619375"/>
          <p14:tracePt t="65901" x="1292225" y="2613025"/>
          <p14:tracePt t="65902" x="1296988" y="2613025"/>
          <p14:tracePt t="65904" x="1303338" y="2601913"/>
          <p14:tracePt t="65905" x="1309688" y="2601913"/>
          <p14:tracePt t="65906" x="1316038" y="2595563"/>
          <p14:tracePt t="65908" x="1322388" y="2589213"/>
          <p14:tracePt t="65909" x="1327150" y="2589213"/>
          <p14:tracePt t="65910" x="1327150" y="2584450"/>
          <p14:tracePt t="65911" x="1333500" y="2584450"/>
          <p14:tracePt t="65912" x="1339850" y="2578100"/>
          <p14:tracePt t="65913" x="1339850" y="2571750"/>
          <p14:tracePt t="65914" x="1346200" y="2571750"/>
          <p14:tracePt t="65917" x="1350963" y="2565400"/>
          <p14:tracePt t="65918" x="1357313" y="2559050"/>
          <p14:tracePt t="65920" x="1363663" y="2554288"/>
          <p14:tracePt t="65921" x="1370013" y="2554288"/>
          <p14:tracePt t="65923" x="1374775" y="2547938"/>
          <p14:tracePt t="65925" x="1381125" y="2541588"/>
          <p14:tracePt t="65928" x="1387475" y="2535238"/>
          <p14:tracePt t="65929" x="1393825" y="2535238"/>
          <p14:tracePt t="65931" x="1400175" y="2530475"/>
          <p14:tracePt t="65934" x="1404938" y="2524125"/>
          <p14:tracePt t="65935" x="1411288" y="2524125"/>
          <p14:tracePt t="65937" x="1417638" y="2517775"/>
          <p14:tracePt t="65941" x="1423988" y="2511425"/>
          <p14:tracePt t="65943" x="1428750" y="2511425"/>
          <p14:tracePt t="65944" x="1428750" y="2506663"/>
          <p14:tracePt t="65948" x="1435100" y="2506663"/>
          <p14:tracePt t="65950" x="1435100" y="2500313"/>
          <p14:tracePt t="65955" x="1441450" y="2500313"/>
          <p14:tracePt t="65955" x="1441450" y="2493963"/>
          <p14:tracePt t="65963" x="1441450" y="2487613"/>
          <p14:tracePt t="65974" x="1441450" y="2481263"/>
          <p14:tracePt t="65982" x="1441450" y="2476500"/>
          <p14:tracePt t="65985" x="1435100" y="2476500"/>
          <p14:tracePt t="65990" x="1435100" y="2470150"/>
          <p14:tracePt t="65992" x="1428750" y="2470150"/>
          <p14:tracePt t="65995" x="1423988" y="2470150"/>
          <p14:tracePt t="66000" x="1417638" y="2470150"/>
          <p14:tracePt t="66005" x="1411288" y="2470150"/>
          <p14:tracePt t="66007" x="1404938" y="2470150"/>
          <p14:tracePt t="66012" x="1400175" y="2470150"/>
          <p14:tracePt t="66014" x="1393825" y="2470150"/>
          <p14:tracePt t="66018" x="1387475" y="2470150"/>
          <p14:tracePt t="66021" x="1381125" y="2470150"/>
          <p14:tracePt t="66024" x="1374775" y="2470150"/>
          <p14:tracePt t="66027" x="1370013" y="2470150"/>
          <p14:tracePt t="66030" x="1363663" y="2470150"/>
          <p14:tracePt t="66031" x="1363663" y="2476500"/>
          <p14:tracePt t="66033" x="1357313" y="2476500"/>
          <p14:tracePt t="66036" x="1350963" y="2476500"/>
          <p14:tracePt t="66037" x="1350963" y="2481263"/>
          <p14:tracePt t="66039" x="1346200" y="2481263"/>
          <p14:tracePt t="66042" x="1346200" y="2487613"/>
          <p14:tracePt t="66043" x="1339850" y="2487613"/>
          <p14:tracePt t="66046" x="1333500" y="2493963"/>
          <p14:tracePt t="66050" x="1327150" y="2493963"/>
          <p14:tracePt t="66053" x="1327150" y="2500313"/>
          <p14:tracePt t="66054" x="1322388" y="2506663"/>
          <p14:tracePt t="66058" x="1316038" y="2511425"/>
          <p14:tracePt t="66061" x="1316038" y="2517775"/>
          <p14:tracePt t="66063" x="1316038" y="2524125"/>
          <p14:tracePt t="66065" x="1309688" y="2524125"/>
          <p14:tracePt t="66068" x="1309688" y="2530475"/>
          <p14:tracePt t="66072" x="1309688" y="2535238"/>
          <p14:tracePt t="66073" x="1303338" y="2535238"/>
          <p14:tracePt t="66084" x="1303338" y="2547938"/>
          <p14:tracePt t="66090" x="1303338" y="2554288"/>
          <p14:tracePt t="66102" x="1303338" y="2559050"/>
          <p14:tracePt t="66108" x="1309688" y="2559050"/>
          <p14:tracePt t="66119" x="1316038" y="2559050"/>
          <p14:tracePt t="66128" x="1316038" y="2565400"/>
          <p14:tracePt t="66300" x="1316038" y="2559050"/>
          <p14:tracePt t="66303" x="1309688" y="2559050"/>
          <p14:tracePt t="66919" x="1309688" y="2565400"/>
          <p14:tracePt t="66929" x="1309688" y="2571750"/>
          <p14:tracePt t="66934" x="1309688" y="2578100"/>
          <p14:tracePt t="66938" x="1309688" y="2584450"/>
          <p14:tracePt t="66941" x="1309688" y="2589213"/>
          <p14:tracePt t="66944" x="1309688" y="2595563"/>
          <p14:tracePt t="66947" x="1309688" y="2601913"/>
          <p14:tracePt t="66950" x="1316038" y="2608263"/>
          <p14:tracePt t="66953" x="1316038" y="2613025"/>
          <p14:tracePt t="66955" x="1316038" y="2619375"/>
          <p14:tracePt t="66960" x="1322388" y="2632075"/>
          <p14:tracePt t="66962" x="1322388" y="2643188"/>
          <p14:tracePt t="66964" x="1327150" y="2649538"/>
          <p14:tracePt t="66966" x="1327150" y="2655888"/>
          <p14:tracePt t="66967" x="1327150" y="2662238"/>
          <p14:tracePt t="66969" x="1327150" y="2667000"/>
          <p14:tracePt t="66970" x="1333500" y="2673350"/>
          <p14:tracePt t="66972" x="1339850" y="2679700"/>
          <p14:tracePt t="66973" x="1339850" y="2686050"/>
          <p14:tracePt t="66975" x="1339850" y="2690813"/>
          <p14:tracePt t="66976" x="1339850" y="2697163"/>
          <p14:tracePt t="66978" x="1346200" y="2703513"/>
          <p14:tracePt t="66979" x="1346200" y="2709863"/>
          <p14:tracePt t="66980" x="1346200" y="2714625"/>
          <p14:tracePt t="66982" x="1350963" y="2720975"/>
          <p14:tracePt t="66984" x="1350963" y="2727325"/>
          <p14:tracePt t="66988" x="1357313" y="2738438"/>
          <p14:tracePt t="66988" x="1357313" y="2744788"/>
          <p14:tracePt t="66991" x="1357313" y="2751138"/>
          <p14:tracePt t="66993" x="1357313" y="2757488"/>
          <p14:tracePt t="66995" x="1357313" y="2763838"/>
          <p14:tracePt t="66996" x="1363663" y="2763838"/>
          <p14:tracePt t="66998" x="1363663" y="2768600"/>
          <p14:tracePt t="67002" x="1363663" y="2774950"/>
          <p14:tracePt t="67006" x="1363663" y="2781300"/>
          <p14:tracePt t="67011" x="1363663" y="2787650"/>
          <p14:tracePt t="67019" x="1363663" y="2792413"/>
          <p14:tracePt t="67025" x="1363663" y="2798763"/>
          <p14:tracePt t="67030" x="1363663" y="2805113"/>
          <p14:tracePt t="67035" x="1363663" y="2811463"/>
          <p14:tracePt t="67040" x="1363663" y="2816225"/>
          <p14:tracePt t="67049" x="1363663" y="2822575"/>
          <p14:tracePt t="67052" x="1363663" y="2828925"/>
          <p14:tracePt t="67261" x="1363663" y="2822575"/>
          <p14:tracePt t="67271" x="1357313" y="2822575"/>
          <p14:tracePt t="67281" x="1357313" y="2816225"/>
          <p14:tracePt t="67293" x="1357313" y="2811463"/>
          <p14:tracePt t="67335" x="1357313" y="2816225"/>
          <p14:tracePt t="67340" x="1357313" y="2822575"/>
          <p14:tracePt t="67341" x="1357313" y="2828925"/>
          <p14:tracePt t="67343" x="1363663" y="2828925"/>
          <p14:tracePt t="67344" x="1363663" y="2835275"/>
          <p14:tracePt t="67346" x="1370013" y="2841625"/>
          <p14:tracePt t="67347" x="1370013" y="2846388"/>
          <p14:tracePt t="67349" x="1374775" y="2852738"/>
          <p14:tracePt t="67351" x="1381125" y="2859088"/>
          <p14:tracePt t="67352" x="1381125" y="2865438"/>
          <p14:tracePt t="67353" x="1387475" y="2870200"/>
          <p14:tracePt t="67355" x="1393825" y="2882900"/>
          <p14:tracePt t="67357" x="1400175" y="2889250"/>
          <p14:tracePt t="67358" x="1400175" y="2894013"/>
          <p14:tracePt t="67359" x="1404938" y="2900363"/>
          <p14:tracePt t="67360" x="1404938" y="2906713"/>
          <p14:tracePt t="67361" x="1411288" y="2906713"/>
          <p14:tracePt t="67362" x="1417638" y="2913063"/>
          <p14:tracePt t="67363" x="1423988" y="2919413"/>
          <p14:tracePt t="67364" x="1423988" y="2924175"/>
          <p14:tracePt t="67365" x="1435100" y="2930525"/>
          <p14:tracePt t="67367" x="1441450" y="2943225"/>
          <p14:tracePt t="67371" x="1458913" y="2971800"/>
          <p14:tracePt t="67372" x="1471613" y="2978150"/>
          <p14:tracePt t="67373" x="1476375" y="2984500"/>
          <p14:tracePt t="67374" x="1476375" y="2995613"/>
          <p14:tracePt t="67375" x="1482725" y="3001963"/>
          <p14:tracePt t="67376" x="1489075" y="3008313"/>
          <p14:tracePt t="67377" x="1495425" y="3014663"/>
          <p14:tracePt t="67379" x="1506538" y="3032125"/>
          <p14:tracePt t="67380" x="1512888" y="3038475"/>
          <p14:tracePt t="67381" x="1512888" y="3044825"/>
          <p14:tracePt t="67383" x="1525588" y="3062288"/>
          <p14:tracePt t="67386" x="1530350" y="3068638"/>
          <p14:tracePt t="67389" x="1549400" y="3098800"/>
          <p14:tracePt t="67390" x="1554163" y="3109913"/>
          <p14:tracePt t="67391" x="1560513" y="3116263"/>
          <p14:tracePt t="67392" x="1560513" y="3122613"/>
          <p14:tracePt t="67393" x="1566863" y="3127375"/>
          <p14:tracePt t="67394" x="1566863" y="3133725"/>
          <p14:tracePt t="67395" x="1573213" y="3146425"/>
          <p14:tracePt t="67396" x="1579563" y="3151188"/>
          <p14:tracePt t="67397" x="1579563" y="3157538"/>
          <p14:tracePt t="67398" x="1584325" y="3163888"/>
          <p14:tracePt t="67400" x="1590675" y="3181350"/>
          <p14:tracePt t="67402" x="1590675" y="3194050"/>
          <p14:tracePt t="67403" x="1597025" y="3200400"/>
          <p14:tracePt t="67406" x="1608138" y="3224213"/>
          <p14:tracePt t="67407" x="1608138" y="3228975"/>
          <p14:tracePt t="67408" x="1608138" y="3235325"/>
          <p14:tracePt t="67409" x="1614488" y="3241675"/>
          <p14:tracePt t="67410" x="1614488" y="3248025"/>
          <p14:tracePt t="67411" x="1614488" y="3252788"/>
          <p14:tracePt t="67412" x="1620838" y="3259138"/>
          <p14:tracePt t="67413" x="1620838" y="3265488"/>
          <p14:tracePt t="67414" x="1620838" y="3271838"/>
          <p14:tracePt t="67415" x="1620838" y="3278188"/>
          <p14:tracePt t="67416" x="1627188" y="3282950"/>
          <p14:tracePt t="67417" x="1627188" y="3289300"/>
          <p14:tracePt t="67418" x="1627188" y="3295650"/>
          <p14:tracePt t="67421" x="1631950" y="3313113"/>
          <p14:tracePt t="67422" x="1631950" y="3319463"/>
          <p14:tracePt t="67423" x="1631950" y="3325813"/>
          <p14:tracePt t="67424" x="1631950" y="3330575"/>
          <p14:tracePt t="67425" x="1638300" y="3343275"/>
          <p14:tracePt t="67427" x="1638300" y="3355975"/>
          <p14:tracePt t="67428" x="1638300" y="3360738"/>
          <p14:tracePt t="67429" x="1638300" y="3367088"/>
          <p14:tracePt t="67430" x="1638300" y="3373438"/>
          <p14:tracePt t="67430" x="1638300" y="3379788"/>
          <p14:tracePt t="67433" x="1638300" y="3390900"/>
          <p14:tracePt t="67436" x="1638300" y="3403600"/>
          <p14:tracePt t="67437" x="1638300" y="3414713"/>
          <p14:tracePt t="67438" x="1638300" y="3421063"/>
          <p14:tracePt t="67438" x="1638300" y="3433763"/>
          <p14:tracePt t="67439" x="1638300" y="3438525"/>
          <p14:tracePt t="67441" x="1638300" y="3444875"/>
          <p14:tracePt t="67442" x="1638300" y="3451225"/>
          <p14:tracePt t="67443" x="1638300" y="3457575"/>
          <p14:tracePt t="67444" x="1638300" y="3462338"/>
          <p14:tracePt t="67444" x="1631950" y="3468688"/>
          <p14:tracePt t="67446" x="1631950" y="3481388"/>
          <p14:tracePt t="67448" x="1631950" y="3492500"/>
          <p14:tracePt t="67449" x="1627188" y="3498850"/>
          <p14:tracePt t="67451" x="1627188" y="3509963"/>
          <p14:tracePt t="67455" x="1614488" y="3529013"/>
          <p14:tracePt t="67456" x="1608138" y="3535363"/>
          <p14:tracePt t="67457" x="1603375" y="3540125"/>
          <p14:tracePt t="67458" x="1603375" y="3546475"/>
          <p14:tracePt t="67459" x="1597025" y="3546475"/>
          <p14:tracePt t="67460" x="1597025" y="3552825"/>
          <p14:tracePt t="67461" x="1590675" y="3559175"/>
          <p14:tracePt t="67463" x="1584325" y="3563938"/>
          <p14:tracePt t="67464" x="1579563" y="3570288"/>
          <p14:tracePt t="67467" x="1573213" y="3576638"/>
          <p14:tracePt t="67470" x="1560513" y="3582988"/>
          <p14:tracePt t="67473" x="1549400" y="3587750"/>
          <p14:tracePt t="67475" x="1536700" y="3594100"/>
          <p14:tracePt t="67477" x="1530350" y="3594100"/>
          <p14:tracePt t="67478" x="1525588" y="3600450"/>
          <p14:tracePt t="67481" x="1519238" y="3600450"/>
          <p14:tracePt t="67483" x="1512888" y="3600450"/>
          <p14:tracePt t="67484" x="1506538" y="3600450"/>
          <p14:tracePt t="67487" x="1501775" y="3606800"/>
          <p14:tracePt t="67488" x="1489075" y="3606800"/>
          <p14:tracePt t="67490" x="1482725" y="3606800"/>
          <p14:tracePt t="67492" x="1476375" y="3606800"/>
          <p14:tracePt t="67493" x="1471613" y="3606800"/>
          <p14:tracePt t="67494" x="1465263" y="3606800"/>
          <p14:tracePt t="67495" x="1458913" y="3606800"/>
          <p14:tracePt t="67496" x="1458913" y="3613150"/>
          <p14:tracePt t="67497" x="1452563" y="3613150"/>
          <p14:tracePt t="67500" x="1441450" y="3613150"/>
          <p14:tracePt t="67502" x="1435100" y="3613150"/>
          <p14:tracePt t="67504" x="1428750" y="3613150"/>
          <p14:tracePt t="67506" x="1423988" y="3613150"/>
          <p14:tracePt t="67507" x="1423988" y="3617913"/>
          <p14:tracePt t="67509" x="1417638" y="3617913"/>
          <p14:tracePt t="67511" x="1411288" y="3617913"/>
          <p14:tracePt t="67514" x="1404938" y="3617913"/>
          <p14:tracePt t="67520" x="1400175" y="3617913"/>
          <p14:tracePt t="67763" x="1400175" y="3613150"/>
          <p14:tracePt t="67787" x="1400175" y="3606800"/>
          <p14:tracePt t="67803" x="1404938" y="3606800"/>
          <p14:tracePt t="67806" x="1404938" y="3600450"/>
          <p14:tracePt t="67830" x="1411288" y="3594100"/>
          <p14:tracePt t="67841" x="1417638" y="3594100"/>
          <p14:tracePt t="67848" x="1417638" y="3587750"/>
          <p14:tracePt t="67852" x="1423988" y="3587750"/>
          <p14:tracePt t="67858" x="1428750" y="3587750"/>
          <p14:tracePt t="67862" x="1428750" y="3582988"/>
          <p14:tracePt t="67864" x="1435100" y="3582988"/>
          <p14:tracePt t="67868" x="1441450" y="3582988"/>
          <p14:tracePt t="67871" x="1447800" y="3576638"/>
          <p14:tracePt t="67873" x="1452563" y="3576638"/>
          <p14:tracePt t="67877" x="1458913" y="3570288"/>
          <p14:tracePt t="67878" x="1465263" y="3570288"/>
          <p14:tracePt t="67882" x="1471613" y="3570288"/>
          <p14:tracePt t="67883" x="1476375" y="3563938"/>
          <p14:tracePt t="67885" x="1482725" y="3563938"/>
          <p14:tracePt t="67889" x="1495425" y="3559175"/>
          <p14:tracePt t="67890" x="1501775" y="3559175"/>
          <p14:tracePt t="67892" x="1506538" y="3552825"/>
          <p14:tracePt t="67894" x="1512888" y="3552825"/>
          <p14:tracePt t="67895" x="1519238" y="3552825"/>
          <p14:tracePt t="67896" x="1525588" y="3546475"/>
          <p14:tracePt t="67898" x="1530350" y="3546475"/>
          <p14:tracePt t="67900" x="1536700" y="3540125"/>
          <p14:tracePt t="67902" x="1543050" y="3540125"/>
          <p14:tracePt t="67903" x="1549400" y="3535363"/>
          <p14:tracePt t="67904" x="1554163" y="3535363"/>
          <p14:tracePt t="67906" x="1560513" y="3535363"/>
          <p14:tracePt t="67907" x="1566863" y="3529013"/>
          <p14:tracePt t="67909" x="1573213" y="3529013"/>
          <p14:tracePt t="67910" x="1579563" y="3529013"/>
          <p14:tracePt t="67911" x="1579563" y="3522663"/>
          <p14:tracePt t="67912" x="1584325" y="3522663"/>
          <p14:tracePt t="67913" x="1590675" y="3522663"/>
          <p14:tracePt t="67914" x="1590675" y="3516313"/>
          <p14:tracePt t="67915" x="1597025" y="3516313"/>
          <p14:tracePt t="67916" x="1603375" y="3516313"/>
          <p14:tracePt t="67917" x="1603375" y="3509963"/>
          <p14:tracePt t="67920" x="1614488" y="3505200"/>
          <p14:tracePt t="67921" x="1620838" y="3505200"/>
          <p14:tracePt t="67922" x="1627188" y="3505200"/>
          <p14:tracePt t="67923" x="1627188" y="3498850"/>
          <p14:tracePt t="67924" x="1631950" y="3498850"/>
          <p14:tracePt t="67924" x="1638300" y="3498850"/>
          <p14:tracePt t="67927" x="1644650" y="3492500"/>
          <p14:tracePt t="67928" x="1651000" y="3492500"/>
          <p14:tracePt t="67929" x="1657350" y="3486150"/>
          <p14:tracePt t="67931" x="1662113" y="3486150"/>
          <p14:tracePt t="67933" x="1668463" y="3481388"/>
          <p14:tracePt t="67934" x="1674813" y="3481388"/>
          <p14:tracePt t="67936" x="1685925" y="3475038"/>
          <p14:tracePt t="67937" x="1692275" y="3475038"/>
          <p14:tracePt t="67939" x="1698625" y="3468688"/>
          <p14:tracePt t="67940" x="1704975" y="3468688"/>
          <p14:tracePt t="67942" x="1709738" y="3462338"/>
          <p14:tracePt t="67943" x="1716088" y="3462338"/>
          <p14:tracePt t="67944" x="1722438" y="3462338"/>
          <p14:tracePt t="67946" x="1728788" y="3457575"/>
          <p14:tracePt t="67947" x="1733550" y="3457575"/>
          <p14:tracePt t="67948" x="1739900" y="3451225"/>
          <p14:tracePt t="67950" x="1746250" y="3451225"/>
          <p14:tracePt t="67953" x="1763713" y="3444875"/>
          <p14:tracePt t="67954" x="1770063" y="3444875"/>
          <p14:tracePt t="67954" x="1770063" y="3438525"/>
          <p14:tracePt t="67956" x="1776413" y="3438525"/>
          <p14:tracePt t="67957" x="1782763" y="3438525"/>
          <p14:tracePt t="67958" x="1787525" y="3433763"/>
          <p14:tracePt t="67959" x="1793875" y="3433763"/>
          <p14:tracePt t="67961" x="1800225" y="3427413"/>
          <p14:tracePt t="67962" x="1806575" y="3427413"/>
          <p14:tracePt t="67962" x="1811338" y="3427413"/>
          <p14:tracePt t="67963" x="1817688" y="3421063"/>
          <p14:tracePt t="67965" x="1824038" y="3421063"/>
          <p14:tracePt t="67966" x="1830388" y="3414713"/>
          <p14:tracePt t="67967" x="1836738" y="3414713"/>
          <p14:tracePt t="67969" x="1841500" y="3414713"/>
          <p14:tracePt t="67970" x="1847850" y="3408363"/>
          <p14:tracePt t="67971" x="1854200" y="3408363"/>
          <p14:tracePt t="67972" x="1860550" y="3403600"/>
          <p14:tracePt t="67973" x="1865313" y="3403600"/>
          <p14:tracePt t="67974" x="1865313" y="3397250"/>
          <p14:tracePt t="67975" x="1871663" y="3397250"/>
          <p14:tracePt t="67976" x="1878013" y="3397250"/>
          <p14:tracePt t="67977" x="1884363" y="3390900"/>
          <p14:tracePt t="67978" x="1889125" y="3390900"/>
          <p14:tracePt t="67980" x="1895475" y="3384550"/>
          <p14:tracePt t="67981" x="1901825" y="3384550"/>
          <p14:tracePt t="67983" x="1912938" y="3379788"/>
          <p14:tracePt t="67984" x="1912938" y="3373438"/>
          <p14:tracePt t="67988" x="1938338" y="3367088"/>
          <p14:tracePt t="67989" x="1938338" y="3360738"/>
          <p14:tracePt t="67990" x="1943100" y="3360738"/>
          <p14:tracePt t="67991" x="1949450" y="3355975"/>
          <p14:tracePt t="67992" x="1955800" y="3355975"/>
          <p14:tracePt t="67993" x="1962150" y="3349625"/>
          <p14:tracePt t="67995" x="1966913" y="3343275"/>
          <p14:tracePt t="67997" x="1973263" y="3343275"/>
          <p14:tracePt t="67998" x="1979613" y="3336925"/>
          <p14:tracePt t="68000" x="1985963" y="3336925"/>
          <p14:tracePt t="68003" x="1997075" y="3330575"/>
          <p14:tracePt t="68004" x="2003425" y="3330575"/>
          <p14:tracePt t="68004" x="2003425" y="3325813"/>
          <p14:tracePt t="68006" x="2009775" y="3325813"/>
          <p14:tracePt t="68008" x="2016125" y="3319463"/>
          <p14:tracePt t="68010" x="2020888" y="3319463"/>
          <p14:tracePt t="68012" x="2027238" y="3313113"/>
          <p14:tracePt t="68016" x="2039938" y="3306763"/>
          <p14:tracePt t="68019" x="2044700" y="3302000"/>
          <p14:tracePt t="68022" x="2057400" y="3295650"/>
          <p14:tracePt t="68024" x="2063750" y="3295650"/>
          <p14:tracePt t="68025" x="2063750" y="3289300"/>
          <p14:tracePt t="68027" x="2068513" y="3289300"/>
          <p14:tracePt t="68028" x="2074863" y="3282950"/>
          <p14:tracePt t="68031" x="2081213" y="3278188"/>
          <p14:tracePt t="68033" x="2087563" y="3271838"/>
          <p14:tracePt t="68037" x="2093913" y="3265488"/>
          <p14:tracePt t="68038" x="2098675" y="3259138"/>
          <p14:tracePt t="68040" x="2105025" y="3259138"/>
          <p14:tracePt t="68041" x="2105025" y="3252788"/>
          <p14:tracePt t="68042" x="2111375" y="3252788"/>
          <p14:tracePt t="68043" x="2111375" y="3248025"/>
          <p14:tracePt t="68044" x="2117725" y="3248025"/>
          <p14:tracePt t="68045" x="2117725" y="3241675"/>
          <p14:tracePt t="68047" x="2122488" y="3235325"/>
          <p14:tracePt t="68049" x="2128838" y="3228975"/>
          <p14:tracePt t="68053" x="2141538" y="3217863"/>
          <p14:tracePt t="68055" x="2146300" y="3211513"/>
          <p14:tracePt t="68057" x="2146300" y="3205163"/>
          <p14:tracePt t="68058" x="2152650" y="3205163"/>
          <p14:tracePt t="68059" x="2152650" y="3200400"/>
          <p14:tracePt t="68060" x="2159000" y="3194050"/>
          <p14:tracePt t="68062" x="2159000" y="3187700"/>
          <p14:tracePt t="68063" x="2165350" y="3187700"/>
          <p14:tracePt t="68064" x="2165350" y="3181350"/>
          <p14:tracePt t="68065" x="2170113" y="3176588"/>
          <p14:tracePt t="68068" x="2176463" y="3163888"/>
          <p14:tracePt t="68070" x="2182813" y="3157538"/>
          <p14:tracePt t="68072" x="2182813" y="3151188"/>
          <p14:tracePt t="68073" x="2189163" y="3151188"/>
          <p14:tracePt t="68074" x="2189163" y="3146425"/>
          <p14:tracePt t="68075" x="2195513" y="3140075"/>
          <p14:tracePt t="68076" x="2195513" y="3133725"/>
          <p14:tracePt t="68078" x="2200275" y="3127375"/>
          <p14:tracePt t="68080" x="2200275" y="3122613"/>
          <p14:tracePt t="68081" x="2206625" y="3122613"/>
          <p14:tracePt t="68083" x="2206625" y="3109913"/>
          <p14:tracePt t="68084" x="2212975" y="3109913"/>
          <p14:tracePt t="68086" x="2212975" y="3098800"/>
          <p14:tracePt t="68087" x="2219325" y="3098800"/>
          <p14:tracePt t="68088" x="2219325" y="3092450"/>
          <p14:tracePt t="68090" x="2224088" y="3086100"/>
          <p14:tracePt t="68091" x="2224088" y="3079750"/>
          <p14:tracePt t="68093" x="2230438" y="3073400"/>
          <p14:tracePt t="68095" x="2230438" y="3068638"/>
          <p14:tracePt t="68096" x="2236788" y="3068638"/>
          <p14:tracePt t="68097" x="2236788" y="3062288"/>
          <p14:tracePt t="68100" x="2243138" y="3049588"/>
          <p14:tracePt t="68103" x="2247900" y="3044825"/>
          <p14:tracePt t="68104" x="2247900" y="3038475"/>
          <p14:tracePt t="68106" x="2254250" y="3032125"/>
          <p14:tracePt t="68107" x="2254250" y="3025775"/>
          <p14:tracePt t="68109" x="2260600" y="3021013"/>
          <p14:tracePt t="68111" x="2260600" y="3014663"/>
          <p14:tracePt t="68112" x="2266950" y="3008313"/>
          <p14:tracePt t="68113" x="2266950" y="3001963"/>
          <p14:tracePt t="68115" x="2273300" y="2995613"/>
          <p14:tracePt t="68116" x="2273300" y="2990850"/>
          <p14:tracePt t="68117" x="2278063" y="2990850"/>
          <p14:tracePt t="68121" x="2284413" y="2967038"/>
          <p14:tracePt t="68122" x="2290763" y="2967038"/>
          <p14:tracePt t="68123" x="2290763" y="2960688"/>
          <p14:tracePt t="68124" x="2290763" y="2954338"/>
          <p14:tracePt t="68125" x="2290763" y="2947988"/>
          <p14:tracePt t="68126" x="2297113" y="2947988"/>
          <p14:tracePt t="68127" x="2297113" y="2943225"/>
          <p14:tracePt t="68128" x="2301875" y="2936875"/>
          <p14:tracePt t="68130" x="2301875" y="2930525"/>
          <p14:tracePt t="68131" x="2301875" y="2924175"/>
          <p14:tracePt t="68132" x="2308225" y="2919413"/>
          <p14:tracePt t="68136" x="2314575" y="2900363"/>
          <p14:tracePt t="68138" x="2314575" y="2894013"/>
          <p14:tracePt t="68139" x="2320925" y="2889250"/>
          <p14:tracePt t="68140" x="2320925" y="2882900"/>
          <p14:tracePt t="68142" x="2320925" y="2876550"/>
          <p14:tracePt t="68144" x="2325688" y="2870200"/>
          <p14:tracePt t="68145" x="2325688" y="2865438"/>
          <p14:tracePt t="68146" x="2325688" y="2859088"/>
          <p14:tracePt t="68146" x="2332038" y="2859088"/>
          <p14:tracePt t="68148" x="2332038" y="2852738"/>
          <p14:tracePt t="68149" x="2332038" y="2846388"/>
          <p14:tracePt t="68152" x="2338388" y="2835275"/>
          <p14:tracePt t="68153" x="2338388" y="2828925"/>
          <p14:tracePt t="68155" x="2344738" y="2822575"/>
          <p14:tracePt t="68156" x="2344738" y="2816225"/>
          <p14:tracePt t="68157" x="2344738" y="2811463"/>
          <p14:tracePt t="68158" x="2349500" y="2805113"/>
          <p14:tracePt t="68160" x="2349500" y="2798763"/>
          <p14:tracePt t="68161" x="2349500" y="2792413"/>
          <p14:tracePt t="68163" x="2355850" y="2787650"/>
          <p14:tracePt t="68164" x="2355850" y="2781300"/>
          <p14:tracePt t="68165" x="2355850" y="2774950"/>
          <p14:tracePt t="68167" x="2362200" y="2768600"/>
          <p14:tracePt t="68170" x="2362200" y="2757488"/>
          <p14:tracePt t="68172" x="2368550" y="2751138"/>
          <p14:tracePt t="68173" x="2368550" y="2744788"/>
          <p14:tracePt t="68175" x="2368550" y="2738438"/>
          <p14:tracePt t="68177" x="2374900" y="2733675"/>
          <p14:tracePt t="68178" x="2374900" y="2727325"/>
          <p14:tracePt t="68180" x="2379663" y="2720975"/>
          <p14:tracePt t="68181" x="2379663" y="2714625"/>
          <p14:tracePt t="68183" x="2379663" y="2709863"/>
          <p14:tracePt t="68184" x="2386013" y="2703513"/>
          <p14:tracePt t="68186" x="2386013" y="2697163"/>
          <p14:tracePt t="68187" x="2386013" y="2690813"/>
          <p14:tracePt t="68188" x="2392363" y="2690813"/>
          <p14:tracePt t="68189" x="2392363" y="2686050"/>
          <p14:tracePt t="68191" x="2392363" y="2679700"/>
          <p14:tracePt t="68193" x="2398713" y="2673350"/>
          <p14:tracePt t="68194" x="2398713" y="2667000"/>
          <p14:tracePt t="68196" x="2398713" y="2662238"/>
          <p14:tracePt t="68197" x="2403475" y="2655888"/>
          <p14:tracePt t="68199" x="2403475" y="2649538"/>
          <p14:tracePt t="68201" x="2403475" y="2643188"/>
          <p14:tracePt t="68203" x="2409825" y="2636838"/>
          <p14:tracePt t="68204" x="2409825" y="2632075"/>
          <p14:tracePt t="68205" x="2409825" y="2625725"/>
          <p14:tracePt t="68207" x="2416175" y="2619375"/>
          <p14:tracePt t="68208" x="2416175" y="2613025"/>
          <p14:tracePt t="68209" x="2416175" y="2608263"/>
          <p14:tracePt t="68210" x="2422525" y="2601913"/>
          <p14:tracePt t="68212" x="2422525" y="2595563"/>
          <p14:tracePt t="68213" x="2422525" y="2589213"/>
          <p14:tracePt t="68214" x="2427288" y="2584450"/>
          <p14:tracePt t="68215" x="2427288" y="2578100"/>
          <p14:tracePt t="68216" x="2427288" y="2571750"/>
          <p14:tracePt t="68217" x="2427288" y="2565400"/>
          <p14:tracePt t="68221" x="2433638" y="2541588"/>
          <p14:tracePt t="68222" x="2439988" y="2530475"/>
          <p14:tracePt t="68223" x="2439988" y="2524125"/>
          <p14:tracePt t="68224" x="2439988" y="2517775"/>
          <p14:tracePt t="68225" x="2439988" y="2511425"/>
          <p14:tracePt t="68226" x="2446338" y="2506663"/>
          <p14:tracePt t="68227" x="2446338" y="2500313"/>
          <p14:tracePt t="68227" x="2446338" y="2493963"/>
          <p14:tracePt t="68229" x="2452688" y="2481263"/>
          <p14:tracePt t="68230" x="2452688" y="2476500"/>
          <p14:tracePt t="68231" x="2452688" y="2470150"/>
          <p14:tracePt t="68233" x="2457450" y="2457450"/>
          <p14:tracePt t="68234" x="2457450" y="2452688"/>
          <p14:tracePt t="68235" x="2457450" y="2439988"/>
          <p14:tracePt t="68235" x="2457450" y="2433638"/>
          <p14:tracePt t="68237" x="2463800" y="2428875"/>
          <p14:tracePt t="68238" x="2463800" y="2422525"/>
          <p14:tracePt t="68239" x="2463800" y="2416175"/>
          <p14:tracePt t="68240" x="2463800" y="2409825"/>
          <p14:tracePt t="68241" x="2470150" y="2405063"/>
          <p14:tracePt t="68242" x="2470150" y="2398713"/>
          <p14:tracePt t="68243" x="2470150" y="2379663"/>
          <p14:tracePt t="68245" x="2476500" y="2374900"/>
          <p14:tracePt t="68246" x="2476500" y="2362200"/>
          <p14:tracePt t="68247" x="2476500" y="2355850"/>
          <p14:tracePt t="68248" x="2476500" y="2351088"/>
          <p14:tracePt t="68250" x="2476500" y="2338388"/>
          <p14:tracePt t="68252" x="2481263" y="2338388"/>
          <p14:tracePt t="68254" x="2481263" y="2332038"/>
          <p14:tracePt t="68255" x="2481263" y="2327275"/>
          <p14:tracePt t="68256" x="2481263" y="2320925"/>
          <p14:tracePt t="68257" x="2481263" y="2314575"/>
          <p14:tracePt t="68258" x="2481263" y="2308225"/>
          <p14:tracePt t="68259" x="2481263" y="2301875"/>
          <p14:tracePt t="68260" x="2481263" y="2297113"/>
          <p14:tracePt t="68261" x="2487613" y="2290763"/>
          <p14:tracePt t="68262" x="2487613" y="2284413"/>
          <p14:tracePt t="68264" x="2487613" y="2278063"/>
          <p14:tracePt t="68267" x="2487613" y="2260600"/>
          <p14:tracePt t="68269" x="2487613" y="2249488"/>
          <p14:tracePt t="68270" x="2487613" y="2243138"/>
          <p14:tracePt t="68272" x="2487613" y="2236788"/>
          <p14:tracePt t="68273" x="2487613" y="2230438"/>
          <p14:tracePt t="68274" x="2487613" y="2224088"/>
          <p14:tracePt t="68275" x="2487613" y="2219325"/>
          <p14:tracePt t="68276" x="2487613" y="2212975"/>
          <p14:tracePt t="68277" x="2487613" y="2206625"/>
          <p14:tracePt t="68278" x="2487613" y="2200275"/>
          <p14:tracePt t="68279" x="2487613" y="2195513"/>
          <p14:tracePt t="68280" x="2487613" y="2189163"/>
          <p14:tracePt t="68281" x="2487613" y="2176463"/>
          <p14:tracePt t="68283" x="2487613" y="2165350"/>
          <p14:tracePt t="68284" x="2487613" y="2159000"/>
          <p14:tracePt t="68286" x="2487613" y="2147888"/>
          <p14:tracePt t="68287" x="2487613" y="2141538"/>
          <p14:tracePt t="68288" x="2487613" y="2135188"/>
          <p14:tracePt t="68289" x="2487613" y="2128838"/>
          <p14:tracePt t="68290" x="2487613" y="2122488"/>
          <p14:tracePt t="68291" x="2487613" y="2117725"/>
          <p14:tracePt t="68292" x="2487613" y="2111375"/>
          <p14:tracePt t="68293" x="2487613" y="2098675"/>
          <p14:tracePt t="68294" x="2487613" y="2093913"/>
          <p14:tracePt t="68295" x="2487613" y="2087563"/>
          <p14:tracePt t="68296" x="2487613" y="2081213"/>
          <p14:tracePt t="68297" x="2487613" y="2070100"/>
          <p14:tracePt t="68299" x="2487613" y="2057400"/>
          <p14:tracePt t="68300" x="2487613" y="2051050"/>
          <p14:tracePt t="68301" x="2481263" y="2044700"/>
          <p14:tracePt t="68302" x="2481263" y="2033588"/>
          <p14:tracePt t="68303" x="2481263" y="2027238"/>
          <p14:tracePt t="68304" x="2481263" y="2020888"/>
          <p14:tracePt t="68305" x="2481263" y="2016125"/>
          <p14:tracePt t="68306" x="2481263" y="2009775"/>
          <p14:tracePt t="68307" x="2481263" y="2003425"/>
          <p14:tracePt t="68308" x="2481263" y="1997075"/>
          <p14:tracePt t="68309" x="2481263" y="1992313"/>
          <p14:tracePt t="68311" x="2476500" y="1979613"/>
          <p14:tracePt t="68312" x="2476500" y="1973263"/>
          <p14:tracePt t="68314" x="2476500" y="1966913"/>
          <p14:tracePt t="68317" x="2476500" y="1949450"/>
          <p14:tracePt t="68320" x="2470150" y="1938338"/>
          <p14:tracePt t="68321" x="2470150" y="1931988"/>
          <p14:tracePt t="68322" x="2470150" y="1925638"/>
          <p14:tracePt t="68323" x="2470150" y="1919288"/>
          <p14:tracePt t="68324" x="2470150" y="1914525"/>
          <p14:tracePt t="68326" x="2463800" y="1908175"/>
          <p14:tracePt t="68327" x="2463800" y="1901825"/>
          <p14:tracePt t="68329" x="2463800" y="1895475"/>
          <p14:tracePt t="68330" x="2457450" y="1890713"/>
          <p14:tracePt t="68333" x="2457450" y="1878013"/>
          <p14:tracePt t="68336" x="2452688" y="1871663"/>
          <p14:tracePt t="68337" x="2452688" y="1865313"/>
          <p14:tracePt t="68338" x="2446338" y="1865313"/>
          <p14:tracePt t="68339" x="2446338" y="1860550"/>
          <p14:tracePt t="68340" x="2446338" y="1854200"/>
          <p14:tracePt t="68342" x="2446338" y="1847850"/>
          <p14:tracePt t="68343" x="2439988" y="1847850"/>
          <p14:tracePt t="68344" x="2439988" y="1841500"/>
          <p14:tracePt t="68347" x="2433638" y="1836738"/>
          <p14:tracePt t="68348" x="2427288" y="1830388"/>
          <p14:tracePt t="68350" x="2427288" y="1824038"/>
          <p14:tracePt t="68353" x="2422525" y="1812925"/>
          <p14:tracePt t="68354" x="2416175" y="1812925"/>
          <p14:tracePt t="68355" x="2416175" y="1806575"/>
          <p14:tracePt t="68356" x="2409825" y="1806575"/>
          <p14:tracePt t="68358" x="2403475" y="1800225"/>
          <p14:tracePt t="68360" x="2403475" y="1793875"/>
          <p14:tracePt t="68361" x="2398713" y="1793875"/>
          <p14:tracePt t="68362" x="2398713" y="1787525"/>
          <p14:tracePt t="68363" x="2392363" y="1787525"/>
          <p14:tracePt t="68366" x="2386013" y="1782763"/>
          <p14:tracePt t="68369" x="2386013" y="1776413"/>
          <p14:tracePt t="68370" x="2379663" y="1770063"/>
          <p14:tracePt t="68371" x="2374900" y="1770063"/>
          <p14:tracePt t="68374" x="2368550" y="1763713"/>
          <p14:tracePt t="68376" x="2362200" y="1763713"/>
          <p14:tracePt t="68378" x="2362200" y="1758950"/>
          <p14:tracePt t="68379" x="2355850" y="1758950"/>
          <p14:tracePt t="68383" x="2349500" y="1752600"/>
          <p14:tracePt t="68386" x="2344738" y="1752600"/>
          <p14:tracePt t="68389" x="2338388" y="1752600"/>
          <p14:tracePt t="68392" x="2338388" y="1746250"/>
          <p14:tracePt t="68394" x="2332038" y="1746250"/>
          <p14:tracePt t="68397" x="2325688" y="1746250"/>
          <p14:tracePt t="68401" x="2320925" y="1746250"/>
          <p14:tracePt t="68404" x="2314575" y="1746250"/>
          <p14:tracePt t="68408" x="2308225" y="1739900"/>
          <p14:tracePt t="68411" x="2301875" y="1739900"/>
          <p14:tracePt t="68414" x="2297113" y="1739900"/>
          <p14:tracePt t="68418" x="2290763" y="1739900"/>
          <p14:tracePt t="68420" x="2284413" y="1739900"/>
          <p14:tracePt t="68424" x="2278063" y="1739900"/>
          <p14:tracePt t="68426" x="2273300" y="1739900"/>
          <p14:tracePt t="68429" x="2266950" y="1746250"/>
          <p14:tracePt t="68433" x="2260600" y="1746250"/>
          <p14:tracePt t="68435" x="2254250" y="1746250"/>
          <p14:tracePt t="68437" x="2247900" y="1746250"/>
          <p14:tracePt t="68440" x="2243138" y="1746250"/>
          <p14:tracePt t="68442" x="2236788" y="1752600"/>
          <p14:tracePt t="68444" x="2230438" y="1752600"/>
          <p14:tracePt t="68448" x="2224088" y="1752600"/>
          <p14:tracePt t="68449" x="2224088" y="1758950"/>
          <p14:tracePt t="68452" x="2212975" y="1758950"/>
          <p14:tracePt t="68455" x="2206625" y="1763713"/>
          <p14:tracePt t="68456" x="2200275" y="1763713"/>
          <p14:tracePt t="68459" x="2195513" y="1763713"/>
          <p14:tracePt t="68460" x="2195513" y="1770063"/>
          <p14:tracePt t="68461" x="2189163" y="1770063"/>
          <p14:tracePt t="68463" x="2182813" y="1770063"/>
          <p14:tracePt t="68466" x="2182813" y="1776413"/>
          <p14:tracePt t="68468" x="2176463" y="1776413"/>
          <p14:tracePt t="68469" x="2170113" y="1782763"/>
          <p14:tracePt t="68471" x="2165350" y="1782763"/>
          <p14:tracePt t="68473" x="2165350" y="1787525"/>
          <p14:tracePt t="68474" x="2159000" y="1787525"/>
          <p14:tracePt t="68476" x="2152650" y="1787525"/>
          <p14:tracePt t="68478" x="2152650" y="1793875"/>
          <p14:tracePt t="68479" x="2146300" y="1793875"/>
          <p14:tracePt t="68480" x="2146300" y="1800225"/>
          <p14:tracePt t="68481" x="2141538" y="1800225"/>
          <p14:tracePt t="68484" x="2135188" y="1806575"/>
          <p14:tracePt t="68486" x="2128838" y="1812925"/>
          <p14:tracePt t="68489" x="2122488" y="1817688"/>
          <p14:tracePt t="68492" x="2117725" y="1824038"/>
          <p14:tracePt t="68494" x="2111375" y="1830388"/>
          <p14:tracePt t="68496" x="2105025" y="1836738"/>
          <p14:tracePt t="68498" x="2105025" y="1841500"/>
          <p14:tracePt t="68499" x="2098675" y="1841500"/>
          <p14:tracePt t="68503" x="2093913" y="1854200"/>
          <p14:tracePt t="68504" x="2087563" y="1854200"/>
          <p14:tracePt t="68506" x="2087563" y="1860550"/>
          <p14:tracePt t="68507" x="2081213" y="1865313"/>
          <p14:tracePt t="68509" x="2074863" y="1871663"/>
          <p14:tracePt t="68511" x="2074863" y="1878013"/>
          <p14:tracePt t="68512" x="2068513" y="1878013"/>
          <p14:tracePt t="68513" x="2068513" y="1884363"/>
          <p14:tracePt t="68516" x="2063750" y="1895475"/>
          <p14:tracePt t="68520" x="2051050" y="1914525"/>
          <p14:tracePt t="68522" x="2051050" y="1919288"/>
          <p14:tracePt t="68523" x="2044700" y="1925638"/>
          <p14:tracePt t="68524" x="2044700" y="1931988"/>
          <p14:tracePt t="68526" x="2039938" y="1943100"/>
          <p14:tracePt t="68528" x="2033588" y="1949450"/>
          <p14:tracePt t="68529" x="2033588" y="1955800"/>
          <p14:tracePt t="68530" x="2033588" y="1962150"/>
          <p14:tracePt t="68531" x="2027238" y="1966913"/>
          <p14:tracePt t="68533" x="2027238" y="1979613"/>
          <p14:tracePt t="68536" x="2020888" y="1992313"/>
          <p14:tracePt t="68537" x="2016125" y="1997075"/>
          <p14:tracePt t="68538" x="2016125" y="2003425"/>
          <p14:tracePt t="68539" x="2016125" y="2009775"/>
          <p14:tracePt t="68540" x="2009775" y="2016125"/>
          <p14:tracePt t="68541" x="2009775" y="2020888"/>
          <p14:tracePt t="68542" x="2009775" y="2027238"/>
          <p14:tracePt t="68543" x="2009775" y="2033588"/>
          <p14:tracePt t="68544" x="2003425" y="2033588"/>
          <p14:tracePt t="68546" x="2003425" y="2044700"/>
          <p14:tracePt t="68547" x="2003425" y="2051050"/>
          <p14:tracePt t="68548" x="1997075" y="2057400"/>
          <p14:tracePt t="68549" x="1997075" y="2063750"/>
          <p14:tracePt t="68550" x="1990725" y="2070100"/>
          <p14:tracePt t="68552" x="1990725" y="2074863"/>
          <p14:tracePt t="68553" x="1985963" y="2081213"/>
          <p14:tracePt t="68554" x="1985963" y="2087563"/>
          <p14:tracePt t="68555" x="1985963" y="2093913"/>
          <p14:tracePt t="68557" x="1979613" y="2098675"/>
          <p14:tracePt t="68558" x="1979613" y="2105025"/>
          <p14:tracePt t="68559" x="1979613" y="2111375"/>
          <p14:tracePt t="68560" x="1973263" y="2111375"/>
          <p14:tracePt t="68561" x="1973263" y="2117725"/>
          <p14:tracePt t="68562" x="1973263" y="2122488"/>
          <p14:tracePt t="68563" x="1966913" y="2122488"/>
          <p14:tracePt t="68564" x="1966913" y="2128838"/>
          <p14:tracePt t="68566" x="1966913" y="2141538"/>
          <p14:tracePt t="68569" x="1962150" y="2147888"/>
          <p14:tracePt t="68570" x="1962150" y="2152650"/>
          <p14:tracePt t="68572" x="1955800" y="2159000"/>
          <p14:tracePt t="68573" x="1955800" y="2165350"/>
          <p14:tracePt t="68575" x="1955800" y="2171700"/>
          <p14:tracePt t="68577" x="1949450" y="2176463"/>
          <p14:tracePt t="68578" x="1949450" y="2182813"/>
          <p14:tracePt t="68580" x="1949450" y="2189163"/>
          <p14:tracePt t="68583" x="1943100" y="2200275"/>
          <p14:tracePt t="68585" x="1943100" y="2206625"/>
          <p14:tracePt t="68587" x="1943100" y="2212975"/>
          <p14:tracePt t="68589" x="1943100" y="2219325"/>
          <p14:tracePt t="68591" x="1943100" y="2224088"/>
          <p14:tracePt t="68593" x="1943100" y="2230438"/>
          <p14:tracePt t="68595" x="1943100" y="2236788"/>
          <p14:tracePt t="68597" x="1943100" y="2243138"/>
          <p14:tracePt t="68599" x="1943100" y="2249488"/>
          <p14:tracePt t="68601" x="1943100" y="2254250"/>
          <p14:tracePt t="68603" x="1943100" y="2260600"/>
          <p14:tracePt t="68605" x="1943100" y="2266950"/>
          <p14:tracePt t="68607" x="1943100" y="2273300"/>
          <p14:tracePt t="68609" x="1943100" y="2278063"/>
          <p14:tracePt t="68611" x="1943100" y="2284413"/>
          <p14:tracePt t="68613" x="1943100" y="2290763"/>
          <p14:tracePt t="68616" x="1943100" y="2297113"/>
          <p14:tracePt t="68618" x="1943100" y="2301875"/>
          <p14:tracePt t="68619" x="1943100" y="2308225"/>
          <p14:tracePt t="68621" x="1943100" y="2314575"/>
          <p14:tracePt t="68623" x="1949450" y="2320925"/>
          <p14:tracePt t="68625" x="1949450" y="2327275"/>
          <p14:tracePt t="68628" x="1949450" y="2332038"/>
          <p14:tracePt t="68630" x="1955800" y="2338388"/>
          <p14:tracePt t="68633" x="1955800" y="2344738"/>
          <p14:tracePt t="68634" x="1955800" y="2351088"/>
          <p14:tracePt t="68635" x="1962150" y="2355850"/>
          <p14:tracePt t="68638" x="1966913" y="2362200"/>
          <p14:tracePt t="68639" x="1966913" y="2368550"/>
          <p14:tracePt t="68641" x="1966913" y="2374900"/>
          <p14:tracePt t="68643" x="1973263" y="2379663"/>
          <p14:tracePt t="68644" x="1973263" y="2386013"/>
          <p14:tracePt t="68645" x="1979613" y="2386013"/>
          <p14:tracePt t="68646" x="1979613" y="2392363"/>
          <p14:tracePt t="68648" x="1985963" y="2398713"/>
          <p14:tracePt t="68650" x="1985963" y="2405063"/>
          <p14:tracePt t="68653" x="1997075" y="2409825"/>
          <p14:tracePt t="68654" x="1997075" y="2416175"/>
          <p14:tracePt t="68655" x="1997075" y="2422525"/>
          <p14:tracePt t="68656" x="2003425" y="2422525"/>
          <p14:tracePt t="68657" x="2003425" y="2428875"/>
          <p14:tracePt t="68659" x="2009775" y="2428875"/>
          <p14:tracePt t="68660" x="2009775" y="2433638"/>
          <p14:tracePt t="68662" x="2016125" y="2439988"/>
          <p14:tracePt t="68665" x="2020888" y="2446338"/>
          <p14:tracePt t="68666" x="2020888" y="2452688"/>
          <p14:tracePt t="68670" x="2033588" y="2463800"/>
          <p14:tracePt t="68671" x="2039938" y="2470150"/>
          <p14:tracePt t="68672" x="2039938" y="2476500"/>
          <p14:tracePt t="68673" x="2044700" y="2476500"/>
          <p14:tracePt t="68675" x="2051050" y="2481263"/>
          <p14:tracePt t="68677" x="2057400" y="2487613"/>
          <p14:tracePt t="68679" x="2063750" y="2493963"/>
          <p14:tracePt t="68680" x="2063750" y="2500313"/>
          <p14:tracePt t="68681" x="2068513" y="2500313"/>
          <p14:tracePt t="68682" x="2068513" y="2506663"/>
          <p14:tracePt t="68683" x="2074863" y="2506663"/>
          <p14:tracePt t="68686" x="2087563" y="2524125"/>
          <p14:tracePt t="68688" x="2093913" y="2530475"/>
          <p14:tracePt t="68689" x="2098675" y="2530475"/>
          <p14:tracePt t="68690" x="2098675" y="2535238"/>
          <p14:tracePt t="68691" x="2105025" y="2535238"/>
          <p14:tracePt t="68692" x="2105025" y="2541588"/>
          <p14:tracePt t="68693" x="2111375" y="2547938"/>
          <p14:tracePt t="68694" x="2117725" y="2547938"/>
          <p14:tracePt t="68695" x="2117725" y="2554288"/>
          <p14:tracePt t="68696" x="2122488" y="2554288"/>
          <p14:tracePt t="68696" x="2128838" y="2559050"/>
          <p14:tracePt t="68698" x="2128838" y="2565400"/>
          <p14:tracePt t="68699" x="2135188" y="2565400"/>
          <p14:tracePt t="68700" x="2141538" y="2571750"/>
          <p14:tracePt t="68701" x="2146300" y="2571750"/>
          <p14:tracePt t="68703" x="2152650" y="2578100"/>
          <p14:tracePt t="68704" x="2159000" y="2584450"/>
          <p14:tracePt t="68705" x="2159000" y="2589213"/>
          <p14:tracePt t="68706" x="2165350" y="2589213"/>
          <p14:tracePt t="68707" x="2170113" y="2595563"/>
          <p14:tracePt t="68708" x="2176463" y="2595563"/>
          <p14:tracePt t="68709" x="2182813" y="2601913"/>
          <p14:tracePt t="68711" x="2189163" y="2608263"/>
          <p14:tracePt t="68712" x="2195513" y="2608263"/>
          <p14:tracePt t="68713" x="2200275" y="2613025"/>
          <p14:tracePt t="68714" x="2200275" y="2619375"/>
          <p14:tracePt t="68716" x="2206625" y="2619375"/>
          <p14:tracePt t="68717" x="2212975" y="2625725"/>
          <p14:tracePt t="68719" x="2219325" y="2625725"/>
          <p14:tracePt t="68720" x="2224088" y="2632075"/>
          <p14:tracePt t="68721" x="2230438" y="2632075"/>
          <p14:tracePt t="68722" x="2236788" y="2636838"/>
          <p14:tracePt t="68724" x="2243138" y="2636838"/>
          <p14:tracePt t="68725" x="2247900" y="2643188"/>
          <p14:tracePt t="68726" x="2254250" y="2649538"/>
          <p14:tracePt t="68727" x="2260600" y="2649538"/>
          <p14:tracePt t="68728" x="2266950" y="2649538"/>
          <p14:tracePt t="68730" x="2273300" y="2655888"/>
          <p14:tracePt t="68731" x="2278063" y="2655888"/>
          <p14:tracePt t="68732" x="2284413" y="2655888"/>
          <p14:tracePt t="68733" x="2284413" y="2662238"/>
          <p14:tracePt t="68734" x="2290763" y="2662238"/>
          <p14:tracePt t="68736" x="2301875" y="2667000"/>
          <p14:tracePt t="68737" x="2308225" y="2667000"/>
          <p14:tracePt t="68738" x="2314575" y="2667000"/>
          <p14:tracePt t="68740" x="2320925" y="2673350"/>
          <p14:tracePt t="68741" x="2325688" y="2673350"/>
          <p14:tracePt t="68742" x="2332038" y="2673350"/>
          <p14:tracePt t="68743" x="2338388" y="2679700"/>
          <p14:tracePt t="68745" x="2344738" y="2679700"/>
          <p14:tracePt t="68746" x="2349500" y="2679700"/>
          <p14:tracePt t="68747" x="2355850" y="2679700"/>
          <p14:tracePt t="68748" x="2355850" y="2686050"/>
          <p14:tracePt t="68749" x="2362200" y="2686050"/>
          <p14:tracePt t="68750" x="2368550" y="2686050"/>
          <p14:tracePt t="68752" x="2379663" y="2686050"/>
          <p14:tracePt t="68753" x="2379663" y="2690813"/>
          <p14:tracePt t="68754" x="2386013" y="2690813"/>
          <p14:tracePt t="68755" x="2392363" y="2690813"/>
          <p14:tracePt t="68756" x="2398713" y="2690813"/>
          <p14:tracePt t="68757" x="2403475" y="2690813"/>
          <p14:tracePt t="68758" x="2409825" y="2697163"/>
          <p14:tracePt t="68759" x="2416175" y="2697163"/>
          <p14:tracePt t="68761" x="2422525" y="2697163"/>
          <p14:tracePt t="68762" x="2427288" y="2697163"/>
          <p14:tracePt t="68763" x="2433638" y="2697163"/>
          <p14:tracePt t="68764" x="2439988" y="2703513"/>
          <p14:tracePt t="68766" x="2452688" y="2703513"/>
          <p14:tracePt t="68768" x="2457450" y="2709863"/>
          <p14:tracePt t="68769" x="2463800" y="2709863"/>
          <p14:tracePt t="68770" x="2470150" y="2709863"/>
          <p14:tracePt t="68771" x="2476500" y="2709863"/>
          <p14:tracePt t="68772" x="2481263" y="2709863"/>
          <p14:tracePt t="68773" x="2487613" y="2709863"/>
          <p14:tracePt t="68774" x="2493963" y="2709863"/>
          <p14:tracePt t="68776" x="2500313" y="2709863"/>
          <p14:tracePt t="68777" x="2505075" y="2714625"/>
          <p14:tracePt t="68778" x="2511425" y="2714625"/>
          <p14:tracePt t="68779" x="2517775" y="2714625"/>
          <p14:tracePt t="68780" x="2524125" y="2714625"/>
          <p14:tracePt t="68781" x="2530475" y="2714625"/>
          <p14:tracePt t="68782" x="2535238" y="2714625"/>
          <p14:tracePt t="68784" x="2541588" y="2714625"/>
          <p14:tracePt t="68785" x="2547938" y="2714625"/>
          <p14:tracePt t="68786" x="2554288" y="2714625"/>
          <p14:tracePt t="68787" x="2559050" y="2714625"/>
          <p14:tracePt t="68789" x="2565400" y="2714625"/>
          <p14:tracePt t="68790" x="2571750" y="2720975"/>
          <p14:tracePt t="68791" x="2578100" y="2720975"/>
          <p14:tracePt t="68793" x="2582863" y="2720975"/>
          <p14:tracePt t="68794" x="2589213" y="2720975"/>
          <p14:tracePt t="68795" x="2595563" y="2720975"/>
          <p14:tracePt t="68797" x="2601913" y="2720975"/>
          <p14:tracePt t="68798" x="2606675" y="2720975"/>
          <p14:tracePt t="68799" x="2613025" y="2720975"/>
          <p14:tracePt t="68802" x="2625725" y="2720975"/>
          <p14:tracePt t="68803" x="2632075" y="2720975"/>
          <p14:tracePt t="68805" x="2636838" y="2720975"/>
          <p14:tracePt t="68806" x="2643188" y="2720975"/>
          <p14:tracePt t="68807" x="2649538" y="2720975"/>
          <p14:tracePt t="68808" x="2655888" y="2720975"/>
          <p14:tracePt t="68810" x="2660650" y="2720975"/>
          <p14:tracePt t="68811" x="2667000" y="2720975"/>
          <p14:tracePt t="68813" x="2679700" y="2720975"/>
          <p14:tracePt t="68817" x="2684463" y="2720975"/>
          <p14:tracePt t="68818" x="2697163" y="2720975"/>
          <p14:tracePt t="68820" x="2703513" y="2720975"/>
          <p14:tracePt t="68821" x="2709863" y="2720975"/>
          <p14:tracePt t="68824" x="2720975" y="2714625"/>
          <p14:tracePt t="68826" x="2727325" y="2714625"/>
          <p14:tracePt t="68828" x="2733675" y="2714625"/>
          <p14:tracePt t="68830" x="2744788" y="2714625"/>
          <p14:tracePt t="68835" x="2751138" y="2709863"/>
          <p14:tracePt t="68836" x="2762250" y="2709863"/>
          <p14:tracePt t="68839" x="2768600" y="2703513"/>
          <p14:tracePt t="68841" x="2774950" y="2703513"/>
          <p14:tracePt t="68842" x="2781300" y="2703513"/>
          <p14:tracePt t="68845" x="2787650" y="2697163"/>
          <p14:tracePt t="68847" x="2792413" y="2697163"/>
          <p14:tracePt t="68849" x="2798763" y="2697163"/>
          <p14:tracePt t="68852" x="2805113" y="2690813"/>
          <p14:tracePt t="68854" x="2811463" y="2690813"/>
          <p14:tracePt t="68855" x="2816225" y="2686050"/>
          <p14:tracePt t="68858" x="2822575" y="2686050"/>
          <p14:tracePt t="68860" x="2828925" y="2679700"/>
          <p14:tracePt t="68862" x="2835275" y="2679700"/>
          <p14:tracePt t="68864" x="2835275" y="2673350"/>
          <p14:tracePt t="68866" x="2840038" y="2673350"/>
          <p14:tracePt t="68869" x="2846388" y="2667000"/>
          <p14:tracePt t="68871" x="2852738" y="2667000"/>
          <p14:tracePt t="68873" x="2852738" y="2662238"/>
          <p14:tracePt t="68874" x="2859088" y="2662238"/>
          <p14:tracePt t="68876" x="2863850" y="2662238"/>
          <p14:tracePt t="68879" x="2863850" y="2655888"/>
          <p14:tracePt t="68880" x="2870200" y="2655888"/>
          <p14:tracePt t="68881" x="2870200" y="2649538"/>
          <p14:tracePt t="68883" x="2876550" y="2649538"/>
          <p14:tracePt t="68887" x="2882900" y="2643188"/>
          <p14:tracePt t="68891" x="2889250" y="2636838"/>
          <p14:tracePt t="68893" x="2894013" y="2636838"/>
          <p14:tracePt t="68894" x="2894013" y="2632075"/>
          <p14:tracePt t="68897" x="2900363" y="2632075"/>
          <p14:tracePt t="68899" x="2900363" y="2625725"/>
          <p14:tracePt t="68902" x="2906713" y="2619375"/>
          <p14:tracePt t="68905" x="2913063" y="2619375"/>
          <p14:tracePt t="68906" x="2913063" y="2613025"/>
          <p14:tracePt t="68909" x="2917825" y="2613025"/>
          <p14:tracePt t="68910" x="2917825" y="2608263"/>
          <p14:tracePt t="68913" x="2917825" y="2601913"/>
          <p14:tracePt t="68914" x="2924175" y="2601913"/>
          <p14:tracePt t="68919" x="2930525" y="2595563"/>
          <p14:tracePt t="68924" x="2936875" y="2589213"/>
          <p14:tracePt t="68929" x="2941638" y="2584450"/>
          <p14:tracePt t="68935" x="2947988" y="2578100"/>
          <p14:tracePt t="68938" x="2947988" y="2571750"/>
          <p14:tracePt t="68944" x="2954338" y="2565400"/>
          <p14:tracePt t="68949" x="2954338" y="2559050"/>
          <p14:tracePt t="68953" x="2954338" y="2554288"/>
          <p14:tracePt t="68957" x="2954338" y="2547938"/>
          <p14:tracePt t="68959" x="2960688" y="2547938"/>
          <p14:tracePt t="68961" x="2960688" y="2541588"/>
          <p14:tracePt t="68967" x="2960688" y="2535238"/>
          <p14:tracePt t="68971" x="2960688" y="2530475"/>
          <p14:tracePt t="68975" x="2960688" y="2524125"/>
          <p14:tracePt t="68980" x="2960688" y="2517775"/>
          <p14:tracePt t="68984" x="2960688" y="2511425"/>
          <p14:tracePt t="68991" x="2960688" y="2506663"/>
          <p14:tracePt t="69000" x="2960688" y="2500313"/>
          <p14:tracePt t="69012" x="2954338" y="2500313"/>
          <p14:tracePt t="69181" x="2954338" y="2493963"/>
          <p14:tracePt t="69185" x="2954338" y="2487613"/>
          <p14:tracePt t="69192" x="2954338" y="2481263"/>
          <p14:tracePt t="69202" x="2954338" y="2476500"/>
          <p14:tracePt t="69377" x="2947988" y="2476500"/>
          <p14:tracePt t="69611" x="2947988" y="2470150"/>
          <p14:tracePt t="69616" x="2954338" y="2470150"/>
          <p14:tracePt t="69620" x="2954338" y="2463800"/>
          <p14:tracePt t="69621" x="2960688" y="2463800"/>
          <p14:tracePt t="69626" x="2967038" y="2457450"/>
          <p14:tracePt t="69632" x="2971800" y="2452688"/>
          <p14:tracePt t="69637" x="2971800" y="2446338"/>
          <p14:tracePt t="69638" x="2978150" y="2446338"/>
          <p14:tracePt t="69644" x="2978150" y="2439988"/>
          <p14:tracePt t="69652" x="2978150" y="2433638"/>
          <p14:tracePt t="69659" x="2971800" y="2433638"/>
          <p14:tracePt t="69661" x="2971800" y="2428875"/>
          <p14:tracePt t="69666" x="2967038" y="2428875"/>
          <p14:tracePt t="69669" x="2954338" y="2428875"/>
          <p14:tracePt t="70059" x="2954338" y="2422525"/>
          <p14:tracePt t="70068" x="2954338" y="2416175"/>
          <p14:tracePt t="70074" x="2954338" y="2409825"/>
          <p14:tracePt t="70082" x="2954338" y="2405063"/>
          <p14:tracePt t="70089" x="2954338" y="2398713"/>
          <p14:tracePt t="70095" x="2954338" y="2392363"/>
          <p14:tracePt t="70102" x="2960688" y="2386013"/>
          <p14:tracePt t="70109" x="2960688" y="2379663"/>
          <p14:tracePt t="70115" x="2960688" y="2374900"/>
          <p14:tracePt t="70124" x="2960688" y="2368550"/>
          <p14:tracePt t="70138" x="2967038" y="2368550"/>
          <p14:tracePt t="70151" x="2967038" y="2362200"/>
          <p14:tracePt t="70177" x="2967038" y="2355850"/>
          <p14:tracePt t="70208" x="2967038" y="2351088"/>
          <p14:tracePt t="70245" x="2967038" y="2344738"/>
          <p14:tracePt t="70261" x="2967038" y="2338388"/>
          <p14:tracePt t="70264" x="2960688" y="2338388"/>
          <p14:tracePt t="70269" x="2960688" y="2332038"/>
          <p14:tracePt t="70272" x="2954338" y="2332038"/>
          <p14:tracePt t="70274" x="2954338" y="2327275"/>
          <p14:tracePt t="70279" x="2947988" y="2320925"/>
          <p14:tracePt t="70283" x="2941638" y="2314575"/>
          <p14:tracePt t="70286" x="2941638" y="2308225"/>
          <p14:tracePt t="70287" x="2936875" y="2308225"/>
          <p14:tracePt t="70291" x="2930525" y="2301875"/>
          <p14:tracePt t="70294" x="2924175" y="2297113"/>
          <p14:tracePt t="70298" x="2917825" y="2290763"/>
          <p14:tracePt t="70299" x="2913063" y="2290763"/>
          <p14:tracePt t="70301" x="2913063" y="2284413"/>
          <p14:tracePt t="70302" x="2906713" y="2284413"/>
          <p14:tracePt t="70304" x="2900363" y="2278063"/>
          <p14:tracePt t="70306" x="2894013" y="2278063"/>
          <p14:tracePt t="70307" x="2894013" y="2273300"/>
          <p14:tracePt t="70308" x="2889250" y="2266950"/>
          <p14:tracePt t="70310" x="2882900" y="2266950"/>
          <p14:tracePt t="70312" x="2876550" y="2260600"/>
          <p14:tracePt t="70314" x="2870200" y="2260600"/>
          <p14:tracePt t="70315" x="2870200" y="2254250"/>
          <p14:tracePt t="70316" x="2863850" y="2254250"/>
          <p14:tracePt t="70320" x="2852738" y="2249488"/>
          <p14:tracePt t="70322" x="2846388" y="2249488"/>
          <p14:tracePt t="70325" x="2840038" y="2249488"/>
          <p14:tracePt t="70327" x="2835275" y="2243138"/>
          <p14:tracePt t="70329" x="2828925" y="2243138"/>
          <p14:tracePt t="70332" x="2822575" y="2243138"/>
          <p14:tracePt t="70335" x="2816225" y="2236788"/>
          <p14:tracePt t="70336" x="2811463" y="2236788"/>
          <p14:tracePt t="70339" x="2805113" y="2236788"/>
          <p14:tracePt t="70341" x="2798763" y="2236788"/>
          <p14:tracePt t="70343" x="2792413" y="2236788"/>
          <p14:tracePt t="70344" x="2792413" y="2230438"/>
          <p14:tracePt t="70345" x="2787650" y="2230438"/>
          <p14:tracePt t="70347" x="2781300" y="2230438"/>
          <p14:tracePt t="70351" x="2774950" y="2230438"/>
          <p14:tracePt t="70351" x="2768600" y="2230438"/>
          <p14:tracePt t="70354" x="2762250" y="2230438"/>
          <p14:tracePt t="70355" x="2757488" y="2230438"/>
          <p14:tracePt t="70357" x="2751138" y="2224088"/>
          <p14:tracePt t="70359" x="2744788" y="2224088"/>
          <p14:tracePt t="70361" x="2738438" y="2219325"/>
          <p14:tracePt t="70362" x="2733675" y="2219325"/>
          <p14:tracePt t="70364" x="2727325" y="2219325"/>
          <p14:tracePt t="70366" x="2720975" y="2219325"/>
          <p14:tracePt t="70368" x="2709863" y="2219325"/>
          <p14:tracePt t="70370" x="2703513" y="2212975"/>
          <p14:tracePt t="70371" x="2697163" y="2212975"/>
          <p14:tracePt t="70373" x="2690813" y="2212975"/>
          <p14:tracePt t="70375" x="2684463" y="2212975"/>
          <p14:tracePt t="70377" x="2679700" y="2212975"/>
          <p14:tracePt t="70378" x="2673350" y="2212975"/>
          <p14:tracePt t="70380" x="2667000" y="2212975"/>
          <p14:tracePt t="70382" x="2660650" y="2212975"/>
          <p14:tracePt t="70384" x="2655888" y="2212975"/>
          <p14:tracePt t="70386" x="2649538" y="2212975"/>
          <p14:tracePt t="70388" x="2643188" y="2212975"/>
          <p14:tracePt t="70390" x="2636838" y="2212975"/>
          <p14:tracePt t="70392" x="2632075" y="2212975"/>
          <p14:tracePt t="70394" x="2625725" y="2212975"/>
          <p14:tracePt t="70395" x="2619375" y="2212975"/>
          <p14:tracePt t="70397" x="2613025" y="2212975"/>
          <p14:tracePt t="70399" x="2606675" y="2212975"/>
          <p14:tracePt t="70400" x="2601913" y="2212975"/>
          <p14:tracePt t="70405" x="2589213" y="2212975"/>
          <p14:tracePt t="70406" x="2582863" y="2212975"/>
          <p14:tracePt t="70408" x="2578100" y="2212975"/>
          <p14:tracePt t="70410" x="2571750" y="2212975"/>
          <p14:tracePt t="70411" x="2565400" y="2212975"/>
          <p14:tracePt t="70413" x="2559050" y="2212975"/>
          <p14:tracePt t="70414" x="2554288" y="2212975"/>
          <p14:tracePt t="70417" x="2541588" y="2219325"/>
          <p14:tracePt t="70419" x="2530475" y="2219325"/>
          <p14:tracePt t="70421" x="2524125" y="2219325"/>
          <p14:tracePt t="70422" x="2517775" y="2219325"/>
          <p14:tracePt t="70423" x="2511425" y="2219325"/>
          <p14:tracePt t="70424" x="2505075" y="2219325"/>
          <p14:tracePt t="70425" x="2500313" y="2219325"/>
          <p14:tracePt t="70426" x="2493963" y="2219325"/>
          <p14:tracePt t="70427" x="2487613" y="2219325"/>
          <p14:tracePt t="70428" x="2481263" y="2219325"/>
          <p14:tracePt t="70430" x="2476500" y="2219325"/>
          <p14:tracePt t="70432" x="2463800" y="2219325"/>
          <p14:tracePt t="70434" x="2457450" y="2219325"/>
          <p14:tracePt t="70435" x="2446338" y="2219325"/>
          <p14:tracePt t="70436" x="2439988" y="2219325"/>
          <p14:tracePt t="70438" x="2433638" y="2219325"/>
          <p14:tracePt t="70439" x="2427288" y="2219325"/>
          <p14:tracePt t="70440" x="2422525" y="2219325"/>
          <p14:tracePt t="70441" x="2416175" y="2219325"/>
          <p14:tracePt t="70442" x="2409825" y="2219325"/>
          <p14:tracePt t="70443" x="2403475" y="2219325"/>
          <p14:tracePt t="70444" x="2398713" y="2219325"/>
          <p14:tracePt t="70445" x="2392363" y="2219325"/>
          <p14:tracePt t="70446" x="2386013" y="2219325"/>
          <p14:tracePt t="70447" x="2379663" y="2219325"/>
          <p14:tracePt t="70449" x="2368550" y="2219325"/>
          <p14:tracePt t="70452" x="2355850" y="2219325"/>
          <p14:tracePt t="70453" x="2349500" y="2219325"/>
          <p14:tracePt t="70454" x="2344738" y="2219325"/>
          <p14:tracePt t="70455" x="2338388" y="2219325"/>
          <p14:tracePt t="70456" x="2332038" y="2219325"/>
          <p14:tracePt t="70457" x="2325688" y="2219325"/>
          <p14:tracePt t="70458" x="2320925" y="2219325"/>
          <p14:tracePt t="70460" x="2314575" y="2219325"/>
          <p14:tracePt t="70461" x="2308225" y="2219325"/>
          <p14:tracePt t="70462" x="2301875" y="2219325"/>
          <p14:tracePt t="70463" x="2297113" y="2219325"/>
          <p14:tracePt t="70464" x="2290763" y="2219325"/>
          <p14:tracePt t="70467" x="2278063" y="2219325"/>
          <p14:tracePt t="70469" x="2273300" y="2219325"/>
          <p14:tracePt t="70469" x="2266950" y="2219325"/>
          <p14:tracePt t="70471" x="2260600" y="2219325"/>
          <p14:tracePt t="70472" x="2254250" y="2219325"/>
          <p14:tracePt t="70474" x="2247900" y="2219325"/>
          <p14:tracePt t="70475" x="2243138" y="2219325"/>
          <p14:tracePt t="70478" x="2236788" y="2219325"/>
          <p14:tracePt t="70480" x="2230438" y="2219325"/>
          <p14:tracePt t="70483" x="2219325" y="2224088"/>
          <p14:tracePt t="70485" x="2212975" y="2224088"/>
          <p14:tracePt t="70486" x="2206625" y="2224088"/>
          <p14:tracePt t="70488" x="2200275" y="2224088"/>
          <p14:tracePt t="70490" x="2195513" y="2224088"/>
          <p14:tracePt t="70492" x="2189163" y="2224088"/>
          <p14:tracePt t="70494" x="2182813" y="2230438"/>
          <p14:tracePt t="70495" x="2176463" y="2230438"/>
          <p14:tracePt t="70498" x="2170113" y="2230438"/>
          <p14:tracePt t="70500" x="2165350" y="2230438"/>
          <p14:tracePt t="70501" x="2165350" y="2236788"/>
          <p14:tracePt t="70502" x="2159000" y="2236788"/>
          <p14:tracePt t="70504" x="2152650" y="2236788"/>
          <p14:tracePt t="70507" x="2146300" y="2236788"/>
          <p14:tracePt t="70508" x="2146300" y="2243138"/>
          <p14:tracePt t="70510" x="2141538" y="2243138"/>
          <p14:tracePt t="70515" x="2135188" y="2243138"/>
          <p14:tracePt t="70518" x="2128838" y="2249488"/>
          <p14:tracePt t="70522" x="2122488" y="2249488"/>
          <p14:tracePt t="70523" x="2122488" y="2254250"/>
          <p14:tracePt t="70526" x="2117725" y="2254250"/>
          <p14:tracePt t="70528" x="2117725" y="2260600"/>
          <p14:tracePt t="70530" x="2111375" y="2260600"/>
          <p14:tracePt t="70534" x="2105025" y="2266950"/>
          <p14:tracePt t="70539" x="2098675" y="2273300"/>
          <p14:tracePt t="70543" x="2093913" y="2278063"/>
          <p14:tracePt t="70548" x="2087563" y="2284413"/>
          <p14:tracePt t="70551" x="2081213" y="2290763"/>
          <p14:tracePt t="70552" x="2081213" y="2297113"/>
          <p14:tracePt t="70555" x="2074863" y="2301875"/>
          <p14:tracePt t="70557" x="2074863" y="2308225"/>
          <p14:tracePt t="70558" x="2068513" y="2308225"/>
          <p14:tracePt t="70559" x="2068513" y="2314575"/>
          <p14:tracePt t="70561" x="2063750" y="2320925"/>
          <p14:tracePt t="70563" x="2063750" y="2327275"/>
          <p14:tracePt t="70564" x="2057400" y="2327275"/>
          <p14:tracePt t="70566" x="2057400" y="2332038"/>
          <p14:tracePt t="70568" x="2051050" y="2338388"/>
          <p14:tracePt t="70571" x="2044700" y="2351088"/>
          <p14:tracePt t="70572" x="2039938" y="2351088"/>
          <p14:tracePt t="70573" x="2039938" y="2355850"/>
          <p14:tracePt t="70576" x="2033588" y="2362200"/>
          <p14:tracePt t="70578" x="2033588" y="2368550"/>
          <p14:tracePt t="70579" x="2027238" y="2368550"/>
          <p14:tracePt t="70583" x="2020888" y="2379663"/>
          <p14:tracePt t="70585" x="2016125" y="2386013"/>
          <p14:tracePt t="70587" x="2009775" y="2392363"/>
          <p14:tracePt t="70588" x="2009775" y="2398713"/>
          <p14:tracePt t="70590" x="2003425" y="2398713"/>
          <p14:tracePt t="70591" x="2003425" y="2405063"/>
          <p14:tracePt t="70594" x="2003425" y="2409825"/>
          <p14:tracePt t="70595" x="1997075" y="2409825"/>
          <p14:tracePt t="70596" x="1997075" y="2416175"/>
          <p14:tracePt t="70601" x="1990725" y="2422525"/>
          <p14:tracePt t="70605" x="1990725" y="2428875"/>
          <p14:tracePt t="70609" x="1985963" y="2428875"/>
          <p14:tracePt t="70610" x="1985963" y="2433638"/>
          <p14:tracePt t="70618" x="1985963" y="2439988"/>
          <p14:tracePt t="70625" x="1985963" y="2446338"/>
          <p14:tracePt t="70636" x="1979613" y="2446338"/>
          <p14:tracePt t="70637" x="1979613" y="2452688"/>
          <p14:tracePt t="70644" x="1979613" y="2457450"/>
          <p14:tracePt t="70651" x="1979613" y="2463800"/>
          <p14:tracePt t="70656" x="1979613" y="2470150"/>
          <p14:tracePt t="70660" x="1979613" y="2476500"/>
          <p14:tracePt t="70665" x="1979613" y="2481263"/>
          <p14:tracePt t="70668" x="1979613" y="2487613"/>
          <p14:tracePt t="70671" x="1979613" y="2493963"/>
          <p14:tracePt t="70675" x="1979613" y="2500313"/>
          <p14:tracePt t="70678" x="1979613" y="2506663"/>
          <p14:tracePt t="70682" x="1979613" y="2511425"/>
          <p14:tracePt t="70686" x="1985963" y="2517775"/>
          <p14:tracePt t="70690" x="1990725" y="2524125"/>
          <p14:tracePt t="70694" x="1990725" y="2530475"/>
          <p14:tracePt t="70698" x="1997075" y="2535238"/>
          <p14:tracePt t="70701" x="2003425" y="2541588"/>
          <p14:tracePt t="70706" x="2009775" y="2547938"/>
          <p14:tracePt t="70708" x="2009775" y="2554288"/>
          <p14:tracePt t="70712" x="2020888" y="2554288"/>
          <p14:tracePt t="70714" x="2020888" y="2559050"/>
          <p14:tracePt t="70718" x="2027238" y="2565400"/>
          <p14:tracePt t="70720" x="2033588" y="2565400"/>
          <p14:tracePt t="70722" x="2033588" y="2571750"/>
          <p14:tracePt t="70723" x="2039938" y="2571750"/>
          <p14:tracePt t="70727" x="2044700" y="2578100"/>
          <p14:tracePt t="70730" x="2051050" y="2578100"/>
          <p14:tracePt t="70732" x="2057400" y="2578100"/>
          <p14:tracePt t="70734" x="2057400" y="2584450"/>
          <p14:tracePt t="70736" x="2063750" y="2584450"/>
          <p14:tracePt t="70739" x="2068513" y="2584450"/>
          <p14:tracePt t="70740" x="2068513" y="2589213"/>
          <p14:tracePt t="70742" x="2074863" y="2589213"/>
          <p14:tracePt t="70745" x="2081213" y="2589213"/>
          <p14:tracePt t="70749" x="2087563" y="2595563"/>
          <p14:tracePt t="70751" x="2093913" y="2595563"/>
          <p14:tracePt t="70754" x="2098675" y="2595563"/>
          <p14:tracePt t="70758" x="2105025" y="2595563"/>
          <p14:tracePt t="70760" x="2111375" y="2595563"/>
          <p14:tracePt t="70765" x="2117725" y="2595563"/>
          <p14:tracePt t="70768" x="2117725" y="2601913"/>
          <p14:tracePt t="70769" x="2122488" y="2601913"/>
          <p14:tracePt t="70770" x="2128838" y="2601913"/>
          <p14:tracePt t="70775" x="2135188" y="2601913"/>
          <p14:tracePt t="70778" x="2141538" y="2601913"/>
          <p14:tracePt t="70782" x="2146300" y="2601913"/>
          <p14:tracePt t="70784" x="2152650" y="2601913"/>
          <p14:tracePt t="70785" x="2152650" y="2608263"/>
          <p14:tracePt t="70786" x="2159000" y="2608263"/>
          <p14:tracePt t="70789" x="2165350" y="2608263"/>
          <p14:tracePt t="70792" x="2170113" y="2608263"/>
          <p14:tracePt t="70794" x="2176463" y="2608263"/>
          <p14:tracePt t="70797" x="2182813" y="2608263"/>
          <p14:tracePt t="70799" x="2189163" y="2608263"/>
          <p14:tracePt t="70801" x="2195513" y="2608263"/>
          <p14:tracePt t="70803" x="2200275" y="2608263"/>
          <p14:tracePt t="70805" x="2206625" y="2608263"/>
          <p14:tracePt t="70807" x="2212975" y="2608263"/>
          <p14:tracePt t="70809" x="2219325" y="2608263"/>
          <p14:tracePt t="70812" x="2230438" y="2608263"/>
          <p14:tracePt t="70816" x="2243138" y="2608263"/>
          <p14:tracePt t="70818" x="2254250" y="2608263"/>
          <p14:tracePt t="70821" x="2266950" y="2608263"/>
          <p14:tracePt t="70823" x="2273300" y="2608263"/>
          <p14:tracePt t="70824" x="2278063" y="2608263"/>
          <p14:tracePt t="70825" x="2284413" y="2608263"/>
          <p14:tracePt t="70827" x="2290763" y="2608263"/>
          <p14:tracePt t="70828" x="2297113" y="2608263"/>
          <p14:tracePt t="70830" x="2301875" y="2608263"/>
          <p14:tracePt t="70832" x="2314575" y="2601913"/>
          <p14:tracePt t="70833" x="2320925" y="2601913"/>
          <p14:tracePt t="70835" x="2325688" y="2595563"/>
          <p14:tracePt t="70836" x="2332038" y="2595563"/>
          <p14:tracePt t="70837" x="2338388" y="2595563"/>
          <p14:tracePt t="70839" x="2344738" y="2589213"/>
          <p14:tracePt t="70840" x="2349500" y="2589213"/>
          <p14:tracePt t="70841" x="2355850" y="2589213"/>
          <p14:tracePt t="70842" x="2362200" y="2584450"/>
          <p14:tracePt t="70844" x="2368550" y="2584450"/>
          <p14:tracePt t="70845" x="2374900" y="2584450"/>
          <p14:tracePt t="70846" x="2379663" y="2578100"/>
          <p14:tracePt t="70848" x="2386013" y="2578100"/>
          <p14:tracePt t="70849" x="2392363" y="2578100"/>
          <p14:tracePt t="70852" x="2403475" y="2571750"/>
          <p14:tracePt t="70853" x="2409825" y="2565400"/>
          <p14:tracePt t="70855" x="2416175" y="2565400"/>
          <p14:tracePt t="70856" x="2416175" y="2559050"/>
          <p14:tracePt t="70857" x="2422525" y="2559050"/>
          <p14:tracePt t="70858" x="2427288" y="2559050"/>
          <p14:tracePt t="70859" x="2427288" y="2554288"/>
          <p14:tracePt t="70860" x="2433638" y="2554288"/>
          <p14:tracePt t="70862" x="2439988" y="2554288"/>
          <p14:tracePt t="70863" x="2439988" y="2547938"/>
          <p14:tracePt t="70864" x="2446338" y="2547938"/>
          <p14:tracePt t="70865" x="2452688" y="2547938"/>
          <p14:tracePt t="70868" x="2457450" y="2541588"/>
          <p14:tracePt t="70870" x="2463800" y="2541588"/>
          <p14:tracePt t="70871" x="2470150" y="2535238"/>
          <p14:tracePt t="70874" x="2476500" y="2530475"/>
          <p14:tracePt t="70876" x="2481263" y="2530475"/>
          <p14:tracePt t="70877" x="2481263" y="2524125"/>
          <p14:tracePt t="70879" x="2487613" y="2524125"/>
          <p14:tracePt t="70880" x="2487613" y="2517775"/>
          <p14:tracePt t="70882" x="2493963" y="2517775"/>
          <p14:tracePt t="70884" x="2493963" y="2511425"/>
          <p14:tracePt t="70886" x="2500313" y="2506663"/>
          <p14:tracePt t="70889" x="2505075" y="2500313"/>
          <p14:tracePt t="70892" x="2505075" y="2493963"/>
          <p14:tracePt t="70893" x="2511425" y="2493963"/>
          <p14:tracePt t="70895" x="2511425" y="2487613"/>
          <p14:tracePt t="70897" x="2517775" y="2481263"/>
          <p14:tracePt t="70903" x="2524125" y="2470150"/>
          <p14:tracePt t="70904" x="2524125" y="2463800"/>
          <p14:tracePt t="70907" x="2524125" y="2457450"/>
          <p14:tracePt t="70909" x="2524125" y="2452688"/>
          <p14:tracePt t="70911" x="2530475" y="2446338"/>
          <p14:tracePt t="70913" x="2530475" y="2439988"/>
          <p14:tracePt t="70915" x="2530475" y="2433638"/>
          <p14:tracePt t="70918" x="2530475" y="2428875"/>
          <p14:tracePt t="70920" x="2530475" y="2422525"/>
          <p14:tracePt t="70922" x="2530475" y="2416175"/>
          <p14:tracePt t="70924" x="2530475" y="2409825"/>
          <p14:tracePt t="70926" x="2530475" y="2405063"/>
          <p14:tracePt t="70929" x="2530475" y="2398713"/>
          <p14:tracePt t="70932" x="2530475" y="2392363"/>
          <p14:tracePt t="70934" x="2530475" y="2386013"/>
          <p14:tracePt t="70936" x="2530475" y="2379663"/>
          <p14:tracePt t="70938" x="2530475" y="2374900"/>
          <p14:tracePt t="70941" x="2530475" y="2368550"/>
          <p14:tracePt t="70944" x="2530475" y="2362200"/>
          <p14:tracePt t="70947" x="2530475" y="2355850"/>
          <p14:tracePt t="70955" x="2530475" y="2344738"/>
          <p14:tracePt t="70956" x="2524125" y="2344738"/>
          <p14:tracePt t="70959" x="2524125" y="2338388"/>
          <p14:tracePt t="70965" x="2524125" y="2332038"/>
          <p14:tracePt t="70968" x="2517775" y="2332038"/>
          <p14:tracePt t="70971" x="2517775" y="2327275"/>
          <p14:tracePt t="70982" x="2511425" y="2327275"/>
          <p14:tracePt t="71051" x="2505075" y="2327275"/>
          <p14:tracePt t="71062" x="2500313" y="2327275"/>
          <p14:tracePt t="71071" x="2493963" y="2327275"/>
          <p14:tracePt t="71075" x="2493963" y="2332038"/>
          <p14:tracePt t="71079" x="2487613" y="2332038"/>
          <p14:tracePt t="71088" x="2481263" y="2332038"/>
          <p14:tracePt t="71097" x="2481263" y="2338388"/>
          <p14:tracePt t="71112" x="2476500" y="2338388"/>
          <p14:tracePt t="71653" x="2470150" y="2338388"/>
          <p14:tracePt t="71662" x="2463800" y="2338388"/>
          <p14:tracePt t="71664" x="2463800" y="2344738"/>
          <p14:tracePt t="71670" x="2457450" y="2344738"/>
          <p14:tracePt t="71685" x="2452688" y="2344738"/>
          <p14:tracePt t="71696" x="2452688" y="2351088"/>
          <p14:tracePt t="71704" x="2446338" y="2351088"/>
          <p14:tracePt t="71718" x="2439988" y="2351088"/>
          <p14:tracePt t="71723" x="2439988" y="2355850"/>
          <p14:tracePt t="71727" x="2433638" y="2355850"/>
          <p14:tracePt t="72382" x="2439988" y="2355850"/>
          <p14:tracePt t="72391" x="2446338" y="2355850"/>
          <p14:tracePt t="72394" x="2452688" y="2355850"/>
          <p14:tracePt t="72398" x="2457450" y="2355850"/>
          <p14:tracePt t="72399" x="2463800" y="2355850"/>
          <p14:tracePt t="72402" x="2470150" y="2355850"/>
          <p14:tracePt t="72404" x="2476500" y="2355850"/>
          <p14:tracePt t="72407" x="2481263" y="2355850"/>
          <p14:tracePt t="72408" x="2487613" y="2355850"/>
          <p14:tracePt t="72410" x="2493963" y="2355850"/>
          <p14:tracePt t="72414" x="2505075" y="2355850"/>
          <p14:tracePt t="72417" x="2511425" y="2355850"/>
          <p14:tracePt t="72419" x="2517775" y="2355850"/>
          <p14:tracePt t="72421" x="2524125" y="2351088"/>
          <p14:tracePt t="72423" x="2530475" y="2351088"/>
          <p14:tracePt t="72425" x="2535238" y="2351088"/>
          <p14:tracePt t="72427" x="2541588" y="2351088"/>
          <p14:tracePt t="72429" x="2547938" y="2351088"/>
          <p14:tracePt t="72431" x="2554288" y="2351088"/>
          <p14:tracePt t="72433" x="2559050" y="2351088"/>
          <p14:tracePt t="72436" x="2565400" y="2351088"/>
          <p14:tracePt t="72437" x="2565400" y="2344738"/>
          <p14:tracePt t="72438" x="2571750" y="2344738"/>
          <p14:tracePt t="72440" x="2578100" y="2344738"/>
          <p14:tracePt t="72443" x="2582863" y="2344738"/>
          <p14:tracePt t="72445" x="2589213" y="2344738"/>
          <p14:tracePt t="72448" x="2595563" y="2344738"/>
          <p14:tracePt t="72451" x="2601913" y="2338388"/>
          <p14:tracePt t="72454" x="2606675" y="2338388"/>
          <p14:tracePt t="72457" x="2613025" y="2338388"/>
          <p14:tracePt t="72461" x="2619375" y="2338388"/>
          <p14:tracePt t="72466" x="2625725" y="2338388"/>
          <p14:tracePt t="72471" x="2632075" y="2338388"/>
          <p14:tracePt t="72479" x="2632075" y="2332038"/>
          <p14:tracePt t="72526" x="2636838" y="2332038"/>
          <p14:tracePt t="72535" x="2643188" y="2332038"/>
          <p14:tracePt t="72542" x="2649538" y="2332038"/>
          <p14:tracePt t="72544" x="2649538" y="2327275"/>
          <p14:tracePt t="72549" x="2655888" y="2327275"/>
          <p14:tracePt t="72555" x="2660650" y="2327275"/>
          <p14:tracePt t="72559" x="2660650" y="2320925"/>
          <p14:tracePt t="72560" x="2667000" y="2320925"/>
          <p14:tracePt t="72567" x="2673350" y="2320925"/>
          <p14:tracePt t="72572" x="2679700" y="2320925"/>
          <p14:tracePt t="72578" x="2684463" y="2320925"/>
          <p14:tracePt t="72582" x="2690813" y="2320925"/>
          <p14:tracePt t="72584" x="2690813" y="2314575"/>
          <p14:tracePt t="72587" x="2697163" y="2314575"/>
          <p14:tracePt t="72591" x="2703513" y="2314575"/>
          <p14:tracePt t="72595" x="2709863" y="2314575"/>
          <p14:tracePt t="72600" x="2714625" y="2314575"/>
          <p14:tracePt t="72603" x="2720975" y="2308225"/>
          <p14:tracePt t="72605" x="2727325" y="2308225"/>
          <p14:tracePt t="72608" x="2733675" y="2308225"/>
          <p14:tracePt t="72611" x="2738438" y="2308225"/>
          <p14:tracePt t="72615" x="2744788" y="2308225"/>
          <p14:tracePt t="72617" x="2751138" y="2308225"/>
          <p14:tracePt t="72619" x="2757488" y="2301875"/>
          <p14:tracePt t="72621" x="2762250" y="2301875"/>
          <p14:tracePt t="72624" x="2768600" y="2301875"/>
          <p14:tracePt t="72625" x="2774950" y="2301875"/>
          <p14:tracePt t="72628" x="2781300" y="2301875"/>
          <p14:tracePt t="72630" x="2787650" y="2301875"/>
          <p14:tracePt t="72632" x="2792413" y="2297113"/>
          <p14:tracePt t="72634" x="2798763" y="2297113"/>
          <p14:tracePt t="72636" x="2805113" y="2297113"/>
          <p14:tracePt t="72637" x="2811463" y="2297113"/>
          <p14:tracePt t="72640" x="2816225" y="2297113"/>
          <p14:tracePt t="72642" x="2822575" y="2297113"/>
          <p14:tracePt t="72644" x="2828925" y="2297113"/>
          <p14:tracePt t="72646" x="2835275" y="2297113"/>
          <p14:tracePt t="72648" x="2840038" y="2290763"/>
          <p14:tracePt t="72651" x="2846388" y="2290763"/>
          <p14:tracePt t="72655" x="2859088" y="2290763"/>
          <p14:tracePt t="72657" x="2863850" y="2290763"/>
          <p14:tracePt t="72659" x="2870200" y="2290763"/>
          <p14:tracePt t="72661" x="2876550" y="2290763"/>
          <p14:tracePt t="72662" x="2882900" y="2290763"/>
          <p14:tracePt t="72665" x="2889250" y="2284413"/>
          <p14:tracePt t="72667" x="2894013" y="2284413"/>
          <p14:tracePt t="72669" x="2900363" y="2284413"/>
          <p14:tracePt t="72671" x="2906713" y="2284413"/>
          <p14:tracePt t="72673" x="2913063" y="2284413"/>
          <p14:tracePt t="72676" x="2917825" y="2284413"/>
          <p14:tracePt t="72678" x="2924175" y="2284413"/>
          <p14:tracePt t="72680" x="2930525" y="2284413"/>
          <p14:tracePt t="72683" x="2936875" y="2284413"/>
          <p14:tracePt t="72684" x="2941638" y="2284413"/>
          <p14:tracePt t="72686" x="2947988" y="2284413"/>
          <p14:tracePt t="72689" x="2954338" y="2284413"/>
          <p14:tracePt t="72690" x="2960688" y="2284413"/>
          <p14:tracePt t="72692" x="2967038" y="2284413"/>
          <p14:tracePt t="72693" x="2971800" y="2284413"/>
          <p14:tracePt t="72696" x="2978150" y="2284413"/>
          <p14:tracePt t="72699" x="2990850" y="2284413"/>
          <p14:tracePt t="72702" x="2995613" y="2284413"/>
          <p14:tracePt t="72703" x="2995613" y="2278063"/>
          <p14:tracePt t="72704" x="3001963" y="2278063"/>
          <p14:tracePt t="72705" x="3008313" y="2278063"/>
          <p14:tracePt t="72707" x="3014663" y="2278063"/>
          <p14:tracePt t="72709" x="3019425" y="2278063"/>
          <p14:tracePt t="72710" x="3025775" y="2278063"/>
          <p14:tracePt t="72713" x="3032125" y="2278063"/>
          <p14:tracePt t="72715" x="3038475" y="2278063"/>
          <p14:tracePt t="72716" x="3043238" y="2278063"/>
          <p14:tracePt t="72718" x="3049588" y="2278063"/>
          <p14:tracePt t="72719" x="3055938" y="2273300"/>
          <p14:tracePt t="72722" x="3062288" y="2273300"/>
          <p14:tracePt t="72724" x="3068638" y="2273300"/>
          <p14:tracePt t="72725" x="3073400" y="2273300"/>
          <p14:tracePt t="72728" x="3079750" y="2273300"/>
          <p14:tracePt t="72730" x="3079750" y="2266950"/>
          <p14:tracePt t="72731" x="3086100" y="2266950"/>
          <p14:tracePt t="72733" x="3092450" y="2266950"/>
          <p14:tracePt t="72737" x="3097213" y="2266950"/>
          <p14:tracePt t="72741" x="3103563" y="2266950"/>
          <p14:tracePt t="72743" x="3109913" y="2260600"/>
          <p14:tracePt t="72749" x="3116263" y="2260600"/>
          <p14:tracePt t="72753" x="3116263" y="2254250"/>
          <p14:tracePt t="72755" x="3121025" y="2254250"/>
          <p14:tracePt t="72760" x="3127375" y="2254250"/>
          <p14:tracePt t="72767" x="3133725" y="2254250"/>
          <p14:tracePt t="72769" x="3133725" y="2249488"/>
          <p14:tracePt t="72773" x="3140075" y="2249488"/>
          <p14:tracePt t="72778" x="3146425" y="2243138"/>
          <p14:tracePt t="72783" x="3151188" y="2243138"/>
          <p14:tracePt t="72786" x="3157538" y="2236788"/>
          <p14:tracePt t="72791" x="3163888" y="2230438"/>
          <p14:tracePt t="72793" x="3170238" y="2230438"/>
          <p14:tracePt t="72795" x="3170238" y="2224088"/>
          <p14:tracePt t="72796" x="3175000" y="2224088"/>
          <p14:tracePt t="72800" x="3181350" y="2224088"/>
          <p14:tracePt t="72801" x="3181350" y="2219325"/>
          <p14:tracePt t="72802" x="3187700" y="2219325"/>
          <p14:tracePt t="72804" x="3187700" y="2212975"/>
          <p14:tracePt t="72806" x="3194050" y="2212975"/>
          <p14:tracePt t="72807" x="3194050" y="2206625"/>
          <p14:tracePt t="72808" x="3198813" y="2206625"/>
          <p14:tracePt t="72810" x="3205163" y="2200275"/>
          <p14:tracePt t="72812" x="3211513" y="2195513"/>
          <p14:tracePt t="72815" x="3217863" y="2189163"/>
          <p14:tracePt t="72817" x="3224213" y="2189163"/>
          <p14:tracePt t="72818" x="3224213" y="2182813"/>
          <p14:tracePt t="72819" x="3228975" y="2182813"/>
          <p14:tracePt t="72820" x="3228975" y="2176463"/>
          <p14:tracePt t="72821" x="3235325" y="2176463"/>
          <p14:tracePt t="72823" x="3241675" y="2171700"/>
          <p14:tracePt t="72826" x="3248025" y="2165350"/>
          <p14:tracePt t="72830" x="3252788" y="2159000"/>
          <p14:tracePt t="72835" x="3259138" y="2152650"/>
          <p14:tracePt t="72836" x="3265488" y="2152650"/>
          <p14:tracePt t="72840" x="3271838" y="2147888"/>
          <p14:tracePt t="72843" x="3271838" y="2141538"/>
          <p14:tracePt t="72844" x="3276600" y="2141538"/>
          <p14:tracePt t="72848" x="3282950" y="2141538"/>
          <p14:tracePt t="72850" x="3282950" y="2135188"/>
          <p14:tracePt t="72853" x="3289300" y="2135188"/>
          <p14:tracePt t="72859" x="3295650" y="2128838"/>
          <p14:tracePt t="72912" x="3300413" y="2128838"/>
          <p14:tracePt t="73021" x="3300413" y="2122488"/>
          <p14:tracePt t="73022" x="3306763" y="2122488"/>
          <p14:tracePt t="73235" x="3313113" y="2122488"/>
          <p14:tracePt t="73373" x="3319463" y="2122488"/>
          <p14:tracePt t="73385" x="3325813" y="2122488"/>
          <p14:tracePt t="73400" x="3330575" y="2122488"/>
          <p14:tracePt t="73413" x="3336925" y="2122488"/>
          <p14:tracePt t="73422" x="3343275" y="2122488"/>
          <p14:tracePt t="73425" x="3343275" y="2117725"/>
          <p14:tracePt t="73440" x="3349625" y="2117725"/>
          <p14:tracePt t="73531" x="3354388" y="2117725"/>
          <p14:tracePt t="73575" x="3360738" y="2117725"/>
          <p14:tracePt t="73589" x="3367088" y="2117725"/>
          <p14:tracePt t="73601" x="3373438" y="2117725"/>
          <p14:tracePt t="73605" x="3373438" y="2122488"/>
          <p14:tracePt t="73616" x="3378200" y="2122488"/>
          <p14:tracePt t="73637" x="3384550" y="2122488"/>
          <p14:tracePt t="73677" x="3390900" y="2122488"/>
          <p14:tracePt t="73688" x="3397250" y="2122488"/>
          <p14:tracePt t="73697" x="3403600" y="2122488"/>
          <p14:tracePt t="73709" x="3408363" y="2122488"/>
          <p14:tracePt t="73721" x="3414713" y="2122488"/>
          <p14:tracePt t="73735" x="3414713" y="2128838"/>
          <p14:tracePt t="73736" x="3421063" y="2128838"/>
          <p14:tracePt t="73760" x="3427413" y="2128838"/>
          <p14:tracePt t="73819" x="3432175" y="2128838"/>
          <p14:tracePt t="73859" x="3438525" y="2128838"/>
          <p14:tracePt t="73864" x="3444875" y="2128838"/>
          <p14:tracePt t="73869" x="3451225" y="2128838"/>
          <p14:tracePt t="73875" x="3455988" y="2128838"/>
          <p14:tracePt t="73882" x="3462338" y="2128838"/>
          <p14:tracePt t="73886" x="3468688" y="2128838"/>
          <p14:tracePt t="73891" x="3468688" y="2122488"/>
          <p14:tracePt t="73898" x="3475038" y="2122488"/>
          <p14:tracePt t="73921" x="3479800" y="2122488"/>
          <p14:tracePt t="73935" x="3486150" y="2122488"/>
          <p14:tracePt t="73941" x="3486150" y="2117725"/>
          <p14:tracePt t="73948" x="3492500" y="2117725"/>
          <p14:tracePt t="73954" x="3498850" y="2117725"/>
          <p14:tracePt t="73957" x="3498850" y="2111375"/>
          <p14:tracePt t="73961" x="3505200" y="2111375"/>
          <p14:tracePt t="73970" x="3505200" y="2105025"/>
          <p14:tracePt t="73974" x="3509963" y="2105025"/>
          <p14:tracePt t="73982" x="3516313" y="2105025"/>
          <p14:tracePt t="74628" x="3522663" y="2105025"/>
          <p14:tracePt t="74655" x="3529013" y="2105025"/>
          <p14:tracePt t="74667" x="3533775" y="2105025"/>
          <p14:tracePt t="74679" x="3540125" y="2105025"/>
          <p14:tracePt t="74697" x="3546475" y="2105025"/>
          <p14:tracePt t="74711" x="3552825" y="2105025"/>
          <p14:tracePt t="74739" x="3557588" y="2105025"/>
          <p14:tracePt t="74758" x="3563938" y="2105025"/>
          <p14:tracePt t="74770" x="3570288" y="2105025"/>
          <p14:tracePt t="74781" x="3576638" y="2105025"/>
          <p14:tracePt t="74789" x="3582988" y="2105025"/>
          <p14:tracePt t="74797" x="3587750" y="2105025"/>
          <p14:tracePt t="74809" x="3594100" y="2105025"/>
          <p14:tracePt t="75303" x="3587750" y="2105025"/>
          <p14:tracePt t="75308" x="3582988" y="2105025"/>
          <p14:tracePt t="75313" x="3576638" y="2105025"/>
          <p14:tracePt t="75314" x="3570288" y="2105025"/>
          <p14:tracePt t="75318" x="3563938" y="2105025"/>
          <p14:tracePt t="75320" x="3557588" y="2105025"/>
          <p14:tracePt t="75322" x="3552825" y="2105025"/>
          <p14:tracePt t="75323" x="3546475" y="2105025"/>
          <p14:tracePt t="75325" x="3540125" y="2105025"/>
          <p14:tracePt t="75327" x="3533775" y="2105025"/>
          <p14:tracePt t="75329" x="3529013" y="2105025"/>
          <p14:tracePt t="75331" x="3522663" y="2105025"/>
          <p14:tracePt t="75334" x="3509963" y="2098675"/>
          <p14:tracePt t="75336" x="3505200" y="2098675"/>
          <p14:tracePt t="75337" x="3498850" y="2098675"/>
          <p14:tracePt t="75338" x="3492500" y="2098675"/>
          <p14:tracePt t="75340" x="3486150" y="2098675"/>
          <p14:tracePt t="75341" x="3479800" y="2098675"/>
          <p14:tracePt t="75342" x="3475038" y="2098675"/>
          <p14:tracePt t="75344" x="3468688" y="2098675"/>
          <p14:tracePt t="75345" x="3462338" y="2098675"/>
          <p14:tracePt t="75347" x="3455988" y="2098675"/>
          <p14:tracePt t="75348" x="3451225" y="2098675"/>
          <p14:tracePt t="75350" x="3438525" y="2098675"/>
          <p14:tracePt t="75353" x="3427413" y="2098675"/>
          <p14:tracePt t="75354" x="3421063" y="2098675"/>
          <p14:tracePt t="75356" x="3408363" y="2098675"/>
          <p14:tracePt t="75358" x="3403600" y="2098675"/>
          <p14:tracePt t="75359" x="3397250" y="2098675"/>
          <p14:tracePt t="75360" x="3390900" y="2098675"/>
          <p14:tracePt t="75361" x="3384550" y="2098675"/>
          <p14:tracePt t="75362" x="3378200" y="2098675"/>
          <p14:tracePt t="75363" x="3373438" y="2098675"/>
          <p14:tracePt t="75364" x="3367088" y="2098675"/>
          <p14:tracePt t="75366" x="3354388" y="2098675"/>
          <p14:tracePt t="75366" x="3349625" y="2098675"/>
          <p14:tracePt t="75368" x="3343275" y="2098675"/>
          <p14:tracePt t="75369" x="3336925" y="2098675"/>
          <p14:tracePt t="75370" x="3325813" y="2098675"/>
          <p14:tracePt t="75371" x="3319463" y="2098675"/>
          <p14:tracePt t="75372" x="3313113" y="2098675"/>
          <p14:tracePt t="75373" x="3306763" y="2098675"/>
          <p14:tracePt t="75374" x="3300413" y="2098675"/>
          <p14:tracePt t="75376" x="3295650" y="2098675"/>
          <p14:tracePt t="75377" x="3289300" y="2098675"/>
          <p14:tracePt t="75378" x="3282950" y="2098675"/>
          <p14:tracePt t="75379" x="3276600" y="2098675"/>
          <p14:tracePt t="75380" x="3271838" y="2098675"/>
          <p14:tracePt t="75381" x="3259138" y="2098675"/>
          <p14:tracePt t="75382" x="3252788" y="2098675"/>
          <p14:tracePt t="75383" x="3248025" y="2098675"/>
          <p14:tracePt t="75384" x="3241675" y="2098675"/>
          <p14:tracePt t="75385" x="3228975" y="2098675"/>
          <p14:tracePt t="75386" x="3224213" y="2098675"/>
          <p14:tracePt t="75387" x="3217863" y="2098675"/>
          <p14:tracePt t="75388" x="3211513" y="2098675"/>
          <p14:tracePt t="75389" x="3205163" y="2098675"/>
          <p14:tracePt t="75390" x="3194050" y="2098675"/>
          <p14:tracePt t="75391" x="3187700" y="2098675"/>
          <p14:tracePt t="75392" x="3181350" y="2098675"/>
          <p14:tracePt t="75393" x="3170238" y="2098675"/>
          <p14:tracePt t="75394" x="3163888" y="2093913"/>
          <p14:tracePt t="75395" x="3157538" y="2093913"/>
          <p14:tracePt t="75397" x="3140075" y="2093913"/>
          <p14:tracePt t="75398" x="3133725" y="2093913"/>
          <p14:tracePt t="75399" x="3127375" y="2093913"/>
          <p14:tracePt t="75400" x="3121025" y="2093913"/>
          <p14:tracePt t="75401" x="3116263" y="2093913"/>
          <p14:tracePt t="75402" x="3109913" y="2093913"/>
          <p14:tracePt t="75403" x="3103563" y="2093913"/>
          <p14:tracePt t="75404" x="3092450" y="2093913"/>
          <p14:tracePt t="75404" x="3086100" y="2093913"/>
          <p14:tracePt t="75406" x="3079750" y="2093913"/>
          <p14:tracePt t="75406" x="3073400" y="2093913"/>
          <p14:tracePt t="75408" x="3068638" y="2093913"/>
          <p14:tracePt t="75409" x="3062288" y="2093913"/>
          <p14:tracePt t="75410" x="3055938" y="2093913"/>
          <p14:tracePt t="75411" x="3049588" y="2093913"/>
          <p14:tracePt t="75412" x="3043238" y="2093913"/>
          <p14:tracePt t="75413" x="3032125" y="2093913"/>
          <p14:tracePt t="75414" x="3025775" y="2093913"/>
          <p14:tracePt t="75415" x="3019425" y="2093913"/>
          <p14:tracePt t="75416" x="3014663" y="2093913"/>
          <p14:tracePt t="75417" x="3008313" y="2093913"/>
          <p14:tracePt t="75418" x="3001963" y="2093913"/>
          <p14:tracePt t="75419" x="2995613" y="2093913"/>
          <p14:tracePt t="75421" x="2984500" y="2093913"/>
          <p14:tracePt t="75422" x="2978150" y="2093913"/>
          <p14:tracePt t="75423" x="2971800" y="2093913"/>
          <p14:tracePt t="75424" x="2967038" y="2093913"/>
          <p14:tracePt t="75426" x="2960688" y="2093913"/>
          <p14:tracePt t="75427" x="2954338" y="2093913"/>
          <p14:tracePt t="75428" x="2947988" y="2093913"/>
          <p14:tracePt t="75429" x="2941638" y="2093913"/>
          <p14:tracePt t="75430" x="2936875" y="2093913"/>
          <p14:tracePt t="75431" x="2930525" y="2093913"/>
          <p14:tracePt t="75432" x="2924175" y="2093913"/>
          <p14:tracePt t="75433" x="2917825" y="2093913"/>
          <p14:tracePt t="75434" x="2913063" y="2093913"/>
          <p14:tracePt t="75435" x="2906713" y="2093913"/>
          <p14:tracePt t="75436" x="2900363" y="2093913"/>
          <p14:tracePt t="75437" x="2894013" y="2093913"/>
          <p14:tracePt t="75439" x="2882900" y="2093913"/>
          <p14:tracePt t="75440" x="2876550" y="2093913"/>
          <p14:tracePt t="75442" x="2870200" y="2093913"/>
          <p14:tracePt t="75443" x="2863850" y="2093913"/>
          <p14:tracePt t="75444" x="2859088" y="2093913"/>
          <p14:tracePt t="75445" x="2852738" y="2093913"/>
          <p14:tracePt t="75447" x="2840038" y="2093913"/>
          <p14:tracePt t="75448" x="2835275" y="2093913"/>
          <p14:tracePt t="75449" x="2828925" y="2093913"/>
          <p14:tracePt t="75450" x="2822575" y="2093913"/>
          <p14:tracePt t="75451" x="2816225" y="2093913"/>
          <p14:tracePt t="75452" x="2811463" y="2093913"/>
          <p14:tracePt t="75453" x="2805113" y="2093913"/>
          <p14:tracePt t="75454" x="2798763" y="2093913"/>
          <p14:tracePt t="75456" x="2787650" y="2093913"/>
          <p14:tracePt t="75458" x="2781300" y="2093913"/>
          <p14:tracePt t="75459" x="2774950" y="2093913"/>
          <p14:tracePt t="75460" x="2768600" y="2093913"/>
          <p14:tracePt t="75461" x="2762250" y="2093913"/>
          <p14:tracePt t="75462" x="2757488" y="2093913"/>
          <p14:tracePt t="75464" x="2744788" y="2098675"/>
          <p14:tracePt t="75465" x="2738438" y="2098675"/>
          <p14:tracePt t="75467" x="2733675" y="2098675"/>
          <p14:tracePt t="75468" x="2727325" y="2098675"/>
          <p14:tracePt t="75469" x="2714625" y="2098675"/>
          <p14:tracePt t="75471" x="2709863" y="2098675"/>
          <p14:tracePt t="75472" x="2697163" y="2098675"/>
          <p14:tracePt t="75474" x="2690813" y="2098675"/>
          <p14:tracePt t="75475" x="2684463" y="2098675"/>
          <p14:tracePt t="75477" x="2679700" y="2098675"/>
          <p14:tracePt t="75478" x="2667000" y="2098675"/>
          <p14:tracePt t="75481" x="2655888" y="2098675"/>
          <p14:tracePt t="75483" x="2643188" y="2098675"/>
          <p14:tracePt t="75485" x="2636838" y="2098675"/>
          <p14:tracePt t="75486" x="2632075" y="2098675"/>
          <p14:tracePt t="75487" x="2625725" y="2098675"/>
          <p14:tracePt t="75489" x="2619375" y="2098675"/>
          <p14:tracePt t="75490" x="2613025" y="2098675"/>
          <p14:tracePt t="75491" x="2606675" y="2098675"/>
          <p14:tracePt t="75493" x="2601913" y="2105025"/>
          <p14:tracePt t="75494" x="2595563" y="2105025"/>
          <p14:tracePt t="75495" x="2589213" y="2105025"/>
          <p14:tracePt t="75497" x="2582863" y="2105025"/>
          <p14:tracePt t="75499" x="2578100" y="2105025"/>
          <p14:tracePt t="75500" x="2571750" y="2105025"/>
          <p14:tracePt t="75502" x="2565400" y="2105025"/>
          <p14:tracePt t="75503" x="2559050" y="2105025"/>
          <p14:tracePt t="75504" x="2559050" y="2111375"/>
          <p14:tracePt t="75505" x="2554288" y="2111375"/>
          <p14:tracePt t="75506" x="2547938" y="2111375"/>
          <p14:tracePt t="75508" x="2541588" y="2111375"/>
          <p14:tracePt t="75510" x="2535238" y="2111375"/>
          <p14:tracePt t="75512" x="2530475" y="2111375"/>
          <p14:tracePt t="75515" x="2524125" y="2111375"/>
          <p14:tracePt t="75517" x="2517775" y="2117725"/>
          <p14:tracePt t="75519" x="2511425" y="2117725"/>
          <p14:tracePt t="75522" x="2505075" y="2117725"/>
          <p14:tracePt t="75524" x="2500313" y="2117725"/>
          <p14:tracePt t="75526" x="2493963" y="2117725"/>
          <p14:tracePt t="75530" x="2487613" y="2117725"/>
          <p14:tracePt t="75532" x="2481263" y="2117725"/>
          <p14:tracePt t="75534" x="2476500" y="2117725"/>
          <p14:tracePt t="75536" x="2476500" y="2122488"/>
          <p14:tracePt t="75537" x="2470150" y="2122488"/>
          <p14:tracePt t="75541" x="2463800" y="2122488"/>
          <p14:tracePt t="75545" x="2457450" y="2122488"/>
          <p14:tracePt t="75547" x="2452688" y="2122488"/>
          <p14:tracePt t="75552" x="2446338" y="2122488"/>
          <p14:tracePt t="75556" x="2439988" y="2122488"/>
          <p14:tracePt t="75559" x="2433638" y="2122488"/>
          <p14:tracePt t="75564" x="2427288" y="2128838"/>
          <p14:tracePt t="75567" x="2422525" y="2128838"/>
          <p14:tracePt t="75573" x="2416175" y="2128838"/>
          <p14:tracePt t="75576" x="2409825" y="2128838"/>
          <p14:tracePt t="75580" x="2403475" y="2128838"/>
          <p14:tracePt t="75583" x="2398713" y="2128838"/>
          <p14:tracePt t="75587" x="2392363" y="2135188"/>
          <p14:tracePt t="75592" x="2386013" y="2135188"/>
          <p14:tracePt t="75595" x="2379663" y="2135188"/>
          <p14:tracePt t="75597" x="2374900" y="2135188"/>
          <p14:tracePt t="75599" x="2374900" y="2141538"/>
          <p14:tracePt t="75601" x="2368550" y="2141538"/>
          <p14:tracePt t="75605" x="2362200" y="2141538"/>
          <p14:tracePt t="75608" x="2355850" y="2141538"/>
          <p14:tracePt t="75611" x="2349500" y="2147888"/>
          <p14:tracePt t="75615" x="2344738" y="2147888"/>
          <p14:tracePt t="75618" x="2338388" y="2147888"/>
          <p14:tracePt t="75624" x="2332038" y="2147888"/>
          <p14:tracePt t="75628" x="2325688" y="2147888"/>
          <p14:tracePt t="75633" x="2325688" y="2152650"/>
          <p14:tracePt t="75634" x="2320925" y="2152650"/>
          <p14:tracePt t="75640" x="2314575" y="2152650"/>
          <p14:tracePt t="75645" x="2308225" y="2152650"/>
          <p14:tracePt t="75650" x="2301875" y="2152650"/>
          <p14:tracePt t="75653" x="2301875" y="2159000"/>
          <p14:tracePt t="75655" x="2297113" y="2159000"/>
          <p14:tracePt t="75659" x="2290763" y="2159000"/>
          <p14:tracePt t="75666" x="2284413" y="2159000"/>
          <p14:tracePt t="75670" x="2284413" y="2165350"/>
          <p14:tracePt t="75671" x="2278063" y="2165350"/>
          <p14:tracePt t="75680" x="2273300" y="2165350"/>
          <p14:tracePt t="75685" x="2273300" y="2171700"/>
          <p14:tracePt t="75687" x="2266950" y="2171700"/>
          <p14:tracePt t="75692" x="2266950" y="2176463"/>
          <p14:tracePt t="75695" x="2260600" y="2176463"/>
          <p14:tracePt t="75699" x="2260600" y="2182813"/>
          <p14:tracePt t="75702" x="2254250" y="2182813"/>
          <p14:tracePt t="75703" x="2254250" y="2189163"/>
          <p14:tracePt t="75707" x="2247900" y="2195513"/>
          <p14:tracePt t="75711" x="2247900" y="2200275"/>
          <p14:tracePt t="75713" x="2243138" y="2200275"/>
          <p14:tracePt t="75715" x="2243138" y="2206625"/>
          <p14:tracePt t="75718" x="2236788" y="2212975"/>
          <p14:tracePt t="75721" x="2236788" y="2219325"/>
          <p14:tracePt t="75722" x="2230438" y="2219325"/>
          <p14:tracePt t="75725" x="2230438" y="2224088"/>
          <p14:tracePt t="75727" x="2224088" y="2224088"/>
          <p14:tracePt t="75728" x="2224088" y="2230438"/>
          <p14:tracePt t="75731" x="2219325" y="2236788"/>
          <p14:tracePt t="75735" x="2219325" y="2243138"/>
          <p14:tracePt t="75736" x="2212975" y="2243138"/>
          <p14:tracePt t="75738" x="2212975" y="2249488"/>
          <p14:tracePt t="75740" x="2206625" y="2249488"/>
          <p14:tracePt t="75741" x="2206625" y="2254250"/>
          <p14:tracePt t="75743" x="2200275" y="2260600"/>
          <p14:tracePt t="75746" x="2200275" y="2266950"/>
          <p14:tracePt t="75747" x="2195513" y="2266950"/>
          <p14:tracePt t="75748" x="2195513" y="2273300"/>
          <p14:tracePt t="75751" x="2189163" y="2278063"/>
          <p14:tracePt t="75754" x="2182813" y="2284413"/>
          <p14:tracePt t="75757" x="2182813" y="2290763"/>
          <p14:tracePt t="75759" x="2176463" y="2290763"/>
          <p14:tracePt t="75761" x="2176463" y="2297113"/>
          <p14:tracePt t="75764" x="2170113" y="2301875"/>
          <p14:tracePt t="75768" x="2165350" y="2308225"/>
          <p14:tracePt t="75772" x="2159000" y="2314575"/>
          <p14:tracePt t="75777" x="2152650" y="2320925"/>
          <p14:tracePt t="75779" x="2152650" y="2327275"/>
          <p14:tracePt t="75783" x="2152650" y="2332038"/>
          <p14:tracePt t="75784" x="2146300" y="2332038"/>
          <p14:tracePt t="75786" x="2146300" y="2338388"/>
          <p14:tracePt t="75789" x="2146300" y="2344738"/>
          <p14:tracePt t="75791" x="2141538" y="2344738"/>
          <p14:tracePt t="75792" x="2141538" y="2351088"/>
          <p14:tracePt t="75797" x="2135188" y="2355850"/>
          <p14:tracePt t="75798" x="2135188" y="2362200"/>
          <p14:tracePt t="75802" x="2135188" y="2368550"/>
          <p14:tracePt t="75804" x="2135188" y="2374900"/>
          <p14:tracePt t="75810" x="2128838" y="2386013"/>
          <p14:tracePt t="75813" x="2128838" y="2392363"/>
          <p14:tracePt t="75815" x="2128838" y="2398713"/>
          <p14:tracePt t="75818" x="2128838" y="2405063"/>
          <p14:tracePt t="75820" x="2128838" y="2409825"/>
          <p14:tracePt t="75823" x="2128838" y="2416175"/>
          <p14:tracePt t="75825" x="2122488" y="2416175"/>
          <p14:tracePt t="75826" x="2122488" y="2422525"/>
          <p14:tracePt t="75829" x="2122488" y="2428875"/>
          <p14:tracePt t="75832" x="2122488" y="2433638"/>
          <p14:tracePt t="75835" x="2122488" y="2439988"/>
          <p14:tracePt t="75837" x="2122488" y="2446338"/>
          <p14:tracePt t="75840" x="2122488" y="2452688"/>
          <p14:tracePt t="75844" x="2122488" y="2457450"/>
          <p14:tracePt t="75848" x="2122488" y="2463800"/>
          <p14:tracePt t="75850" x="2122488" y="2470150"/>
          <p14:tracePt t="75854" x="2122488" y="2476500"/>
          <p14:tracePt t="75857" x="2122488" y="2481263"/>
          <p14:tracePt t="75860" x="2128838" y="2487613"/>
          <p14:tracePt t="75864" x="2128838" y="2493963"/>
          <p14:tracePt t="75866" x="2128838" y="2500313"/>
          <p14:tracePt t="75870" x="2128838" y="2506663"/>
          <p14:tracePt t="75873" x="2135188" y="2511425"/>
          <p14:tracePt t="75878" x="2135188" y="2517775"/>
          <p14:tracePt t="75880" x="2135188" y="2524125"/>
          <p14:tracePt t="75884" x="2141538" y="2530475"/>
          <p14:tracePt t="75886" x="2141538" y="2535238"/>
          <p14:tracePt t="75890" x="2141538" y="2541588"/>
          <p14:tracePt t="75894" x="2141538" y="2547938"/>
          <p14:tracePt t="75897" x="2146300" y="2547938"/>
          <p14:tracePt t="75899" x="2146300" y="2554288"/>
          <p14:tracePt t="75903" x="2146300" y="2559050"/>
          <p14:tracePt t="75908" x="2146300" y="2565400"/>
          <p14:tracePt t="75914" x="2152650" y="2571750"/>
          <p14:tracePt t="75918" x="2152650" y="2578100"/>
          <p14:tracePt t="75924" x="2152650" y="2584450"/>
          <p14:tracePt t="75931" x="2152650" y="2589213"/>
          <p14:tracePt t="75933" x="2159000" y="2595563"/>
          <p14:tracePt t="75937" x="2159000" y="2601913"/>
          <p14:tracePt t="75940" x="2159000" y="2608263"/>
          <p14:tracePt t="75942" x="2159000" y="2613025"/>
          <p14:tracePt t="75945" x="2165350" y="2619375"/>
          <p14:tracePt t="75948" x="2165350" y="2625725"/>
          <p14:tracePt t="75951" x="2165350" y="2632075"/>
          <p14:tracePt t="75952" x="2170113" y="2632075"/>
          <p14:tracePt t="75955" x="2170113" y="2636838"/>
          <p14:tracePt t="75957" x="2176463" y="2643188"/>
          <p14:tracePt t="75960" x="2176463" y="2649538"/>
          <p14:tracePt t="75962" x="2182813" y="2649538"/>
          <p14:tracePt t="75963" x="2182813" y="2655888"/>
          <p14:tracePt t="75966" x="2182813" y="2662238"/>
          <p14:tracePt t="75967" x="2189163" y="2662238"/>
          <p14:tracePt t="75970" x="2195513" y="2667000"/>
          <p14:tracePt t="75972" x="2195513" y="2673350"/>
          <p14:tracePt t="75975" x="2200275" y="2673350"/>
          <p14:tracePt t="75977" x="2200275" y="2679700"/>
          <p14:tracePt t="75979" x="2206625" y="2679700"/>
          <p14:tracePt t="75982" x="2212975" y="2686050"/>
          <p14:tracePt t="75986" x="2219325" y="2686050"/>
          <p14:tracePt t="75988" x="2219325" y="2690813"/>
          <p14:tracePt t="75989" x="2224088" y="2690813"/>
          <p14:tracePt t="75993" x="2230438" y="2690813"/>
          <p14:tracePt t="75997" x="2236788" y="2690813"/>
          <p14:tracePt t="75999" x="2243138" y="2690813"/>
          <p14:tracePt t="76003" x="2247900" y="2690813"/>
          <p14:tracePt t="76006" x="2254250" y="2697163"/>
          <p14:tracePt t="76010" x="2260600" y="2697163"/>
          <p14:tracePt t="76013" x="2266950" y="2697163"/>
          <p14:tracePt t="76016" x="2273300" y="2697163"/>
          <p14:tracePt t="76018" x="2278063" y="2697163"/>
          <p14:tracePt t="76021" x="2284413" y="2697163"/>
          <p14:tracePt t="76024" x="2290763" y="2697163"/>
          <p14:tracePt t="76027" x="2297113" y="2697163"/>
          <p14:tracePt t="76030" x="2301875" y="2697163"/>
          <p14:tracePt t="76033" x="2308225" y="2697163"/>
          <p14:tracePt t="76035" x="2314575" y="2697163"/>
          <p14:tracePt t="76037" x="2320925" y="2697163"/>
          <p14:tracePt t="76040" x="2325688" y="2697163"/>
          <p14:tracePt t="76043" x="2332038" y="2697163"/>
          <p14:tracePt t="76046" x="2338388" y="2697163"/>
          <p14:tracePt t="76049" x="2344738" y="2697163"/>
          <p14:tracePt t="76050" x="2349500" y="2697163"/>
          <p14:tracePt t="76052" x="2355850" y="2697163"/>
          <p14:tracePt t="76054" x="2362200" y="2697163"/>
          <p14:tracePt t="76055" x="2362200" y="2690813"/>
          <p14:tracePt t="76058" x="2368550" y="2690813"/>
          <p14:tracePt t="76062" x="2379663" y="2690813"/>
          <p14:tracePt t="76064" x="2379663" y="2686050"/>
          <p14:tracePt t="76065" x="2386013" y="2686050"/>
          <p14:tracePt t="76067" x="2392363" y="2686050"/>
          <p14:tracePt t="76069" x="2398713" y="2686050"/>
          <p14:tracePt t="76070" x="2398713" y="2679700"/>
          <p14:tracePt t="76072" x="2403475" y="2679700"/>
          <p14:tracePt t="76073" x="2409825" y="2673350"/>
          <p14:tracePt t="76075" x="2416175" y="2673350"/>
          <p14:tracePt t="76077" x="2422525" y="2667000"/>
          <p14:tracePt t="76080" x="2433638" y="2662238"/>
          <p14:tracePt t="76081" x="2439988" y="2662238"/>
          <p14:tracePt t="76084" x="2446338" y="2655888"/>
          <p14:tracePt t="76086" x="2452688" y="2649538"/>
          <p14:tracePt t="76087" x="2457450" y="2649538"/>
          <p14:tracePt t="76088" x="2457450" y="2643188"/>
          <p14:tracePt t="76089" x="2463800" y="2636838"/>
          <p14:tracePt t="76090" x="2470150" y="2636838"/>
          <p14:tracePt t="76091" x="2470150" y="2632075"/>
          <p14:tracePt t="76092" x="2476500" y="2632075"/>
          <p14:tracePt t="76093" x="2481263" y="2625725"/>
          <p14:tracePt t="76095" x="2487613" y="2619375"/>
          <p14:tracePt t="76097" x="2500313" y="2613025"/>
          <p14:tracePt t="76098" x="2500313" y="2608263"/>
          <p14:tracePt t="76101" x="2517775" y="2589213"/>
          <p14:tracePt t="76103" x="2524125" y="2584450"/>
          <p14:tracePt t="76104" x="2530475" y="2578100"/>
          <p14:tracePt t="76105" x="2535238" y="2578100"/>
          <p14:tracePt t="76106" x="2535238" y="2571750"/>
          <p14:tracePt t="76106" x="2541588" y="2565400"/>
          <p14:tracePt t="76108" x="2547938" y="2559050"/>
          <p14:tracePt t="76110" x="2554288" y="2554288"/>
          <p14:tracePt t="76111" x="2559050" y="2547938"/>
          <p14:tracePt t="76112" x="2559050" y="2541588"/>
          <p14:tracePt t="76113" x="2565400" y="2535238"/>
          <p14:tracePt t="76114" x="2571750" y="2535238"/>
          <p14:tracePt t="76115" x="2578100" y="2530475"/>
          <p14:tracePt t="76117" x="2582863" y="2517775"/>
          <p14:tracePt t="76118" x="2589213" y="2511425"/>
          <p14:tracePt t="76118" x="2595563" y="2511425"/>
          <p14:tracePt t="76120" x="2595563" y="2506663"/>
          <p14:tracePt t="76121" x="2601913" y="2500313"/>
          <p14:tracePt t="76122" x="2601913" y="2493963"/>
          <p14:tracePt t="76123" x="2606675" y="2487613"/>
          <p14:tracePt t="76124" x="2613025" y="2487613"/>
          <p14:tracePt t="76125" x="2613025" y="2481263"/>
          <p14:tracePt t="76127" x="2619375" y="2476500"/>
          <p14:tracePt t="76128" x="2625725" y="2470150"/>
          <p14:tracePt t="76129" x="2632075" y="2463800"/>
          <p14:tracePt t="76130" x="2632075" y="2457450"/>
          <p14:tracePt t="76131" x="2636838" y="2457450"/>
          <p14:tracePt t="76133" x="2643188" y="2446338"/>
          <p14:tracePt t="76135" x="2649538" y="2439988"/>
          <p14:tracePt t="76136" x="2649538" y="2433638"/>
          <p14:tracePt t="76136" x="2655888" y="2433638"/>
          <p14:tracePt t="76138" x="2655888" y="2428875"/>
          <p14:tracePt t="76139" x="2655888" y="2422525"/>
          <p14:tracePt t="76140" x="2660650" y="2422525"/>
          <p14:tracePt t="76141" x="2660650" y="2416175"/>
          <p14:tracePt t="76142" x="2667000" y="2416175"/>
          <p14:tracePt t="76143" x="2667000" y="2409825"/>
          <p14:tracePt t="76144" x="2667000" y="2405063"/>
          <p14:tracePt t="76144" x="2673350" y="2405063"/>
          <p14:tracePt t="76147" x="2673350" y="2398713"/>
          <p14:tracePt t="76148" x="2679700" y="2392363"/>
          <p14:tracePt t="76150" x="2679700" y="2386013"/>
          <p14:tracePt t="76152" x="2684463" y="2379663"/>
          <p14:tracePt t="76153" x="2684463" y="2374900"/>
          <p14:tracePt t="76155" x="2684463" y="2368550"/>
          <p14:tracePt t="76157" x="2684463" y="2362200"/>
          <p14:tracePt t="76158" x="2690813" y="2362200"/>
          <p14:tracePt t="76159" x="2690813" y="2355850"/>
          <p14:tracePt t="76161" x="2690813" y="2351088"/>
          <p14:tracePt t="76163" x="2690813" y="2344738"/>
          <p14:tracePt t="76166" x="2690813" y="2338388"/>
          <p14:tracePt t="76167" x="2690813" y="2332038"/>
          <p14:tracePt t="76169" x="2690813" y="2327275"/>
          <p14:tracePt t="76171" x="2690813" y="2320925"/>
          <p14:tracePt t="76173" x="2690813" y="2314575"/>
          <p14:tracePt t="76176" x="2690813" y="2308225"/>
          <p14:tracePt t="76178" x="2690813" y="2301875"/>
          <p14:tracePt t="76180" x="2690813" y="2297113"/>
          <p14:tracePt t="76182" x="2690813" y="2290763"/>
          <p14:tracePt t="76184" x="2690813" y="2284413"/>
          <p14:tracePt t="76186" x="2684463" y="2278063"/>
          <p14:tracePt t="76188" x="2684463" y="2273300"/>
          <p14:tracePt t="76189" x="2684463" y="2266950"/>
          <p14:tracePt t="76190" x="2679700" y="2266950"/>
          <p14:tracePt t="76191" x="2679700" y="2260600"/>
          <p14:tracePt t="76197" x="2667000" y="2243138"/>
          <p14:tracePt t="76199" x="2667000" y="2236788"/>
          <p14:tracePt t="76201" x="2655888" y="2230438"/>
          <p14:tracePt t="76202" x="2655888" y="2224088"/>
          <p14:tracePt t="76204" x="2649538" y="2219325"/>
          <p14:tracePt t="76206" x="2643188" y="2219325"/>
          <p14:tracePt t="76207" x="2643188" y="2212975"/>
          <p14:tracePt t="76208" x="2636838" y="2212975"/>
          <p14:tracePt t="76208" x="2636838" y="2206625"/>
          <p14:tracePt t="76211" x="2632075" y="2200275"/>
          <p14:tracePt t="76212" x="2625725" y="2200275"/>
          <p14:tracePt t="76214" x="2625725" y="2195513"/>
          <p14:tracePt t="76216" x="2619375" y="2195513"/>
          <p14:tracePt t="76217" x="2613025" y="2189163"/>
          <p14:tracePt t="76219" x="2606675" y="2189163"/>
          <p14:tracePt t="76220" x="2606675" y="2182813"/>
          <p14:tracePt t="76221" x="2601913" y="2182813"/>
          <p14:tracePt t="76223" x="2595563" y="2176463"/>
          <p14:tracePt t="76225" x="2589213" y="2176463"/>
          <p14:tracePt t="76226" x="2582863" y="2171700"/>
          <p14:tracePt t="76228" x="2578100" y="2171700"/>
          <p14:tracePt t="76230" x="2571750" y="2165350"/>
          <p14:tracePt t="76231" x="2565400" y="2165350"/>
          <p14:tracePt t="76233" x="2559050" y="2165350"/>
          <p14:tracePt t="76235" x="2554288" y="2165350"/>
          <p14:tracePt t="76236" x="2554288" y="2159000"/>
          <p14:tracePt t="76237" x="2547938" y="2159000"/>
          <p14:tracePt t="76239" x="2541588" y="2159000"/>
          <p14:tracePt t="76241" x="2535238" y="2159000"/>
          <p14:tracePt t="76243" x="2530475" y="2159000"/>
          <p14:tracePt t="76246" x="2524125" y="2159000"/>
          <p14:tracePt t="76248" x="2517775" y="2159000"/>
          <p14:tracePt t="76250" x="2511425" y="2159000"/>
          <p14:tracePt t="76252" x="2505075" y="2159000"/>
          <p14:tracePt t="76253" x="2500313" y="2159000"/>
          <p14:tracePt t="76256" x="2493963" y="2159000"/>
          <p14:tracePt t="76258" x="2487613" y="2159000"/>
          <p14:tracePt t="76260" x="2481263" y="2159000"/>
          <p14:tracePt t="76262" x="2476500" y="2159000"/>
          <p14:tracePt t="76265" x="2470150" y="2159000"/>
          <p14:tracePt t="76266" x="2463800" y="2159000"/>
          <p14:tracePt t="76268" x="2457450" y="2159000"/>
          <p14:tracePt t="76270" x="2452688" y="2159000"/>
          <p14:tracePt t="76272" x="2446338" y="2159000"/>
          <p14:tracePt t="76274" x="2439988" y="2159000"/>
          <p14:tracePt t="76276" x="2433638" y="2159000"/>
          <p14:tracePt t="76279" x="2427288" y="2159000"/>
          <p14:tracePt t="76280" x="2422525" y="2159000"/>
          <p14:tracePt t="76281" x="2416175" y="2165350"/>
          <p14:tracePt t="76284" x="2409825" y="2165350"/>
          <p14:tracePt t="76286" x="2403475" y="2165350"/>
          <p14:tracePt t="76288" x="2398713" y="2165350"/>
          <p14:tracePt t="76290" x="2392363" y="2171700"/>
          <p14:tracePt t="76292" x="2386013" y="2171700"/>
          <p14:tracePt t="76294" x="2379663" y="2171700"/>
          <p14:tracePt t="76297" x="2374900" y="2171700"/>
          <p14:tracePt t="76298" x="2368550" y="2176463"/>
          <p14:tracePt t="76300" x="2362200" y="2176463"/>
          <p14:tracePt t="76303" x="2355850" y="2176463"/>
          <p14:tracePt t="76304" x="2355850" y="2182813"/>
          <p14:tracePt t="76305" x="2349500" y="2182813"/>
          <p14:tracePt t="76307" x="2344738" y="2182813"/>
          <p14:tracePt t="76310" x="2338388" y="2189163"/>
          <p14:tracePt t="76313" x="2332038" y="2189163"/>
          <p14:tracePt t="76315" x="2325688" y="2195513"/>
          <p14:tracePt t="76318" x="2320925" y="2195513"/>
          <p14:tracePt t="76321" x="2320925" y="2200275"/>
          <p14:tracePt t="76322" x="2314575" y="2200275"/>
          <p14:tracePt t="76325" x="2308225" y="2200275"/>
          <p14:tracePt t="76326" x="2308225" y="2206625"/>
          <p14:tracePt t="76328" x="2301875" y="2206625"/>
          <p14:tracePt t="76332" x="2297113" y="2212975"/>
          <p14:tracePt t="76335" x="2290763" y="2212975"/>
          <p14:tracePt t="76336" x="2290763" y="2219325"/>
          <p14:tracePt t="76339" x="2284413" y="2219325"/>
          <p14:tracePt t="76340" x="2284413" y="2224088"/>
          <p14:tracePt t="76343" x="2278063" y="2224088"/>
          <p14:tracePt t="76346" x="2278063" y="2230438"/>
          <p14:tracePt t="76349" x="2273300" y="2236788"/>
          <p14:tracePt t="76354" x="2266950" y="2243138"/>
          <p14:tracePt t="76359" x="2260600" y="2249488"/>
          <p14:tracePt t="76361" x="2260600" y="2254250"/>
          <p14:tracePt t="76364" x="2254250" y="2254250"/>
          <p14:tracePt t="76366" x="2254250" y="2260600"/>
          <p14:tracePt t="76370" x="2247900" y="2266950"/>
          <p14:tracePt t="76374" x="2243138" y="2273300"/>
          <p14:tracePt t="76378" x="2243138" y="2278063"/>
          <p14:tracePt t="76380" x="2236788" y="2278063"/>
          <p14:tracePt t="76382" x="2236788" y="2284413"/>
          <p14:tracePt t="76385" x="2230438" y="2284413"/>
          <p14:tracePt t="76386" x="2230438" y="2290763"/>
          <p14:tracePt t="76390" x="2230438" y="2297113"/>
          <p14:tracePt t="76393" x="2224088" y="2297113"/>
          <p14:tracePt t="76395" x="2224088" y="2301875"/>
          <p14:tracePt t="76400" x="2224088" y="2308225"/>
          <p14:tracePt t="76402" x="2219325" y="2308225"/>
          <p14:tracePt t="76407" x="2219325" y="2314575"/>
          <p14:tracePt t="76415" x="2219325" y="2320925"/>
          <p14:tracePt t="76418" x="2212975" y="2320925"/>
          <p14:tracePt t="76959" x="2212975" y="2327275"/>
          <p14:tracePt t="77034" x="2212975" y="2332038"/>
          <p14:tracePt t="77050" x="2212975" y="2338388"/>
          <p14:tracePt t="77053" x="2219325" y="2338388"/>
          <p14:tracePt t="77146" x="2219325" y="2344738"/>
          <p14:tracePt t="77155" x="2224088" y="2344738"/>
          <p14:tracePt t="77244" x="2224088" y="2351088"/>
          <p14:tracePt t="77252" x="2224088" y="2355850"/>
          <p14:tracePt t="77259" x="2224088" y="2362200"/>
          <p14:tracePt t="77263" x="2224088" y="2368550"/>
          <p14:tracePt t="77267" x="2224088" y="2374900"/>
          <p14:tracePt t="77270" x="2224088" y="2379663"/>
          <p14:tracePt t="77274" x="2224088" y="2386013"/>
          <p14:tracePt t="77276" x="2224088" y="2392363"/>
          <p14:tracePt t="77280" x="2224088" y="2398713"/>
          <p14:tracePt t="77283" x="2224088" y="2405063"/>
          <p14:tracePt t="77286" x="2224088" y="2409825"/>
          <p14:tracePt t="77290" x="2224088" y="2416175"/>
          <p14:tracePt t="77294" x="2219325" y="2422525"/>
          <p14:tracePt t="77299" x="2219325" y="2428875"/>
          <p14:tracePt t="79968" x="2219325" y="2422525"/>
          <p14:tracePt t="80114" x="2212975" y="2422525"/>
          <p14:tracePt t="80137" x="2206625" y="2422525"/>
          <p14:tracePt t="80146" x="2200275" y="2422525"/>
          <p14:tracePt t="80151" x="2195513" y="2422525"/>
          <p14:tracePt t="80154" x="2189163" y="2422525"/>
          <p14:tracePt t="80158" x="2182813" y="2422525"/>
          <p14:tracePt t="80162" x="2176463" y="2422525"/>
          <p14:tracePt t="80165" x="2170113" y="2422525"/>
          <p14:tracePt t="80169" x="2165350" y="2422525"/>
          <p14:tracePt t="80174" x="2159000" y="2422525"/>
          <p14:tracePt t="80182" x="2152650" y="2422525"/>
          <p14:tracePt t="80249" x="2146300" y="2422525"/>
          <p14:tracePt t="80251" x="2146300" y="2428875"/>
          <p14:tracePt t="80258" x="2146300" y="2433638"/>
          <p14:tracePt t="80265" x="2141538" y="2439988"/>
          <p14:tracePt t="80272" x="2141538" y="2446338"/>
          <p14:tracePt t="80274" x="2135188" y="2446338"/>
          <p14:tracePt t="80288" x="2135188" y="2452688"/>
          <p14:tracePt t="80291" x="2128838" y="2452688"/>
          <p14:tracePt t="80308" x="2122488" y="2452688"/>
          <p14:tracePt t="80320" x="2122488" y="2446338"/>
          <p14:tracePt t="80329" x="2122488" y="2439988"/>
          <p14:tracePt t="80345" x="2122488" y="2433638"/>
          <p14:tracePt t="80347" x="2128838" y="2433638"/>
          <p14:tracePt t="80353" x="2128838" y="2428875"/>
          <p14:tracePt t="80355" x="2135188" y="2428875"/>
          <p14:tracePt t="80360" x="2141538" y="2428875"/>
          <p14:tracePt t="80362" x="2141538" y="2422525"/>
          <p14:tracePt t="80364" x="2146300" y="2422525"/>
          <p14:tracePt t="80369" x="2152650" y="2422525"/>
          <p14:tracePt t="80372" x="2159000" y="2416175"/>
          <p14:tracePt t="80375" x="2165350" y="2416175"/>
          <p14:tracePt t="80378" x="2170113" y="2409825"/>
          <p14:tracePt t="80382" x="2176463" y="2409825"/>
          <p14:tracePt t="80385" x="2182813" y="2409825"/>
          <p14:tracePt t="80388" x="2189163" y="2409825"/>
          <p14:tracePt t="80391" x="2195513" y="2409825"/>
          <p14:tracePt t="80395" x="2200275" y="2409825"/>
          <p14:tracePt t="80399" x="2206625" y="2409825"/>
          <p14:tracePt t="80401" x="2212975" y="2409825"/>
          <p14:tracePt t="80406" x="2219325" y="2409825"/>
          <p14:tracePt t="80407" x="2219325" y="2416175"/>
          <p14:tracePt t="80412" x="2224088" y="2422525"/>
          <p14:tracePt t="80415" x="2230438" y="2428875"/>
          <p14:tracePt t="80418" x="2236788" y="2433638"/>
          <p14:tracePt t="80421" x="2243138" y="2439988"/>
          <p14:tracePt t="80425" x="2247900" y="2446338"/>
          <p14:tracePt t="80425" x="2247900" y="2452688"/>
          <p14:tracePt t="80428" x="2254250" y="2452688"/>
          <p14:tracePt t="80429" x="2254250" y="2457450"/>
          <p14:tracePt t="80432" x="2260600" y="2463800"/>
          <p14:tracePt t="80433" x="2266950" y="2463800"/>
          <p14:tracePt t="80434" x="2266950" y="2470150"/>
          <p14:tracePt t="80436" x="2273300" y="2470150"/>
          <p14:tracePt t="80437" x="2273300" y="2476500"/>
          <p14:tracePt t="80439" x="2278063" y="2476500"/>
          <p14:tracePt t="80440" x="2278063" y="2481263"/>
          <p14:tracePt t="80441" x="2284413" y="2481263"/>
          <p14:tracePt t="80444" x="2290763" y="2487613"/>
          <p14:tracePt t="80446" x="2297113" y="2487613"/>
          <p14:tracePt t="80449" x="2301875" y="2493963"/>
          <p14:tracePt t="80451" x="2308225" y="2500313"/>
          <p14:tracePt t="80453" x="2314575" y="2506663"/>
          <p14:tracePt t="80456" x="2320925" y="2506663"/>
          <p14:tracePt t="80457" x="2320925" y="2511425"/>
          <p14:tracePt t="80458" x="2325688" y="2511425"/>
          <p14:tracePt t="80460" x="2332038" y="2511425"/>
          <p14:tracePt t="80462" x="2332038" y="2517775"/>
          <p14:tracePt t="80464" x="2338388" y="2524125"/>
          <p14:tracePt t="80465" x="2344738" y="2524125"/>
          <p14:tracePt t="80468" x="2349500" y="2524125"/>
          <p14:tracePt t="80469" x="2349500" y="2530475"/>
          <p14:tracePt t="80470" x="2355850" y="2530475"/>
          <p14:tracePt t="80472" x="2362200" y="2535238"/>
          <p14:tracePt t="80475" x="2368550" y="2535238"/>
          <p14:tracePt t="80478" x="2368550" y="2541588"/>
          <p14:tracePt t="80479" x="2374900" y="2541588"/>
          <p14:tracePt t="80481" x="2379663" y="2541588"/>
          <p14:tracePt t="80485" x="2386013" y="2541588"/>
          <p14:tracePt t="80488" x="2392363" y="2541588"/>
          <p14:tracePt t="80495" x="2398713" y="2541588"/>
          <p14:tracePt t="80509" x="2403475" y="2541588"/>
          <p14:tracePt t="80515" x="2409825" y="2541588"/>
          <p14:tracePt t="80520" x="2416175" y="2541588"/>
          <p14:tracePt t="80522" x="2416175" y="2535238"/>
          <p14:tracePt t="80525" x="2422525" y="2535238"/>
          <p14:tracePt t="80526" x="2427288" y="2530475"/>
          <p14:tracePt t="80529" x="2427288" y="2524125"/>
          <p14:tracePt t="80530" x="2433638" y="2524125"/>
          <p14:tracePt t="80533" x="2439988" y="2517775"/>
          <p14:tracePt t="80535" x="2446338" y="2517775"/>
          <p14:tracePt t="80538" x="2452688" y="2511425"/>
          <p14:tracePt t="80539" x="2452688" y="2506663"/>
          <p14:tracePt t="80541" x="2457450" y="2500313"/>
          <p14:tracePt t="80542" x="2463800" y="2500313"/>
          <p14:tracePt t="80544" x="2470150" y="2493963"/>
          <p14:tracePt t="80546" x="2476500" y="2487613"/>
          <p14:tracePt t="80548" x="2481263" y="2481263"/>
          <p14:tracePt t="80549" x="2487613" y="2481263"/>
          <p14:tracePt t="80550" x="2487613" y="2476500"/>
          <p14:tracePt t="80551" x="2493963" y="2476500"/>
          <p14:tracePt t="80551" x="2500313" y="2470150"/>
          <p14:tracePt t="80554" x="2505075" y="2463800"/>
          <p14:tracePt t="80555" x="2511425" y="2457450"/>
          <p14:tracePt t="80557" x="2517775" y="2457450"/>
          <p14:tracePt t="80558" x="2524125" y="2452688"/>
          <p14:tracePt t="80559" x="2524125" y="2446338"/>
          <p14:tracePt t="80560" x="2535238" y="2439988"/>
          <p14:tracePt t="80562" x="2541588" y="2433638"/>
          <p14:tracePt t="80563" x="2547938" y="2428875"/>
          <p14:tracePt t="80565" x="2554288" y="2422525"/>
          <p14:tracePt t="80566" x="2554288" y="2416175"/>
          <p14:tracePt t="80567" x="2559050" y="2416175"/>
          <p14:tracePt t="80568" x="2565400" y="2409825"/>
          <p14:tracePt t="80569" x="2565400" y="2405063"/>
          <p14:tracePt t="80570" x="2571750" y="2405063"/>
          <p14:tracePt t="80571" x="2571750" y="2398713"/>
          <p14:tracePt t="80572" x="2578100" y="2398713"/>
          <p14:tracePt t="80573" x="2578100" y="2392363"/>
          <p14:tracePt t="80574" x="2582863" y="2392363"/>
          <p14:tracePt t="80575" x="2582863" y="2386013"/>
          <p14:tracePt t="80576" x="2589213" y="2379663"/>
          <p14:tracePt t="80579" x="2595563" y="2368550"/>
          <p14:tracePt t="80580" x="2601913" y="2362200"/>
          <p14:tracePt t="80582" x="2606675" y="2355850"/>
          <p14:tracePt t="80584" x="2606675" y="2351088"/>
          <p14:tracePt t="80585" x="2613025" y="2344738"/>
          <p14:tracePt t="80586" x="2613025" y="2338388"/>
          <p14:tracePt t="80587" x="2619375" y="2338388"/>
          <p14:tracePt t="80588" x="2619375" y="2332038"/>
          <p14:tracePt t="80589" x="2619375" y="2327275"/>
          <p14:tracePt t="80590" x="2619375" y="2320925"/>
          <p14:tracePt t="80591" x="2625725" y="2320925"/>
          <p14:tracePt t="80592" x="2625725" y="2314575"/>
          <p14:tracePt t="80593" x="2625725" y="2308225"/>
          <p14:tracePt t="80595" x="2625725" y="2301875"/>
          <p14:tracePt t="80599" x="2632075" y="2290763"/>
          <p14:tracePt t="80601" x="2632075" y="2284413"/>
          <p14:tracePt t="80602" x="2632075" y="2278063"/>
          <p14:tracePt t="80604" x="2632075" y="2273300"/>
          <p14:tracePt t="80606" x="2632075" y="2266950"/>
          <p14:tracePt t="80607" x="2632075" y="2260600"/>
          <p14:tracePt t="80608" x="2636838" y="2260600"/>
          <p14:tracePt t="80609" x="2636838" y="2254250"/>
          <p14:tracePt t="80612" x="2636838" y="2243138"/>
          <p14:tracePt t="80614" x="2636838" y="2236788"/>
          <p14:tracePt t="80616" x="2636838" y="2230438"/>
          <p14:tracePt t="80618" x="2636838" y="2224088"/>
          <p14:tracePt t="80621" x="2636838" y="2212975"/>
          <p14:tracePt t="80624" x="2632075" y="2206625"/>
          <p14:tracePt t="80625" x="2632075" y="2200275"/>
          <p14:tracePt t="80627" x="2632075" y="2195513"/>
          <p14:tracePt t="80629" x="2625725" y="2195513"/>
          <p14:tracePt t="80631" x="2625725" y="2189163"/>
          <p14:tracePt t="80634" x="2619375" y="2182813"/>
          <p14:tracePt t="80641" x="2613025" y="2176463"/>
          <p14:tracePt t="80648" x="2606675" y="2176463"/>
          <p14:tracePt t="80657" x="2601913" y="2176463"/>
          <p14:tracePt t="80665" x="2595563" y="2176463"/>
          <p14:tracePt t="80669" x="2589213" y="2176463"/>
          <p14:tracePt t="80673" x="2582863" y="2176463"/>
          <p14:tracePt t="80677" x="2578100" y="2176463"/>
          <p14:tracePt t="80682" x="2571750" y="2182813"/>
          <p14:tracePt t="80683" x="2565400" y="2182813"/>
          <p14:tracePt t="80687" x="2559050" y="2182813"/>
          <p14:tracePt t="80688" x="2559050" y="2189163"/>
          <p14:tracePt t="80689" x="2554288" y="2189163"/>
          <p14:tracePt t="80692" x="2547938" y="2189163"/>
          <p14:tracePt t="80694" x="2541588" y="2195513"/>
          <p14:tracePt t="80697" x="2535238" y="2195513"/>
          <p14:tracePt t="80699" x="2530475" y="2200275"/>
          <p14:tracePt t="80701" x="2524125" y="2200275"/>
          <p14:tracePt t="80702" x="2524125" y="2206625"/>
          <p14:tracePt t="80703" x="2517775" y="2206625"/>
          <p14:tracePt t="80705" x="2511425" y="2206625"/>
          <p14:tracePt t="80706" x="2511425" y="2212975"/>
          <p14:tracePt t="80707" x="2505075" y="2212975"/>
          <p14:tracePt t="80709" x="2500313" y="2219325"/>
          <p14:tracePt t="80712" x="2493963" y="2219325"/>
          <p14:tracePt t="80715" x="2481263" y="2224088"/>
          <p14:tracePt t="80717" x="2476500" y="2230438"/>
          <p14:tracePt t="80719" x="2470150" y="2230438"/>
          <p14:tracePt t="80722" x="2463800" y="2230438"/>
          <p14:tracePt t="80724" x="2463800" y="2236788"/>
          <p14:tracePt t="80726" x="2457450" y="2236788"/>
          <p14:tracePt t="80731" x="2452688" y="2236788"/>
          <p14:tracePt t="80828" x="2452688" y="2243138"/>
          <p14:tracePt t="80847" x="2446338" y="2243138"/>
          <p14:tracePt t="80889" x="2446338" y="2249488"/>
          <p14:tracePt t="80901" x="2446338" y="2254250"/>
          <p14:tracePt t="80923" x="2446338" y="2260600"/>
          <p14:tracePt t="80932" x="2446338" y="2266950"/>
          <p14:tracePt t="80940" x="2446338" y="2273300"/>
          <p14:tracePt t="80946" x="2439988" y="2278063"/>
          <p14:tracePt t="80950" x="2439988" y="2284413"/>
          <p14:tracePt t="80955" x="2439988" y="2290763"/>
          <p14:tracePt t="80959" x="2433638" y="2297113"/>
          <p14:tracePt t="80963" x="2433638" y="2301875"/>
          <p14:tracePt t="80967" x="2433638" y="2308225"/>
          <p14:tracePt t="80971" x="2427288" y="2314575"/>
          <p14:tracePt t="80975" x="2427288" y="2320925"/>
          <p14:tracePt t="80980" x="2427288" y="2327275"/>
          <p14:tracePt t="80981" x="2422525" y="2327275"/>
          <p14:tracePt t="80983" x="2422525" y="2332038"/>
          <p14:tracePt t="80986" x="2422525" y="2338388"/>
          <p14:tracePt t="80990" x="2416175" y="2338388"/>
          <p14:tracePt t="80991" x="2416175" y="2344738"/>
          <p14:tracePt t="80995" x="2416175" y="2351088"/>
          <p14:tracePt t="80999" x="2416175" y="2355850"/>
          <p14:tracePt t="81001" x="2409825" y="2355850"/>
          <p14:tracePt t="81004" x="2409825" y="2362200"/>
          <p14:tracePt t="81008" x="2403475" y="2362200"/>
          <p14:tracePt t="81009" x="2403475" y="2368550"/>
          <p14:tracePt t="81014" x="2398713" y="2374900"/>
          <p14:tracePt t="81032" x="2379663" y="2398713"/>
          <p14:tracePt t="81034" x="2374900" y="2405063"/>
          <p14:tracePt t="81038" x="2374900" y="2409825"/>
          <p14:tracePt t="81039" x="2368550" y="2409825"/>
          <p14:tracePt t="81041" x="2368550" y="2416175"/>
          <p14:tracePt t="81042" x="2362200" y="2416175"/>
          <p14:tracePt t="81045" x="2362200" y="2422525"/>
          <p14:tracePt t="81047" x="2355850" y="2422525"/>
          <p14:tracePt t="81049" x="2355850" y="2428875"/>
          <p14:tracePt t="81052" x="2355850" y="2433638"/>
          <p14:tracePt t="81055" x="2349500" y="2433638"/>
          <p14:tracePt t="81057" x="2349500" y="2439988"/>
          <p14:tracePt t="81063" x="2344738" y="2446338"/>
          <p14:tracePt t="81069" x="2338388" y="2452688"/>
          <p14:tracePt t="81073" x="2338388" y="2457450"/>
          <p14:tracePt t="81078" x="2338388" y="2463800"/>
          <p14:tracePt t="81083" x="2332038" y="2470150"/>
          <p14:tracePt t="81088" x="2332038" y="2476500"/>
          <p14:tracePt t="81092" x="2325688" y="2476500"/>
          <p14:tracePt t="81095" x="2325688" y="2481263"/>
          <p14:tracePt t="81100" x="2325688" y="2487613"/>
          <p14:tracePt t="81105" x="2320925" y="2487613"/>
          <p14:tracePt t="81108" x="2320925" y="2493963"/>
          <p14:tracePt t="81118" x="2314575" y="2493963"/>
          <p14:tracePt t="81126" x="2314575" y="2500313"/>
          <p14:tracePt t="81215" x="2314575" y="2493963"/>
          <p14:tracePt t="81221" x="2314575" y="2487613"/>
          <p14:tracePt t="81225" x="2314575" y="2481263"/>
          <p14:tracePt t="81228" x="2314575" y="2476500"/>
          <p14:tracePt t="81231" x="2314575" y="2470150"/>
          <p14:tracePt t="81233" x="2314575" y="2463800"/>
          <p14:tracePt t="81236" x="2314575" y="2457450"/>
          <p14:tracePt t="81239" x="2314575" y="2452688"/>
          <p14:tracePt t="81240" x="2314575" y="2446338"/>
          <p14:tracePt t="81244" x="2314575" y="2439988"/>
          <p14:tracePt t="81245" x="2308225" y="2433638"/>
          <p14:tracePt t="81247" x="2308225" y="2428875"/>
          <p14:tracePt t="81251" x="2301875" y="2422525"/>
          <p14:tracePt t="81253" x="2301875" y="2416175"/>
          <p14:tracePt t="81257" x="2297113" y="2409825"/>
          <p14:tracePt t="81262" x="2297113" y="2405063"/>
          <p14:tracePt t="81265" x="2290763" y="2398713"/>
          <p14:tracePt t="81269" x="2290763" y="2392363"/>
          <p14:tracePt t="81272" x="2284413" y="2392363"/>
          <p14:tracePt t="81274" x="2284413" y="2386013"/>
          <p14:tracePt t="81279" x="2284413" y="2379663"/>
          <p14:tracePt t="81282" x="2284413" y="2374900"/>
          <p14:tracePt t="81287" x="2284413" y="2368550"/>
          <p14:tracePt t="81291" x="2284413" y="2362200"/>
          <p14:tracePt t="81295" x="2284413" y="2355850"/>
          <p14:tracePt t="81298" x="2284413" y="2344738"/>
          <p14:tracePt t="81299" x="2284413" y="2338388"/>
          <p14:tracePt t="81301" x="2284413" y="2327275"/>
          <p14:tracePt t="81303" x="2284413" y="2320925"/>
          <p14:tracePt t="81304" x="2290763" y="2314575"/>
          <p14:tracePt t="81305" x="2290763" y="2308225"/>
          <p14:tracePt t="81306" x="2290763" y="2301875"/>
          <p14:tracePt t="81307" x="2290763" y="2297113"/>
          <p14:tracePt t="81308" x="2297113" y="2290763"/>
          <p14:tracePt t="81309" x="2297113" y="2284413"/>
          <p14:tracePt t="81310" x="2297113" y="2278063"/>
          <p14:tracePt t="81311" x="2297113" y="2266950"/>
          <p14:tracePt t="81312" x="2301875" y="2266950"/>
          <p14:tracePt t="81314" x="2301875" y="2254250"/>
          <p14:tracePt t="81314" x="2301875" y="2249488"/>
          <p14:tracePt t="81315" x="2308225" y="2243138"/>
          <p14:tracePt t="81317" x="2308225" y="2236788"/>
          <p14:tracePt t="81318" x="2308225" y="2230438"/>
          <p14:tracePt t="81319" x="2308225" y="2224088"/>
          <p14:tracePt t="81320" x="2308225" y="2219325"/>
          <p14:tracePt t="81321" x="2314575" y="2212975"/>
          <p14:tracePt t="81322" x="2314575" y="2206625"/>
          <p14:tracePt t="81323" x="2320925" y="2200275"/>
          <p14:tracePt t="81324" x="2320925" y="2195513"/>
          <p14:tracePt t="81325" x="2320925" y="2189163"/>
          <p14:tracePt t="81326" x="2325688" y="2182813"/>
          <p14:tracePt t="81328" x="2325688" y="2176463"/>
          <p14:tracePt t="81329" x="2332038" y="2171700"/>
          <p14:tracePt t="81331" x="2332038" y="2165350"/>
          <p14:tracePt t="81332" x="2332038" y="2159000"/>
          <p14:tracePt t="81333" x="2338388" y="2152650"/>
          <p14:tracePt t="81335" x="2338388" y="2147888"/>
          <p14:tracePt t="81337" x="2344738" y="2141538"/>
          <p14:tracePt t="81339" x="2344738" y="2135188"/>
          <p14:tracePt t="81340" x="2349500" y="2135188"/>
          <p14:tracePt t="81341" x="2349500" y="2128838"/>
          <p14:tracePt t="81345" x="2355850" y="2122488"/>
          <p14:tracePt t="81347" x="2355850" y="2117725"/>
          <p14:tracePt t="81349" x="2362200" y="2117725"/>
          <p14:tracePt t="81351" x="2362200" y="2111375"/>
          <p14:tracePt t="81356" x="2368550" y="2111375"/>
          <p14:tracePt t="81358" x="2368550" y="2105025"/>
          <p14:tracePt t="81366" x="2374900" y="2098675"/>
          <p14:tracePt t="81384" x="2379663" y="2098675"/>
          <p14:tracePt t="82059" x="2374900" y="2098675"/>
          <p14:tracePt t="82064" x="2368550" y="2098675"/>
          <p14:tracePt t="82067" x="2368550" y="2105025"/>
          <p14:tracePt t="82071" x="2362200" y="2105025"/>
          <p14:tracePt t="82183" x="2362200" y="2098675"/>
          <p14:tracePt t="82198" x="2362200" y="2093913"/>
          <p14:tracePt t="82205" x="2362200" y="2087563"/>
          <p14:tracePt t="82211" x="2362200" y="2081213"/>
          <p14:tracePt t="82213" x="2362200" y="2074863"/>
          <p14:tracePt t="82215" x="2362200" y="2070100"/>
          <p14:tracePt t="82217" x="2362200" y="2063750"/>
          <p14:tracePt t="82219" x="2362200" y="2057400"/>
          <p14:tracePt t="82221" x="2362200" y="2051050"/>
          <p14:tracePt t="82222" x="2362200" y="2044700"/>
          <p14:tracePt t="82224" x="2362200" y="2039938"/>
          <p14:tracePt t="82225" x="2362200" y="2033588"/>
          <p14:tracePt t="82226" x="2362200" y="2027238"/>
          <p14:tracePt t="82228" x="2355850" y="2016125"/>
          <p14:tracePt t="82232" x="2349500" y="1997075"/>
          <p14:tracePt t="82233" x="2349500" y="1992313"/>
          <p14:tracePt t="82234" x="2349500" y="1985963"/>
          <p14:tracePt t="82236" x="2344738" y="1979613"/>
          <p14:tracePt t="82237" x="2344738" y="1973263"/>
          <p14:tracePt t="82238" x="2344738" y="1966913"/>
          <p14:tracePt t="82239" x="2344738" y="1962150"/>
          <p14:tracePt t="82240" x="2338388" y="1955800"/>
          <p14:tracePt t="82242" x="2338388" y="1949450"/>
          <p14:tracePt t="82243" x="2338388" y="1943100"/>
          <p14:tracePt t="82244" x="2332038" y="1938338"/>
          <p14:tracePt t="82245" x="2332038" y="1931988"/>
          <p14:tracePt t="82246" x="2332038" y="1925638"/>
          <p14:tracePt t="82248" x="2332038" y="1919288"/>
          <p14:tracePt t="82249" x="2325688" y="1914525"/>
          <p14:tracePt t="82250" x="2325688" y="1908175"/>
          <p14:tracePt t="82252" x="2320925" y="1901825"/>
          <p14:tracePt t="82253" x="2320925" y="1895475"/>
          <p14:tracePt t="82254" x="2320925" y="1890713"/>
          <p14:tracePt t="82256" x="2314575" y="1884363"/>
          <p14:tracePt t="82258" x="2314575" y="1878013"/>
          <p14:tracePt t="82259" x="2314575" y="1871663"/>
          <p14:tracePt t="82261" x="2308225" y="1865313"/>
          <p14:tracePt t="82263" x="2308225" y="1860550"/>
          <p14:tracePt t="82265" x="2308225" y="1854200"/>
          <p14:tracePt t="82267" x="2301875" y="1847850"/>
          <p14:tracePt t="82269" x="2301875" y="1841500"/>
          <p14:tracePt t="82272" x="2297113" y="1836738"/>
          <p14:tracePt t="82275" x="2297113" y="1830388"/>
          <p14:tracePt t="82278" x="2290763" y="1824038"/>
          <p14:tracePt t="82282" x="2290763" y="1817688"/>
          <p14:tracePt t="82286" x="2284413" y="1817688"/>
          <p14:tracePt t="82287" x="2284413" y="1812925"/>
          <p14:tracePt t="82292" x="2284413" y="1806575"/>
          <p14:tracePt t="82293" x="2278063" y="1806575"/>
          <p14:tracePt t="82299" x="2278063" y="1800225"/>
          <p14:tracePt t="82300" x="2273300" y="1800225"/>
          <p14:tracePt t="82305" x="2273300" y="1793875"/>
          <p14:tracePt t="82308" x="2266950" y="1793875"/>
          <p14:tracePt t="82314" x="2266950" y="1787525"/>
          <p14:tracePt t="82316" x="2260600" y="1787525"/>
          <p14:tracePt t="82329" x="2254250" y="1787525"/>
          <p14:tracePt t="82342" x="2247900" y="1787525"/>
          <p14:tracePt t="82372" x="2243138" y="1787525"/>
          <p14:tracePt t="82379" x="2236788" y="1787525"/>
          <p14:tracePt t="82387" x="2230438" y="1787525"/>
          <p14:tracePt t="82394" x="2224088" y="1787525"/>
          <p14:tracePt t="82395" x="2224088" y="1793875"/>
          <p14:tracePt t="82397" x="2219325" y="1793875"/>
          <p14:tracePt t="82400" x="2219325" y="1800225"/>
          <p14:tracePt t="82403" x="2212975" y="1800225"/>
          <p14:tracePt t="82406" x="2212975" y="1806575"/>
          <p14:tracePt t="82409" x="2206625" y="1812925"/>
          <p14:tracePt t="82413" x="2200275" y="1812925"/>
          <p14:tracePt t="82415" x="2200275" y="1817688"/>
          <p14:tracePt t="82417" x="2195513" y="1817688"/>
          <p14:tracePt t="82418" x="2195513" y="1824038"/>
          <p14:tracePt t="82420" x="2195513" y="1830388"/>
          <p14:tracePt t="82423" x="2189163" y="1830388"/>
          <p14:tracePt t="82424" x="2189163" y="1836738"/>
          <p14:tracePt t="82428" x="2182813" y="1841500"/>
          <p14:tracePt t="82429" x="2182813" y="1847850"/>
          <p14:tracePt t="82432" x="2182813" y="1854200"/>
          <p14:tracePt t="82434" x="2176463" y="1854200"/>
          <p14:tracePt t="82435" x="2176463" y="1860550"/>
          <p14:tracePt t="82437" x="2176463" y="1865313"/>
          <p14:tracePt t="82439" x="2170113" y="1865313"/>
          <p14:tracePt t="82440" x="2170113" y="1871663"/>
          <p14:tracePt t="82442" x="2170113" y="1878013"/>
          <p14:tracePt t="82445" x="2165350" y="1884363"/>
          <p14:tracePt t="82447" x="2165350" y="1890713"/>
          <p14:tracePt t="82449" x="2165350" y="1895475"/>
          <p14:tracePt t="82451" x="2159000" y="1901825"/>
          <p14:tracePt t="82454" x="2159000" y="1908175"/>
          <p14:tracePt t="82456" x="2159000" y="1914525"/>
          <p14:tracePt t="82458" x="2152650" y="1919288"/>
          <p14:tracePt t="82460" x="2152650" y="1925638"/>
          <p14:tracePt t="82462" x="2152650" y="1931988"/>
          <p14:tracePt t="82465" x="2152650" y="1938338"/>
          <p14:tracePt t="82467" x="2152650" y="1943100"/>
          <p14:tracePt t="82469" x="2152650" y="1949450"/>
          <p14:tracePt t="82470" x="2146300" y="1949450"/>
          <p14:tracePt t="82471" x="2146300" y="1955800"/>
          <p14:tracePt t="82474" x="2146300" y="1962150"/>
          <p14:tracePt t="82476" x="2146300" y="1966913"/>
          <p14:tracePt t="82478" x="2146300" y="1973263"/>
          <p14:tracePt t="82481" x="2146300" y="1979613"/>
          <p14:tracePt t="82483" x="2146300" y="1985963"/>
          <p14:tracePt t="82486" x="2146300" y="1992313"/>
          <p14:tracePt t="82489" x="2146300" y="1997075"/>
          <p14:tracePt t="82492" x="2146300" y="2003425"/>
          <p14:tracePt t="82497" x="2146300" y="2009775"/>
          <p14:tracePt t="82501" x="2146300" y="2016125"/>
          <p14:tracePt t="82507" x="2146300" y="2020888"/>
          <p14:tracePt t="82515" x="2146300" y="2027238"/>
          <p14:tracePt t="82521" x="2146300" y="2033588"/>
          <p14:tracePt t="82528" x="2146300" y="2039938"/>
          <p14:tracePt t="82535" x="2152650" y="2044700"/>
          <p14:tracePt t="82540" x="2152650" y="2051050"/>
          <p14:tracePt t="82545" x="2159000" y="2051050"/>
          <p14:tracePt t="82547" x="2159000" y="2057400"/>
          <p14:tracePt t="82552" x="2159000" y="2063750"/>
          <p14:tracePt t="82558" x="2165350" y="2070100"/>
          <p14:tracePt t="82566" x="2165350" y="2074863"/>
          <p14:tracePt t="82568" x="2170113" y="2074863"/>
          <p14:tracePt t="82575" x="2170113" y="2081213"/>
          <p14:tracePt t="82581" x="2176463" y="2087563"/>
          <p14:tracePt t="82585" x="2176463" y="2093913"/>
          <p14:tracePt t="82586" x="2182813" y="2093913"/>
          <p14:tracePt t="82589" x="2182813" y="2098675"/>
          <p14:tracePt t="82590" x="2189163" y="2098675"/>
          <p14:tracePt t="82592" x="2189163" y="2105025"/>
          <p14:tracePt t="82593" x="2195513" y="2105025"/>
          <p14:tracePt t="82595" x="2195513" y="2111375"/>
          <p14:tracePt t="82598" x="2200275" y="2117725"/>
          <p14:tracePt t="82601" x="2206625" y="2122488"/>
          <p14:tracePt t="82603" x="2212975" y="2122488"/>
          <p14:tracePt t="82604" x="2212975" y="2128838"/>
          <p14:tracePt t="82606" x="2219325" y="2128838"/>
          <p14:tracePt t="82607" x="2219325" y="2135188"/>
          <p14:tracePt t="82609" x="2224088" y="2135188"/>
          <p14:tracePt t="82610" x="2224088" y="2141538"/>
          <p14:tracePt t="82612" x="2230438" y="2141538"/>
          <p14:tracePt t="82614" x="2236788" y="2147888"/>
          <p14:tracePt t="82616" x="2243138" y="2152650"/>
          <p14:tracePt t="82620" x="2254250" y="2152650"/>
          <p14:tracePt t="82621" x="2254250" y="2159000"/>
          <p14:tracePt t="82622" x="2260600" y="2159000"/>
          <p14:tracePt t="82624" x="2266950" y="2159000"/>
          <p14:tracePt t="82626" x="2273300" y="2159000"/>
          <p14:tracePt t="82628" x="2278063" y="2165350"/>
          <p14:tracePt t="82630" x="2284413" y="2165350"/>
          <p14:tracePt t="82631" x="2290763" y="2165350"/>
          <p14:tracePt t="82633" x="2297113" y="2165350"/>
          <p14:tracePt t="82635" x="2301875" y="2165350"/>
          <p14:tracePt t="82636" x="2308225" y="2165350"/>
          <p14:tracePt t="82638" x="2314575" y="2165350"/>
          <p14:tracePt t="82639" x="2320925" y="2165350"/>
          <p14:tracePt t="82641" x="2325688" y="2165350"/>
          <p14:tracePt t="82642" x="2332038" y="2165350"/>
          <p14:tracePt t="82643" x="2338388" y="2165350"/>
          <p14:tracePt t="82645" x="2344738" y="2165350"/>
          <p14:tracePt t="82647" x="2355850" y="2165350"/>
          <p14:tracePt t="82649" x="2362200" y="2165350"/>
          <p14:tracePt t="82650" x="2368550" y="2165350"/>
          <p14:tracePt t="82651" x="2374900" y="2165350"/>
          <p14:tracePt t="82652" x="2379663" y="2165350"/>
          <p14:tracePt t="82654" x="2386013" y="2165350"/>
          <p14:tracePt t="82655" x="2392363" y="2165350"/>
          <p14:tracePt t="82656" x="2398713" y="2165350"/>
          <p14:tracePt t="82658" x="2403475" y="2165350"/>
          <p14:tracePt t="82659" x="2409825" y="2165350"/>
          <p14:tracePt t="82660" x="2416175" y="2165350"/>
          <p14:tracePt t="82661" x="2422525" y="2165350"/>
          <p14:tracePt t="82663" x="2427288" y="2165350"/>
          <p14:tracePt t="82665" x="2433638" y="2165350"/>
          <p14:tracePt t="82666" x="2439988" y="2165350"/>
          <p14:tracePt t="82667" x="2446338" y="2165350"/>
          <p14:tracePt t="82668" x="2452688" y="2165350"/>
          <p14:tracePt t="82670" x="2457450" y="2165350"/>
          <p14:tracePt t="82671" x="2463800" y="2165350"/>
          <p14:tracePt t="82672" x="2470150" y="2165350"/>
          <p14:tracePt t="82673" x="2476500" y="2165350"/>
          <p14:tracePt t="82675" x="2481263" y="2165350"/>
          <p14:tracePt t="82677" x="2487613" y="2165350"/>
          <p14:tracePt t="82679" x="2500313" y="2159000"/>
          <p14:tracePt t="82681" x="2511425" y="2159000"/>
          <p14:tracePt t="82682" x="2517775" y="2159000"/>
          <p14:tracePt t="82682" x="2524125" y="2159000"/>
          <p14:tracePt t="82685" x="2530475" y="2159000"/>
          <p14:tracePt t="82686" x="2535238" y="2159000"/>
          <p14:tracePt t="82687" x="2541588" y="2159000"/>
          <p14:tracePt t="82689" x="2547938" y="2159000"/>
          <p14:tracePt t="82690" x="2554288" y="2159000"/>
          <p14:tracePt t="82691" x="2559050" y="2159000"/>
          <p14:tracePt t="82692" x="2565400" y="2159000"/>
          <p14:tracePt t="82693" x="2571750" y="2159000"/>
          <p14:tracePt t="82695" x="2578100" y="2159000"/>
          <p14:tracePt t="82696" x="2582863" y="2159000"/>
          <p14:tracePt t="82698" x="2589213" y="2159000"/>
          <p14:tracePt t="82699" x="2595563" y="2159000"/>
          <p14:tracePt t="82700" x="2601913" y="2159000"/>
          <p14:tracePt t="82701" x="2606675" y="2159000"/>
          <p14:tracePt t="82703" x="2613025" y="2159000"/>
          <p14:tracePt t="82704" x="2619375" y="2159000"/>
          <p14:tracePt t="82705" x="2625725" y="2159000"/>
          <p14:tracePt t="82707" x="2632075" y="2165350"/>
          <p14:tracePt t="82708" x="2636838" y="2165350"/>
          <p14:tracePt t="82709" x="2643188" y="2165350"/>
          <p14:tracePt t="82711" x="2649538" y="2165350"/>
          <p14:tracePt t="82713" x="2660650" y="2165350"/>
          <p14:tracePt t="82714" x="2667000" y="2165350"/>
          <p14:tracePt t="82716" x="2673350" y="2165350"/>
          <p14:tracePt t="82717" x="2679700" y="2165350"/>
          <p14:tracePt t="82718" x="2684463" y="2165350"/>
          <p14:tracePt t="82719" x="2690813" y="2165350"/>
          <p14:tracePt t="82721" x="2697163" y="2165350"/>
          <p14:tracePt t="82722" x="2703513" y="2165350"/>
          <p14:tracePt t="82723" x="2709863" y="2165350"/>
          <p14:tracePt t="82724" x="2714625" y="2165350"/>
          <p14:tracePt t="82725" x="2720975" y="2165350"/>
          <p14:tracePt t="82726" x="2720975" y="2171700"/>
          <p14:tracePt t="82728" x="2738438" y="2171700"/>
          <p14:tracePt t="82730" x="2744788" y="2171700"/>
          <p14:tracePt t="82731" x="2751138" y="2171700"/>
          <p14:tracePt t="82733" x="2757488" y="2171700"/>
          <p14:tracePt t="82734" x="2762250" y="2171700"/>
          <p14:tracePt t="82735" x="2768600" y="2171700"/>
          <p14:tracePt t="82737" x="2774950" y="2171700"/>
          <p14:tracePt t="82737" x="2781300" y="2171700"/>
          <p14:tracePt t="82739" x="2787650" y="2171700"/>
          <p14:tracePt t="82740" x="2792413" y="2171700"/>
          <p14:tracePt t="82742" x="2805113" y="2171700"/>
          <p14:tracePt t="82744" x="2811463" y="2171700"/>
          <p14:tracePt t="82745" x="2816225" y="2171700"/>
          <p14:tracePt t="82746" x="2822575" y="2171700"/>
          <p14:tracePt t="82748" x="2828925" y="2171700"/>
          <p14:tracePt t="82749" x="2835275" y="2171700"/>
          <p14:tracePt t="82750" x="2840038" y="2176463"/>
          <p14:tracePt t="82751" x="2846388" y="2176463"/>
          <p14:tracePt t="82753" x="2852738" y="2176463"/>
          <p14:tracePt t="82754" x="2859088" y="2176463"/>
          <p14:tracePt t="82755" x="2863850" y="2176463"/>
          <p14:tracePt t="82757" x="2870200" y="2176463"/>
          <p14:tracePt t="82759" x="2876550" y="2176463"/>
          <p14:tracePt t="82760" x="2882900" y="2176463"/>
          <p14:tracePt t="82762" x="2889250" y="2176463"/>
          <p14:tracePt t="82763" x="2894013" y="2176463"/>
          <p14:tracePt t="82764" x="2900363" y="2176463"/>
          <p14:tracePt t="82766" x="2906713" y="2176463"/>
          <p14:tracePt t="82768" x="2913063" y="2176463"/>
          <p14:tracePt t="82770" x="2917825" y="2176463"/>
          <p14:tracePt t="82772" x="2924175" y="2176463"/>
          <p14:tracePt t="82774" x="2930525" y="2176463"/>
          <p14:tracePt t="82779" x="2936875" y="2182813"/>
          <p14:tracePt t="82781" x="2941638" y="2182813"/>
          <p14:tracePt t="82784" x="2947988" y="2182813"/>
          <p14:tracePt t="82790" x="2954338" y="2182813"/>
          <p14:tracePt t="83636" x="2947988" y="2182813"/>
          <p14:tracePt t="83663" x="2941638" y="2182813"/>
          <p14:tracePt t="83666" x="2941638" y="2189163"/>
          <p14:tracePt t="83669" x="2936875" y="2189163"/>
          <p14:tracePt t="83675" x="2930525" y="2189163"/>
          <p14:tracePt t="83679" x="2924175" y="2189163"/>
          <p14:tracePt t="83683" x="2917825" y="2189163"/>
          <p14:tracePt t="83687" x="2913063" y="2195513"/>
          <p14:tracePt t="83691" x="2906713" y="2195513"/>
          <p14:tracePt t="83694" x="2900363" y="2195513"/>
          <p14:tracePt t="83697" x="2894013" y="2195513"/>
          <p14:tracePt t="83699" x="2889250" y="2195513"/>
          <p14:tracePt t="83702" x="2882900" y="2195513"/>
          <p14:tracePt t="83703" x="2882900" y="2200275"/>
          <p14:tracePt t="83705" x="2876550" y="2200275"/>
          <p14:tracePt t="83707" x="2870200" y="2200275"/>
          <p14:tracePt t="83711" x="2863850" y="2200275"/>
          <p14:tracePt t="83713" x="2859088" y="2200275"/>
          <p14:tracePt t="83714" x="2859088" y="2206625"/>
          <p14:tracePt t="83716" x="2852738" y="2206625"/>
          <p14:tracePt t="83718" x="2846388" y="2206625"/>
          <p14:tracePt t="83721" x="2840038" y="2212975"/>
          <p14:tracePt t="83724" x="2835275" y="2212975"/>
          <p14:tracePt t="83727" x="2828925" y="2219325"/>
          <p14:tracePt t="83730" x="2822575" y="2219325"/>
          <p14:tracePt t="83731" x="2816225" y="2219325"/>
          <p14:tracePt t="83734" x="2811463" y="2219325"/>
          <p14:tracePt t="83735" x="2811463" y="2224088"/>
          <p14:tracePt t="83737" x="2805113" y="2224088"/>
          <p14:tracePt t="83740" x="2798763" y="2224088"/>
          <p14:tracePt t="83743" x="2792413" y="2224088"/>
          <p14:tracePt t="83748" x="2787650" y="2230438"/>
          <p14:tracePt t="83752" x="2781300" y="2230438"/>
          <p14:tracePt t="83758" x="2774950" y="2230438"/>
          <p14:tracePt t="83821" x="2768600" y="2230438"/>
          <p14:tracePt t="83825" x="2768600" y="2236788"/>
          <p14:tracePt t="83829" x="2762250" y="2236788"/>
          <p14:tracePt t="83832" x="2757488" y="2236788"/>
          <p14:tracePt t="83837" x="2751138" y="2236788"/>
          <p14:tracePt t="83842" x="2744788" y="2243138"/>
          <p14:tracePt t="83845" x="2738438" y="2243138"/>
          <p14:tracePt t="83847" x="2733675" y="2243138"/>
          <p14:tracePt t="83850" x="2727325" y="2243138"/>
          <p14:tracePt t="83852" x="2720975" y="2243138"/>
          <p14:tracePt t="83854" x="2714625" y="2243138"/>
          <p14:tracePt t="83857" x="2709863" y="2243138"/>
          <p14:tracePt t="83858" x="2703513" y="2243138"/>
          <p14:tracePt t="83862" x="2697163" y="2243138"/>
          <p14:tracePt t="83863" x="2690813" y="2249488"/>
          <p14:tracePt t="83865" x="2684463" y="2249488"/>
          <p14:tracePt t="83867" x="2679700" y="2249488"/>
          <p14:tracePt t="83868" x="2673350" y="2249488"/>
          <p14:tracePt t="83871" x="2667000" y="2249488"/>
          <p14:tracePt t="83873" x="2660650" y="2249488"/>
          <p14:tracePt t="83875" x="2655888" y="2249488"/>
          <p14:tracePt t="83877" x="2649538" y="2249488"/>
          <p14:tracePt t="83880" x="2643188" y="2249488"/>
          <p14:tracePt t="83882" x="2636838" y="2249488"/>
          <p14:tracePt t="83884" x="2632075" y="2249488"/>
          <p14:tracePt t="83888" x="2625725" y="2249488"/>
          <p14:tracePt t="83889" x="2619375" y="2249488"/>
          <p14:tracePt t="83893" x="2613025" y="2249488"/>
          <p14:tracePt t="83896" x="2606675" y="2249488"/>
          <p14:tracePt t="83900" x="2601913" y="2249488"/>
          <p14:tracePt t="83904" x="2595563" y="2249488"/>
          <p14:tracePt t="83908" x="2589213" y="2249488"/>
          <p14:tracePt t="83912" x="2582863" y="2249488"/>
          <p14:tracePt t="83918" x="2578100" y="2249488"/>
          <p14:tracePt t="83969" x="2571750" y="2249488"/>
          <p14:tracePt t="83990" x="2565400" y="2249488"/>
          <p14:tracePt t="84011" x="2559050" y="2243138"/>
          <p14:tracePt t="84019" x="2554288" y="2243138"/>
          <p14:tracePt t="84030" x="2554288" y="2236788"/>
          <p14:tracePt t="84032" x="2547938" y="2236788"/>
          <p14:tracePt t="84182" x="2554288" y="2236788"/>
          <p14:tracePt t="84199" x="2559050" y="2236788"/>
          <p14:tracePt t="84210" x="2559050" y="2230438"/>
          <p14:tracePt t="84213" x="2565400" y="2230438"/>
          <p14:tracePt t="84221" x="2571750" y="2230438"/>
          <p14:tracePt t="84229" x="2578100" y="2230438"/>
          <p14:tracePt t="84233" x="2578100" y="2224088"/>
          <p14:tracePt t="84237" x="2582863" y="2224088"/>
          <p14:tracePt t="84245" x="2589213" y="2224088"/>
          <p14:tracePt t="84253" x="2595563" y="2224088"/>
          <p14:tracePt t="84261" x="2601913" y="2224088"/>
          <p14:tracePt t="84263" x="2601913" y="2219325"/>
          <p14:tracePt t="84268" x="2606675" y="2219325"/>
          <p14:tracePt t="84276" x="2613025" y="2219325"/>
          <p14:tracePt t="84278" x="2619375" y="2219325"/>
          <p14:tracePt t="84282" x="2625725" y="2219325"/>
          <p14:tracePt t="84286" x="2632075" y="2219325"/>
          <p14:tracePt t="84290" x="2636838" y="2219325"/>
          <p14:tracePt t="84294" x="2643188" y="2219325"/>
          <p14:tracePt t="84296" x="2649538" y="2219325"/>
          <p14:tracePt t="84300" x="2655888" y="2219325"/>
          <p14:tracePt t="84303" x="2660650" y="2219325"/>
          <p14:tracePt t="84308" x="2667000" y="2212975"/>
          <p14:tracePt t="84311" x="2673350" y="2212975"/>
          <p14:tracePt t="84314" x="2679700" y="2212975"/>
          <p14:tracePt t="84317" x="2684463" y="2212975"/>
          <p14:tracePt t="84323" x="2690813" y="2212975"/>
          <p14:tracePt t="84324" x="2697163" y="2212975"/>
          <p14:tracePt t="84327" x="2703513" y="2212975"/>
          <p14:tracePt t="84331" x="2709863" y="2212975"/>
          <p14:tracePt t="84335" x="2714625" y="2212975"/>
          <p14:tracePt t="84339" x="2720975" y="2212975"/>
          <p14:tracePt t="84344" x="2727325" y="2212975"/>
          <p14:tracePt t="84349" x="2733675" y="2212975"/>
          <p14:tracePt t="84355" x="2738438" y="2212975"/>
          <p14:tracePt t="84361" x="2744788" y="2212975"/>
          <p14:tracePt t="84369" x="2751138" y="2212975"/>
          <p14:tracePt t="84376" x="2757488" y="2212975"/>
          <p14:tracePt t="84384" x="2762250" y="2212975"/>
          <p14:tracePt t="84390" x="2762250" y="2206625"/>
          <p14:tracePt t="84393" x="2768600" y="2206625"/>
          <p14:tracePt t="84401" x="2774950" y="2206625"/>
          <p14:tracePt t="84411" x="2781300" y="2206625"/>
          <p14:tracePt t="84417" x="2787650" y="2206625"/>
          <p14:tracePt t="84427" x="2792413" y="2206625"/>
          <p14:tracePt t="84434" x="2798763" y="2206625"/>
          <p14:tracePt t="84443" x="2805113" y="2206625"/>
          <p14:tracePt t="84448" x="2811463" y="2206625"/>
          <p14:tracePt t="84454" x="2816225" y="2206625"/>
          <p14:tracePt t="84459" x="2822575" y="2206625"/>
          <p14:tracePt t="84463" x="2828925" y="2206625"/>
          <p14:tracePt t="84467" x="2835275" y="2206625"/>
          <p14:tracePt t="84471" x="2840038" y="2206625"/>
          <p14:tracePt t="84477" x="2846388" y="2206625"/>
          <p14:tracePt t="84481" x="2852738" y="2206625"/>
          <p14:tracePt t="84485" x="2859088" y="2206625"/>
          <p14:tracePt t="84490" x="2863850" y="2206625"/>
          <p14:tracePt t="84494" x="2870200" y="2206625"/>
          <p14:tracePt t="84498" x="2876550" y="2206625"/>
          <p14:tracePt t="84503" x="2882900" y="2206625"/>
          <p14:tracePt t="84509" x="2889250" y="2206625"/>
          <p14:tracePt t="84513" x="2894013" y="2206625"/>
          <p14:tracePt t="84518" x="2900363" y="2206625"/>
          <p14:tracePt t="84524" x="2906713" y="2206625"/>
          <p14:tracePt t="84528" x="2913063" y="2206625"/>
          <p14:tracePt t="84535" x="2917825" y="2206625"/>
          <p14:tracePt t="84544" x="2924175" y="2206625"/>
          <p14:tracePt t="84550" x="2930525" y="2206625"/>
          <p14:tracePt t="84558" x="2936875" y="2206625"/>
          <p14:tracePt t="84564" x="2941638" y="2206625"/>
          <p14:tracePt t="84569" x="2947988" y="2206625"/>
          <p14:tracePt t="84578" x="2954338" y="2206625"/>
          <p14:tracePt t="84584" x="2960688" y="2206625"/>
          <p14:tracePt t="84590" x="2967038" y="2206625"/>
          <p14:tracePt t="84596" x="2971800" y="2206625"/>
          <p14:tracePt t="84605" x="2978150" y="2206625"/>
          <p14:tracePt t="84609" x="2984500" y="2206625"/>
          <p14:tracePt t="84618" x="2990850" y="2206625"/>
          <p14:tracePt t="84627" x="2995613" y="2206625"/>
          <p14:tracePt t="84631" x="3001963" y="2206625"/>
          <p14:tracePt t="84636" x="3008313" y="2206625"/>
          <p14:tracePt t="84644" x="3014663" y="2206625"/>
          <p14:tracePt t="84647" x="3019425" y="2206625"/>
          <p14:tracePt t="84654" x="3025775" y="2206625"/>
          <p14:tracePt t="84660" x="3032125" y="2206625"/>
          <p14:tracePt t="84665" x="3038475" y="2206625"/>
          <p14:tracePt t="84670" x="3043238" y="2206625"/>
          <p14:tracePt t="84677" x="3049588" y="2206625"/>
          <p14:tracePt t="84683" x="3055938" y="2206625"/>
          <p14:tracePt t="84689" x="3062288" y="2206625"/>
          <p14:tracePt t="84696" x="3068638" y="2206625"/>
          <p14:tracePt t="84702" x="3073400" y="2206625"/>
          <p14:tracePt t="84711" x="3079750" y="2206625"/>
          <p14:tracePt t="84716" x="3086100" y="2206625"/>
          <p14:tracePt t="84722" x="3092450" y="2206625"/>
          <p14:tracePt t="84729" x="3097213" y="2206625"/>
          <p14:tracePt t="84734" x="3103563" y="2206625"/>
          <p14:tracePt t="84741" x="3109913" y="2206625"/>
          <p14:tracePt t="84751" x="3116263" y="2200275"/>
          <p14:tracePt t="84755" x="3121025" y="2200275"/>
          <p14:tracePt t="84768" x="3127375" y="2200275"/>
          <p14:tracePt t="84818" x="3133725" y="2200275"/>
          <p14:tracePt t="84827" x="3140075" y="2200275"/>
          <p14:tracePt t="84835" x="3146425" y="2200275"/>
          <p14:tracePt t="84842" x="3151188" y="2200275"/>
          <p14:tracePt t="84848" x="3157538" y="2200275"/>
          <p14:tracePt t="84852" x="3163888" y="2200275"/>
          <p14:tracePt t="84857" x="3170238" y="2200275"/>
          <p14:tracePt t="84861" x="3175000" y="2200275"/>
          <p14:tracePt t="84866" x="3181350" y="2200275"/>
          <p14:tracePt t="84871" x="3187700" y="2200275"/>
          <p14:tracePt t="84876" x="3194050" y="2200275"/>
          <p14:tracePt t="84881" x="3198813" y="2200275"/>
          <p14:tracePt t="84886" x="3205163" y="2200275"/>
          <p14:tracePt t="84892" x="3211513" y="2200275"/>
          <p14:tracePt t="84903" x="3217863" y="2200275"/>
          <p14:tracePt t="84913" x="3224213" y="2200275"/>
          <p14:tracePt t="84931" x="3228975" y="2200275"/>
          <p14:tracePt t="84979" x="3235325" y="2200275"/>
          <p14:tracePt t="84993" x="3241675" y="2200275"/>
          <p14:tracePt t="85004" x="3248025" y="2200275"/>
          <p14:tracePt t="85011" x="3252788" y="2200275"/>
          <p14:tracePt t="85018" x="3259138" y="2200275"/>
          <p14:tracePt t="85023" x="3265488" y="2200275"/>
          <p14:tracePt t="85030" x="3271838" y="2200275"/>
          <p14:tracePt t="85033" x="3276600" y="2200275"/>
          <p14:tracePt t="85039" x="3282950" y="2200275"/>
          <p14:tracePt t="85044" x="3289300" y="2200275"/>
          <p14:tracePt t="85048" x="3295650" y="2200275"/>
          <p14:tracePt t="85054" x="3300413" y="2200275"/>
          <p14:tracePt t="85058" x="3306763" y="2200275"/>
          <p14:tracePt t="85062" x="3313113" y="2200275"/>
          <p14:tracePt t="85067" x="3319463" y="2200275"/>
          <p14:tracePt t="85071" x="3325813" y="2200275"/>
          <p14:tracePt t="85077" x="3330575" y="2200275"/>
          <p14:tracePt t="85081" x="3336925" y="2200275"/>
          <p14:tracePt t="85086" x="3343275" y="2200275"/>
          <p14:tracePt t="85091" x="3349625" y="2200275"/>
          <p14:tracePt t="85096" x="3354388" y="2200275"/>
          <p14:tracePt t="85100" x="3360738" y="2200275"/>
          <p14:tracePt t="85106" x="3367088" y="2200275"/>
          <p14:tracePt t="85111" x="3373438" y="2200275"/>
          <p14:tracePt t="85116" x="3378200" y="2200275"/>
          <p14:tracePt t="85121" x="3384550" y="2200275"/>
          <p14:tracePt t="85125" x="3390900" y="2195513"/>
          <p14:tracePt t="85130" x="3397250" y="2195513"/>
          <p14:tracePt t="85135" x="3403600" y="2195513"/>
          <p14:tracePt t="85139" x="3408363" y="2195513"/>
          <p14:tracePt t="85144" x="3414713" y="2195513"/>
          <p14:tracePt t="85149" x="3421063" y="2195513"/>
          <p14:tracePt t="85152" x="3427413" y="2195513"/>
          <p14:tracePt t="85156" x="3432175" y="2195513"/>
          <p14:tracePt t="85161" x="3438525" y="2195513"/>
          <p14:tracePt t="85163" x="3444875" y="2195513"/>
          <p14:tracePt t="85168" x="3451225" y="2195513"/>
          <p14:tracePt t="85171" x="3455988" y="2195513"/>
          <p14:tracePt t="85175" x="3462338" y="2195513"/>
          <p14:tracePt t="85179" x="3468688" y="2195513"/>
          <p14:tracePt t="85180" x="3468688" y="2189163"/>
          <p14:tracePt t="85182" x="3475038" y="2189163"/>
          <p14:tracePt t="85184" x="3479800" y="2189163"/>
          <p14:tracePt t="85190" x="3486150" y="2189163"/>
          <p14:tracePt t="85194" x="3492500" y="2189163"/>
          <p14:tracePt t="85197" x="3498850" y="2189163"/>
          <p14:tracePt t="85201" x="3505200" y="2189163"/>
          <p14:tracePt t="85207" x="3509963" y="2189163"/>
          <p14:tracePt t="85210" x="3516313" y="2189163"/>
          <p14:tracePt t="85215" x="3522663" y="2189163"/>
          <p14:tracePt t="85221" x="3529013" y="2189163"/>
          <p14:tracePt t="85228" x="3533775" y="2189163"/>
          <p14:tracePt t="85233" x="3540125" y="2189163"/>
          <p14:tracePt t="85242" x="3546475" y="2189163"/>
          <p14:tracePt t="85254" x="3552825" y="2189163"/>
          <p14:tracePt t="85261" x="3557588" y="2189163"/>
          <p14:tracePt t="85271" x="3563938" y="2189163"/>
          <p14:tracePt t="85282" x="3570288" y="2189163"/>
          <p14:tracePt t="85290" x="3576638" y="2189163"/>
          <p14:tracePt t="85297" x="3582988" y="2189163"/>
          <p14:tracePt t="85304" x="3587750" y="2189163"/>
          <p14:tracePt t="85311" x="3594100" y="2189163"/>
          <p14:tracePt t="85319" x="3600450" y="2189163"/>
          <p14:tracePt t="85325" x="3606800" y="2189163"/>
          <p14:tracePt t="85333" x="3611563" y="2189163"/>
          <p14:tracePt t="85342" x="3617913" y="2189163"/>
          <p14:tracePt t="85356" x="3624263" y="2189163"/>
          <p14:tracePt t="85372" x="3630613" y="2189163"/>
          <p14:tracePt t="85385" x="3635375" y="2189163"/>
          <p14:tracePt t="85396" x="3641725" y="2189163"/>
          <p14:tracePt t="85405" x="3648075" y="2189163"/>
          <p14:tracePt t="85410" x="3654425" y="2182813"/>
          <p14:tracePt t="85417" x="3660775" y="2182813"/>
          <p14:tracePt t="85423" x="3665538" y="2182813"/>
          <p14:tracePt t="85429" x="3671888" y="2182813"/>
          <p14:tracePt t="85433" x="3678238" y="2182813"/>
          <p14:tracePt t="85437" x="3684588" y="2182813"/>
          <p14:tracePt t="85441" x="3689350" y="2182813"/>
          <p14:tracePt t="85445" x="3695700" y="2182813"/>
          <p14:tracePt t="85448" x="3702050" y="2182813"/>
          <p14:tracePt t="85453" x="3708400" y="2182813"/>
          <p14:tracePt t="85458" x="3713163" y="2182813"/>
          <p14:tracePt t="85461" x="3719513" y="2182813"/>
          <p14:tracePt t="85466" x="3725863" y="2182813"/>
          <p14:tracePt t="85473" x="3732213" y="2182813"/>
          <p14:tracePt t="85479" x="3736975" y="2182813"/>
          <p14:tracePt t="85490" x="3743325" y="2182813"/>
          <p14:tracePt t="85522" x="3749675" y="2182813"/>
          <p14:tracePt t="85541" x="3756025" y="2182813"/>
          <p14:tracePt t="86076" x="3756025" y="2189163"/>
          <p14:tracePt t="86077" x="3749675" y="2189163"/>
          <p14:tracePt t="86095" x="3749675" y="2195513"/>
          <p14:tracePt t="86097" x="3743325" y="2195513"/>
          <p14:tracePt t="86105" x="3736975" y="2200275"/>
          <p14:tracePt t="86111" x="3732213" y="2200275"/>
          <p14:tracePt t="86121" x="3725863" y="2200275"/>
          <p14:tracePt t="86126" x="3719513" y="2206625"/>
          <p14:tracePt t="86130" x="3713163" y="2206625"/>
          <p14:tracePt t="86137" x="3708400" y="2206625"/>
          <p14:tracePt t="86143" x="3702050" y="2206625"/>
          <p14:tracePt t="86145" x="3702050" y="2212975"/>
          <p14:tracePt t="86150" x="3695700" y="2212975"/>
          <p14:tracePt t="86166" x="3689350" y="2212975"/>
          <p14:tracePt t="86229" x="3689350" y="2206625"/>
          <p14:tracePt t="86244" x="3689350" y="2200275"/>
          <p14:tracePt t="86255" x="3689350" y="2195513"/>
          <p14:tracePt t="86263" x="3689350" y="2189163"/>
          <p14:tracePt t="86270" x="3689350" y="2182813"/>
          <p14:tracePt t="86276" x="3689350" y="2176463"/>
          <p14:tracePt t="86280" x="3689350" y="2171700"/>
          <p14:tracePt t="86286" x="3695700" y="2165350"/>
          <p14:tracePt t="86289" x="3695700" y="2159000"/>
          <p14:tracePt t="86293" x="3702050" y="2159000"/>
          <p14:tracePt t="86294" x="3702050" y="2152650"/>
          <p14:tracePt t="86300" x="3708400" y="2152650"/>
          <p14:tracePt t="86301" x="3708400" y="2147888"/>
          <p14:tracePt t="86307" x="3713163" y="2147888"/>
          <p14:tracePt t="86310" x="3713163" y="2141538"/>
          <p14:tracePt t="86314" x="3719513" y="2141538"/>
          <p14:tracePt t="86321" x="3725863" y="2135188"/>
          <p14:tracePt t="86326" x="3732213" y="2135188"/>
          <p14:tracePt t="86331" x="3736975" y="2135188"/>
          <p14:tracePt t="86334" x="3736975" y="2128838"/>
          <p14:tracePt t="86336" x="3743325" y="2128838"/>
          <p14:tracePt t="86341" x="3749675" y="2128838"/>
          <p14:tracePt t="86346" x="3756025" y="2128838"/>
          <p14:tracePt t="86351" x="3762375" y="2128838"/>
          <p14:tracePt t="86355" x="3767138" y="2128838"/>
          <p14:tracePt t="86359" x="3773488" y="2128838"/>
          <p14:tracePt t="86363" x="3779838" y="2128838"/>
          <p14:tracePt t="86366" x="3786188" y="2135188"/>
          <p14:tracePt t="86369" x="3790950" y="2135188"/>
          <p14:tracePt t="86372" x="3797300" y="2141538"/>
          <p14:tracePt t="86374" x="3803650" y="2141538"/>
          <p14:tracePt t="86378" x="3810000" y="2147888"/>
          <p14:tracePt t="86379" x="3814763" y="2147888"/>
          <p14:tracePt t="86380" x="3814763" y="2152650"/>
          <p14:tracePt t="86381" x="3821113" y="2152650"/>
          <p14:tracePt t="86383" x="3827463" y="2159000"/>
          <p14:tracePt t="86385" x="3833813" y="2159000"/>
          <p14:tracePt t="86387" x="3840163" y="2165350"/>
          <p14:tracePt t="86390" x="3844925" y="2171700"/>
          <p14:tracePt t="86392" x="3851275" y="2176463"/>
          <p14:tracePt t="86393" x="3857625" y="2176463"/>
          <p14:tracePt t="86395" x="3857625" y="2182813"/>
          <p14:tracePt t="86396" x="3863975" y="2182813"/>
          <p14:tracePt t="86397" x="3863975" y="2189163"/>
          <p14:tracePt t="86398" x="3868738" y="2189163"/>
          <p14:tracePt t="86400" x="3875088" y="2195513"/>
          <p14:tracePt t="86402" x="3881438" y="2200275"/>
          <p14:tracePt t="86404" x="3887788" y="2200275"/>
          <p14:tracePt t="86405" x="3887788" y="2206625"/>
          <p14:tracePt t="86406" x="3892550" y="2206625"/>
          <p14:tracePt t="86408" x="3892550" y="2212975"/>
          <p14:tracePt t="86410" x="3898900" y="2212975"/>
          <p14:tracePt t="86412" x="3898900" y="2219325"/>
          <p14:tracePt t="86413" x="3905250" y="2219325"/>
          <p14:tracePt t="86416" x="3905250" y="2224088"/>
          <p14:tracePt t="86417" x="3911600" y="2224088"/>
          <p14:tracePt t="86420" x="3916363" y="2230438"/>
          <p14:tracePt t="86428" x="3922713" y="2236788"/>
          <p14:tracePt t="86431" x="3922713" y="2243138"/>
          <p14:tracePt t="86435" x="3929063" y="2249488"/>
          <p14:tracePt t="86439" x="3929063" y="2254250"/>
          <p14:tracePt t="86444" x="3929063" y="2260600"/>
          <p14:tracePt t="86447" x="3935413" y="2260600"/>
          <p14:tracePt t="86451" x="3935413" y="2266950"/>
          <p14:tracePt t="86456" x="3935413" y="2273300"/>
          <p14:tracePt t="86465" x="3935413" y="2278063"/>
          <p14:tracePt t="86644" x="3935413" y="2273300"/>
          <p14:tracePt t="88236" x="3929063" y="2273300"/>
          <p14:tracePt t="88237" x="3929063" y="2278063"/>
          <p14:tracePt t="88245" x="3929063" y="2284413"/>
          <p14:tracePt t="88247" x="3922713" y="2284413"/>
          <p14:tracePt t="88252" x="3916363" y="2290763"/>
          <p14:tracePt t="88257" x="3911600" y="2297113"/>
          <p14:tracePt t="88263" x="3905250" y="2301875"/>
          <p14:tracePt t="88267" x="3898900" y="2301875"/>
          <p14:tracePt t="88269" x="3898900" y="2308225"/>
          <p14:tracePt t="88272" x="3892550" y="2308225"/>
          <p14:tracePt t="88278" x="3887788" y="2314575"/>
          <p14:tracePt t="88283" x="3881438" y="2320925"/>
          <p14:tracePt t="88291" x="3875088" y="2327275"/>
          <p14:tracePt t="88296" x="3868738" y="2327275"/>
          <p14:tracePt t="88302" x="3863975" y="2332038"/>
          <p14:tracePt t="88307" x="3857625" y="2332038"/>
          <p14:tracePt t="88312" x="3851275" y="2338388"/>
          <p14:tracePt t="88316" x="3844925" y="2338388"/>
          <p14:tracePt t="88322" x="3840163" y="2344738"/>
          <p14:tracePt t="88326" x="3833813" y="2344738"/>
          <p14:tracePt t="88330" x="3827463" y="2351088"/>
          <p14:tracePt t="88334" x="3821113" y="2351088"/>
          <p14:tracePt t="88338" x="3814763" y="2351088"/>
          <p14:tracePt t="88342" x="3810000" y="2355850"/>
          <p14:tracePt t="88347" x="3803650" y="2355850"/>
          <p14:tracePt t="88351" x="3797300" y="2362200"/>
          <p14:tracePt t="88355" x="3790950" y="2362200"/>
          <p14:tracePt t="88358" x="3786188" y="2362200"/>
          <p14:tracePt t="88361" x="3779838" y="2362200"/>
          <p14:tracePt t="88364" x="3773488" y="2362200"/>
          <p14:tracePt t="88366" x="3773488" y="2368550"/>
          <p14:tracePt t="88368" x="3767138" y="2368550"/>
          <p14:tracePt t="88372" x="3762375" y="2368550"/>
          <p14:tracePt t="88378" x="3756025" y="2368550"/>
          <p14:tracePt t="88380" x="3749675" y="2368550"/>
          <p14:tracePt t="88384" x="3743325" y="2368550"/>
          <p14:tracePt t="88388" x="3736975" y="2368550"/>
          <p14:tracePt t="88393" x="3732213" y="2374900"/>
          <p14:tracePt t="88397" x="3725863" y="2374900"/>
          <p14:tracePt t="88403" x="3719513" y="2374900"/>
          <p14:tracePt t="88411" x="3713163" y="2374900"/>
          <p14:tracePt t="88416" x="3708400" y="2374900"/>
          <p14:tracePt t="88424" x="3702050" y="2374900"/>
          <p14:tracePt t="88430" x="3695700" y="2374900"/>
          <p14:tracePt t="88438" x="3689350" y="2374900"/>
          <p14:tracePt t="88446" x="3684588" y="2374900"/>
          <p14:tracePt t="88450" x="3678238" y="2374900"/>
          <p14:tracePt t="88455" x="3671888" y="2374900"/>
          <p14:tracePt t="88459" x="3665538" y="2374900"/>
          <p14:tracePt t="88463" x="3660775" y="2374900"/>
          <p14:tracePt t="88466" x="3654425" y="2374900"/>
          <p14:tracePt t="88469" x="3648075" y="2374900"/>
          <p14:tracePt t="88472" x="3641725" y="2374900"/>
          <p14:tracePt t="88475" x="3635375" y="2374900"/>
          <p14:tracePt t="88477" x="3630613" y="2374900"/>
          <p14:tracePt t="88479" x="3624263" y="2374900"/>
          <p14:tracePt t="88482" x="3617913" y="2368550"/>
          <p14:tracePt t="88484" x="3611563" y="2368550"/>
          <p14:tracePt t="88486" x="3606800" y="2368550"/>
          <p14:tracePt t="88490" x="3600450" y="2362200"/>
          <p14:tracePt t="88493" x="3587750" y="2362200"/>
          <p14:tracePt t="88496" x="3582988" y="2355850"/>
          <p14:tracePt t="88498" x="3576638" y="2355850"/>
          <p14:tracePt t="88500" x="3570288" y="2355850"/>
          <p14:tracePt t="88502" x="3563938" y="2355850"/>
          <p14:tracePt t="88503" x="3563938" y="2351088"/>
          <p14:tracePt t="88504" x="3557588" y="2351088"/>
          <p14:tracePt t="88506" x="3552825" y="2351088"/>
          <p14:tracePt t="88510" x="3540125" y="2344738"/>
          <p14:tracePt t="88513" x="3533775" y="2344738"/>
          <p14:tracePt t="88515" x="3529013" y="2344738"/>
          <p14:tracePt t="88516" x="3529013" y="2338388"/>
          <p14:tracePt t="88517" x="3522663" y="2338388"/>
          <p14:tracePt t="88519" x="3516313" y="2338388"/>
          <p14:tracePt t="88521" x="3509963" y="2338388"/>
          <p14:tracePt t="88523" x="3509963" y="2332038"/>
          <p14:tracePt t="88528" x="3498850" y="2332038"/>
          <p14:tracePt t="88530" x="3492500" y="2327275"/>
          <p14:tracePt t="88532" x="3486150" y="2327275"/>
          <p14:tracePt t="88534" x="3479800" y="2327275"/>
          <p14:tracePt t="88536" x="3479800" y="2320925"/>
          <p14:tracePt t="88537" x="3475038" y="2320925"/>
          <p14:tracePt t="88539" x="3468688" y="2320925"/>
          <p14:tracePt t="88543" x="3462338" y="2314575"/>
          <p14:tracePt t="88545" x="3455988" y="2314575"/>
          <p14:tracePt t="88547" x="3451225" y="2314575"/>
          <p14:tracePt t="88549" x="3444875" y="2308225"/>
          <p14:tracePt t="88554" x="3438525" y="2308225"/>
          <p14:tracePt t="88557" x="3432175" y="2301875"/>
          <p14:tracePt t="88560" x="3427413" y="2301875"/>
          <p14:tracePt t="88563" x="3421063" y="2301875"/>
          <p14:tracePt t="88567" x="3414713" y="2301875"/>
          <p14:tracePt t="88569" x="3408363" y="2297113"/>
          <p14:tracePt t="88573" x="3403600" y="2297113"/>
          <p14:tracePt t="88576" x="3397250" y="2297113"/>
          <p14:tracePt t="88580" x="3390900" y="2297113"/>
          <p14:tracePt t="88583" x="3384550" y="2297113"/>
          <p14:tracePt t="88585" x="3384550" y="2290763"/>
          <p14:tracePt t="88586" x="3378200" y="2290763"/>
          <p14:tracePt t="88590" x="3373438" y="2290763"/>
          <p14:tracePt t="88594" x="3367088" y="2290763"/>
          <p14:tracePt t="88599" x="3360738" y="2290763"/>
          <p14:tracePt t="88601" x="3360738" y="2284413"/>
          <p14:tracePt t="88603" x="3354388" y="2284413"/>
          <p14:tracePt t="88609" x="3349625" y="2284413"/>
          <p14:tracePt t="88615" x="3343275" y="2284413"/>
          <p14:tracePt t="88618" x="3343275" y="2278063"/>
          <p14:tracePt t="88620" x="3336925" y="2278063"/>
          <p14:tracePt t="88626" x="3330575" y="2278063"/>
          <p14:tracePt t="88633" x="3325813" y="2278063"/>
          <p14:tracePt t="88636" x="3325813" y="2273300"/>
          <p14:tracePt t="88640" x="3319463" y="2273300"/>
          <p14:tracePt t="88647" x="3313113" y="2273300"/>
          <p14:tracePt t="88651" x="3313113" y="2266950"/>
          <p14:tracePt t="88654" x="3306763" y="2266950"/>
          <p14:tracePt t="88662" x="3300413" y="2266950"/>
          <p14:tracePt t="88666" x="3295650" y="2266950"/>
          <p14:tracePt t="88670" x="3295650" y="2260600"/>
          <p14:tracePt t="88673" x="3289300" y="2260600"/>
          <p14:tracePt t="88682" x="3282950" y="2260600"/>
          <p14:tracePt t="88693" x="3276600" y="2260600"/>
          <p14:tracePt t="88728" x="3271838" y="2260600"/>
          <p14:tracePt t="88743" x="3265488" y="2260600"/>
          <p14:tracePt t="88753" x="3259138" y="2260600"/>
          <p14:tracePt t="88759" x="3252788" y="2260600"/>
          <p14:tracePt t="88764" x="3248025" y="2260600"/>
          <p14:tracePt t="88769" x="3241675" y="2260600"/>
          <p14:tracePt t="88775" x="3235325" y="2260600"/>
          <p14:tracePt t="88776" x="3235325" y="2266950"/>
          <p14:tracePt t="88779" x="3228975" y="2266950"/>
          <p14:tracePt t="88782" x="3224213" y="2266950"/>
          <p14:tracePt t="88783" x="3224213" y="2273300"/>
          <p14:tracePt t="88786" x="3217863" y="2273300"/>
          <p14:tracePt t="88790" x="3211513" y="2278063"/>
          <p14:tracePt t="88795" x="3205163" y="2284413"/>
          <p14:tracePt t="88801" x="3205163" y="2290763"/>
          <p14:tracePt t="88802" x="3198813" y="2290763"/>
          <p14:tracePt t="88812" x="3194050" y="2297113"/>
          <p14:tracePt t="88820" x="3194050" y="2301875"/>
          <p14:tracePt t="88910" x="3194050" y="2297113"/>
          <p14:tracePt t="88913" x="3198813" y="2297113"/>
          <p14:tracePt t="88915" x="3198813" y="2290763"/>
          <p14:tracePt t="88919" x="3198813" y="2284413"/>
          <p14:tracePt t="88923" x="3205163" y="2278063"/>
          <p14:tracePt t="88927" x="3205163" y="2273300"/>
          <p14:tracePt t="88929" x="3205163" y="2266950"/>
          <p14:tracePt t="88932" x="3211513" y="2266950"/>
          <p14:tracePt t="88932" x="3211513" y="2260600"/>
          <p14:tracePt t="88935" x="3211513" y="2254250"/>
          <p14:tracePt t="88937" x="3211513" y="2249488"/>
          <p14:tracePt t="88940" x="3211513" y="2243138"/>
          <p14:tracePt t="88942" x="3211513" y="2236788"/>
          <p14:tracePt t="88945" x="3211513" y="2230438"/>
          <p14:tracePt t="88946" x="3211513" y="2224088"/>
          <p14:tracePt t="88948" x="3217863" y="2219325"/>
          <p14:tracePt t="88950" x="3217863" y="2212975"/>
          <p14:tracePt t="88952" x="3217863" y="2206625"/>
          <p14:tracePt t="88954" x="3217863" y="2200275"/>
          <p14:tracePt t="88955" x="3217863" y="2195513"/>
          <p14:tracePt t="88959" x="3217863" y="2189163"/>
          <p14:tracePt t="88960" x="3217863" y="2182813"/>
          <p14:tracePt t="88963" x="3217863" y="2176463"/>
          <p14:tracePt t="88965" x="3217863" y="2171700"/>
          <p14:tracePt t="88967" x="3217863" y="2165350"/>
          <p14:tracePt t="88971" x="3217863" y="2159000"/>
          <p14:tracePt t="88973" x="3217863" y="2152650"/>
          <p14:tracePt t="88979" x="3211513" y="2147888"/>
          <p14:tracePt t="88984" x="3211513" y="2141538"/>
          <p14:tracePt t="89192" x="3211513" y="2147888"/>
          <p14:tracePt t="89203" x="3211513" y="2152650"/>
          <p14:tracePt t="89211" x="3211513" y="2159000"/>
          <p14:tracePt t="89215" x="3211513" y="2165350"/>
          <p14:tracePt t="89220" x="3211513" y="2171700"/>
          <p14:tracePt t="89225" x="3211513" y="2176463"/>
          <p14:tracePt t="89228" x="3211513" y="2182813"/>
          <p14:tracePt t="89233" x="3217863" y="2189163"/>
          <p14:tracePt t="89235" x="3217863" y="2195513"/>
          <p14:tracePt t="89238" x="3217863" y="2200275"/>
          <p14:tracePt t="89241" x="3224213" y="2206625"/>
          <p14:tracePt t="89243" x="3224213" y="2212975"/>
          <p14:tracePt t="89246" x="3224213" y="2219325"/>
          <p14:tracePt t="89248" x="3224213" y="2224088"/>
          <p14:tracePt t="89251" x="3228975" y="2230438"/>
          <p14:tracePt t="89253" x="3228975" y="2236788"/>
          <p14:tracePt t="89256" x="3228975" y="2243138"/>
          <p14:tracePt t="89259" x="3228975" y="2249488"/>
          <p14:tracePt t="89261" x="3235325" y="2254250"/>
          <p14:tracePt t="89264" x="3235325" y="2260600"/>
          <p14:tracePt t="89267" x="3235325" y="2266950"/>
          <p14:tracePt t="89270" x="3235325" y="2273300"/>
          <p14:tracePt t="89273" x="3241675" y="2278063"/>
          <p14:tracePt t="89276" x="3241675" y="2284413"/>
          <p14:tracePt t="89280" x="3241675" y="2290763"/>
          <p14:tracePt t="89283" x="3241675" y="2297113"/>
          <p14:tracePt t="89285" x="3241675" y="2301875"/>
          <p14:tracePt t="89286" x="3248025" y="2301875"/>
          <p14:tracePt t="89289" x="3248025" y="2308225"/>
          <p14:tracePt t="89292" x="3248025" y="2314575"/>
          <p14:tracePt t="89295" x="3248025" y="2320925"/>
          <p14:tracePt t="89297" x="3248025" y="2327275"/>
          <p14:tracePt t="89299" x="3252788" y="2327275"/>
          <p14:tracePt t="89300" x="3252788" y="2332038"/>
          <p14:tracePt t="89303" x="3252788" y="2338388"/>
          <p14:tracePt t="89306" x="3252788" y="2344738"/>
          <p14:tracePt t="89310" x="3259138" y="2351088"/>
          <p14:tracePt t="89312" x="3259138" y="2355850"/>
          <p14:tracePt t="89315" x="3259138" y="2362200"/>
          <p14:tracePt t="89318" x="3259138" y="2368550"/>
          <p14:tracePt t="89322" x="3265488" y="2374900"/>
          <p14:tracePt t="89328" x="3265488" y="2379663"/>
          <p14:tracePt t="89335" x="3265488" y="2386013"/>
          <p14:tracePt t="89482" x="3265488" y="2392363"/>
          <p14:tracePt t="89551" x="3265488" y="2398713"/>
          <p14:tracePt t="89563" x="3265488" y="2405063"/>
          <p14:tracePt t="89576" x="3265488" y="2409825"/>
          <p14:tracePt t="89785" x="3265488" y="2416175"/>
          <p14:tracePt t="89792" x="3265488" y="2422525"/>
          <p14:tracePt t="89799" x="3265488" y="2428875"/>
          <p14:tracePt t="89822" x="3265488" y="2433638"/>
          <p14:tracePt t="91115" x="3265488" y="2428875"/>
          <p14:tracePt t="91128" x="3271838" y="2422525"/>
          <p14:tracePt t="91135" x="3271838" y="2416175"/>
          <p14:tracePt t="91147" x="3276600" y="2416175"/>
          <p14:tracePt t="91153" x="3276600" y="2409825"/>
          <p14:tracePt t="91275" x="3276600" y="2405063"/>
          <p14:tracePt t="91307" x="3276600" y="2398713"/>
          <p14:tracePt t="91315" x="3282950" y="2398713"/>
          <p14:tracePt t="91352" x="3282950" y="2392363"/>
          <p14:tracePt t="91363" x="3282950" y="2386013"/>
          <p14:tracePt t="91387" x="3282950" y="2379663"/>
          <p14:tracePt t="91572" x="3282950" y="2386013"/>
          <p14:tracePt t="91584" x="3282950" y="2392363"/>
          <p14:tracePt t="91594" x="3282950" y="2398713"/>
          <p14:tracePt t="91600" x="3282950" y="2405063"/>
          <p14:tracePt t="91608" x="3282950" y="2409825"/>
          <p14:tracePt t="91615" x="3282950" y="2416175"/>
          <p14:tracePt t="91618" x="3282950" y="2422525"/>
          <p14:tracePt t="91624" x="3276600" y="2428875"/>
          <p14:tracePt t="91628" x="3276600" y="2433638"/>
          <p14:tracePt t="91632" x="3276600" y="2439988"/>
          <p14:tracePt t="91635" x="3276600" y="2446338"/>
          <p14:tracePt t="91636" x="3271838" y="2446338"/>
          <p14:tracePt t="91639" x="3271838" y="2452688"/>
          <p14:tracePt t="91644" x="3271838" y="2457450"/>
          <p14:tracePt t="91647" x="3265488" y="2463800"/>
          <p14:tracePt t="91652" x="3265488" y="2470150"/>
          <p14:tracePt t="91658" x="3259138" y="2476500"/>
          <p14:tracePt t="91663" x="3259138" y="2481263"/>
          <p14:tracePt t="91668" x="3252788" y="2487613"/>
          <p14:tracePt t="91675" x="3252788" y="2493963"/>
          <p14:tracePt t="91684" x="3248025" y="2500313"/>
          <p14:tracePt t="91689" x="3248025" y="2506663"/>
          <p14:tracePt t="91702" x="3241675" y="2506663"/>
          <p14:tracePt t="91705" x="3241675" y="2511425"/>
          <p14:tracePt t="91716" x="3235325" y="2511425"/>
          <p14:tracePt t="91720" x="3235325" y="2517775"/>
          <p14:tracePt t="91729" x="3228975" y="2517775"/>
          <p14:tracePt t="91732" x="3228975" y="2524125"/>
          <p14:tracePt t="91738" x="3224213" y="2524125"/>
          <p14:tracePt t="91744" x="3217863" y="2530475"/>
          <p14:tracePt t="91755" x="3217863" y="2535238"/>
          <p14:tracePt t="91760" x="3211513" y="2535238"/>
          <p14:tracePt t="91770" x="3205163" y="2541588"/>
          <p14:tracePt t="91780" x="3198813" y="2541588"/>
          <p14:tracePt t="91785" x="3198813" y="2547938"/>
          <p14:tracePt t="91787" x="3194050" y="2547938"/>
          <p14:tracePt t="91794" x="3187700" y="2547938"/>
          <p14:tracePt t="91797" x="3187700" y="2554288"/>
          <p14:tracePt t="91799" x="3181350" y="2554288"/>
          <p14:tracePt t="91806" x="3175000" y="2559050"/>
          <p14:tracePt t="91809" x="3170238" y="2559050"/>
          <p14:tracePt t="91815" x="3163888" y="2559050"/>
          <p14:tracePt t="91818" x="3157538" y="2565400"/>
          <p14:tracePt t="91825" x="3151188" y="2565400"/>
          <p14:tracePt t="91828" x="3146425" y="2571750"/>
          <p14:tracePt t="91832" x="3140075" y="2571750"/>
          <p14:tracePt t="91839" x="3133725" y="2578100"/>
          <p14:tracePt t="91843" x="3127375" y="2578100"/>
          <p14:tracePt t="91847" x="3121025" y="2578100"/>
          <p14:tracePt t="91849" x="3121025" y="2584450"/>
          <p14:tracePt t="91851" x="3116263" y="2584450"/>
          <p14:tracePt t="91854" x="3109913" y="2584450"/>
          <p14:tracePt t="91859" x="3103563" y="2589213"/>
          <p14:tracePt t="91862" x="3097213" y="2589213"/>
          <p14:tracePt t="91866" x="3092450" y="2589213"/>
          <p14:tracePt t="91869" x="3092450" y="2595563"/>
          <p14:tracePt t="91870" x="3086100" y="2595563"/>
          <p14:tracePt t="91875" x="3079750" y="2595563"/>
          <p14:tracePt t="91878" x="3073400" y="2595563"/>
          <p14:tracePt t="91879" x="3073400" y="2601913"/>
          <p14:tracePt t="91884" x="3068638" y="2601913"/>
          <p14:tracePt t="91888" x="3062288" y="2601913"/>
          <p14:tracePt t="91891" x="3062288" y="2608263"/>
          <p14:tracePt t="91894" x="3055938" y="2608263"/>
          <p14:tracePt t="91899" x="3049588" y="2608263"/>
          <p14:tracePt t="91905" x="3043238" y="2613025"/>
          <p14:tracePt t="91912" x="3038475" y="2613025"/>
          <p14:tracePt t="91918" x="3032125" y="2613025"/>
          <p14:tracePt t="91922" x="3032125" y="2619375"/>
          <p14:tracePt t="91925" x="3025775" y="2619375"/>
          <p14:tracePt t="91928" x="3019425" y="2619375"/>
          <p14:tracePt t="91934" x="3014663" y="2619375"/>
          <p14:tracePt t="91938" x="3008313" y="2619375"/>
          <p14:tracePt t="91942" x="3008313" y="2625725"/>
          <p14:tracePt t="91944" x="3001963" y="2625725"/>
          <p14:tracePt t="91948" x="2995613" y="2625725"/>
          <p14:tracePt t="91953" x="2990850" y="2625725"/>
          <p14:tracePt t="91959" x="2984500" y="2625725"/>
          <p14:tracePt t="91963" x="2978150" y="2625725"/>
          <p14:tracePt t="91969" x="2971800" y="2625725"/>
          <p14:tracePt t="91975" x="2967038" y="2632075"/>
          <p14:tracePt t="91981" x="2960688" y="2632075"/>
          <p14:tracePt t="91986" x="2954338" y="2632075"/>
          <p14:tracePt t="91993" x="2947988" y="2632075"/>
          <p14:tracePt t="91998" x="2941638" y="2632075"/>
          <p14:tracePt t="92010" x="2930525" y="2632075"/>
          <p14:tracePt t="92013" x="2924175" y="2632075"/>
          <p14:tracePt t="92018" x="2917825" y="2632075"/>
          <p14:tracePt t="92023" x="2913063" y="2632075"/>
          <p14:tracePt t="92027" x="2906713" y="2632075"/>
          <p14:tracePt t="92031" x="2900363" y="2632075"/>
          <p14:tracePt t="92033" x="2894013" y="2632075"/>
          <p14:tracePt t="92037" x="2889250" y="2632075"/>
          <p14:tracePt t="92040" x="2882900" y="2632075"/>
          <p14:tracePt t="92044" x="2876550" y="2632075"/>
          <p14:tracePt t="92046" x="2870200" y="2632075"/>
          <p14:tracePt t="92049" x="2863850" y="2632075"/>
          <p14:tracePt t="92054" x="2852738" y="2632075"/>
          <p14:tracePt t="92056" x="2846388" y="2632075"/>
          <p14:tracePt t="92058" x="2840038" y="2632075"/>
          <p14:tracePt t="92060" x="2835275" y="2632075"/>
          <p14:tracePt t="92063" x="2828925" y="2632075"/>
          <p14:tracePt t="92065" x="2822575" y="2632075"/>
          <p14:tracePt t="92067" x="2816225" y="2632075"/>
          <p14:tracePt t="92069" x="2811463" y="2632075"/>
          <p14:tracePt t="92072" x="2805113" y="2632075"/>
          <p14:tracePt t="92075" x="2798763" y="2632075"/>
          <p14:tracePt t="92077" x="2792413" y="2632075"/>
          <p14:tracePt t="92079" x="2792413" y="2625725"/>
          <p14:tracePt t="92080" x="2787650" y="2625725"/>
          <p14:tracePt t="92084" x="2781300" y="2625725"/>
          <p14:tracePt t="92088" x="2774950" y="2625725"/>
          <p14:tracePt t="92092" x="2768600" y="2625725"/>
          <p14:tracePt t="92096" x="2762250" y="2625725"/>
          <p14:tracePt t="92102" x="2757488" y="2625725"/>
          <p14:tracePt t="92113" x="2751138" y="2625725"/>
          <p14:tracePt t="92137" x="2744788" y="2625725"/>
          <p14:tracePt t="92153" x="2738438" y="2625725"/>
          <p14:tracePt t="92161" x="2738438" y="2632075"/>
          <p14:tracePt t="92165" x="2733675" y="2632075"/>
          <p14:tracePt t="92176" x="2727325" y="2632075"/>
          <p14:tracePt t="92185" x="2727325" y="2636838"/>
          <p14:tracePt t="92190" x="2720975" y="2636838"/>
          <p14:tracePt t="92198" x="2714625" y="2643188"/>
          <p14:tracePt t="92205" x="2714625" y="2649538"/>
          <p14:tracePt t="92208" x="2709863" y="2649538"/>
          <p14:tracePt t="92211" x="2709863" y="2655888"/>
          <p14:tracePt t="92214" x="2703513" y="2655888"/>
          <p14:tracePt t="92216" x="2703513" y="2662238"/>
          <p14:tracePt t="92220" x="2703513" y="2667000"/>
          <p14:tracePt t="92221" x="2697163" y="2667000"/>
          <p14:tracePt t="92225" x="2697163" y="2673350"/>
          <p14:tracePt t="92228" x="2690813" y="2673350"/>
          <p14:tracePt t="92230" x="2690813" y="2679700"/>
          <p14:tracePt t="92235" x="2684463" y="2686050"/>
          <p14:tracePt t="92238" x="2684463" y="2690813"/>
          <p14:tracePt t="92241" x="2684463" y="2697163"/>
          <p14:tracePt t="92244" x="2684463" y="2703513"/>
          <p14:tracePt t="92248" x="2679700" y="2709863"/>
          <p14:tracePt t="92251" x="2679700" y="2714625"/>
          <p14:tracePt t="92254" x="2679700" y="2720975"/>
          <p14:tracePt t="92259" x="2679700" y="2727325"/>
          <p14:tracePt t="92263" x="2673350" y="2733675"/>
          <p14:tracePt t="92267" x="2673350" y="2738438"/>
          <p14:tracePt t="92271" x="2673350" y="2744788"/>
          <p14:tracePt t="92275" x="2673350" y="2751138"/>
          <p14:tracePt t="92279" x="2673350" y="2757488"/>
          <p14:tracePt t="92283" x="2673350" y="2763838"/>
          <p14:tracePt t="92287" x="2673350" y="2768600"/>
          <p14:tracePt t="92291" x="2673350" y="2774950"/>
          <p14:tracePt t="92294" x="2673350" y="2781300"/>
          <p14:tracePt t="92297" x="2673350" y="2787650"/>
          <p14:tracePt t="92301" x="2673350" y="2792413"/>
          <p14:tracePt t="92304" x="2673350" y="2798763"/>
          <p14:tracePt t="92308" x="2673350" y="2805113"/>
          <p14:tracePt t="92310" x="2673350" y="2811463"/>
          <p14:tracePt t="92317" x="2679700" y="2822575"/>
          <p14:tracePt t="92321" x="2679700" y="2828925"/>
          <p14:tracePt t="92324" x="2679700" y="2835275"/>
          <p14:tracePt t="92329" x="2684463" y="2841625"/>
          <p14:tracePt t="92333" x="2684463" y="2846388"/>
          <p14:tracePt t="92339" x="2684463" y="2852738"/>
          <p14:tracePt t="92341" x="2690813" y="2852738"/>
          <p14:tracePt t="92346" x="2690813" y="2859088"/>
          <p14:tracePt t="92351" x="2697163" y="2865438"/>
          <p14:tracePt t="92361" x="2703513" y="2870200"/>
          <p14:tracePt t="92365" x="2703513" y="2876550"/>
          <p14:tracePt t="92371" x="2709863" y="2876550"/>
          <p14:tracePt t="92374" x="2709863" y="2882900"/>
          <p14:tracePt t="92380" x="2714625" y="2889250"/>
          <p14:tracePt t="92386" x="2720975" y="2894013"/>
          <p14:tracePt t="92396" x="2727325" y="2894013"/>
          <p14:tracePt t="92400" x="2727325" y="2900363"/>
          <p14:tracePt t="92406" x="2733675" y="2900363"/>
          <p14:tracePt t="92417" x="2738438" y="2906713"/>
          <p14:tracePt t="92428" x="2744788" y="2906713"/>
          <p14:tracePt t="92436" x="2751138" y="2906713"/>
          <p14:tracePt t="92444" x="2757488" y="2913063"/>
          <p14:tracePt t="92454" x="2762250" y="2913063"/>
          <p14:tracePt t="92458" x="2768600" y="2913063"/>
          <p14:tracePt t="92462" x="2774950" y="2913063"/>
          <p14:tracePt t="92466" x="2781300" y="2913063"/>
          <p14:tracePt t="92469" x="2787650" y="2913063"/>
          <p14:tracePt t="92475" x="2792413" y="2913063"/>
          <p14:tracePt t="92477" x="2798763" y="2913063"/>
          <p14:tracePt t="92479" x="2805113" y="2913063"/>
          <p14:tracePt t="92483" x="2816225" y="2913063"/>
          <p14:tracePt t="92486" x="2822575" y="2913063"/>
          <p14:tracePt t="92489" x="2828925" y="2913063"/>
          <p14:tracePt t="92492" x="2835275" y="2913063"/>
          <p14:tracePt t="92494" x="2840038" y="2913063"/>
          <p14:tracePt t="92496" x="2846388" y="2913063"/>
          <p14:tracePt t="92498" x="2852738" y="2913063"/>
          <p14:tracePt t="92501" x="2859088" y="2913063"/>
          <p14:tracePt t="92502" x="2863850" y="2913063"/>
          <p14:tracePt t="92504" x="2870200" y="2913063"/>
          <p14:tracePt t="92506" x="2876550" y="2913063"/>
          <p14:tracePt t="92508" x="2882900" y="2913063"/>
          <p14:tracePt t="92510" x="2889250" y="2913063"/>
          <p14:tracePt t="92512" x="2894013" y="2913063"/>
          <p14:tracePt t="92513" x="2900363" y="2919413"/>
          <p14:tracePt t="92516" x="2906713" y="2919413"/>
          <p14:tracePt t="92518" x="2913063" y="2919413"/>
          <p14:tracePt t="92519" x="2917825" y="2919413"/>
          <p14:tracePt t="92522" x="2924175" y="2919413"/>
          <p14:tracePt t="92525" x="2930525" y="2919413"/>
          <p14:tracePt t="92527" x="2936875" y="2919413"/>
          <p14:tracePt t="92529" x="2941638" y="2919413"/>
          <p14:tracePt t="92531" x="2947988" y="2919413"/>
          <p14:tracePt t="92533" x="2954338" y="2919413"/>
          <p14:tracePt t="92536" x="2960688" y="2924175"/>
          <p14:tracePt t="92538" x="2967038" y="2924175"/>
          <p14:tracePt t="92541" x="2971800" y="2924175"/>
          <p14:tracePt t="92543" x="2978150" y="2924175"/>
          <p14:tracePt t="92546" x="2984500" y="2924175"/>
          <p14:tracePt t="92549" x="2990850" y="2924175"/>
          <p14:tracePt t="92552" x="2995613" y="2924175"/>
          <p14:tracePt t="92555" x="3001963" y="2924175"/>
          <p14:tracePt t="92558" x="3008313" y="2924175"/>
          <p14:tracePt t="92562" x="3014663" y="2924175"/>
          <p14:tracePt t="92565" x="3019425" y="2924175"/>
          <p14:tracePt t="92569" x="3025775" y="2924175"/>
          <p14:tracePt t="92573" x="3032125" y="2924175"/>
          <p14:tracePt t="92578" x="3038475" y="2924175"/>
          <p14:tracePt t="92581" x="3043238" y="2919413"/>
          <p14:tracePt t="92586" x="3049588" y="2919413"/>
          <p14:tracePt t="92588" x="3049588" y="2913063"/>
          <p14:tracePt t="92589" x="3055938" y="2913063"/>
          <p14:tracePt t="92593" x="3062288" y="2906713"/>
          <p14:tracePt t="92596" x="3068638" y="2906713"/>
          <p14:tracePt t="92598" x="3068638" y="2900363"/>
          <p14:tracePt t="92599" x="3073400" y="2900363"/>
          <p14:tracePt t="92602" x="3079750" y="2900363"/>
          <p14:tracePt t="92603" x="3079750" y="2894013"/>
          <p14:tracePt t="92606" x="3086100" y="2894013"/>
          <p14:tracePt t="92608" x="3086100" y="2889250"/>
          <p14:tracePt t="92610" x="3092450" y="2889250"/>
          <p14:tracePt t="92612" x="3097213" y="2882900"/>
          <p14:tracePt t="92615" x="3103563" y="2882900"/>
          <p14:tracePt t="92617" x="3103563" y="2876550"/>
          <p14:tracePt t="92618" x="3109913" y="2876550"/>
          <p14:tracePt t="92620" x="3116263" y="2876550"/>
          <p14:tracePt t="92622" x="3121025" y="2870200"/>
          <p14:tracePt t="92625" x="3127375" y="2870200"/>
          <p14:tracePt t="92628" x="3133725" y="2865438"/>
          <p14:tracePt t="92630" x="3140075" y="2865438"/>
          <p14:tracePt t="92631" x="3140075" y="2859088"/>
          <p14:tracePt t="92633" x="3146425" y="2859088"/>
          <p14:tracePt t="92635" x="3151188" y="2859088"/>
          <p14:tracePt t="92636" x="3151188" y="2852738"/>
          <p14:tracePt t="92637" x="3157538" y="2852738"/>
          <p14:tracePt t="92639" x="3163888" y="2852738"/>
          <p14:tracePt t="92641" x="3170238" y="2846388"/>
          <p14:tracePt t="92644" x="3175000" y="2846388"/>
          <p14:tracePt t="92645" x="3175000" y="2841625"/>
          <p14:tracePt t="92646" x="3181350" y="2841625"/>
          <p14:tracePt t="92648" x="3187700" y="2841625"/>
          <p14:tracePt t="92651" x="3187700" y="2835275"/>
          <p14:tracePt t="92652" x="3194050" y="2835275"/>
          <p14:tracePt t="92655" x="3198813" y="2835275"/>
          <p14:tracePt t="92656" x="3198813" y="2828925"/>
          <p14:tracePt t="92658" x="3205163" y="2828925"/>
          <p14:tracePt t="92661" x="3205163" y="2822575"/>
          <p14:tracePt t="92662" x="3211513" y="2822575"/>
          <p14:tracePt t="92665" x="3217863" y="2822575"/>
          <p14:tracePt t="92667" x="3217863" y="2816225"/>
          <p14:tracePt t="92669" x="3224213" y="2816225"/>
          <p14:tracePt t="92674" x="3228975" y="2811463"/>
          <p14:tracePt t="92678" x="3228975" y="2805113"/>
          <p14:tracePt t="92679" x="3235325" y="2805113"/>
          <p14:tracePt t="92685" x="3241675" y="2798763"/>
          <p14:tracePt t="92689" x="3248025" y="2798763"/>
          <p14:tracePt t="92690" x="3248025" y="2792413"/>
          <p14:tracePt t="92693" x="3252788" y="2792413"/>
          <p14:tracePt t="92694" x="3252788" y="2787650"/>
          <p14:tracePt t="92699" x="3259138" y="2781300"/>
          <p14:tracePt t="92703" x="3265488" y="2774950"/>
          <p14:tracePt t="92708" x="3271838" y="2768600"/>
          <p14:tracePt t="92711" x="3271838" y="2763838"/>
          <p14:tracePt t="92712" x="3276600" y="2763838"/>
          <p14:tracePt t="92716" x="3282950" y="2757488"/>
          <p14:tracePt t="92718" x="3282950" y="2751138"/>
          <p14:tracePt t="92721" x="3289300" y="2751138"/>
          <p14:tracePt t="92722" x="3289300" y="2744788"/>
          <p14:tracePt t="92725" x="3289300" y="2738438"/>
          <p14:tracePt t="92728" x="3295650" y="2738438"/>
          <p14:tracePt t="92729" x="3295650" y="2733675"/>
          <p14:tracePt t="92731" x="3300413" y="2733675"/>
          <p14:tracePt t="92734" x="3300413" y="2727325"/>
          <p14:tracePt t="92736" x="3306763" y="2727325"/>
          <p14:tracePt t="92737" x="3306763" y="2720975"/>
          <p14:tracePt t="92744" x="3313113" y="2714625"/>
          <p14:tracePt t="92746" x="3313113" y="2709863"/>
          <p14:tracePt t="92750" x="3313113" y="2703513"/>
          <p14:tracePt t="92751" x="3319463" y="2703513"/>
          <p14:tracePt t="92756" x="3319463" y="2697163"/>
          <p14:tracePt t="92760" x="3319463" y="2690813"/>
          <p14:tracePt t="92764" x="3319463" y="2686050"/>
          <p14:tracePt t="92767" x="3319463" y="2679700"/>
          <p14:tracePt t="92770" x="3319463" y="2673350"/>
          <p14:tracePt t="92775" x="3319463" y="2667000"/>
          <p14:tracePt t="92777" x="3319463" y="2662238"/>
          <p14:tracePt t="92781" x="3319463" y="2655888"/>
          <p14:tracePt t="92785" x="3319463" y="2649538"/>
          <p14:tracePt t="92788" x="3319463" y="2643188"/>
          <p14:tracePt t="92789" x="3313113" y="2643188"/>
          <p14:tracePt t="92793" x="3313113" y="2636838"/>
          <p14:tracePt t="92796" x="3306763" y="2632075"/>
          <p14:tracePt t="92799" x="3306763" y="2625725"/>
          <p14:tracePt t="92802" x="3300413" y="2619375"/>
          <p14:tracePt t="92803" x="3300413" y="2613025"/>
          <p14:tracePt t="92804" x="3295650" y="2613025"/>
          <p14:tracePt t="92806" x="3295650" y="2608263"/>
          <p14:tracePt t="92808" x="3289300" y="2601913"/>
          <p14:tracePt t="92810" x="3289300" y="2595563"/>
          <p14:tracePt t="92810" x="3282950" y="2595563"/>
          <p14:tracePt t="92813" x="3282950" y="2589213"/>
          <p14:tracePt t="92814" x="3276600" y="2589213"/>
          <p14:tracePt t="92815" x="3276600" y="2584450"/>
          <p14:tracePt t="92817" x="3271838" y="2584450"/>
          <p14:tracePt t="92818" x="3271838" y="2578100"/>
          <p14:tracePt t="92821" x="3265488" y="2571750"/>
          <p14:tracePt t="92823" x="3265488" y="2565400"/>
          <p14:tracePt t="92825" x="3259138" y="2565400"/>
          <p14:tracePt t="92827" x="3252788" y="2559050"/>
          <p14:tracePt t="92830" x="3252788" y="2554288"/>
          <p14:tracePt t="92831" x="3248025" y="2554288"/>
          <p14:tracePt t="92833" x="3241675" y="2547938"/>
          <p14:tracePt t="92836" x="3235325" y="2541588"/>
          <p14:tracePt t="92839" x="3228975" y="2541588"/>
          <p14:tracePt t="92840" x="3228975" y="2535238"/>
          <p14:tracePt t="92842" x="3224213" y="2535238"/>
          <p14:tracePt t="92844" x="3217863" y="2530475"/>
          <p14:tracePt t="92848" x="3211513" y="2524125"/>
          <p14:tracePt t="92852" x="3205163" y="2517775"/>
          <p14:tracePt t="92854" x="3198813" y="2517775"/>
          <p14:tracePt t="92858" x="3194050" y="2511425"/>
          <p14:tracePt t="92861" x="3187700" y="2511425"/>
          <p14:tracePt t="92862" x="3187700" y="2506663"/>
          <p14:tracePt t="92863" x="3181350" y="2506663"/>
          <p14:tracePt t="92865" x="3175000" y="2506663"/>
          <p14:tracePt t="92869" x="3170238" y="2500313"/>
          <p14:tracePt t="92873" x="3163888" y="2500313"/>
          <p14:tracePt t="92876" x="3157538" y="2500313"/>
          <p14:tracePt t="92878" x="3157538" y="2493963"/>
          <p14:tracePt t="92880" x="3151188" y="2493963"/>
          <p14:tracePt t="92883" x="3146425" y="2493963"/>
          <p14:tracePt t="92887" x="3140075" y="2493963"/>
          <p14:tracePt t="92891" x="3133725" y="2487613"/>
          <p14:tracePt t="92896" x="3127375" y="2487613"/>
          <p14:tracePt t="92899" x="3121025" y="2487613"/>
          <p14:tracePt t="92903" x="3116263" y="2487613"/>
          <p14:tracePt t="92908" x="3109913" y="2487613"/>
          <p14:tracePt t="92911" x="3103563" y="2487613"/>
          <p14:tracePt t="92915" x="3097213" y="2487613"/>
          <p14:tracePt t="92917" x="3092450" y="2487613"/>
          <p14:tracePt t="92920" x="3086100" y="2487613"/>
          <p14:tracePt t="92923" x="3079750" y="2493963"/>
          <p14:tracePt t="92927" x="3073400" y="2493963"/>
          <p14:tracePt t="92928" x="3068638" y="2493963"/>
          <p14:tracePt t="92930" x="3062288" y="2493963"/>
          <p14:tracePt t="92934" x="3055938" y="2500313"/>
          <p14:tracePt t="92935" x="3049588" y="2500313"/>
          <p14:tracePt t="92937" x="3043238" y="2500313"/>
          <p14:tracePt t="92939" x="3038475" y="2500313"/>
          <p14:tracePt t="92942" x="3032125" y="2506663"/>
          <p14:tracePt t="92943" x="3025775" y="2506663"/>
          <p14:tracePt t="92945" x="3019425" y="2506663"/>
          <p14:tracePt t="92947" x="3014663" y="2506663"/>
          <p14:tracePt t="92949" x="3008313" y="2506663"/>
          <p14:tracePt t="92951" x="3001963" y="2511425"/>
          <p14:tracePt t="92953" x="2995613" y="2511425"/>
          <p14:tracePt t="92954" x="2990850" y="2511425"/>
          <p14:tracePt t="92956" x="2984500" y="2511425"/>
          <p14:tracePt t="92958" x="2978150" y="2511425"/>
          <p14:tracePt t="92959" x="2978150" y="2517775"/>
          <p14:tracePt t="92960" x="2971800" y="2517775"/>
          <p14:tracePt t="92961" x="2967038" y="2517775"/>
          <p14:tracePt t="92963" x="2960688" y="2517775"/>
          <p14:tracePt t="92965" x="2954338" y="2517775"/>
          <p14:tracePt t="92966" x="2947988" y="2517775"/>
          <p14:tracePt t="92969" x="2941638" y="2517775"/>
          <p14:tracePt t="92970" x="2941638" y="2524125"/>
          <p14:tracePt t="92971" x="2936875" y="2524125"/>
          <p14:tracePt t="92972" x="2930525" y="2524125"/>
          <p14:tracePt t="92976" x="2924175" y="2524125"/>
          <p14:tracePt t="92977" x="2917825" y="2524125"/>
          <p14:tracePt t="92978" x="2913063" y="2524125"/>
          <p14:tracePt t="92980" x="2906713" y="2530475"/>
          <p14:tracePt t="92982" x="2900363" y="2530475"/>
          <p14:tracePt t="92983" x="2894013" y="2530475"/>
          <p14:tracePt t="92986" x="2889250" y="2530475"/>
          <p14:tracePt t="92988" x="2882900" y="2530475"/>
          <p14:tracePt t="92991" x="2876550" y="2530475"/>
          <p14:tracePt t="92993" x="2870200" y="2535238"/>
          <p14:tracePt t="92995" x="2863850" y="2535238"/>
          <p14:tracePt t="92998" x="2859088" y="2535238"/>
          <p14:tracePt t="93002" x="2852738" y="2535238"/>
          <p14:tracePt t="93008" x="2840038" y="2541588"/>
          <p14:tracePt t="93011" x="2835275" y="2541588"/>
          <p14:tracePt t="93015" x="2828925" y="2541588"/>
          <p14:tracePt t="93020" x="2822575" y="2541588"/>
          <p14:tracePt t="93021" x="2822575" y="2547938"/>
          <p14:tracePt t="93028" x="2816225" y="2547938"/>
          <p14:tracePt t="93036" x="2811463" y="2547938"/>
          <p14:tracePt t="93044" x="2811463" y="2554288"/>
          <p14:tracePt t="93047" x="2805113" y="2554288"/>
          <p14:tracePt t="93060" x="2805113" y="2559050"/>
          <p14:tracePt t="93066" x="2798763" y="2559050"/>
          <p14:tracePt t="93076" x="2798763" y="2565400"/>
          <p14:tracePt t="93079" x="2792413" y="2565400"/>
          <p14:tracePt t="93084" x="2792413" y="2571750"/>
          <p14:tracePt t="93094" x="2792413" y="2578100"/>
          <p14:tracePt t="93103" x="2787650" y="2578100"/>
          <p14:tracePt t="93110" x="2787650" y="2584450"/>
          <p14:tracePt t="93129" x="2787650" y="2589213"/>
          <p14:tracePt t="93304" x="2792413" y="2589213"/>
          <p14:tracePt t="93315" x="2798763" y="2589213"/>
          <p14:tracePt t="93328" x="2805113" y="2589213"/>
          <p14:tracePt t="93342" x="2811463" y="2589213"/>
          <p14:tracePt t="93363" x="2816225" y="2589213"/>
          <p14:tracePt t="93388" x="2822575" y="2589213"/>
          <p14:tracePt t="93394" x="2828925" y="2589213"/>
          <p14:tracePt t="93400" x="2835275" y="2589213"/>
          <p14:tracePt t="93405" x="2840038" y="2589213"/>
          <p14:tracePt t="93409" x="2846388" y="2589213"/>
          <p14:tracePt t="93413" x="2852738" y="2589213"/>
          <p14:tracePt t="93416" x="2859088" y="2589213"/>
          <p14:tracePt t="93419" x="2863850" y="2589213"/>
          <p14:tracePt t="93422" x="2870200" y="2595563"/>
          <p14:tracePt t="93425" x="2876550" y="2595563"/>
          <p14:tracePt t="93426" x="2882900" y="2595563"/>
          <p14:tracePt t="93429" x="2889250" y="2595563"/>
          <p14:tracePt t="93431" x="2894013" y="2595563"/>
          <p14:tracePt t="93434" x="2900363" y="2595563"/>
          <p14:tracePt t="93436" x="2906713" y="2595563"/>
          <p14:tracePt t="93438" x="2913063" y="2595563"/>
          <p14:tracePt t="93443" x="2924175" y="2601913"/>
          <p14:tracePt t="93444" x="2930525" y="2601913"/>
          <p14:tracePt t="93447" x="2936875" y="2601913"/>
          <p14:tracePt t="93449" x="2941638" y="2601913"/>
          <p14:tracePt t="93451" x="2947988" y="2601913"/>
          <p14:tracePt t="93453" x="2954338" y="2601913"/>
          <p14:tracePt t="93455" x="2960688" y="2601913"/>
          <p14:tracePt t="93457" x="2967038" y="2601913"/>
          <p14:tracePt t="93459" x="2971800" y="2608263"/>
          <p14:tracePt t="93460" x="2978150" y="2608263"/>
          <p14:tracePt t="93462" x="2984500" y="2608263"/>
          <p14:tracePt t="93463" x="2990850" y="2608263"/>
          <p14:tracePt t="93465" x="2995613" y="2608263"/>
          <p14:tracePt t="93466" x="2995613" y="2613025"/>
          <p14:tracePt t="93467" x="3001963" y="2613025"/>
          <p14:tracePt t="93468" x="3008313" y="2613025"/>
          <p14:tracePt t="93470" x="3014663" y="2613025"/>
          <p14:tracePt t="93471" x="3019425" y="2619375"/>
          <p14:tracePt t="93473" x="3025775" y="2619375"/>
          <p14:tracePt t="93474" x="3032125" y="2619375"/>
          <p14:tracePt t="93476" x="3043238" y="2619375"/>
          <p14:tracePt t="93478" x="3049588" y="2619375"/>
          <p14:tracePt t="93479" x="3049588" y="2625725"/>
          <p14:tracePt t="93480" x="3055938" y="2625725"/>
          <p14:tracePt t="93481" x="3062288" y="2625725"/>
          <p14:tracePt t="93481" x="3068638" y="2625725"/>
          <p14:tracePt t="93483" x="3073400" y="2632075"/>
          <p14:tracePt t="93484" x="3079750" y="2632075"/>
          <p14:tracePt t="93486" x="3086100" y="2632075"/>
          <p14:tracePt t="93487" x="3092450" y="2632075"/>
          <p14:tracePt t="93488" x="3097213" y="2636838"/>
          <p14:tracePt t="93489" x="3103563" y="2636838"/>
          <p14:tracePt t="93491" x="3116263" y="2643188"/>
          <p14:tracePt t="93492" x="3121025" y="2643188"/>
          <p14:tracePt t="93493" x="3127375" y="2643188"/>
          <p14:tracePt t="93494" x="3133725" y="2643188"/>
          <p14:tracePt t="93494" x="3133725" y="2649538"/>
          <p14:tracePt t="93496" x="3140075" y="2649538"/>
          <p14:tracePt t="93497" x="3146425" y="2649538"/>
          <p14:tracePt t="93497" x="3151188" y="2649538"/>
          <p14:tracePt t="93499" x="3157538" y="2655888"/>
          <p14:tracePt t="93499" x="3163888" y="2655888"/>
          <p14:tracePt t="93501" x="3170238" y="2655888"/>
          <p14:tracePt t="93502" x="3175000" y="2662238"/>
          <p14:tracePt t="93503" x="3181350" y="2662238"/>
          <p14:tracePt t="93504" x="3187700" y="2662238"/>
          <p14:tracePt t="93505" x="3187700" y="2667000"/>
          <p14:tracePt t="93506" x="3198813" y="2667000"/>
          <p14:tracePt t="93507" x="3205163" y="2667000"/>
          <p14:tracePt t="93508" x="3211513" y="2673350"/>
          <p14:tracePt t="93509" x="3217863" y="2673350"/>
          <p14:tracePt t="93510" x="3224213" y="2679700"/>
          <p14:tracePt t="93511" x="3228975" y="2679700"/>
          <p14:tracePt t="93512" x="3235325" y="2679700"/>
          <p14:tracePt t="93513" x="3235325" y="2686050"/>
          <p14:tracePt t="93514" x="3248025" y="2686050"/>
          <p14:tracePt t="93516" x="3259138" y="2690813"/>
          <p14:tracePt t="93518" x="3271838" y="2697163"/>
          <p14:tracePt t="93518" x="3276600" y="2697163"/>
          <p14:tracePt t="93520" x="3282950" y="2703513"/>
          <p14:tracePt t="93521" x="3289300" y="2703513"/>
          <p14:tracePt t="93522" x="3295650" y="2709863"/>
          <p14:tracePt t="93523" x="3300413" y="2709863"/>
          <p14:tracePt t="93524" x="3306763" y="2709863"/>
          <p14:tracePt t="93525" x="3306763" y="2714625"/>
          <p14:tracePt t="93527" x="3319463" y="2720975"/>
          <p14:tracePt t="93528" x="3325813" y="2720975"/>
          <p14:tracePt t="93528" x="3330575" y="2727325"/>
          <p14:tracePt t="93530" x="3336925" y="2727325"/>
          <p14:tracePt t="93530" x="3343275" y="2733675"/>
          <p14:tracePt t="93532" x="3349625" y="2733675"/>
          <p14:tracePt t="93533" x="3354388" y="2733675"/>
          <p14:tracePt t="93533" x="3360738" y="2738438"/>
          <p14:tracePt t="93534" x="3367088" y="2738438"/>
          <p14:tracePt t="93536" x="3373438" y="2744788"/>
          <p14:tracePt t="93536" x="3378200" y="2744788"/>
          <p14:tracePt t="93538" x="3384550" y="2751138"/>
          <p14:tracePt t="93539" x="3390900" y="2757488"/>
          <p14:tracePt t="93540" x="3403600" y="2757488"/>
          <p14:tracePt t="93542" x="3408363" y="2763838"/>
          <p14:tracePt t="93545" x="3427413" y="2768600"/>
          <p14:tracePt t="93546" x="3432175" y="2768600"/>
          <p14:tracePt t="93547" x="3438525" y="2774950"/>
          <p14:tracePt t="93548" x="3444875" y="2774950"/>
          <p14:tracePt t="93549" x="3451225" y="2781300"/>
          <p14:tracePt t="93550" x="3455988" y="2781300"/>
          <p14:tracePt t="93551" x="3462338" y="2787650"/>
          <p14:tracePt t="93552" x="3468688" y="2787650"/>
          <p14:tracePt t="93553" x="3475038" y="2787650"/>
          <p14:tracePt t="93554" x="3479800" y="2792413"/>
          <p14:tracePt t="93555" x="3486150" y="2792413"/>
          <p14:tracePt t="93556" x="3492500" y="2792413"/>
          <p14:tracePt t="93557" x="3498850" y="2798763"/>
          <p14:tracePt t="93558" x="3505200" y="2798763"/>
          <p14:tracePt t="93561" x="3522663" y="2805113"/>
          <p14:tracePt t="93562" x="3529013" y="2805113"/>
          <p14:tracePt t="93562" x="3533775" y="2811463"/>
          <p14:tracePt t="93563" x="3540125" y="2811463"/>
          <p14:tracePt t="93566" x="3552825" y="2811463"/>
          <p14:tracePt t="93567" x="3557588" y="2816225"/>
          <p14:tracePt t="93568" x="3563938" y="2816225"/>
          <p14:tracePt t="93569" x="3570288" y="2816225"/>
          <p14:tracePt t="93571" x="3576638" y="2822575"/>
          <p14:tracePt t="93572" x="3582988" y="2822575"/>
          <p14:tracePt t="93573" x="3587750" y="2822575"/>
          <p14:tracePt t="93574" x="3594100" y="2822575"/>
          <p14:tracePt t="93575" x="3600450" y="2822575"/>
          <p14:tracePt t="93577" x="3606800" y="2828925"/>
          <p14:tracePt t="93578" x="3611563" y="2828925"/>
          <p14:tracePt t="93580" x="3624263" y="2828925"/>
          <p14:tracePt t="93582" x="3630613" y="2828925"/>
          <p14:tracePt t="93583" x="3635375" y="2828925"/>
          <p14:tracePt t="93585" x="3641725" y="2835275"/>
          <p14:tracePt t="93588" x="3654425" y="2835275"/>
          <p14:tracePt t="93589" x="3660775" y="2835275"/>
          <p14:tracePt t="93591" x="3665538" y="2835275"/>
          <p14:tracePt t="93593" x="3671888" y="2835275"/>
          <p14:tracePt t="93594" x="3678238" y="2835275"/>
          <p14:tracePt t="93596" x="3684588" y="2835275"/>
          <p14:tracePt t="93598" x="3689350" y="2835275"/>
          <p14:tracePt t="93600" x="3695700" y="2835275"/>
          <p14:tracePt t="93602" x="3702050" y="2835275"/>
          <p14:tracePt t="93604" x="3708400" y="2835275"/>
          <p14:tracePt t="93606" x="3713163" y="2835275"/>
          <p14:tracePt t="93609" x="3719513" y="2835275"/>
          <p14:tracePt t="93612" x="3725863" y="2835275"/>
          <p14:tracePt t="93615" x="3732213" y="2835275"/>
          <p14:tracePt t="93618" x="3736975" y="2835275"/>
          <p14:tracePt t="93622" x="3743325" y="2835275"/>
          <p14:tracePt t="93625" x="3749675" y="2835275"/>
          <p14:tracePt t="93631" x="3756025" y="2835275"/>
          <p14:tracePt t="93634" x="3762375" y="2835275"/>
          <p14:tracePt t="93639" x="3767138" y="2828925"/>
          <p14:tracePt t="93643" x="3773488" y="2828925"/>
          <p14:tracePt t="93646" x="3779838" y="2828925"/>
          <p14:tracePt t="93649" x="3786188" y="2828925"/>
          <p14:tracePt t="93652" x="3786188" y="2822575"/>
          <p14:tracePt t="93653" x="3790950" y="2822575"/>
          <p14:tracePt t="93655" x="3797300" y="2822575"/>
          <p14:tracePt t="93658" x="3803650" y="2822575"/>
          <p14:tracePt t="93660" x="3810000" y="2822575"/>
          <p14:tracePt t="93663" x="3814763" y="2816225"/>
          <p14:tracePt t="93665" x="3821113" y="2816225"/>
          <p14:tracePt t="93667" x="3827463" y="2816225"/>
          <p14:tracePt t="93670" x="3833813" y="2816225"/>
          <p14:tracePt t="93672" x="3840163" y="2816225"/>
          <p14:tracePt t="93673" x="3840163" y="2811463"/>
          <p14:tracePt t="93674" x="3844925" y="2811463"/>
          <p14:tracePt t="93676" x="3851275" y="2811463"/>
          <p14:tracePt t="93677" x="3857625" y="2811463"/>
          <p14:tracePt t="93679" x="3863975" y="2811463"/>
          <p14:tracePt t="93681" x="3868738" y="2811463"/>
          <p14:tracePt t="93682" x="3868738" y="2805113"/>
          <p14:tracePt t="93683" x="3875088" y="2805113"/>
          <p14:tracePt t="93685" x="3881438" y="2805113"/>
          <p14:tracePt t="93686" x="3887788" y="2805113"/>
          <p14:tracePt t="93688" x="3892550" y="2805113"/>
          <p14:tracePt t="93689" x="3892550" y="2798763"/>
          <p14:tracePt t="93690" x="3898900" y="2798763"/>
          <p14:tracePt t="93692" x="3905250" y="2798763"/>
          <p14:tracePt t="93693" x="3911600" y="2798763"/>
          <p14:tracePt t="93695" x="3911600" y="2792413"/>
          <p14:tracePt t="93696" x="3916363" y="2792413"/>
          <p14:tracePt t="93697" x="3922713" y="2792413"/>
          <p14:tracePt t="93699" x="3929063" y="2792413"/>
          <p14:tracePt t="93700" x="3935413" y="2792413"/>
          <p14:tracePt t="93701" x="3935413" y="2787650"/>
          <p14:tracePt t="93703" x="3941763" y="2787650"/>
          <p14:tracePt t="93704" x="3946525" y="2787650"/>
          <p14:tracePt t="93707" x="3952875" y="2787650"/>
          <p14:tracePt t="93708" x="3959225" y="2787650"/>
          <p14:tracePt t="93710" x="3965575" y="2781300"/>
          <p14:tracePt t="93712" x="3970338" y="2781300"/>
          <p14:tracePt t="93714" x="3976688" y="2781300"/>
          <p14:tracePt t="93715" x="3976688" y="2774950"/>
          <p14:tracePt t="93716" x="3983038" y="2774950"/>
          <p14:tracePt t="93718" x="3989388" y="2774950"/>
          <p14:tracePt t="93720" x="3994150" y="2774950"/>
          <p14:tracePt t="93722" x="4000500" y="2768600"/>
          <p14:tracePt t="93724" x="4006850" y="2768600"/>
          <p14:tracePt t="93726" x="4013200" y="2768600"/>
          <p14:tracePt t="93730" x="4019550" y="2768600"/>
          <p14:tracePt t="93730" x="4024313" y="2763838"/>
          <p14:tracePt t="93732" x="4030663" y="2763838"/>
          <p14:tracePt t="93735" x="4037013" y="2763838"/>
          <p14:tracePt t="93737" x="4043363" y="2763838"/>
          <p14:tracePt t="93738" x="4043363" y="2757488"/>
          <p14:tracePt t="93739" x="4048125" y="2757488"/>
          <p14:tracePt t="93741" x="4054475" y="2757488"/>
          <p14:tracePt t="93744" x="4060825" y="2757488"/>
          <p14:tracePt t="93746" x="4067175" y="2751138"/>
          <p14:tracePt t="93749" x="4071938" y="2751138"/>
          <p14:tracePt t="93751" x="4078288" y="2751138"/>
          <p14:tracePt t="93754" x="4084638" y="2744788"/>
          <p14:tracePt t="93757" x="4090988" y="2744788"/>
          <p14:tracePt t="93759" x="4097338" y="2738438"/>
          <p14:tracePt t="93761" x="4102100" y="2738438"/>
          <p14:tracePt t="93764" x="4102100" y="2733675"/>
          <p14:tracePt t="93765" x="4108450" y="2733675"/>
          <p14:tracePt t="93768" x="4114800" y="2733675"/>
          <p14:tracePt t="93771" x="4121150" y="2727325"/>
          <p14:tracePt t="93775" x="4125913" y="2727325"/>
          <p14:tracePt t="93776" x="4125913" y="2720975"/>
          <p14:tracePt t="93779" x="4132263" y="2720975"/>
          <p14:tracePt t="93782" x="4138613" y="2720975"/>
          <p14:tracePt t="93783" x="4138613" y="2714625"/>
          <p14:tracePt t="93788" x="4144963" y="2709863"/>
          <p14:tracePt t="93792" x="4149725" y="2709863"/>
          <p14:tracePt t="93794" x="4149725" y="2703513"/>
          <p14:tracePt t="93796" x="4156075" y="2703513"/>
          <p14:tracePt t="93801" x="4162425" y="2697163"/>
          <p14:tracePt t="93805" x="4168775" y="2690813"/>
          <p14:tracePt t="93808" x="4173538" y="2690813"/>
          <p14:tracePt t="93811" x="4173538" y="2686050"/>
          <p14:tracePt t="93816" x="4179888" y="2679700"/>
          <p14:tracePt t="93818" x="4186238" y="2679700"/>
          <p14:tracePt t="93820" x="4186238" y="2673350"/>
          <p14:tracePt t="93824" x="4192588" y="2673350"/>
          <p14:tracePt t="93827" x="4192588" y="2667000"/>
          <p14:tracePt t="93828" x="4198938" y="2667000"/>
          <p14:tracePt t="93829" x="4198938" y="2662238"/>
          <p14:tracePt t="93831" x="4203700" y="2662238"/>
          <p14:tracePt t="93833" x="4203700" y="2655888"/>
          <p14:tracePt t="93836" x="4210050" y="2655888"/>
          <p14:tracePt t="93837" x="4210050" y="2649538"/>
          <p14:tracePt t="93839" x="4210050" y="2643188"/>
          <p14:tracePt t="93840" x="4216400" y="2643188"/>
          <p14:tracePt t="93842" x="4216400" y="2636838"/>
          <p14:tracePt t="93843" x="4222750" y="2636838"/>
          <p14:tracePt t="93845" x="4222750" y="2632075"/>
          <p14:tracePt t="93847" x="4227513" y="2632075"/>
          <p14:tracePt t="93848" x="4227513" y="2625725"/>
          <p14:tracePt t="93850" x="4227513" y="2619375"/>
          <p14:tracePt t="93851" x="4233863" y="2619375"/>
          <p14:tracePt t="93853" x="4233863" y="2613025"/>
          <p14:tracePt t="93855" x="4240213" y="2613025"/>
          <p14:tracePt t="93856" x="4240213" y="2608263"/>
          <p14:tracePt t="93860" x="4246563" y="2601913"/>
          <p14:tracePt t="93862" x="4246563" y="2595563"/>
          <p14:tracePt t="93865" x="4251325" y="2589213"/>
          <p14:tracePt t="93868" x="4251325" y="2584450"/>
          <p14:tracePt t="93871" x="4251325" y="2578100"/>
          <p14:tracePt t="93874" x="4251325" y="2571750"/>
          <p14:tracePt t="93878" x="4257675" y="2565400"/>
          <p14:tracePt t="93880" x="4257675" y="2559050"/>
          <p14:tracePt t="93884" x="4257675" y="2554288"/>
          <p14:tracePt t="93888" x="4257675" y="2547938"/>
          <p14:tracePt t="93891" x="4257675" y="2541588"/>
          <p14:tracePt t="93894" x="4257675" y="2535238"/>
          <p14:tracePt t="93896" x="4257675" y="2530475"/>
          <p14:tracePt t="93899" x="4257675" y="2524125"/>
          <p14:tracePt t="93901" x="4257675" y="2517775"/>
          <p14:tracePt t="93902" x="4257675" y="2511425"/>
          <p14:tracePt t="93905" x="4257675" y="2506663"/>
          <p14:tracePt t="93906" x="4251325" y="2506663"/>
          <p14:tracePt t="93908" x="4251325" y="2500313"/>
          <p14:tracePt t="93910" x="4251325" y="2493963"/>
          <p14:tracePt t="93912" x="4251325" y="2487613"/>
          <p14:tracePt t="93914" x="4251325" y="2481263"/>
          <p14:tracePt t="93915" x="4246563" y="2481263"/>
          <p14:tracePt t="93916" x="4246563" y="2476500"/>
          <p14:tracePt t="93918" x="4246563" y="2470150"/>
          <p14:tracePt t="93920" x="4246563" y="2463800"/>
          <p14:tracePt t="93921" x="4240213" y="2463800"/>
          <p14:tracePt t="93922" x="4240213" y="2457450"/>
          <p14:tracePt t="93924" x="4240213" y="2452688"/>
          <p14:tracePt t="93927" x="4233863" y="2446338"/>
          <p14:tracePt t="93929" x="4233863" y="2439988"/>
          <p14:tracePt t="93931" x="4233863" y="2433638"/>
          <p14:tracePt t="93933" x="4227513" y="2428875"/>
          <p14:tracePt t="93936" x="4222750" y="2422525"/>
          <p14:tracePt t="93938" x="4222750" y="2416175"/>
          <p14:tracePt t="93941" x="4216400" y="2405063"/>
          <p14:tracePt t="93943" x="4210050" y="2405063"/>
          <p14:tracePt t="93944" x="4210050" y="2398713"/>
          <p14:tracePt t="93947" x="4203700" y="2392363"/>
          <p14:tracePt t="93949" x="4203700" y="2386013"/>
          <p14:tracePt t="93950" x="4198938" y="2386013"/>
          <p14:tracePt t="93951" x="4198938" y="2379663"/>
          <p14:tracePt t="93953" x="4192588" y="2374900"/>
          <p14:tracePt t="93956" x="4186238" y="2368550"/>
          <p14:tracePt t="93958" x="4179888" y="2362200"/>
          <p14:tracePt t="93960" x="4173538" y="2355850"/>
          <p14:tracePt t="93962" x="4173538" y="2351088"/>
          <p14:tracePt t="93963" x="4168775" y="2351088"/>
          <p14:tracePt t="93965" x="4162425" y="2344738"/>
          <p14:tracePt t="93967" x="4156075" y="2344738"/>
          <p14:tracePt t="93968" x="4156075" y="2338388"/>
          <p14:tracePt t="93971" x="4149725" y="2332038"/>
          <p14:tracePt t="93974" x="4144963" y="2327275"/>
          <p14:tracePt t="93978" x="4138613" y="2327275"/>
          <p14:tracePt t="93979" x="4132263" y="2320925"/>
          <p14:tracePt t="93981" x="4125913" y="2320925"/>
          <p14:tracePt t="93983" x="4125913" y="2314575"/>
          <p14:tracePt t="93985" x="4121150" y="2314575"/>
          <p14:tracePt t="93989" x="4114800" y="2308225"/>
          <p14:tracePt t="93993" x="4108450" y="2308225"/>
          <p14:tracePt t="93997" x="4102100" y="2301875"/>
          <p14:tracePt t="94000" x="4097338" y="2301875"/>
          <p14:tracePt t="94008" x="4090988" y="2297113"/>
          <p14:tracePt t="94010" x="4084638" y="2297113"/>
          <p14:tracePt t="94016" x="4078288" y="2297113"/>
          <p14:tracePt t="94073" x="4071938" y="2297113"/>
          <p14:tracePt t="94076" x="4071938" y="2290763"/>
          <p14:tracePt t="94080" x="4067175" y="2290763"/>
          <p14:tracePt t="94085" x="4060825" y="2290763"/>
          <p14:tracePt t="94091" x="4054475" y="2290763"/>
          <p14:tracePt t="94093" x="4048125" y="2290763"/>
          <p14:tracePt t="94096" x="4043363" y="2284413"/>
          <p14:tracePt t="94099" x="4037013" y="2284413"/>
          <p14:tracePt t="94101" x="4030663" y="2284413"/>
          <p14:tracePt t="94104" x="4024313" y="2284413"/>
          <p14:tracePt t="94107" x="4019550" y="2284413"/>
          <p14:tracePt t="94109" x="4013200" y="2284413"/>
          <p14:tracePt t="94111" x="4006850" y="2278063"/>
          <p14:tracePt t="94114" x="4000500" y="2278063"/>
          <p14:tracePt t="94117" x="3994150" y="2278063"/>
          <p14:tracePt t="94118" x="3989388" y="2278063"/>
          <p14:tracePt t="94121" x="3983038" y="2278063"/>
          <p14:tracePt t="94124" x="3976688" y="2278063"/>
          <p14:tracePt t="94126" x="3970338" y="2278063"/>
          <p14:tracePt t="94127" x="3965575" y="2273300"/>
          <p14:tracePt t="94130" x="3959225" y="2273300"/>
          <p14:tracePt t="94132" x="3952875" y="2273300"/>
          <p14:tracePt t="94135" x="3946525" y="2273300"/>
          <p14:tracePt t="94137" x="3941763" y="2273300"/>
          <p14:tracePt t="94139" x="3935413" y="2273300"/>
          <p14:tracePt t="94141" x="3929063" y="2273300"/>
          <p14:tracePt t="94144" x="3922713" y="2273300"/>
          <p14:tracePt t="94146" x="3916363" y="2273300"/>
          <p14:tracePt t="94149" x="3911600" y="2273300"/>
          <p14:tracePt t="94152" x="3905250" y="2273300"/>
          <p14:tracePt t="94155" x="3898900" y="2273300"/>
          <p14:tracePt t="94158" x="3892550" y="2273300"/>
          <p14:tracePt t="94163" x="3887788" y="2273300"/>
          <p14:tracePt t="94165" x="3881438" y="2273300"/>
          <p14:tracePt t="94169" x="3875088" y="2273300"/>
          <p14:tracePt t="94175" x="3868738" y="2273300"/>
          <p14:tracePt t="94177" x="3868738" y="2278063"/>
          <p14:tracePt t="94179" x="3863975" y="2278063"/>
          <p14:tracePt t="94184" x="3857625" y="2278063"/>
          <p14:tracePt t="94191" x="3851275" y="2278063"/>
          <p14:tracePt t="94195" x="3844925" y="2278063"/>
          <p14:tracePt t="94197" x="3844925" y="2284413"/>
          <p14:tracePt t="94200" x="3840163" y="2284413"/>
          <p14:tracePt t="94204" x="3833813" y="2284413"/>
          <p14:tracePt t="94207" x="3827463" y="2290763"/>
          <p14:tracePt t="94211" x="3821113" y="2290763"/>
          <p14:tracePt t="94215" x="3814763" y="2297113"/>
          <p14:tracePt t="94217" x="3810000" y="2297113"/>
          <p14:tracePt t="94219" x="3803650" y="2297113"/>
          <p14:tracePt t="94221" x="3803650" y="2301875"/>
          <p14:tracePt t="94224" x="3797300" y="2301875"/>
          <p14:tracePt t="94225" x="3790950" y="2301875"/>
          <p14:tracePt t="94228" x="3786188" y="2308225"/>
          <p14:tracePt t="94230" x="3779838" y="2308225"/>
          <p14:tracePt t="94232" x="3773488" y="2308225"/>
          <p14:tracePt t="94234" x="3767138" y="2314575"/>
          <p14:tracePt t="94237" x="3762375" y="2314575"/>
          <p14:tracePt t="94238" x="3762375" y="2320925"/>
          <p14:tracePt t="94239" x="3756025" y="2320925"/>
          <p14:tracePt t="94242" x="3749675" y="2320925"/>
          <p14:tracePt t="94244" x="3743325" y="2327275"/>
          <p14:tracePt t="94246" x="3736975" y="2327275"/>
          <p14:tracePt t="94249" x="3732213" y="2332038"/>
          <p14:tracePt t="94251" x="3725863" y="2332038"/>
          <p14:tracePt t="94254" x="3719513" y="2332038"/>
          <p14:tracePt t="94256" x="3719513" y="2338388"/>
          <p14:tracePt t="94258" x="3713163" y="2338388"/>
          <p14:tracePt t="94260" x="3708400" y="2338388"/>
          <p14:tracePt t="94262" x="3702050" y="2344738"/>
          <p14:tracePt t="94265" x="3695700" y="2344738"/>
          <p14:tracePt t="94268" x="3689350" y="2351088"/>
          <p14:tracePt t="94272" x="3684588" y="2351088"/>
          <p14:tracePt t="94274" x="3678238" y="2351088"/>
          <p14:tracePt t="94277" x="3678238" y="2355850"/>
          <p14:tracePt t="94279" x="3671888" y="2355850"/>
          <p14:tracePt t="94281" x="3671888" y="2362200"/>
          <p14:tracePt t="94284" x="3665538" y="2362200"/>
          <p14:tracePt t="94287" x="3660775" y="2362200"/>
          <p14:tracePt t="94292" x="3660775" y="2368550"/>
          <p14:tracePt t="94296" x="3654425" y="2368550"/>
          <p14:tracePt t="94298" x="3654425" y="2374900"/>
          <p14:tracePt t="94301" x="3648075" y="2374900"/>
          <p14:tracePt t="94309" x="3641725" y="2374900"/>
          <p14:tracePt t="94310" x="3641725" y="2379663"/>
          <p14:tracePt t="94320" x="3635375" y="2379663"/>
          <p14:tracePt t="94323" x="3635375" y="2386013"/>
          <p14:tracePt t="94330" x="3630613" y="2392363"/>
          <p14:tracePt t="94338" x="3624263" y="2398713"/>
          <p14:tracePt t="94344" x="3624263" y="2405063"/>
          <p14:tracePt t="94347" x="3617913" y="2405063"/>
          <p14:tracePt t="94349" x="3617913" y="2409825"/>
          <p14:tracePt t="94354" x="3611563" y="2416175"/>
          <p14:tracePt t="94359" x="3611563" y="2422525"/>
          <p14:tracePt t="94363" x="3606800" y="2428875"/>
          <p14:tracePt t="94368" x="3606800" y="2433638"/>
          <p14:tracePt t="94371" x="3600450" y="2433638"/>
          <p14:tracePt t="94372" x="3600450" y="2439988"/>
          <p14:tracePt t="94375" x="3600450" y="2446338"/>
          <p14:tracePt t="94380" x="3594100" y="2452688"/>
          <p14:tracePt t="94383" x="3594100" y="2457450"/>
          <p14:tracePt t="94387" x="3594100" y="2463800"/>
          <p14:tracePt t="94390" x="3594100" y="2470150"/>
          <p14:tracePt t="94393" x="3594100" y="2476500"/>
          <p14:tracePt t="94397" x="3587750" y="2476500"/>
          <p14:tracePt t="94398" x="3587750" y="2481263"/>
          <p14:tracePt t="94402" x="3587750" y="2487613"/>
          <p14:tracePt t="94407" x="3587750" y="2493963"/>
          <p14:tracePt t="94410" x="3587750" y="2500313"/>
          <p14:tracePt t="94415" x="3587750" y="2506663"/>
          <p14:tracePt t="94418" x="3587750" y="2511425"/>
          <p14:tracePt t="94423" x="3587750" y="2517775"/>
          <p14:tracePt t="94426" x="3587750" y="2524125"/>
          <p14:tracePt t="94429" x="3587750" y="2530475"/>
          <p14:tracePt t="94433" x="3587750" y="2535238"/>
          <p14:tracePt t="94436" x="3587750" y="2541588"/>
          <p14:tracePt t="94441" x="3587750" y="2547938"/>
          <p14:tracePt t="94445" x="3587750" y="2554288"/>
          <p14:tracePt t="94449" x="3587750" y="2559050"/>
          <p14:tracePt t="94452" x="3587750" y="2565400"/>
          <p14:tracePt t="94457" x="3587750" y="2571750"/>
          <p14:tracePt t="94460" x="3594100" y="2578100"/>
          <p14:tracePt t="94465" x="3594100" y="2584450"/>
          <p14:tracePt t="94469" x="3594100" y="2589213"/>
          <p14:tracePt t="94474" x="3594100" y="2595563"/>
          <p14:tracePt t="94481" x="3600450" y="2601913"/>
          <p14:tracePt t="94488" x="3600450" y="2608263"/>
          <p14:tracePt t="94497" x="3600450" y="2613025"/>
          <p14:tracePt t="94498" x="3606800" y="2613025"/>
          <p14:tracePt t="94517" x="3606800" y="2619375"/>
          <p14:tracePt t="94524" x="3611563" y="2619375"/>
          <p14:tracePt t="94534" x="3611563" y="2625725"/>
          <p14:tracePt t="94543" x="3617913" y="2625725"/>
          <p14:tracePt t="94550" x="3624263" y="2632075"/>
          <p14:tracePt t="94559" x="3630613" y="2632075"/>
          <p14:tracePt t="94561" x="3630613" y="2636838"/>
          <p14:tracePt t="94564" x="3635375" y="2636838"/>
          <p14:tracePt t="94572" x="3641725" y="2643188"/>
          <p14:tracePt t="94574" x="3648075" y="2643188"/>
          <p14:tracePt t="94578" x="3654425" y="2643188"/>
          <p14:tracePt t="94581" x="3660775" y="2649538"/>
          <p14:tracePt t="94584" x="3665538" y="2649538"/>
          <p14:tracePt t="94588" x="3671888" y="2649538"/>
          <p14:tracePt t="94591" x="3678238" y="2655888"/>
          <p14:tracePt t="94593" x="3684588" y="2655888"/>
          <p14:tracePt t="94597" x="3689350" y="2655888"/>
          <p14:tracePt t="94598" x="3689350" y="2662238"/>
          <p14:tracePt t="94599" x="3695700" y="2662238"/>
          <p14:tracePt t="94603" x="3702050" y="2662238"/>
          <p14:tracePt t="94607" x="3708400" y="2662238"/>
          <p14:tracePt t="94609" x="3713163" y="2667000"/>
          <p14:tracePt t="94612" x="3719513" y="2667000"/>
          <p14:tracePt t="94615" x="3725863" y="2667000"/>
          <p14:tracePt t="94617" x="3732213" y="2667000"/>
          <p14:tracePt t="94619" x="3732213" y="2673350"/>
          <p14:tracePt t="94620" x="3736975" y="2673350"/>
          <p14:tracePt t="94624" x="3743325" y="2673350"/>
          <p14:tracePt t="94627" x="3749675" y="2673350"/>
          <p14:tracePt t="94629" x="3749675" y="2679700"/>
          <p14:tracePt t="94630" x="3756025" y="2679700"/>
          <p14:tracePt t="94634" x="3762375" y="2679700"/>
          <p14:tracePt t="94637" x="3767138" y="2679700"/>
          <p14:tracePt t="94639" x="3773488" y="2679700"/>
          <p14:tracePt t="94643" x="3779838" y="2679700"/>
          <p14:tracePt t="94644" x="3779838" y="2686050"/>
          <p14:tracePt t="94646" x="3786188" y="2686050"/>
          <p14:tracePt t="94650" x="3790950" y="2686050"/>
          <p14:tracePt t="94655" x="3797300" y="2686050"/>
          <p14:tracePt t="94658" x="3803650" y="2690813"/>
          <p14:tracePt t="94661" x="3810000" y="2690813"/>
          <p14:tracePt t="94665" x="3814763" y="2690813"/>
          <p14:tracePt t="94669" x="3821113" y="2690813"/>
          <p14:tracePt t="94674" x="3827463" y="2690813"/>
          <p14:tracePt t="94677" x="3833813" y="2690813"/>
          <p14:tracePt t="94678" x="3833813" y="2697163"/>
          <p14:tracePt t="94680" x="3840163" y="2697163"/>
          <p14:tracePt t="94685" x="3844925" y="2697163"/>
          <p14:tracePt t="94689" x="3851275" y="2697163"/>
          <p14:tracePt t="94693" x="3857625" y="2697163"/>
          <p14:tracePt t="94698" x="3863975" y="2697163"/>
          <p14:tracePt t="94703" x="3868738" y="2697163"/>
          <p14:tracePt t="94707" x="3875088" y="2697163"/>
          <p14:tracePt t="94712" x="3881438" y="2697163"/>
          <p14:tracePt t="94716" x="3887788" y="2697163"/>
          <p14:tracePt t="94719" x="3887788" y="2703513"/>
          <p14:tracePt t="94723" x="3892550" y="2703513"/>
          <p14:tracePt t="94728" x="3898900" y="2703513"/>
          <p14:tracePt t="94732" x="3905250" y="2703513"/>
          <p14:tracePt t="94736" x="3911600" y="2703513"/>
          <p14:tracePt t="94739" x="3911600" y="2709863"/>
          <p14:tracePt t="94743" x="3916363" y="2709863"/>
          <p14:tracePt t="94747" x="3922713" y="2709863"/>
          <p14:tracePt t="94752" x="3929063" y="2709863"/>
          <p14:tracePt t="94757" x="3935413" y="2709863"/>
          <p14:tracePt t="94760" x="3935413" y="2714625"/>
          <p14:tracePt t="94761" x="3941763" y="2714625"/>
          <p14:tracePt t="94767" x="3946525" y="2714625"/>
          <p14:tracePt t="94774" x="3952875" y="2714625"/>
          <p14:tracePt t="94782" x="3959225" y="2714625"/>
          <p14:tracePt t="95283" x="3965575" y="2714625"/>
          <p14:tracePt t="95295" x="3970338" y="2714625"/>
          <p14:tracePt t="95301" x="3970338" y="2709863"/>
          <p14:tracePt t="95310" x="3976688" y="2709863"/>
          <p14:tracePt t="95329" x="3983038" y="2709863"/>
          <p14:tracePt t="95354" x="3983038" y="2703513"/>
          <p14:tracePt t="95365" x="3983038" y="2697163"/>
          <p14:tracePt t="95374" x="3989388" y="2690813"/>
          <p14:tracePt t="95379" x="3989388" y="2686050"/>
          <p14:tracePt t="95393" x="3989388" y="2679700"/>
          <p14:tracePt t="95445" x="3989388" y="2686050"/>
          <p14:tracePt t="95451" x="3989388" y="2690813"/>
          <p14:tracePt t="95457" x="3989388" y="2697163"/>
          <p14:tracePt t="95462" x="3983038" y="2709863"/>
          <p14:tracePt t="95464" x="3983038" y="2714625"/>
          <p14:tracePt t="95466" x="3983038" y="2720975"/>
          <p14:tracePt t="95469" x="3983038" y="2727325"/>
          <p14:tracePt t="95470" x="3976688" y="2727325"/>
          <p14:tracePt t="95471" x="3976688" y="2733675"/>
          <p14:tracePt t="95475" x="3976688" y="2738438"/>
          <p14:tracePt t="95478" x="3976688" y="2744788"/>
          <p14:tracePt t="95482" x="3976688" y="2751138"/>
          <p14:tracePt t="95487" x="3970338" y="2751138"/>
          <p14:tracePt t="96053" x="3976688" y="2751138"/>
          <p14:tracePt t="96057" x="3976688" y="2757488"/>
          <p14:tracePt t="96063" x="3983038" y="2763838"/>
          <p14:tracePt t="96067" x="3983038" y="2768600"/>
          <p14:tracePt t="96072" x="3989388" y="2768600"/>
          <p14:tracePt t="96073" x="3989388" y="2774950"/>
          <p14:tracePt t="96080" x="3994150" y="2781300"/>
          <p14:tracePt t="96090" x="4000500" y="2781300"/>
          <p14:tracePt t="96096" x="4000500" y="2787650"/>
          <p14:tracePt t="96146" x="4006850" y="2787650"/>
          <p14:tracePt t="96156" x="4006850" y="2781300"/>
          <p14:tracePt t="96164" x="4013200" y="2781300"/>
          <p14:tracePt t="96178" x="4019550" y="2781300"/>
          <p14:tracePt t="96272" x="4019550" y="2774950"/>
          <p14:tracePt t="96399" x="4024313" y="2774950"/>
          <p14:tracePt t="96404" x="4024313" y="2768600"/>
          <p14:tracePt t="96406" x="4030663" y="2768600"/>
          <p14:tracePt t="96416" x="4037013" y="2768600"/>
          <p14:tracePt t="96493" x="4043363" y="2768600"/>
          <p14:tracePt t="96496" x="4043363" y="2774950"/>
          <p14:tracePt t="96505" x="4048125" y="2774950"/>
          <p14:tracePt t="96507" x="4048125" y="2781300"/>
          <p14:tracePt t="96620" x="4054475" y="2781300"/>
          <p14:tracePt t="96631" x="4060825" y="2781300"/>
          <p14:tracePt t="96634" x="4060825" y="2774950"/>
          <p14:tracePt t="96636" x="4067175" y="2774950"/>
          <p14:tracePt t="96640" x="4071938" y="2774950"/>
          <p14:tracePt t="96642" x="4071938" y="2768600"/>
          <p14:tracePt t="96644" x="4078288" y="2768600"/>
          <p14:tracePt t="96648" x="4084638" y="2763838"/>
          <p14:tracePt t="96652" x="4090988" y="2763838"/>
          <p14:tracePt t="96655" x="4090988" y="2757488"/>
          <p14:tracePt t="96657" x="4097338" y="2757488"/>
          <p14:tracePt t="96663" x="4102100" y="2751138"/>
          <p14:tracePt t="96666" x="4108450" y="2751138"/>
          <p14:tracePt t="96675" x="4108450" y="2744788"/>
          <p14:tracePt t="96722" x="4114800" y="2744788"/>
          <p14:tracePt t="96727" x="4121150" y="2744788"/>
          <p14:tracePt t="96734" x="4125913" y="2744788"/>
          <p14:tracePt t="96734" x="4125913" y="2751138"/>
          <p14:tracePt t="96736" x="4132263" y="2751138"/>
          <p14:tracePt t="96740" x="4138613" y="2751138"/>
          <p14:tracePt t="96742" x="4138613" y="2757488"/>
          <p14:tracePt t="96743" x="4144963" y="2757488"/>
          <p14:tracePt t="96746" x="4149725" y="2757488"/>
          <p14:tracePt t="96750" x="4156075" y="2757488"/>
          <p14:tracePt t="96750" x="4156075" y="2763838"/>
          <p14:tracePt t="96753" x="4162425" y="2763838"/>
          <p14:tracePt t="96756" x="4168775" y="2763838"/>
          <p14:tracePt t="96758" x="4168775" y="2768600"/>
          <p14:tracePt t="96760" x="4173538" y="2768600"/>
          <p14:tracePt t="96764" x="4179888" y="2768600"/>
          <p14:tracePt t="96766" x="4179888" y="2774950"/>
          <p14:tracePt t="96771" x="4186238" y="2774950"/>
          <p14:tracePt t="96791" x="4192588" y="2774950"/>
          <p14:tracePt t="96793" x="4192588" y="2781300"/>
          <p14:tracePt t="96865" x="4192588" y="2774950"/>
          <p14:tracePt t="96867" x="4198938" y="2774950"/>
          <p14:tracePt t="96875" x="4203700" y="2768600"/>
          <p14:tracePt t="96882" x="4210050" y="2768600"/>
          <p14:tracePt t="96885" x="4210050" y="2763838"/>
          <p14:tracePt t="96888" x="4216400" y="2763838"/>
          <p14:tracePt t="96894" x="4222750" y="2757488"/>
          <p14:tracePt t="96900" x="4227513" y="2757488"/>
          <p14:tracePt t="96906" x="4227513" y="2751138"/>
          <p14:tracePt t="96912" x="4233863" y="2751138"/>
          <p14:tracePt t="96970" x="4240213" y="2744788"/>
          <p14:tracePt t="96974" x="4246563" y="2744788"/>
          <p14:tracePt t="96977" x="4246563" y="2738438"/>
          <p14:tracePt t="96979" x="4251325" y="2738438"/>
          <p14:tracePt t="96983" x="4257675" y="2733675"/>
          <p14:tracePt t="96987" x="4264025" y="2727325"/>
          <p14:tracePt t="96991" x="4270375" y="2727325"/>
          <p14:tracePt t="96994" x="4276725" y="2720975"/>
          <p14:tracePt t="96998" x="4281488" y="2720975"/>
          <p14:tracePt t="97000" x="4281488" y="2714625"/>
          <p14:tracePt t="97002" x="4287838" y="2714625"/>
          <p14:tracePt t="97010" x="4300538" y="2709863"/>
          <p14:tracePt t="97011" x="4300538" y="2703513"/>
          <p14:tracePt t="97014" x="4305300" y="2703513"/>
          <p14:tracePt t="97018" x="4311650" y="2703513"/>
          <p14:tracePt t="97021" x="4318000" y="2697163"/>
          <p14:tracePt t="97028" x="4324350" y="2697163"/>
          <p14:tracePt t="97032" x="4324350" y="2690813"/>
          <p14:tracePt t="97115" x="4329113" y="2690813"/>
          <p14:tracePt t="97128" x="4335463" y="2690813"/>
          <p14:tracePt t="97140" x="4341813" y="2690813"/>
          <p14:tracePt t="97150" x="4348163" y="2690813"/>
          <p14:tracePt t="97161" x="4352925" y="2690813"/>
          <p14:tracePt t="97170" x="4352925" y="2686050"/>
          <p14:tracePt t="97171" x="4359275" y="2686050"/>
          <p14:tracePt t="97188" x="4365625" y="2686050"/>
          <p14:tracePt t="97355" x="4371975" y="2686050"/>
          <p14:tracePt t="97404" x="4378325" y="2686050"/>
          <p14:tracePt t="97429" x="4378325" y="2690813"/>
          <p14:tracePt t="97435" x="4383088" y="2690813"/>
          <p14:tracePt t="97457" x="4383088" y="2697163"/>
          <p14:tracePt t="97473" x="4389438" y="2697163"/>
          <p14:tracePt t="97476" x="4389438" y="2703513"/>
          <p14:tracePt t="98838" x="4383088" y="2697163"/>
          <p14:tracePt t="98844" x="4378325" y="2690813"/>
          <p14:tracePt t="98848" x="4371975" y="2690813"/>
          <p14:tracePt t="98849" x="4371975" y="2686050"/>
          <p14:tracePt t="98851" x="4365625" y="2686050"/>
          <p14:tracePt t="98853" x="4365625" y="2679700"/>
          <p14:tracePt t="98854" x="4359275" y="2679700"/>
          <p14:tracePt t="98857" x="4352925" y="2673350"/>
          <p14:tracePt t="98859" x="4348163" y="2667000"/>
          <p14:tracePt t="98862" x="4341813" y="2667000"/>
          <p14:tracePt t="98863" x="4341813" y="2662238"/>
          <p14:tracePt t="98865" x="4335463" y="2662238"/>
          <p14:tracePt t="98866" x="4329113" y="2655888"/>
          <p14:tracePt t="98869" x="4324350" y="2649538"/>
          <p14:tracePt t="98871" x="4318000" y="2649538"/>
          <p14:tracePt t="98872" x="4318000" y="2643188"/>
          <p14:tracePt t="98873" x="4311650" y="2643188"/>
          <p14:tracePt t="98876" x="4305300" y="2636838"/>
          <p14:tracePt t="98877" x="4300538" y="2632075"/>
          <p14:tracePt t="98879" x="4294188" y="2625725"/>
          <p14:tracePt t="98881" x="4287838" y="2625725"/>
          <p14:tracePt t="98882" x="4287838" y="2619375"/>
          <p14:tracePt t="98884" x="4281488" y="2619375"/>
          <p14:tracePt t="98884" x="4276725" y="2613025"/>
          <p14:tracePt t="98887" x="4270375" y="2613025"/>
          <p14:tracePt t="98889" x="4264025" y="2608263"/>
          <p14:tracePt t="98890" x="4257675" y="2601913"/>
          <p14:tracePt t="98893" x="4251325" y="2601913"/>
          <p14:tracePt t="98894" x="4251325" y="2595563"/>
          <p14:tracePt t="98895" x="4246563" y="2595563"/>
          <p14:tracePt t="98896" x="4240213" y="2589213"/>
          <p14:tracePt t="98898" x="4233863" y="2589213"/>
          <p14:tracePt t="98899" x="4227513" y="2584450"/>
          <p14:tracePt t="98901" x="4222750" y="2584450"/>
          <p14:tracePt t="98902" x="4216400" y="2578100"/>
          <p14:tracePt t="98905" x="4210050" y="2578100"/>
          <p14:tracePt t="98907" x="4192588" y="2571750"/>
          <p14:tracePt t="98911" x="4173538" y="2559050"/>
          <p14:tracePt t="98914" x="4168775" y="2559050"/>
          <p14:tracePt t="98915" x="4156075" y="2554288"/>
          <p14:tracePt t="98916" x="4149725" y="2554288"/>
          <p14:tracePt t="98917" x="4144963" y="2547938"/>
          <p14:tracePt t="98919" x="4132263" y="2547938"/>
          <p14:tracePt t="98920" x="4125913" y="2547938"/>
          <p14:tracePt t="98921" x="4121150" y="2541588"/>
          <p14:tracePt t="98922" x="4114800" y="2541588"/>
          <p14:tracePt t="98923" x="4108450" y="2541588"/>
          <p14:tracePt t="98926" x="4090988" y="2535238"/>
          <p14:tracePt t="98927" x="4084638" y="2535238"/>
          <p14:tracePt t="98928" x="4078288" y="2535238"/>
          <p14:tracePt t="98929" x="4071938" y="2530475"/>
          <p14:tracePt t="98930" x="4067175" y="2530475"/>
          <p14:tracePt t="98931" x="4060825" y="2530475"/>
          <p14:tracePt t="98932" x="4054475" y="2530475"/>
          <p14:tracePt t="98933" x="4048125" y="2530475"/>
          <p14:tracePt t="98934" x="4043363" y="2524125"/>
          <p14:tracePt t="98935" x="4037013" y="2524125"/>
          <p14:tracePt t="98936" x="4030663" y="2524125"/>
          <p14:tracePt t="98937" x="4019550" y="2524125"/>
          <p14:tracePt t="98939" x="4006850" y="2524125"/>
          <p14:tracePt t="98940" x="4000500" y="2517775"/>
          <p14:tracePt t="98943" x="3976688" y="2517775"/>
          <p14:tracePt t="98944" x="3965575" y="2511425"/>
          <p14:tracePt t="98944" x="3959225" y="2511425"/>
          <p14:tracePt t="98946" x="3952875" y="2511425"/>
          <p14:tracePt t="98946" x="3946525" y="2511425"/>
          <p14:tracePt t="98948" x="3935413" y="2511425"/>
          <p14:tracePt t="98949" x="3929063" y="2511425"/>
          <p14:tracePt t="98950" x="3916363" y="2511425"/>
          <p14:tracePt t="98951" x="3911600" y="2506663"/>
          <p14:tracePt t="98951" x="3905250" y="2506663"/>
          <p14:tracePt t="98952" x="3892550" y="2506663"/>
          <p14:tracePt t="98954" x="3887788" y="2506663"/>
          <p14:tracePt t="98955" x="3875088" y="2506663"/>
          <p14:tracePt t="98956" x="3868738" y="2506663"/>
          <p14:tracePt t="98957" x="3857625" y="2506663"/>
          <p14:tracePt t="98958" x="3851275" y="2506663"/>
          <p14:tracePt t="98960" x="3833813" y="2500313"/>
          <p14:tracePt t="98961" x="3827463" y="2500313"/>
          <p14:tracePt t="98962" x="3814763" y="2500313"/>
          <p14:tracePt t="98962" x="3803650" y="2500313"/>
          <p14:tracePt t="98964" x="3797300" y="2500313"/>
          <p14:tracePt t="98965" x="3786188" y="2493963"/>
          <p14:tracePt t="98966" x="3779838" y="2493963"/>
          <p14:tracePt t="98967" x="3767138" y="2493963"/>
          <p14:tracePt t="98968" x="3756025" y="2493963"/>
          <p14:tracePt t="98969" x="3743325" y="2493963"/>
          <p14:tracePt t="98970" x="3736975" y="2493963"/>
          <p14:tracePt t="98971" x="3725863" y="2493963"/>
          <p14:tracePt t="98972" x="3713163" y="2493963"/>
          <p14:tracePt t="98973" x="3708400" y="2487613"/>
          <p14:tracePt t="98975" x="3684588" y="2487613"/>
          <p14:tracePt t="98976" x="3678238" y="2487613"/>
          <p14:tracePt t="98977" x="3671888" y="2487613"/>
          <p14:tracePt t="98978" x="3660775" y="2487613"/>
          <p14:tracePt t="98979" x="3648075" y="2487613"/>
          <p14:tracePt t="98980" x="3641725" y="2487613"/>
          <p14:tracePt t="98981" x="3630613" y="2481263"/>
          <p14:tracePt t="98982" x="3624263" y="2481263"/>
          <p14:tracePt t="98982" x="3611563" y="2481263"/>
          <p14:tracePt t="98984" x="3600450" y="2481263"/>
          <p14:tracePt t="98985" x="3594100" y="2481263"/>
          <p14:tracePt t="98986" x="3582988" y="2481263"/>
          <p14:tracePt t="98987" x="3576638" y="2481263"/>
          <p14:tracePt t="98988" x="3563938" y="2481263"/>
          <p14:tracePt t="98989" x="3552825" y="2476500"/>
          <p14:tracePt t="98991" x="3546475" y="2476500"/>
          <p14:tracePt t="98992" x="3522663" y="2476500"/>
          <p14:tracePt t="98993" x="3509963" y="2476500"/>
          <p14:tracePt t="98993" x="3498850" y="2476500"/>
          <p14:tracePt t="98995" x="3492500" y="2476500"/>
          <p14:tracePt t="98996" x="3479800" y="2476500"/>
          <p14:tracePt t="98997" x="3475038" y="2476500"/>
          <p14:tracePt t="98998" x="3468688" y="2476500"/>
          <p14:tracePt t="98999" x="3455988" y="2476500"/>
          <p14:tracePt t="98999" x="3451225" y="2476500"/>
          <p14:tracePt t="99001" x="3438525" y="2476500"/>
          <p14:tracePt t="99002" x="3432175" y="2476500"/>
          <p14:tracePt t="99002" x="3427413" y="2476500"/>
          <p14:tracePt t="99004" x="3414713" y="2476500"/>
          <p14:tracePt t="99005" x="3408363" y="2476500"/>
          <p14:tracePt t="99007" x="3390900" y="2476500"/>
          <p14:tracePt t="99008" x="3384550" y="2476500"/>
          <p14:tracePt t="99025" x="3265488" y="2476500"/>
          <p14:tracePt t="99027" x="3259138" y="2476500"/>
          <p14:tracePt t="99028" x="3252788" y="2476500"/>
          <p14:tracePt t="99029" x="3248025" y="2476500"/>
          <p14:tracePt t="99030" x="3241675" y="2476500"/>
          <p14:tracePt t="99031" x="3235325" y="2476500"/>
          <p14:tracePt t="99032" x="3228975" y="2476500"/>
          <p14:tracePt t="99033" x="3224213" y="2476500"/>
          <p14:tracePt t="99035" x="3217863" y="2476500"/>
          <p14:tracePt t="99036" x="3211513" y="2476500"/>
          <p14:tracePt t="99037" x="3205163" y="2476500"/>
          <p14:tracePt t="99038" x="3198813" y="2476500"/>
          <p14:tracePt t="99040" x="3194050" y="2476500"/>
          <p14:tracePt t="99041" x="3187700" y="2476500"/>
          <p14:tracePt t="99043" x="3181350" y="2476500"/>
          <p14:tracePt t="99044" x="3175000" y="2476500"/>
          <p14:tracePt t="99046" x="3170238" y="2476500"/>
          <p14:tracePt t="99048" x="3163888" y="2476500"/>
          <p14:tracePt t="99049" x="3157538" y="2476500"/>
          <p14:tracePt t="99051" x="3151188" y="2476500"/>
          <p14:tracePt t="99054" x="3146425" y="2476500"/>
          <p14:tracePt t="99055" x="3140075" y="2476500"/>
          <p14:tracePt t="99058" x="3133725" y="2476500"/>
          <p14:tracePt t="99063" x="3127375" y="2476500"/>
          <p14:tracePt t="99066" x="3121025" y="2476500"/>
          <p14:tracePt t="99072" x="3116263" y="2476500"/>
          <p14:tracePt t="99132" x="3109913" y="2476500"/>
          <p14:tracePt t="99139" x="3103563" y="2476500"/>
          <p14:tracePt t="99146" x="3097213" y="2476500"/>
          <p14:tracePt t="99150" x="3092450" y="2476500"/>
          <p14:tracePt t="99155" x="3086100" y="2476500"/>
          <p14:tracePt t="99161" x="3079750" y="2481263"/>
          <p14:tracePt t="99164" x="3073400" y="2481263"/>
          <p14:tracePt t="99171" x="3068638" y="2481263"/>
          <p14:tracePt t="99173" x="3068638" y="2487613"/>
          <p14:tracePt t="99176" x="3062288" y="2487613"/>
          <p14:tracePt t="99185" x="3055938" y="2487613"/>
          <p14:tracePt t="99187" x="3055938" y="2493963"/>
          <p14:tracePt t="99194" x="3049588" y="2493963"/>
          <p14:tracePt t="99198" x="3049588" y="2500313"/>
          <p14:tracePt t="99201" x="3043238" y="2500313"/>
          <p14:tracePt t="99203" x="3043238" y="2506663"/>
          <p14:tracePt t="99208" x="3038475" y="2506663"/>
          <p14:tracePt t="99213" x="3032125" y="2511425"/>
          <p14:tracePt t="99219" x="3025775" y="2517775"/>
          <p14:tracePt t="99224" x="3019425" y="2517775"/>
          <p14:tracePt t="99225" x="3019425" y="2524125"/>
          <p14:tracePt t="99228" x="3014663" y="2524125"/>
          <p14:tracePt t="99234" x="3008313" y="2524125"/>
          <p14:tracePt t="99237" x="3008313" y="2530475"/>
          <p14:tracePt t="99242" x="3001963" y="2530475"/>
          <p14:tracePt t="99276" x="3001963" y="2535238"/>
          <p14:tracePt t="99344" x="2995613" y="2535238"/>
          <p14:tracePt t="99354" x="2995613" y="2541588"/>
          <p14:tracePt t="99356" x="2990850" y="2541588"/>
          <p14:tracePt t="99361" x="2990850" y="2547938"/>
          <p14:tracePt t="99363" x="2984500" y="2547938"/>
          <p14:tracePt t="99366" x="2984500" y="2554288"/>
          <p14:tracePt t="99368" x="2978150" y="2554288"/>
          <p14:tracePt t="99371" x="2978150" y="2559050"/>
          <p14:tracePt t="99374" x="2971800" y="2559050"/>
          <p14:tracePt t="99376" x="2971800" y="2565400"/>
          <p14:tracePt t="99379" x="2967038" y="2565400"/>
          <p14:tracePt t="99381" x="2967038" y="2571750"/>
          <p14:tracePt t="99384" x="2960688" y="2571750"/>
          <p14:tracePt t="99386" x="2960688" y="2578100"/>
          <p14:tracePt t="99389" x="2954338" y="2578100"/>
          <p14:tracePt t="99391" x="2954338" y="2584450"/>
          <p14:tracePt t="99394" x="2947988" y="2589213"/>
          <p14:tracePt t="99397" x="2941638" y="2589213"/>
          <p14:tracePt t="99398" x="2941638" y="2595563"/>
          <p14:tracePt t="99402" x="2936875" y="2601913"/>
          <p14:tracePt t="99406" x="2936875" y="2608263"/>
          <p14:tracePt t="99408" x="2930525" y="2608263"/>
          <p14:tracePt t="99410" x="2930525" y="2613025"/>
          <p14:tracePt t="99413" x="2924175" y="2613025"/>
          <p14:tracePt t="99414" x="2924175" y="2619375"/>
          <p14:tracePt t="99420" x="2917825" y="2625725"/>
          <p14:tracePt t="99425" x="2917825" y="2632075"/>
          <p14:tracePt t="99428" x="2913063" y="2632075"/>
          <p14:tracePt t="99430" x="2913063" y="2636838"/>
          <p14:tracePt t="99435" x="2913063" y="2643188"/>
          <p14:tracePt t="99438" x="2906713" y="2643188"/>
          <p14:tracePt t="99440" x="2906713" y="2649538"/>
          <p14:tracePt t="99446" x="2906713" y="2655888"/>
          <p14:tracePt t="99449" x="2900363" y="2655888"/>
          <p14:tracePt t="99453" x="2900363" y="2662238"/>
          <p14:tracePt t="99458" x="2900363" y="2667000"/>
          <p14:tracePt t="99461" x="2894013" y="2667000"/>
          <p14:tracePt t="99464" x="2894013" y="2673350"/>
          <p14:tracePt t="99469" x="2894013" y="2679700"/>
          <p14:tracePt t="99476" x="2889250" y="2686050"/>
          <p14:tracePt t="99477" x="2889250" y="2690813"/>
          <p14:tracePt t="99482" x="2889250" y="2697163"/>
          <p14:tracePt t="99486" x="2882900" y="2703513"/>
          <p14:tracePt t="99491" x="2882900" y="2709863"/>
          <p14:tracePt t="99494" x="2882900" y="2714625"/>
          <p14:tracePt t="99497" x="2882900" y="2720975"/>
          <p14:tracePt t="99501" x="2882900" y="2727325"/>
          <p14:tracePt t="99506" x="2882900" y="2733675"/>
          <p14:tracePt t="99509" x="2876550" y="2733675"/>
          <p14:tracePt t="99510" x="2876550" y="2738438"/>
          <p14:tracePt t="99514" x="2876550" y="2744788"/>
          <p14:tracePt t="99519" x="2876550" y="2751138"/>
          <p14:tracePt t="99525" x="2876550" y="2757488"/>
          <p14:tracePt t="99532" x="2876550" y="2763838"/>
          <p14:tracePt t="99542" x="2876550" y="2768600"/>
          <p14:tracePt t="99585" x="2876550" y="2774950"/>
          <p14:tracePt t="99596" x="2882900" y="2774950"/>
          <p14:tracePt t="99609" x="2889250" y="2781300"/>
          <p14:tracePt t="99615" x="2894013" y="2781300"/>
          <p14:tracePt t="99625" x="2900363" y="2787650"/>
          <p14:tracePt t="99628" x="2906713" y="2787650"/>
          <p14:tracePt t="99632" x="2913063" y="2787650"/>
          <p14:tracePt t="99638" x="2917825" y="2792413"/>
          <p14:tracePt t="99639" x="2924175" y="2792413"/>
          <p14:tracePt t="99643" x="2930525" y="2792413"/>
          <p14:tracePt t="99645" x="2936875" y="2792413"/>
          <p14:tracePt t="99647" x="2936875" y="2798763"/>
          <p14:tracePt t="99649" x="2941638" y="2798763"/>
          <p14:tracePt t="99651" x="2947988" y="2798763"/>
          <p14:tracePt t="99654" x="2954338" y="2798763"/>
          <p14:tracePt t="99656" x="2960688" y="2805113"/>
          <p14:tracePt t="99659" x="2967038" y="2805113"/>
          <p14:tracePt t="99662" x="2971800" y="2805113"/>
          <p14:tracePt t="99664" x="2978150" y="2811463"/>
          <p14:tracePt t="99666" x="2984500" y="2811463"/>
          <p14:tracePt t="99668" x="2990850" y="2811463"/>
          <p14:tracePt t="99672" x="2995613" y="2811463"/>
          <p14:tracePt t="99673" x="3001963" y="2811463"/>
          <p14:tracePt t="99675" x="3008313" y="2816225"/>
          <p14:tracePt t="99678" x="3014663" y="2816225"/>
          <p14:tracePt t="99680" x="3019425" y="2816225"/>
          <p14:tracePt t="99682" x="3025775" y="2816225"/>
          <p14:tracePt t="99685" x="3032125" y="2816225"/>
          <p14:tracePt t="99686" x="3032125" y="2822575"/>
          <p14:tracePt t="99687" x="3038475" y="2822575"/>
          <p14:tracePt t="99689" x="3043238" y="2822575"/>
          <p14:tracePt t="99691" x="3049588" y="2822575"/>
          <p14:tracePt t="99693" x="3055938" y="2822575"/>
          <p14:tracePt t="99694" x="3055938" y="2828925"/>
          <p14:tracePt t="99696" x="3062288" y="2828925"/>
          <p14:tracePt t="99698" x="3068638" y="2828925"/>
          <p14:tracePt t="99701" x="3073400" y="2828925"/>
          <p14:tracePt t="99703" x="3079750" y="2828925"/>
          <p14:tracePt t="99707" x="3086100" y="2828925"/>
          <p14:tracePt t="99709" x="3092450" y="2828925"/>
          <p14:tracePt t="99711" x="3097213" y="2828925"/>
          <p14:tracePt t="99713" x="3097213" y="2835275"/>
          <p14:tracePt t="99715" x="3103563" y="2835275"/>
          <p14:tracePt t="99717" x="3109913" y="2835275"/>
          <p14:tracePt t="99720" x="3116263" y="2835275"/>
          <p14:tracePt t="99724" x="3121025" y="2841625"/>
          <p14:tracePt t="99727" x="3127375" y="2841625"/>
          <p14:tracePt t="99730" x="3133725" y="2841625"/>
          <p14:tracePt t="99734" x="3140075" y="2841625"/>
          <p14:tracePt t="99739" x="3146425" y="2841625"/>
          <p14:tracePt t="99743" x="3151188" y="2841625"/>
          <p14:tracePt t="99748" x="3157538" y="2846388"/>
          <p14:tracePt t="99753" x="3163888" y="2846388"/>
          <p14:tracePt t="99758" x="3170238" y="2846388"/>
          <p14:tracePt t="99765" x="3175000" y="2846388"/>
          <p14:tracePt t="99768" x="3175000" y="2852738"/>
          <p14:tracePt t="99779" x="3181350" y="2852738"/>
          <p14:tracePt t="99793" x="3187700" y="2852738"/>
          <p14:tracePt t="99804" x="3194050" y="2859088"/>
          <p14:tracePt t="99812" x="3198813" y="2859088"/>
          <p14:tracePt t="99826" x="3205163" y="2859088"/>
          <p14:tracePt t="99890" x="3211513" y="2859088"/>
          <p14:tracePt t="99907" x="3211513" y="2865438"/>
          <p14:tracePt t="99910" x="3217863" y="2865438"/>
          <p14:tracePt t="99931" x="3224213" y="2865438"/>
          <p14:tracePt t="99958" x="3224213" y="2870200"/>
          <p14:tracePt t="99976" x="3228975" y="2870200"/>
          <p14:tracePt t="100140" x="3228975" y="2865438"/>
          <p14:tracePt t="100145" x="3228975" y="2859088"/>
          <p14:tracePt t="100149" x="3228975" y="2852738"/>
          <p14:tracePt t="100153" x="3228975" y="2846388"/>
          <p14:tracePt t="100158" x="3235325" y="2841625"/>
          <p14:tracePt t="100164" x="3235325" y="2835275"/>
          <p14:tracePt t="100400" x="3241675" y="2835275"/>
          <p14:tracePt t="100411" x="3248025" y="2835275"/>
          <p14:tracePt t="100421" x="3252788" y="2835275"/>
          <p14:tracePt t="100429" x="3259138" y="2835275"/>
          <p14:tracePt t="100437" x="3265488" y="2835275"/>
          <p14:tracePt t="100447" x="3271838" y="2835275"/>
          <p14:tracePt t="100454" x="3271838" y="2841625"/>
          <p14:tracePt t="100469" x="3276600" y="2841625"/>
          <p14:tracePt t="100496" x="3282950" y="2841625"/>
          <p14:tracePt t="100507" x="3289300" y="2841625"/>
          <p14:tracePt t="100509" x="3289300" y="2835275"/>
          <p14:tracePt t="100514" x="3295650" y="2835275"/>
          <p14:tracePt t="100516" x="3295650" y="2828925"/>
          <p14:tracePt t="100519" x="3300413" y="2828925"/>
          <p14:tracePt t="100524" x="3306763" y="2822575"/>
          <p14:tracePt t="100526" x="3306763" y="2816225"/>
          <p14:tracePt t="100527" x="3313113" y="2816225"/>
          <p14:tracePt t="100529" x="3313113" y="2811463"/>
          <p14:tracePt t="100531" x="3319463" y="2811463"/>
          <p14:tracePt t="100532" x="3319463" y="2805113"/>
          <p14:tracePt t="100534" x="3325813" y="2805113"/>
          <p14:tracePt t="100536" x="3325813" y="2798763"/>
          <p14:tracePt t="100537" x="3330575" y="2798763"/>
          <p14:tracePt t="100539" x="3330575" y="2792413"/>
          <p14:tracePt t="100541" x="3336925" y="2792413"/>
          <p14:tracePt t="100542" x="3336925" y="2787650"/>
          <p14:tracePt t="100543" x="3343275" y="2787650"/>
          <p14:tracePt t="100544" x="3343275" y="2781300"/>
          <p14:tracePt t="100546" x="3349625" y="2781300"/>
          <p14:tracePt t="100547" x="3349625" y="2774950"/>
          <p14:tracePt t="100549" x="3354388" y="2768600"/>
          <p14:tracePt t="100552" x="3360738" y="2763838"/>
          <p14:tracePt t="100555" x="3367088" y="2757488"/>
          <p14:tracePt t="100556" x="3367088" y="2751138"/>
          <p14:tracePt t="100560" x="3378200" y="2738438"/>
          <p14:tracePt t="100562" x="3384550" y="2733675"/>
          <p14:tracePt t="100564" x="3384550" y="2727325"/>
          <p14:tracePt t="100565" x="3390900" y="2727325"/>
          <p14:tracePt t="100566" x="3390900" y="2720975"/>
          <p14:tracePt t="100567" x="3397250" y="2720975"/>
          <p14:tracePt t="100569" x="3397250" y="2714625"/>
          <p14:tracePt t="100570" x="3403600" y="2709863"/>
          <p14:tracePt t="100573" x="3408363" y="2703513"/>
          <p14:tracePt t="100575" x="3414713" y="2697163"/>
          <p14:tracePt t="100577" x="3414713" y="2690813"/>
          <p14:tracePt t="100578" x="3421063" y="2690813"/>
          <p14:tracePt t="100579" x="3421063" y="2686050"/>
          <p14:tracePt t="100581" x="3427413" y="2679700"/>
          <p14:tracePt t="100583" x="3432175" y="2679700"/>
          <p14:tracePt t="100584" x="3432175" y="2673350"/>
          <p14:tracePt t="100586" x="3438525" y="2667000"/>
          <p14:tracePt t="100589" x="3444875" y="2662238"/>
          <p14:tracePt t="100591" x="3444875" y="2655888"/>
          <p14:tracePt t="100592" x="3451225" y="2649538"/>
          <p14:tracePt t="100595" x="3455988" y="2643188"/>
          <p14:tracePt t="100597" x="3455988" y="2636838"/>
          <p14:tracePt t="100598" x="3462338" y="2636838"/>
          <p14:tracePt t="100599" x="3462338" y="2632075"/>
          <p14:tracePt t="100600" x="3468688" y="2632075"/>
          <p14:tracePt t="100601" x="3468688" y="2625725"/>
          <p14:tracePt t="100603" x="3468688" y="2619375"/>
          <p14:tracePt t="100604" x="3475038" y="2619375"/>
          <p14:tracePt t="100606" x="3475038" y="2613025"/>
          <p14:tracePt t="100608" x="3479800" y="2613025"/>
          <p14:tracePt t="100609" x="3479800" y="2608263"/>
          <p14:tracePt t="100612" x="3486150" y="2608263"/>
          <p14:tracePt t="100613" x="3486150" y="2601913"/>
          <p14:tracePt t="100615" x="3486150" y="2595563"/>
          <p14:tracePt t="100616" x="3492500" y="2595563"/>
          <p14:tracePt t="100619" x="3492500" y="2589213"/>
          <p14:tracePt t="100622" x="3498850" y="2589213"/>
          <p14:tracePt t="100623" x="3498850" y="2584450"/>
          <p14:tracePt t="100628" x="3498850" y="2578100"/>
          <p14:tracePt t="100629" x="3505200" y="2578100"/>
          <p14:tracePt t="100845" x="3505200" y="2584450"/>
          <p14:tracePt t="100853" x="3505200" y="2589213"/>
          <p14:tracePt t="100860" x="3505200" y="2595563"/>
          <p14:tracePt t="100874" x="3505200" y="2601913"/>
          <p14:tracePt t="100882" x="3505200" y="2608263"/>
          <p14:tracePt t="100893" x="3505200" y="2613025"/>
          <p14:tracePt t="100907" x="3505200" y="2619375"/>
          <p14:tracePt t="100919" x="3505200" y="2625725"/>
          <p14:tracePt t="101270" x="3505200" y="2632075"/>
          <p14:tracePt t="102106" x="3505200" y="2625725"/>
          <p14:tracePt t="102493" x="3505200" y="2619375"/>
          <p14:tracePt t="102514" x="3505200" y="2613025"/>
          <p14:tracePt t="102735" x="3505200" y="2619375"/>
          <p14:tracePt t="102762" x="3505200" y="2625725"/>
          <p14:tracePt t="102940" x="3509963" y="2625725"/>
          <p14:tracePt t="102994" x="3509963" y="2632075"/>
          <p14:tracePt t="103033" x="3516313" y="2632075"/>
          <p14:tracePt t="103057" x="3516313" y="2636838"/>
          <p14:tracePt t="103074" x="3516313" y="2643188"/>
          <p14:tracePt t="103085" x="3516313" y="2649538"/>
          <p14:tracePt t="103100" x="3516313" y="2655888"/>
          <p14:tracePt t="103137" x="3516313" y="2662238"/>
          <p14:tracePt t="103163" x="3516313" y="2667000"/>
          <p14:tracePt t="103176" x="3516313" y="2673350"/>
          <p14:tracePt t="103187" x="3516313" y="2679700"/>
          <p14:tracePt t="103197" x="3522663" y="2686050"/>
          <p14:tracePt t="103211" x="3522663" y="2690813"/>
          <p14:tracePt t="103222" x="3522663" y="2697163"/>
          <p14:tracePt t="103244" x="3522663" y="2703513"/>
          <p14:tracePt t="103371" x="3522663" y="2709863"/>
          <p14:tracePt t="103388" x="3529013" y="2709863"/>
          <p14:tracePt t="103689" x="3529013" y="2703513"/>
          <p14:tracePt t="103697" x="3529013" y="2697163"/>
          <p14:tracePt t="103707" x="3529013" y="2690813"/>
          <p14:tracePt t="103717" x="3529013" y="2686050"/>
          <p14:tracePt t="103732" x="3529013" y="2679700"/>
          <p14:tracePt t="103733" x="3522663" y="2679700"/>
          <p14:tracePt t="103750" x="3522663" y="2673350"/>
          <p14:tracePt t="103757" x="3516313" y="2673350"/>
          <p14:tracePt t="103769" x="3509963" y="2673350"/>
          <p14:tracePt t="103771" x="3509963" y="2667000"/>
          <p14:tracePt t="103777" x="3505200" y="2667000"/>
          <p14:tracePt t="103782" x="3498850" y="2667000"/>
          <p14:tracePt t="103785" x="3498850" y="2662238"/>
          <p14:tracePt t="103787" x="3492500" y="2662238"/>
          <p14:tracePt t="103792" x="3486150" y="2662238"/>
          <p14:tracePt t="103796" x="3479800" y="2655888"/>
          <p14:tracePt t="103798" x="3475038" y="2655888"/>
          <p14:tracePt t="103801" x="3468688" y="2655888"/>
          <p14:tracePt t="103804" x="3462338" y="2649538"/>
          <p14:tracePt t="103806" x="3455988" y="2649538"/>
          <p14:tracePt t="103808" x="3451225" y="2649538"/>
          <p14:tracePt t="103810" x="3451225" y="2643188"/>
          <p14:tracePt t="103811" x="3444875" y="2643188"/>
          <p14:tracePt t="103813" x="3438525" y="2643188"/>
          <p14:tracePt t="103815" x="3438525" y="2636838"/>
          <p14:tracePt t="103816" x="3432175" y="2636838"/>
          <p14:tracePt t="103817" x="3427413" y="2636838"/>
          <p14:tracePt t="103821" x="3421063" y="2632075"/>
          <p14:tracePt t="103824" x="3408363" y="2625725"/>
          <p14:tracePt t="103825" x="3403600" y="2625725"/>
          <p14:tracePt t="103827" x="3397250" y="2619375"/>
          <p14:tracePt t="103829" x="3390900" y="2619375"/>
          <p14:tracePt t="103830" x="3384550" y="2613025"/>
          <p14:tracePt t="103833" x="3378200" y="2608263"/>
          <p14:tracePt t="103834" x="3373438" y="2608263"/>
          <p14:tracePt t="103837" x="3367088" y="2601913"/>
          <p14:tracePt t="103840" x="3354388" y="2595563"/>
          <p14:tracePt t="103842" x="3349625" y="2595563"/>
          <p14:tracePt t="103843" x="3349625" y="2589213"/>
          <p14:tracePt t="103845" x="3343275" y="2589213"/>
          <p14:tracePt t="103846" x="3336925" y="2589213"/>
          <p14:tracePt t="103847" x="3336925" y="2584450"/>
          <p14:tracePt t="103849" x="3330575" y="2584450"/>
          <p14:tracePt t="103850" x="3330575" y="2578100"/>
          <p14:tracePt t="103851" x="3325813" y="2578100"/>
          <p14:tracePt t="103854" x="3319463" y="2571750"/>
          <p14:tracePt t="103857" x="3306763" y="2565400"/>
          <p14:tracePt t="103860" x="3306763" y="2559050"/>
          <p14:tracePt t="103861" x="3300413" y="2559050"/>
          <p14:tracePt t="103863" x="3295650" y="2559050"/>
          <p14:tracePt t="103864" x="3295650" y="2554288"/>
          <p14:tracePt t="103866" x="3289300" y="2554288"/>
          <p14:tracePt t="103868" x="3282950" y="2547938"/>
          <p14:tracePt t="103871" x="3276600" y="2541588"/>
          <p14:tracePt t="103872" x="3271838" y="2541588"/>
          <p14:tracePt t="103874" x="3265488" y="2535238"/>
          <p14:tracePt t="103877" x="3259138" y="2535238"/>
          <p14:tracePt t="103878" x="3259138" y="2530475"/>
          <p14:tracePt t="103879" x="3252788" y="2530475"/>
          <p14:tracePt t="103880" x="3252788" y="2524125"/>
          <p14:tracePt t="103882" x="3248025" y="2524125"/>
          <p14:tracePt t="103882" x="3241675" y="2524125"/>
          <p14:tracePt t="103884" x="3241675" y="2517775"/>
          <p14:tracePt t="103885" x="3235325" y="2517775"/>
          <p14:tracePt t="103887" x="3228975" y="2511425"/>
          <p14:tracePt t="103889" x="3224213" y="2511425"/>
          <p14:tracePt t="103890" x="3224213" y="2506663"/>
          <p14:tracePt t="103891" x="3217863" y="2506663"/>
          <p14:tracePt t="103891" x="3211513" y="2506663"/>
          <p14:tracePt t="103893" x="3211513" y="2500313"/>
          <p14:tracePt t="103896" x="3205163" y="2500313"/>
          <p14:tracePt t="103897" x="3198813" y="2493963"/>
          <p14:tracePt t="103900" x="3187700" y="2487613"/>
          <p14:tracePt t="103901" x="3181350" y="2481263"/>
          <p14:tracePt t="103904" x="3175000" y="2481263"/>
          <p14:tracePt t="103905" x="3170238" y="2476500"/>
          <p14:tracePt t="103907" x="3163888" y="2470150"/>
          <p14:tracePt t="103908" x="3157538" y="2470150"/>
          <p14:tracePt t="103910" x="3151188" y="2463800"/>
          <p14:tracePt t="103912" x="3140075" y="2457450"/>
          <p14:tracePt t="103914" x="3133725" y="2457450"/>
          <p14:tracePt t="103915" x="3133725" y="2452688"/>
          <p14:tracePt t="103916" x="3127375" y="2452688"/>
          <p14:tracePt t="103917" x="3121025" y="2452688"/>
          <p14:tracePt t="103918" x="3121025" y="2446338"/>
          <p14:tracePt t="103919" x="3116263" y="2446338"/>
          <p14:tracePt t="103920" x="3109913" y="2439988"/>
          <p14:tracePt t="103921" x="3103563" y="2439988"/>
          <p14:tracePt t="103923" x="3097213" y="2433638"/>
          <p14:tracePt t="103924" x="3092450" y="2433638"/>
          <p14:tracePt t="103925" x="3092450" y="2428875"/>
          <p14:tracePt t="103925" x="3079750" y="2428875"/>
          <p14:tracePt t="103928" x="3073400" y="2422525"/>
          <p14:tracePt t="103930" x="3068638" y="2416175"/>
          <p14:tracePt t="103931" x="3062288" y="2416175"/>
          <p14:tracePt t="103932" x="3055938" y="2416175"/>
          <p14:tracePt t="103933" x="3049588" y="2409825"/>
          <p14:tracePt t="103935" x="3043238" y="2409825"/>
          <p14:tracePt t="103936" x="3043238" y="2405063"/>
          <p14:tracePt t="103937" x="3038475" y="2405063"/>
          <p14:tracePt t="103938" x="3032125" y="2405063"/>
          <p14:tracePt t="103940" x="3025775" y="2398713"/>
          <p14:tracePt t="103941" x="3019425" y="2398713"/>
          <p14:tracePt t="103941" x="3014663" y="2392363"/>
          <p14:tracePt t="103944" x="3008313" y="2392363"/>
          <p14:tracePt t="103944" x="3001963" y="2386013"/>
          <p14:tracePt t="103948" x="2990850" y="2379663"/>
          <p14:tracePt t="103950" x="2984500" y="2379663"/>
          <p14:tracePt t="103952" x="2978150" y="2374900"/>
          <p14:tracePt t="103953" x="2971800" y="2374900"/>
          <p14:tracePt t="103955" x="2967038" y="2374900"/>
          <p14:tracePt t="103956" x="2960688" y="2368550"/>
          <p14:tracePt t="103958" x="2954338" y="2368550"/>
          <p14:tracePt t="103959" x="2954338" y="2362200"/>
          <p14:tracePt t="103960" x="2947988" y="2362200"/>
          <p14:tracePt t="103962" x="2941638" y="2362200"/>
          <p14:tracePt t="103963" x="2936875" y="2362200"/>
          <p14:tracePt t="103964" x="2936875" y="2355850"/>
          <p14:tracePt t="103965" x="2930525" y="2355850"/>
          <p14:tracePt t="103967" x="2924175" y="2355850"/>
          <p14:tracePt t="103968" x="2917825" y="2351088"/>
          <p14:tracePt t="103971" x="2913063" y="2351088"/>
          <p14:tracePt t="103975" x="2900363" y="2344738"/>
          <p14:tracePt t="103977" x="2894013" y="2344738"/>
          <p14:tracePt t="103979" x="2889250" y="2344738"/>
          <p14:tracePt t="103980" x="2889250" y="2338388"/>
          <p14:tracePt t="103981" x="2882900" y="2338388"/>
          <p14:tracePt t="103984" x="2876550" y="2338388"/>
          <p14:tracePt t="103987" x="2870200" y="2332038"/>
          <p14:tracePt t="103990" x="2863850" y="2332038"/>
          <p14:tracePt t="103992" x="2859088" y="2332038"/>
          <p14:tracePt t="103995" x="2852738" y="2332038"/>
          <p14:tracePt t="103999" x="2846388" y="2332038"/>
          <p14:tracePt t="104005" x="2840038" y="2332038"/>
          <p14:tracePt t="104006" x="2835275" y="2332038"/>
          <p14:tracePt t="104009" x="2828925" y="2332038"/>
          <p14:tracePt t="104013" x="2822575" y="2332038"/>
          <p14:tracePt t="104017" x="2816225" y="2332038"/>
          <p14:tracePt t="104021" x="2811463" y="2332038"/>
          <p14:tracePt t="104026" x="2805113" y="2332038"/>
          <p14:tracePt t="104030" x="2798763" y="2332038"/>
          <p14:tracePt t="104033" x="2792413" y="2332038"/>
          <p14:tracePt t="104036" x="2792413" y="2338388"/>
          <p14:tracePt t="104038" x="2787650" y="2338388"/>
          <p14:tracePt t="104040" x="2781300" y="2338388"/>
          <p14:tracePt t="104045" x="2774950" y="2338388"/>
          <p14:tracePt t="104047" x="2768600" y="2344738"/>
          <p14:tracePt t="104052" x="2762250" y="2344738"/>
          <p14:tracePt t="104054" x="2757488" y="2351088"/>
          <p14:tracePt t="104056" x="2751138" y="2351088"/>
          <p14:tracePt t="104058" x="2744788" y="2351088"/>
          <p14:tracePt t="104059" x="2744788" y="2355850"/>
          <p14:tracePt t="104060" x="2738438" y="2355850"/>
          <p14:tracePt t="104063" x="2733675" y="2355850"/>
          <p14:tracePt t="104065" x="2727325" y="2355850"/>
          <p14:tracePt t="104065" x="2727325" y="2362200"/>
          <p14:tracePt t="104067" x="2720975" y="2362200"/>
          <p14:tracePt t="104070" x="2714625" y="2362200"/>
          <p14:tracePt t="104073" x="2709863" y="2368550"/>
          <p14:tracePt t="104075" x="2697163" y="2368550"/>
          <p14:tracePt t="104076" x="2697163" y="2374900"/>
          <p14:tracePt t="104076" x="2690813" y="2374900"/>
          <p14:tracePt t="104079" x="2684463" y="2374900"/>
          <p14:tracePt t="104081" x="2679700" y="2374900"/>
          <p14:tracePt t="104085" x="2667000" y="2379663"/>
          <p14:tracePt t="104088" x="2660650" y="2386013"/>
          <p14:tracePt t="104089" x="2655888" y="2386013"/>
          <p14:tracePt t="104090" x="2649538" y="2386013"/>
          <p14:tracePt t="104092" x="2643188" y="2386013"/>
          <p14:tracePt t="104094" x="2636838" y="2386013"/>
          <p14:tracePt t="104095" x="2636838" y="2392363"/>
          <p14:tracePt t="104096" x="2632075" y="2392363"/>
          <p14:tracePt t="104097" x="2625725" y="2392363"/>
          <p14:tracePt t="104099" x="2619375" y="2392363"/>
          <p14:tracePt t="104100" x="2613025" y="2392363"/>
          <p14:tracePt t="104100" x="2613025" y="2398713"/>
          <p14:tracePt t="104104" x="2601913" y="2398713"/>
          <p14:tracePt t="104106" x="2595563" y="2398713"/>
          <p14:tracePt t="104107" x="2589213" y="2405063"/>
          <p14:tracePt t="104109" x="2582863" y="2405063"/>
          <p14:tracePt t="104111" x="2578100" y="2405063"/>
          <p14:tracePt t="104113" x="2571750" y="2409825"/>
          <p14:tracePt t="104114" x="2565400" y="2409825"/>
          <p14:tracePt t="104116" x="2559050" y="2409825"/>
          <p14:tracePt t="104117" x="2554288" y="2409825"/>
          <p14:tracePt t="104118" x="2547938" y="2409825"/>
          <p14:tracePt t="104120" x="2541588" y="2416175"/>
          <p14:tracePt t="104122" x="2535238" y="2416175"/>
          <p14:tracePt t="104124" x="2530475" y="2416175"/>
          <p14:tracePt t="104126" x="2524125" y="2422525"/>
          <p14:tracePt t="104127" x="2517775" y="2422525"/>
          <p14:tracePt t="104129" x="2511425" y="2422525"/>
          <p14:tracePt t="104131" x="2505075" y="2422525"/>
          <p14:tracePt t="104132" x="2505075" y="2428875"/>
          <p14:tracePt t="104133" x="2500313" y="2428875"/>
          <p14:tracePt t="104134" x="2493963" y="2428875"/>
          <p14:tracePt t="104136" x="2487613" y="2428875"/>
          <p14:tracePt t="104138" x="2481263" y="2428875"/>
          <p14:tracePt t="104140" x="2476500" y="2433638"/>
          <p14:tracePt t="104142" x="2470150" y="2433638"/>
          <p14:tracePt t="104144" x="2463800" y="2433638"/>
          <p14:tracePt t="104146" x="2457450" y="2433638"/>
          <p14:tracePt t="104147" x="2457450" y="2439988"/>
          <p14:tracePt t="104148" x="2452688" y="2439988"/>
          <p14:tracePt t="104150" x="2446338" y="2439988"/>
          <p14:tracePt t="104152" x="2439988" y="2439988"/>
          <p14:tracePt t="104154" x="2433638" y="2439988"/>
          <p14:tracePt t="104157" x="2427288" y="2446338"/>
          <p14:tracePt t="104158" x="2422525" y="2446338"/>
          <p14:tracePt t="104160" x="2416175" y="2446338"/>
          <p14:tracePt t="104163" x="2409825" y="2452688"/>
          <p14:tracePt t="104164" x="2403475" y="2452688"/>
          <p14:tracePt t="104167" x="2398713" y="2452688"/>
          <p14:tracePt t="104168" x="2398713" y="2457450"/>
          <p14:tracePt t="104169" x="2392363" y="2457450"/>
          <p14:tracePt t="104171" x="2386013" y="2457450"/>
          <p14:tracePt t="104174" x="2379663" y="2463800"/>
          <p14:tracePt t="104175" x="2374900" y="2463800"/>
          <p14:tracePt t="104177" x="2368550" y="2463800"/>
          <p14:tracePt t="104179" x="2362200" y="2470150"/>
          <p14:tracePt t="104181" x="2355850" y="2470150"/>
          <p14:tracePt t="104184" x="2349500" y="2476500"/>
          <p14:tracePt t="104186" x="2344738" y="2476500"/>
          <p14:tracePt t="104190" x="2338388" y="2481263"/>
          <p14:tracePt t="104191" x="2332038" y="2481263"/>
          <p14:tracePt t="104193" x="2332038" y="2487613"/>
          <p14:tracePt t="104194" x="2325688" y="2487613"/>
          <p14:tracePt t="104197" x="2320925" y="2487613"/>
          <p14:tracePt t="104198" x="2320925" y="2493963"/>
          <p14:tracePt t="104203" x="2314575" y="2493963"/>
          <p14:tracePt t="104206" x="2308225" y="2500313"/>
          <p14:tracePt t="104212" x="2308225" y="2506663"/>
          <p14:tracePt t="104215" x="2301875" y="2506663"/>
          <p14:tracePt t="104225" x="2301875" y="2511425"/>
          <p14:tracePt t="104228" x="2297113" y="2511425"/>
          <p14:tracePt t="104240" x="2297113" y="2517775"/>
          <p14:tracePt t="104272" x="2297113" y="2524125"/>
          <p14:tracePt t="104278" x="2297113" y="2530475"/>
          <p14:tracePt t="104281" x="2297113" y="2535238"/>
          <p14:tracePt t="104285" x="2297113" y="2541588"/>
          <p14:tracePt t="104287" x="2297113" y="2547938"/>
          <p14:tracePt t="104291" x="2297113" y="2554288"/>
          <p14:tracePt t="104293" x="2297113" y="2559050"/>
          <p14:tracePt t="104296" x="2297113" y="2565400"/>
          <p14:tracePt t="104299" x="2297113" y="2571750"/>
          <p14:tracePt t="104300" x="2297113" y="2578100"/>
          <p14:tracePt t="104302" x="2297113" y="2584450"/>
          <p14:tracePt t="104304" x="2301875" y="2589213"/>
          <p14:tracePt t="104306" x="2301875" y="2595563"/>
          <p14:tracePt t="104308" x="2301875" y="2601913"/>
          <p14:tracePt t="104310" x="2301875" y="2608263"/>
          <p14:tracePt t="104311" x="2301875" y="2613025"/>
          <p14:tracePt t="104312" x="2308225" y="2613025"/>
          <p14:tracePt t="104313" x="2308225" y="2619375"/>
          <p14:tracePt t="104317" x="2308225" y="2632075"/>
          <p14:tracePt t="104319" x="2308225" y="2636838"/>
          <p14:tracePt t="104320" x="2308225" y="2643188"/>
          <p14:tracePt t="104322" x="2314575" y="2649538"/>
          <p14:tracePt t="104324" x="2314575" y="2655888"/>
          <p14:tracePt t="104325" x="2314575" y="2662238"/>
          <p14:tracePt t="104327" x="2314575" y="2667000"/>
          <p14:tracePt t="104328" x="2314575" y="2673350"/>
          <p14:tracePt t="104330" x="2320925" y="2679700"/>
          <p14:tracePt t="104331" x="2320925" y="2686050"/>
          <p14:tracePt t="104333" x="2320925" y="2690813"/>
          <p14:tracePt t="104335" x="2320925" y="2697163"/>
          <p14:tracePt t="104336" x="2325688" y="2703513"/>
          <p14:tracePt t="104339" x="2325688" y="2709863"/>
          <p14:tracePt t="104341" x="2325688" y="2714625"/>
          <p14:tracePt t="104341" x="2325688" y="2720975"/>
          <p14:tracePt t="104343" x="2325688" y="2727325"/>
          <p14:tracePt t="104344" x="2332038" y="2727325"/>
          <p14:tracePt t="104345" x="2332038" y="2733675"/>
          <p14:tracePt t="104346" x="2332038" y="2738438"/>
          <p14:tracePt t="104348" x="2332038" y="2744788"/>
          <p14:tracePt t="104350" x="2338388" y="2751138"/>
          <p14:tracePt t="104352" x="2338388" y="2757488"/>
          <p14:tracePt t="104354" x="2344738" y="2763838"/>
          <p14:tracePt t="104356" x="2344738" y="2768600"/>
          <p14:tracePt t="104358" x="2349500" y="2774950"/>
          <p14:tracePt t="104360" x="2349500" y="2781300"/>
          <p14:tracePt t="104363" x="2349500" y="2787650"/>
          <p14:tracePt t="104366" x="2355850" y="2792413"/>
          <p14:tracePt t="104370" x="2355850" y="2798763"/>
          <p14:tracePt t="104373" x="2362200" y="2798763"/>
          <p14:tracePt t="104375" x="2362200" y="2805113"/>
          <p14:tracePt t="104381" x="2368550" y="2811463"/>
          <p14:tracePt t="104392" x="2374900" y="2816225"/>
          <p14:tracePt t="104440" x="2379663" y="2816225"/>
          <p14:tracePt t="104450" x="2386013" y="2816225"/>
          <p14:tracePt t="104454" x="2392363" y="2816225"/>
          <p14:tracePt t="104462" x="2398713" y="2816225"/>
          <p14:tracePt t="104467" x="2403475" y="2816225"/>
          <p14:tracePt t="104474" x="2409825" y="2816225"/>
          <p14:tracePt t="104476" x="2416175" y="2816225"/>
          <p14:tracePt t="104480" x="2422525" y="2816225"/>
          <p14:tracePt t="104483" x="2427288" y="2816225"/>
          <p14:tracePt t="104486" x="2433638" y="2816225"/>
          <p14:tracePt t="104489" x="2439988" y="2816225"/>
          <p14:tracePt t="104492" x="2446338" y="2816225"/>
          <p14:tracePt t="104494" x="2452688" y="2816225"/>
          <p14:tracePt t="104496" x="2457450" y="2816225"/>
          <p14:tracePt t="104499" x="2463800" y="2816225"/>
          <p14:tracePt t="104501" x="2470150" y="2816225"/>
          <p14:tracePt t="104504" x="2476500" y="2816225"/>
          <p14:tracePt t="104505" x="2481263" y="2816225"/>
          <p14:tracePt t="104507" x="2487613" y="2816225"/>
          <p14:tracePt t="104509" x="2493963" y="2816225"/>
          <p14:tracePt t="104511" x="2500313" y="2816225"/>
          <p14:tracePt t="104512" x="2505075" y="2816225"/>
          <p14:tracePt t="104514" x="2511425" y="2816225"/>
          <p14:tracePt t="104519" x="2530475" y="2816225"/>
          <p14:tracePt t="104521" x="2535238" y="2816225"/>
          <p14:tracePt t="104523" x="2541588" y="2816225"/>
          <p14:tracePt t="104524" x="2547938" y="2816225"/>
          <p14:tracePt t="104525" x="2554288" y="2816225"/>
          <p14:tracePt t="104527" x="2559050" y="2816225"/>
          <p14:tracePt t="104528" x="2565400" y="2816225"/>
          <p14:tracePt t="104530" x="2571750" y="2816225"/>
          <p14:tracePt t="104532" x="2578100" y="2816225"/>
          <p14:tracePt t="104533" x="2582863" y="2816225"/>
          <p14:tracePt t="104535" x="2589213" y="2816225"/>
          <p14:tracePt t="104536" x="2595563" y="2816225"/>
          <p14:tracePt t="104538" x="2601913" y="2816225"/>
          <p14:tracePt t="104540" x="2606675" y="2816225"/>
          <p14:tracePt t="104541" x="2613025" y="2816225"/>
          <p14:tracePt t="104543" x="2619375" y="2816225"/>
          <p14:tracePt t="104544" x="2625725" y="2816225"/>
          <p14:tracePt t="104546" x="2632075" y="2816225"/>
          <p14:tracePt t="104547" x="2632075" y="2811463"/>
          <p14:tracePt t="104548" x="2636838" y="2811463"/>
          <p14:tracePt t="104549" x="2643188" y="2811463"/>
          <p14:tracePt t="104551" x="2649538" y="2811463"/>
          <p14:tracePt t="104553" x="2655888" y="2811463"/>
          <p14:tracePt t="104555" x="2660650" y="2811463"/>
          <p14:tracePt t="104557" x="2667000" y="2805113"/>
          <p14:tracePt t="104559" x="2673350" y="2805113"/>
          <p14:tracePt t="104561" x="2679700" y="2805113"/>
          <p14:tracePt t="104563" x="2684463" y="2805113"/>
          <p14:tracePt t="104566" x="2690813" y="2805113"/>
          <p14:tracePt t="104568" x="2697163" y="2798763"/>
          <p14:tracePt t="104570" x="2703513" y="2798763"/>
          <p14:tracePt t="104573" x="2709863" y="2792413"/>
          <p14:tracePt t="104575" x="2714625" y="2792413"/>
          <p14:tracePt t="104578" x="2720975" y="2792413"/>
          <p14:tracePt t="104579" x="2720975" y="2787650"/>
          <p14:tracePt t="104580" x="2727325" y="2787650"/>
          <p14:tracePt t="104583" x="2733675" y="2787650"/>
          <p14:tracePt t="104586" x="2733675" y="2781300"/>
          <p14:tracePt t="104588" x="2738438" y="2774950"/>
          <p14:tracePt t="104590" x="2744788" y="2774950"/>
          <p14:tracePt t="104592" x="2751138" y="2774950"/>
          <p14:tracePt t="104593" x="2751138" y="2768600"/>
          <p14:tracePt t="104597" x="2757488" y="2763838"/>
          <p14:tracePt t="104600" x="2757488" y="2757488"/>
          <p14:tracePt t="104601" x="2762250" y="2757488"/>
          <p14:tracePt t="104607" x="2768600" y="2751138"/>
          <p14:tracePt t="104608" x="2768600" y="2744788"/>
          <p14:tracePt t="104612" x="2768600" y="2738438"/>
          <p14:tracePt t="104616" x="2774950" y="2733675"/>
          <p14:tracePt t="104619" x="2774950" y="2727325"/>
          <p14:tracePt t="104622" x="2774950" y="2720975"/>
          <p14:tracePt t="104626" x="2774950" y="2714625"/>
          <p14:tracePt t="104629" x="2774950" y="2709863"/>
          <p14:tracePt t="104633" x="2774950" y="2703513"/>
          <p14:tracePt t="104635" x="2774950" y="2697163"/>
          <p14:tracePt t="104638" x="2774950" y="2690813"/>
          <p14:tracePt t="104640" x="2774950" y="2686050"/>
          <p14:tracePt t="104643" x="2774950" y="2679700"/>
          <p14:tracePt t="104646" x="2774950" y="2673350"/>
          <p14:tracePt t="104648" x="2774950" y="2667000"/>
          <p14:tracePt t="104651" x="2768600" y="2662238"/>
          <p14:tracePt t="104654" x="2768600" y="2655888"/>
          <p14:tracePt t="104657" x="2768600" y="2649538"/>
          <p14:tracePt t="104658" x="2762250" y="2649538"/>
          <p14:tracePt t="104660" x="2762250" y="2643188"/>
          <p14:tracePt t="104663" x="2762250" y="2636838"/>
          <p14:tracePt t="104664" x="2757488" y="2636838"/>
          <p14:tracePt t="104666" x="2757488" y="2632075"/>
          <p14:tracePt t="104672" x="2751138" y="2619375"/>
          <p14:tracePt t="104675" x="2751138" y="2613025"/>
          <p14:tracePt t="104678" x="2744788" y="2608263"/>
          <p14:tracePt t="104681" x="2738438" y="2601913"/>
          <p14:tracePt t="104687" x="2733675" y="2595563"/>
          <p14:tracePt t="104690" x="2733675" y="2589213"/>
          <p14:tracePt t="104692" x="2727325" y="2589213"/>
          <p14:tracePt t="104694" x="2727325" y="2584450"/>
          <p14:tracePt t="104695" x="2720975" y="2584450"/>
          <p14:tracePt t="104698" x="2720975" y="2578100"/>
          <p14:tracePt t="104700" x="2714625" y="2578100"/>
          <p14:tracePt t="104703" x="2714625" y="2571750"/>
          <p14:tracePt t="104704" x="2709863" y="2571750"/>
          <p14:tracePt t="104705" x="2703513" y="2571750"/>
          <p14:tracePt t="104708" x="2703513" y="2565400"/>
          <p14:tracePt t="104710" x="2697163" y="2565400"/>
          <p14:tracePt t="104713" x="2690813" y="2565400"/>
          <p14:tracePt t="104714" x="2690813" y="2559050"/>
          <p14:tracePt t="104715" x="2684463" y="2559050"/>
          <p14:tracePt t="104719" x="2679700" y="2559050"/>
          <p14:tracePt t="104721" x="2673350" y="2554288"/>
          <p14:tracePt t="104725" x="2667000" y="2554288"/>
          <p14:tracePt t="104729" x="2660650" y="2554288"/>
          <p14:tracePt t="104732" x="2655888" y="2554288"/>
          <p14:tracePt t="104733" x="2655888" y="2547938"/>
          <p14:tracePt t="104735" x="2649538" y="2547938"/>
          <p14:tracePt t="104737" x="2643188" y="2547938"/>
          <p14:tracePt t="104740" x="2636838" y="2547938"/>
          <p14:tracePt t="104743" x="2632075" y="2547938"/>
          <p14:tracePt t="104746" x="2625725" y="2547938"/>
          <p14:tracePt t="104748" x="2619375" y="2541588"/>
          <p14:tracePt t="104752" x="2613025" y="2541588"/>
          <p14:tracePt t="104756" x="2606675" y="2541588"/>
          <p14:tracePt t="104759" x="2601913" y="2541588"/>
          <p14:tracePt t="104761" x="2595563" y="2541588"/>
          <p14:tracePt t="104765" x="2589213" y="2541588"/>
          <p14:tracePt t="104767" x="2589213" y="2535238"/>
          <p14:tracePt t="104768" x="2582863" y="2535238"/>
          <p14:tracePt t="104770" x="2578100" y="2535238"/>
          <p14:tracePt t="104774" x="2571750" y="2535238"/>
          <p14:tracePt t="104777" x="2565400" y="2535238"/>
          <p14:tracePt t="104780" x="2559050" y="2535238"/>
          <p14:tracePt t="104784" x="2554288" y="2530475"/>
          <p14:tracePt t="104787" x="2547938" y="2530475"/>
          <p14:tracePt t="104791" x="2541588" y="2530475"/>
          <p14:tracePt t="104795" x="2535238" y="2530475"/>
          <p14:tracePt t="104797" x="2530475" y="2530475"/>
          <p14:tracePt t="104801" x="2524125" y="2530475"/>
          <p14:tracePt t="104806" x="2517775" y="2530475"/>
          <p14:tracePt t="104808" x="2511425" y="2530475"/>
          <p14:tracePt t="104812" x="2505075" y="2530475"/>
          <p14:tracePt t="104816" x="2500313" y="2530475"/>
          <p14:tracePt t="104819" x="2493963" y="2530475"/>
          <p14:tracePt t="104823" x="2487613" y="2530475"/>
          <p14:tracePt t="104828" x="2481263" y="2530475"/>
          <p14:tracePt t="104832" x="2476500" y="2530475"/>
          <p14:tracePt t="104836" x="2470150" y="2530475"/>
          <p14:tracePt t="104840" x="2463800" y="2530475"/>
          <p14:tracePt t="104842" x="2463800" y="2535238"/>
          <p14:tracePt t="104844" x="2457450" y="2535238"/>
          <p14:tracePt t="104847" x="2452688" y="2535238"/>
          <p14:tracePt t="104852" x="2446338" y="2541588"/>
          <p14:tracePt t="104855" x="2439988" y="2541588"/>
          <p14:tracePt t="104859" x="2433638" y="2541588"/>
          <p14:tracePt t="104864" x="2427288" y="2547938"/>
          <p14:tracePt t="104867" x="2422525" y="2554288"/>
          <p14:tracePt t="104871" x="2416175" y="2554288"/>
          <p14:tracePt t="104874" x="2416175" y="2559050"/>
          <p14:tracePt t="104877" x="2409825" y="2559050"/>
          <p14:tracePt t="104881" x="2403475" y="2565400"/>
          <p14:tracePt t="104887" x="2398713" y="2571750"/>
          <p14:tracePt t="104892" x="2392363" y="2571750"/>
          <p14:tracePt t="104895" x="2392363" y="2578100"/>
          <p14:tracePt t="104901" x="2386013" y="2584450"/>
          <p14:tracePt t="104906" x="2379663" y="2584450"/>
          <p14:tracePt t="104908" x="2379663" y="2589213"/>
          <p14:tracePt t="104915" x="2379663" y="2595563"/>
          <p14:tracePt t="104917" x="2374900" y="2595563"/>
          <p14:tracePt t="104923" x="2374900" y="2601913"/>
          <p14:tracePt t="104927" x="2368550" y="2608263"/>
          <p14:tracePt t="104932" x="2368550" y="2613025"/>
          <p14:tracePt t="104940" x="2362200" y="2619375"/>
          <p14:tracePt t="104945" x="2362200" y="2625725"/>
          <p14:tracePt t="104964" x="2362200" y="2632075"/>
          <p14:tracePt t="114915" x="2362200" y="2625725"/>
          <p14:tracePt t="114918" x="2355850" y="2619375"/>
          <p14:tracePt t="114920" x="2355850" y="2613025"/>
          <p14:tracePt t="114921" x="2349500" y="2613025"/>
          <p14:tracePt t="114922" x="2349500" y="2608263"/>
          <p14:tracePt t="114924" x="2344738" y="2601913"/>
          <p14:tracePt t="114926" x="2338388" y="2595563"/>
          <p14:tracePt t="114928" x="2332038" y="2589213"/>
          <p14:tracePt t="114929" x="2332038" y="2584450"/>
          <p14:tracePt t="114930" x="2325688" y="2578100"/>
          <p14:tracePt t="114931" x="2325688" y="2571750"/>
          <p14:tracePt t="114932" x="2320925" y="2571750"/>
          <p14:tracePt t="114933" x="2320925" y="2565400"/>
          <p14:tracePt t="114934" x="2314575" y="2559050"/>
          <p14:tracePt t="114937" x="2301875" y="2541588"/>
          <p14:tracePt t="114939" x="2301875" y="2535238"/>
          <p14:tracePt t="114940" x="2297113" y="2535238"/>
          <p14:tracePt t="114941" x="2290763" y="2530475"/>
          <p14:tracePt t="114942" x="2290763" y="2524125"/>
          <p14:tracePt t="114943" x="2284413" y="2517775"/>
          <p14:tracePt t="114944" x="2284413" y="2511425"/>
          <p14:tracePt t="114945" x="2278063" y="2506663"/>
          <p14:tracePt t="114947" x="2273300" y="2500313"/>
          <p14:tracePt t="114948" x="2273300" y="2493963"/>
          <p14:tracePt t="114949" x="2266950" y="2487613"/>
          <p14:tracePt t="114950" x="2260600" y="2481263"/>
          <p14:tracePt t="114954" x="2247900" y="2463800"/>
          <p14:tracePt t="114955" x="2247900" y="2457450"/>
          <p14:tracePt t="114957" x="2243138" y="2452688"/>
          <p14:tracePt t="114957" x="2243138" y="2446338"/>
          <p14:tracePt t="114959" x="2236788" y="2446338"/>
          <p14:tracePt t="114960" x="2236788" y="2439988"/>
          <p14:tracePt t="114960" x="2230438" y="2433638"/>
          <p14:tracePt t="114963" x="2224088" y="2428875"/>
          <p14:tracePt t="114964" x="2224088" y="2422525"/>
          <p14:tracePt t="114967" x="2219325" y="2416175"/>
          <p14:tracePt t="114968" x="2219325" y="2409825"/>
          <p14:tracePt t="114970" x="2212975" y="2405063"/>
          <p14:tracePt t="114971" x="2212975" y="2398713"/>
          <p14:tracePt t="114973" x="2206625" y="2398713"/>
          <p14:tracePt t="114974" x="2206625" y="2392363"/>
          <p14:tracePt t="114975" x="2206625" y="2386013"/>
          <p14:tracePt t="114976" x="2200275" y="2386013"/>
          <p14:tracePt t="114978" x="2200275" y="2379663"/>
          <p14:tracePt t="114981" x="2200275" y="2374900"/>
          <p14:tracePt t="114984" x="2195513" y="2368550"/>
          <p14:tracePt t="114987" x="2195513" y="2362200"/>
          <p14:tracePt t="114990" x="2195513" y="2355850"/>
          <p14:tracePt t="114994" x="2195513" y="2351088"/>
          <p14:tracePt t="114997" x="2195513" y="2344738"/>
          <p14:tracePt t="115000" x="2195513" y="2338388"/>
          <p14:tracePt t="115001" x="2195513" y="2332038"/>
          <p14:tracePt t="115004" x="2195513" y="2327275"/>
          <p14:tracePt t="115005" x="2200275" y="2320925"/>
          <p14:tracePt t="115007" x="2200275" y="2314575"/>
          <p14:tracePt t="115008" x="2200275" y="2308225"/>
          <p14:tracePt t="115010" x="2200275" y="2301875"/>
          <p14:tracePt t="115011" x="2200275" y="2297113"/>
          <p14:tracePt t="115012" x="2200275" y="2290763"/>
          <p14:tracePt t="115013" x="2200275" y="2284413"/>
          <p14:tracePt t="115018" x="2200275" y="2260600"/>
          <p14:tracePt t="115019" x="2200275" y="2254250"/>
          <p14:tracePt t="115021" x="2200275" y="2249488"/>
          <p14:tracePt t="115022" x="2200275" y="2243138"/>
          <p14:tracePt t="115024" x="2200275" y="2230438"/>
          <p14:tracePt t="115026" x="2200275" y="2224088"/>
          <p14:tracePt t="115027" x="2200275" y="2219325"/>
          <p14:tracePt t="115028" x="2200275" y="2212975"/>
          <p14:tracePt t="115030" x="2200275" y="2206625"/>
          <p14:tracePt t="115031" x="2200275" y="2200275"/>
          <p14:tracePt t="115032" x="2195513" y="2195513"/>
          <p14:tracePt t="115034" x="2195513" y="2182813"/>
          <p14:tracePt t="115036" x="2195513" y="2176463"/>
          <p14:tracePt t="115037" x="2195513" y="2171700"/>
          <p14:tracePt t="115039" x="2195513" y="2165350"/>
          <p14:tracePt t="115040" x="2189163" y="2159000"/>
          <p14:tracePt t="115042" x="2189163" y="2152650"/>
          <p14:tracePt t="115044" x="2189163" y="2147888"/>
          <p14:tracePt t="115047" x="2182813" y="2147888"/>
          <p14:tracePt t="115048" x="2182813" y="2141538"/>
          <p14:tracePt t="115051" x="2182813" y="2135188"/>
          <p14:tracePt t="115057" x="2176463" y="2128838"/>
          <p14:tracePt t="115068" x="2170113" y="2122488"/>
          <p14:tracePt t="115076" x="2170113" y="2117725"/>
          <p14:tracePt t="115078" x="2165350" y="2117725"/>
          <p14:tracePt t="115114" x="2159000" y="2117725"/>
          <p14:tracePt t="115224" x="2159000" y="2122488"/>
          <p14:tracePt t="115231" x="2159000" y="2128838"/>
          <p14:tracePt t="115236" x="2159000" y="2135188"/>
          <p14:tracePt t="115241" x="2159000" y="2141538"/>
          <p14:tracePt t="115245" x="2152650" y="2147888"/>
          <p14:tracePt t="115250" x="2152650" y="2152650"/>
          <p14:tracePt t="115253" x="2152650" y="2159000"/>
          <p14:tracePt t="115256" x="2152650" y="2165350"/>
          <p14:tracePt t="115259" x="2152650" y="2171700"/>
          <p14:tracePt t="115262" x="2152650" y="2176463"/>
          <p14:tracePt t="115264" x="2152650" y="2182813"/>
          <p14:tracePt t="115268" x="2152650" y="2189163"/>
          <p14:tracePt t="115270" x="2152650" y="2195513"/>
          <p14:tracePt t="115272" x="2152650" y="2200275"/>
          <p14:tracePt t="115274" x="2152650" y="2206625"/>
          <p14:tracePt t="115276" x="2152650" y="2212975"/>
          <p14:tracePt t="115279" x="2152650" y="2219325"/>
          <p14:tracePt t="115281" x="2152650" y="2224088"/>
          <p14:tracePt t="115284" x="2152650" y="2230438"/>
          <p14:tracePt t="115286" x="2152650" y="2236788"/>
          <p14:tracePt t="115289" x="2152650" y="2243138"/>
          <p14:tracePt t="115292" x="2152650" y="2249488"/>
          <p14:tracePt t="115295" x="2152650" y="2254250"/>
          <p14:tracePt t="115300" x="2152650" y="2260600"/>
          <p14:tracePt t="115302" x="2152650" y="2266950"/>
          <p14:tracePt t="115307" x="2152650" y="2273300"/>
          <p14:tracePt t="115312" x="2152650" y="2278063"/>
          <p14:tracePt t="115317" x="2152650" y="2284413"/>
          <p14:tracePt t="115322" x="2152650" y="2290763"/>
          <p14:tracePt t="115327" x="2152650" y="2297113"/>
          <p14:tracePt t="115331" x="2152650" y="2301875"/>
          <p14:tracePt t="115334" x="2152650" y="2308225"/>
          <p14:tracePt t="115341" x="2152650" y="2314575"/>
          <p14:tracePt t="115346" x="2152650" y="2320925"/>
          <p14:tracePt t="115350" x="2152650" y="2327275"/>
          <p14:tracePt t="115355" x="2152650" y="2332038"/>
          <p14:tracePt t="115360" x="2152650" y="2338388"/>
          <p14:tracePt t="115366" x="2152650" y="2344738"/>
          <p14:tracePt t="115368" x="2152650" y="2351088"/>
          <p14:tracePt t="115372" x="2152650" y="2355850"/>
          <p14:tracePt t="115376" x="2152650" y="2362200"/>
          <p14:tracePt t="115379" x="2152650" y="2368550"/>
          <p14:tracePt t="115381" x="2152650" y="2374900"/>
          <p14:tracePt t="115384" x="2152650" y="2379663"/>
          <p14:tracePt t="115387" x="2152650" y="2386013"/>
          <p14:tracePt t="115389" x="2152650" y="2392363"/>
          <p14:tracePt t="115391" x="2152650" y="2398713"/>
          <p14:tracePt t="115393" x="2152650" y="2405063"/>
          <p14:tracePt t="115395" x="2152650" y="2409825"/>
          <p14:tracePt t="115396" x="2152650" y="2416175"/>
          <p14:tracePt t="115400" x="2152650" y="2428875"/>
          <p14:tracePt t="115402" x="2152650" y="2433638"/>
          <p14:tracePt t="115405" x="2152650" y="2439988"/>
          <p14:tracePt t="115406" x="2152650" y="2446338"/>
          <p14:tracePt t="115407" x="2159000" y="2446338"/>
          <p14:tracePt t="115409" x="2159000" y="2452688"/>
          <p14:tracePt t="115411" x="2159000" y="2457450"/>
          <p14:tracePt t="115413" x="2159000" y="2463800"/>
          <p14:tracePt t="115417" x="2159000" y="2470150"/>
          <p14:tracePt t="115419" x="2159000" y="2476500"/>
          <p14:tracePt t="115422" x="2159000" y="2481263"/>
          <p14:tracePt t="115427" x="2165350" y="2487613"/>
          <p14:tracePt t="115434" x="2165350" y="2493963"/>
          <p14:tracePt t="115458" x="2165350" y="2500313"/>
          <p14:tracePt t="115471" x="2165350" y="2506663"/>
          <p14:tracePt t="115481" x="2165350" y="2511425"/>
          <p14:tracePt t="115487" x="2165350" y="2517775"/>
          <p14:tracePt t="115492" x="2165350" y="2524125"/>
          <p14:tracePt t="115496" x="2165350" y="2530475"/>
          <p14:tracePt t="115498" x="2165350" y="2535238"/>
          <p14:tracePt t="115502" x="2165350" y="2541588"/>
          <p14:tracePt t="115505" x="2165350" y="2547938"/>
          <p14:tracePt t="115507" x="2165350" y="2554288"/>
          <p14:tracePt t="115509" x="2159000" y="2554288"/>
          <p14:tracePt t="115510" x="2159000" y="2559050"/>
          <p14:tracePt t="115512" x="2159000" y="2565400"/>
          <p14:tracePt t="115515" x="2159000" y="2571750"/>
          <p14:tracePt t="115517" x="2159000" y="2578100"/>
          <p14:tracePt t="115520" x="2159000" y="2584450"/>
          <p14:tracePt t="115522" x="2152650" y="2589213"/>
          <p14:tracePt t="115525" x="2152650" y="2595563"/>
          <p14:tracePt t="115530" x="2146300" y="2601913"/>
          <p14:tracePt t="115532" x="2146300" y="2608263"/>
          <p14:tracePt t="115536" x="2141538" y="2608263"/>
          <p14:tracePt t="115539" x="2141538" y="2613025"/>
          <p14:tracePt t="115548" x="2135188" y="2619375"/>
          <p14:tracePt t="115557" x="2135188" y="2625725"/>
          <p14:tracePt t="115558" x="2128838" y="2625725"/>
          <p14:tracePt t="115566" x="2122488" y="2632075"/>
          <p14:tracePt t="115573" x="2117725" y="2636838"/>
          <p14:tracePt t="115581" x="2117725" y="2643188"/>
          <p14:tracePt t="115583" x="2111375" y="2643188"/>
          <p14:tracePt t="115588" x="2111375" y="2649538"/>
          <p14:tracePt t="115590" x="2105025" y="2649538"/>
          <p14:tracePt t="115593" x="2105025" y="2655888"/>
          <p14:tracePt t="115597" x="2098675" y="2662238"/>
          <p14:tracePt t="115602" x="2098675" y="2667000"/>
          <p14:tracePt t="115604" x="2098675" y="2673350"/>
          <p14:tracePt t="115607" x="2098675" y="2679700"/>
          <p14:tracePt t="115610" x="2093913" y="2686050"/>
          <p14:tracePt t="115614" x="2093913" y="2690813"/>
          <p14:tracePt t="115617" x="2093913" y="2697163"/>
          <p14:tracePt t="115619" x="2093913" y="2703513"/>
          <p14:tracePt t="115622" x="2093913" y="2709863"/>
          <p14:tracePt t="115624" x="2093913" y="2714625"/>
          <p14:tracePt t="115626" x="2087563" y="2714625"/>
          <p14:tracePt t="115627" x="2087563" y="2720975"/>
          <p14:tracePt t="115629" x="2087563" y="2727325"/>
          <p14:tracePt t="115632" x="2087563" y="2733675"/>
          <p14:tracePt t="115634" x="2087563" y="2738438"/>
          <p14:tracePt t="115636" x="2087563" y="2744788"/>
          <p14:tracePt t="115638" x="2087563" y="2751138"/>
          <p14:tracePt t="115640" x="2087563" y="2757488"/>
          <p14:tracePt t="115642" x="2087563" y="2763838"/>
          <p14:tracePt t="115644" x="2087563" y="2768600"/>
          <p14:tracePt t="115646" x="2087563" y="2774950"/>
          <p14:tracePt t="115648" x="2087563" y="2781300"/>
          <p14:tracePt t="115650" x="2087563" y="2787650"/>
          <p14:tracePt t="115653" x="2087563" y="2792413"/>
          <p14:tracePt t="115655" x="2087563" y="2798763"/>
          <p14:tracePt t="115657" x="2087563" y="2805113"/>
          <p14:tracePt t="115659" x="2087563" y="2811463"/>
          <p14:tracePt t="115662" x="2087563" y="2816225"/>
          <p14:tracePt t="115664" x="2087563" y="2822575"/>
          <p14:tracePt t="115667" x="2087563" y="2828925"/>
          <p14:tracePt t="115669" x="2093913" y="2828925"/>
          <p14:tracePt t="115671" x="2093913" y="2835275"/>
          <p14:tracePt t="115675" x="2093913" y="2841625"/>
          <p14:tracePt t="115680" x="2093913" y="2846388"/>
          <p14:tracePt t="115689" x="2093913" y="2852738"/>
          <p14:tracePt t="115695" x="2093913" y="2859088"/>
          <p14:tracePt t="115700" x="2098675" y="2859088"/>
          <p14:tracePt t="115701" x="2098675" y="2865438"/>
          <p14:tracePt t="115706" x="2098675" y="2870200"/>
          <p14:tracePt t="115711" x="2098675" y="2876550"/>
          <p14:tracePt t="115719" x="2105025" y="2882900"/>
          <p14:tracePt t="115720" x="2105025" y="2889250"/>
          <p14:tracePt t="115725" x="2105025" y="2894013"/>
          <p14:tracePt t="115730" x="2105025" y="2900363"/>
          <p14:tracePt t="115732" x="2105025" y="2906713"/>
          <p14:tracePt t="115735" x="2111375" y="2913063"/>
          <p14:tracePt t="115738" x="2111375" y="2919413"/>
          <p14:tracePt t="115741" x="2111375" y="2924175"/>
          <p14:tracePt t="115743" x="2111375" y="2930525"/>
          <p14:tracePt t="115745" x="2111375" y="2936875"/>
          <p14:tracePt t="115748" x="2117725" y="2943225"/>
          <p14:tracePt t="115750" x="2117725" y="2947988"/>
          <p14:tracePt t="115752" x="2117725" y="2954338"/>
          <p14:tracePt t="115754" x="2117725" y="2960688"/>
          <p14:tracePt t="115757" x="2117725" y="2967038"/>
          <p14:tracePt t="115759" x="2117725" y="2971800"/>
          <p14:tracePt t="115763" x="2117725" y="2978150"/>
          <p14:tracePt t="115767" x="2117725" y="2984500"/>
          <p14:tracePt t="115774" x="2117725" y="2990850"/>
          <p14:tracePt t="115932" x="2122488" y="2990850"/>
          <p14:tracePt t="115934" x="2122488" y="2995613"/>
          <p14:tracePt t="115945" x="2128838" y="2995613"/>
          <p14:tracePt t="115947" x="2128838" y="3001963"/>
          <p14:tracePt t="115954" x="2135188" y="3001963"/>
          <p14:tracePt t="115963" x="2135188" y="3008313"/>
          <p14:tracePt t="115965" x="2141538" y="3008313"/>
          <p14:tracePt t="115976" x="2141538" y="3014663"/>
          <p14:tracePt t="115978" x="2146300" y="3014663"/>
          <p14:tracePt t="115986" x="2146300" y="3021013"/>
          <p14:tracePt t="115989" x="2152650" y="3021013"/>
          <p14:tracePt t="115992" x="2152650" y="3025775"/>
          <p14:tracePt t="115997" x="2159000" y="3032125"/>
          <p14:tracePt t="116003" x="2159000" y="3038475"/>
          <p14:tracePt t="116008" x="2165350" y="3038475"/>
          <p14:tracePt t="116009" x="2165350" y="3044825"/>
          <p14:tracePt t="116017" x="2165350" y="3049588"/>
          <p14:tracePt t="116019" x="2170113" y="3055938"/>
          <p14:tracePt t="116022" x="2170113" y="3062288"/>
          <p14:tracePt t="116025" x="2176463" y="3068638"/>
          <p14:tracePt t="116028" x="2176463" y="3073400"/>
          <p14:tracePt t="116031" x="2176463" y="3079750"/>
          <p14:tracePt t="116034" x="2176463" y="3086100"/>
          <p14:tracePt t="116037" x="2182813" y="3092450"/>
          <p14:tracePt t="116040" x="2182813" y="3098800"/>
          <p14:tracePt t="116043" x="2182813" y="3103563"/>
          <p14:tracePt t="116045" x="2189163" y="3103563"/>
          <p14:tracePt t="116046" x="2189163" y="3109913"/>
          <p14:tracePt t="116050" x="2189163" y="3116263"/>
          <p14:tracePt t="116053" x="2189163" y="3122613"/>
          <p14:tracePt t="116056" x="2189163" y="3127375"/>
          <p14:tracePt t="116060" x="2189163" y="3133725"/>
          <p14:tracePt t="116062" x="2195513" y="3133725"/>
          <p14:tracePt t="116063" x="2195513" y="3140075"/>
          <p14:tracePt t="116069" x="2195513" y="3146425"/>
          <p14:tracePt t="116127" x="2195513" y="3140075"/>
          <p14:tracePt t="116134" x="2195513" y="3133725"/>
          <p14:tracePt t="116147" x="2195513" y="3127375"/>
          <p14:tracePt t="116165" x="2195513" y="3122613"/>
          <p14:tracePt t="116268" x="2200275" y="3122613"/>
          <p14:tracePt t="116425" x="2200275" y="3116263"/>
          <p14:tracePt t="116452" x="2200275" y="3109913"/>
          <p14:tracePt t="116465" x="2200275" y="3103563"/>
          <p14:tracePt t="116476" x="2195513" y="3098800"/>
          <p14:tracePt t="116483" x="2195513" y="3092450"/>
          <p14:tracePt t="116488" x="2195513" y="3086100"/>
          <p14:tracePt t="116495" x="2195513" y="3079750"/>
          <p14:tracePt t="116501" x="2195513" y="3073400"/>
          <p14:tracePt t="116509" x="2195513" y="3068638"/>
          <p14:tracePt t="116517" x="2195513" y="3062288"/>
          <p14:tracePt t="116527" x="2189163" y="3062288"/>
          <p14:tracePt t="116719" x="2189163" y="3055938"/>
          <p14:tracePt t="116728" x="2189163" y="3049588"/>
          <p14:tracePt t="116745" x="2189163" y="3044825"/>
          <p14:tracePt t="116763" x="2195513" y="3044825"/>
          <p14:tracePt t="116776" x="2200275" y="3044825"/>
          <p14:tracePt t="116786" x="2206625" y="3044825"/>
          <p14:tracePt t="116792" x="2212975" y="3038475"/>
          <p14:tracePt t="116800" x="2219325" y="3038475"/>
          <p14:tracePt t="116803" x="2224088" y="3032125"/>
          <p14:tracePt t="116806" x="2230438" y="3032125"/>
          <p14:tracePt t="116815" x="2236788" y="3032125"/>
          <p14:tracePt t="116857" x="2243138" y="3032125"/>
          <p14:tracePt t="116862" x="2243138" y="3025775"/>
          <p14:tracePt t="117028" x="2247900" y="3025775"/>
          <p14:tracePt t="117155" x="2254250" y="3025775"/>
          <p14:tracePt t="117248" x="2260600" y="3025775"/>
          <p14:tracePt t="117258" x="2260600" y="3032125"/>
          <p14:tracePt t="117267" x="2266950" y="3032125"/>
          <p14:tracePt t="117280" x="2266950" y="3038475"/>
          <p14:tracePt t="117281" x="2273300" y="3038475"/>
          <p14:tracePt t="117289" x="2278063" y="3038475"/>
          <p14:tracePt t="117296" x="2278063" y="3044825"/>
          <p14:tracePt t="117298" x="2284413" y="3044825"/>
          <p14:tracePt t="117304" x="2290763" y="3044825"/>
          <p14:tracePt t="117309" x="2290763" y="3049588"/>
          <p14:tracePt t="117310" x="2297113" y="3049588"/>
          <p14:tracePt t="117317" x="2301875" y="3049588"/>
          <p14:tracePt t="117322" x="2308225" y="3055938"/>
          <p14:tracePt t="117326" x="2314575" y="3055938"/>
          <p14:tracePt t="117331" x="2320925" y="3055938"/>
          <p14:tracePt t="117334" x="2320925" y="3062288"/>
          <p14:tracePt t="117336" x="2325688" y="3062288"/>
          <p14:tracePt t="117342" x="2332038" y="3062288"/>
          <p14:tracePt t="117343" x="2332038" y="3068638"/>
          <p14:tracePt t="117348" x="2338388" y="3068638"/>
          <p14:tracePt t="117352" x="2344738" y="3068638"/>
          <p14:tracePt t="117358" x="2344738" y="3073400"/>
          <p14:tracePt t="117359" x="2349500" y="3073400"/>
          <p14:tracePt t="117366" x="2355850" y="3073400"/>
          <p14:tracePt t="117373" x="2355850" y="3079750"/>
          <p14:tracePt t="117376" x="2362200" y="3079750"/>
          <p14:tracePt t="117385" x="2368550" y="3079750"/>
          <p14:tracePt t="117389" x="2368550" y="3086100"/>
          <p14:tracePt t="117396" x="2374900" y="3086100"/>
          <p14:tracePt t="117402" x="2379663" y="3086100"/>
          <p14:tracePt t="117404" x="2379663" y="3092450"/>
          <p14:tracePt t="117410" x="2386013" y="3092450"/>
          <p14:tracePt t="117416" x="2386013" y="3098800"/>
          <p14:tracePt t="117419" x="2392363" y="3098800"/>
          <p14:tracePt t="117427" x="2398713" y="3098800"/>
          <p14:tracePt t="117433" x="2403475" y="3103563"/>
          <p14:tracePt t="117443" x="2409825" y="3103563"/>
          <p14:tracePt t="118474" x="2409825" y="3109913"/>
          <p14:tracePt t="118499" x="2409825" y="3116263"/>
          <p14:tracePt t="118531" x="2409825" y="3122613"/>
          <p14:tracePt t="118622" x="2409825" y="3127375"/>
          <p14:tracePt t="118633" x="2409825" y="3133725"/>
          <p14:tracePt t="118636" x="2416175" y="3133725"/>
          <p14:tracePt t="118642" x="2416175" y="3140075"/>
          <p14:tracePt t="118649" x="2422525" y="3140075"/>
          <p14:tracePt t="118651" x="2422525" y="3146425"/>
          <p14:tracePt t="118659" x="2427288" y="3151188"/>
          <p14:tracePt t="118669" x="2427288" y="3157538"/>
          <p14:tracePt t="118673" x="2433638" y="3157538"/>
          <p14:tracePt t="118683" x="2433638" y="3163888"/>
          <p14:tracePt t="119122" x="2433638" y="3157538"/>
          <p14:tracePt t="119129" x="2433638" y="3151188"/>
          <p14:tracePt t="119135" x="2427288" y="3146425"/>
          <p14:tracePt t="119140" x="2427288" y="3140075"/>
          <p14:tracePt t="119143" x="2422525" y="3140075"/>
          <p14:tracePt t="119145" x="2422525" y="3133725"/>
          <p14:tracePt t="119150" x="2416175" y="3133725"/>
          <p14:tracePt t="119151" x="2416175" y="3127375"/>
          <p14:tracePt t="119158" x="2409825" y="3122613"/>
          <p14:tracePt t="119166" x="2403475" y="3122613"/>
          <p14:tracePt t="119169" x="2403475" y="3116263"/>
          <p14:tracePt t="119182" x="2403475" y="3109913"/>
          <p14:tracePt t="119185" x="2398713" y="3109913"/>
          <p14:tracePt t="119203" x="2398713" y="3103563"/>
          <p14:tracePt t="119205" x="2392363" y="3103563"/>
          <p14:tracePt t="119211" x="2392363" y="3098800"/>
          <p14:tracePt t="119214" x="2386013" y="3098800"/>
          <p14:tracePt t="119216" x="2386013" y="3092450"/>
          <p14:tracePt t="119220" x="2379663" y="3086100"/>
          <p14:tracePt t="119225" x="2374900" y="3079750"/>
          <p14:tracePt t="119229" x="2368550" y="3073400"/>
          <p14:tracePt t="119234" x="2362200" y="3068638"/>
          <p14:tracePt t="119237" x="2355850" y="3068638"/>
          <p14:tracePt t="119238" x="2355850" y="3062288"/>
          <p14:tracePt t="119241" x="2349500" y="3062288"/>
          <p14:tracePt t="119243" x="2344738" y="3055938"/>
          <p14:tracePt t="119248" x="2338388" y="3055938"/>
          <p14:tracePt t="119249" x="2338388" y="3049588"/>
          <p14:tracePt t="119251" x="2332038" y="3049588"/>
          <p14:tracePt t="119254" x="2325688" y="3049588"/>
          <p14:tracePt t="119257" x="2325688" y="3044825"/>
          <p14:tracePt t="119259" x="2320925" y="3044825"/>
          <p14:tracePt t="119264" x="2314575" y="3044825"/>
          <p14:tracePt t="119267" x="2314575" y="3038475"/>
          <p14:tracePt t="119270" x="2308225" y="3038475"/>
          <p14:tracePt t="119280" x="2301875" y="3038475"/>
          <p14:tracePt t="119345" x="2297113" y="3038475"/>
          <p14:tracePt t="119357" x="2290763" y="3038475"/>
          <p14:tracePt t="119366" x="2284413" y="3044825"/>
          <p14:tracePt t="119371" x="2278063" y="3044825"/>
          <p14:tracePt t="119377" x="2278063" y="3049588"/>
          <p14:tracePt t="119380" x="2273300" y="3049588"/>
          <p14:tracePt t="119390" x="2266950" y="3049588"/>
          <p14:tracePt t="119394" x="2266950" y="3055938"/>
          <p14:tracePt t="119399" x="2260600" y="3055938"/>
          <p14:tracePt t="119404" x="2260600" y="3062288"/>
          <p14:tracePt t="119414" x="2260600" y="3068638"/>
          <p14:tracePt t="119419" x="2254250" y="3068638"/>
          <p14:tracePt t="119429" x="2254250" y="3073400"/>
          <p14:tracePt t="119439" x="2254250" y="3079750"/>
          <p14:tracePt t="119448" x="2247900" y="3079750"/>
          <p14:tracePt t="119569" x="2247900" y="3086100"/>
          <p14:tracePt t="119585" x="2247900" y="3092450"/>
          <p14:tracePt t="119596" x="2247900" y="3098800"/>
          <p14:tracePt t="119609" x="2247900" y="3103563"/>
          <p14:tracePt t="119765" x="2254250" y="3103563"/>
          <p14:tracePt t="119776" x="2254250" y="3109913"/>
          <p14:tracePt t="119779" x="2260600" y="3109913"/>
          <p14:tracePt t="119790" x="2266950" y="3109913"/>
          <p14:tracePt t="119799" x="2273300" y="3109913"/>
          <p14:tracePt t="119807" x="2278063" y="3109913"/>
          <p14:tracePt t="120076" x="2278063" y="3116263"/>
          <p14:tracePt t="120109" x="2278063" y="3122613"/>
          <p14:tracePt t="120115" x="2284413" y="3122613"/>
          <p14:tracePt t="120123" x="2284413" y="3127375"/>
          <p14:tracePt t="120309" x="2290763" y="3127375"/>
          <p14:tracePt t="120601" x="2297113" y="3127375"/>
          <p14:tracePt t="120619" x="2297113" y="3122613"/>
          <p14:tracePt t="120623" x="2301875" y="3122613"/>
          <p14:tracePt t="120635" x="2308225" y="3122613"/>
          <p14:tracePt t="120646" x="2308225" y="3116263"/>
          <p14:tracePt t="120657" x="2314575" y="3116263"/>
          <p14:tracePt t="120992" x="2314575" y="3109913"/>
          <p14:tracePt t="120998" x="2308225" y="3103563"/>
          <p14:tracePt t="121003" x="2301875" y="3098800"/>
          <p14:tracePt t="121006" x="2297113" y="3092450"/>
          <p14:tracePt t="121015" x="2284413" y="3079750"/>
          <p14:tracePt t="121019" x="2278063" y="3073400"/>
          <p14:tracePt t="121021" x="2278063" y="3068638"/>
          <p14:tracePt t="121022" x="2273300" y="3068638"/>
          <p14:tracePt t="121024" x="2273300" y="3062288"/>
          <p14:tracePt t="121025" x="2266950" y="3062288"/>
          <p14:tracePt t="121027" x="2266950" y="3055938"/>
          <p14:tracePt t="121029" x="2260600" y="3055938"/>
          <p14:tracePt t="121031" x="2260600" y="3049588"/>
          <p14:tracePt t="121034" x="2254250" y="3044825"/>
          <p14:tracePt t="121038" x="2247900" y="3038475"/>
          <p14:tracePt t="121043" x="2243138" y="3032125"/>
          <p14:tracePt t="121049" x="2236788" y="3025775"/>
          <p14:tracePt t="121055" x="2230438" y="3025775"/>
          <p14:tracePt t="121058" x="2230438" y="3021013"/>
          <p14:tracePt t="121068" x="2224088" y="3021013"/>
          <p14:tracePt t="121074" x="2224088" y="3014663"/>
          <p14:tracePt t="121080" x="2219325" y="3014663"/>
          <p14:tracePt t="121095" x="2219325" y="3008313"/>
          <p14:tracePt t="121104" x="2212975" y="3008313"/>
          <p14:tracePt t="121110" x="2212975" y="3001963"/>
          <p14:tracePt t="121112" x="2206625" y="3001963"/>
          <p14:tracePt t="121118" x="2200275" y="2995613"/>
          <p14:tracePt t="121124" x="2195513" y="2990850"/>
          <p14:tracePt t="121127" x="2189163" y="2990850"/>
          <p14:tracePt t="121131" x="2182813" y="2984500"/>
          <p14:tracePt t="121136" x="2170113" y="2978150"/>
          <p14:tracePt t="121138" x="2165350" y="2978150"/>
          <p14:tracePt t="121140" x="2165350" y="2971800"/>
          <p14:tracePt t="121141" x="2159000" y="2971800"/>
          <p14:tracePt t="121143" x="2152650" y="2967038"/>
          <p14:tracePt t="121145" x="2146300" y="2967038"/>
          <p14:tracePt t="121146" x="2146300" y="2960688"/>
          <p14:tracePt t="121147" x="2141538" y="2960688"/>
          <p14:tracePt t="121150" x="2135188" y="2954338"/>
          <p14:tracePt t="121151" x="2128838" y="2954338"/>
          <p14:tracePt t="121152" x="2128838" y="2947988"/>
          <p14:tracePt t="121153" x="2122488" y="2947988"/>
          <p14:tracePt t="121153" x="2122488" y="2943225"/>
          <p14:tracePt t="121155" x="2117725" y="2943225"/>
          <p14:tracePt t="121157" x="2111375" y="2936875"/>
          <p14:tracePt t="121159" x="2105025" y="2936875"/>
          <p14:tracePt t="121161" x="2098675" y="2930525"/>
          <p14:tracePt t="121163" x="2093913" y="2930525"/>
          <p14:tracePt t="121165" x="2087563" y="2924175"/>
          <p14:tracePt t="121168" x="2081213" y="2919413"/>
          <p14:tracePt t="121170" x="2074863" y="2919413"/>
          <p14:tracePt t="121172" x="2068513" y="2913063"/>
          <p14:tracePt t="121175" x="2063750" y="2913063"/>
          <p14:tracePt t="121177" x="2057400" y="2906713"/>
          <p14:tracePt t="121182" x="2051050" y="2906713"/>
          <p14:tracePt t="121185" x="2044700" y="2900363"/>
          <p14:tracePt t="121189" x="2039938" y="2900363"/>
          <p14:tracePt t="121191" x="2039938" y="2894013"/>
          <p14:tracePt t="121194" x="2033588" y="2894013"/>
          <p14:tracePt t="121197" x="2033588" y="2889250"/>
          <p14:tracePt t="121204" x="2027238" y="2889250"/>
          <p14:tracePt t="121205" x="2027238" y="2882900"/>
          <p14:tracePt t="121211" x="2027238" y="2876550"/>
          <p14:tracePt t="121223" x="2027238" y="2870200"/>
          <p14:tracePt t="121288" x="2027238" y="2865438"/>
          <p14:tracePt t="121382" x="2027238" y="2870200"/>
          <p14:tracePt t="121393" x="2027238" y="2876550"/>
          <p14:tracePt t="121395" x="2033588" y="2876550"/>
          <p14:tracePt t="121404" x="2033588" y="2882900"/>
          <p14:tracePt t="121423" x="2033588" y="2889250"/>
          <p14:tracePt t="121434" x="2039938" y="2889250"/>
          <p14:tracePt t="121441" x="2039938" y="2894013"/>
          <p14:tracePt t="121449" x="2039938" y="2900363"/>
          <p14:tracePt t="121457" x="2044700" y="2906713"/>
          <p14:tracePt t="121461" x="2044700" y="2913063"/>
          <p14:tracePt t="121466" x="2044700" y="2919413"/>
          <p14:tracePt t="121469" x="2051050" y="2919413"/>
          <p14:tracePt t="121471" x="2051050" y="2924175"/>
          <p14:tracePt t="121475" x="2051050" y="2930525"/>
          <p14:tracePt t="121480" x="2051050" y="2936875"/>
          <p14:tracePt t="121483" x="2057400" y="2936875"/>
          <p14:tracePt t="121485" x="2057400" y="2943225"/>
          <p14:tracePt t="121491" x="2057400" y="2947988"/>
          <p14:tracePt t="121494" x="2063750" y="2947988"/>
          <p14:tracePt t="121498" x="2063750" y="2954338"/>
          <p14:tracePt t="121504" x="2063750" y="2960688"/>
          <p14:tracePt t="121512" x="2068513" y="2960688"/>
          <p14:tracePt t="121520" x="2068513" y="2967038"/>
          <p14:tracePt t="121613" x="2068513" y="2971800"/>
          <p14:tracePt t="121617" x="2074863" y="2971800"/>
          <p14:tracePt t="121625" x="2074863" y="2978150"/>
          <p14:tracePt t="121630" x="2081213" y="2978150"/>
          <p14:tracePt t="121632" x="2081213" y="2984500"/>
          <p14:tracePt t="121640" x="2081213" y="2990850"/>
          <p14:tracePt t="121644" x="2087563" y="2990850"/>
          <p14:tracePt t="121649" x="2087563" y="2995613"/>
          <p14:tracePt t="121656" x="2093913" y="2995613"/>
          <p14:tracePt t="121659" x="2093913" y="3001963"/>
          <p14:tracePt t="121668" x="2098675" y="3008313"/>
          <p14:tracePt t="121679" x="2098675" y="3014663"/>
          <p14:tracePt t="121680" x="2105025" y="3014663"/>
          <p14:tracePt t="121686" x="2105025" y="3021013"/>
          <p14:tracePt t="121689" x="2111375" y="3021013"/>
          <p14:tracePt t="121693" x="2111375" y="3025775"/>
          <p14:tracePt t="121697" x="2117725" y="3025775"/>
          <p14:tracePt t="121700" x="2117725" y="3032125"/>
          <p14:tracePt t="121702" x="2122488" y="3032125"/>
          <p14:tracePt t="121705" x="2122488" y="3038475"/>
          <p14:tracePt t="121710" x="2128838" y="3038475"/>
          <p14:tracePt t="121711" x="2128838" y="3044825"/>
          <p14:tracePt t="121718" x="2135188" y="3049588"/>
          <p14:tracePt t="121722" x="2141538" y="3049588"/>
          <p14:tracePt t="121724" x="2141538" y="3055938"/>
          <p14:tracePt t="121732" x="2146300" y="3062288"/>
          <p14:tracePt t="121739" x="2152650" y="3068638"/>
          <p14:tracePt t="121747" x="2159000" y="3073400"/>
          <p14:tracePt t="121754" x="2165350" y="3079750"/>
          <p14:tracePt t="121763" x="2170113" y="3086100"/>
          <p14:tracePt t="121771" x="2170113" y="3092450"/>
          <p14:tracePt t="121774" x="2176463" y="3092450"/>
          <p14:tracePt t="121783" x="2176463" y="3098800"/>
          <p14:tracePt t="121790" x="2182813" y="3103563"/>
          <p14:tracePt t="121797" x="2182813" y="3109913"/>
          <p14:tracePt t="121798" x="2189163" y="3109913"/>
          <p14:tracePt t="121804" x="2189163" y="3116263"/>
          <p14:tracePt t="121809" x="2195513" y="3116263"/>
          <p14:tracePt t="121813" x="2195513" y="3122613"/>
          <p14:tracePt t="121819" x="2200275" y="3127375"/>
          <p14:tracePt t="121826" x="2200275" y="3133725"/>
          <p14:tracePt t="121829" x="2206625" y="3133725"/>
          <p14:tracePt t="121832" x="2206625" y="3140075"/>
          <p14:tracePt t="121840" x="2212975" y="3146425"/>
          <p14:tracePt t="121847" x="2219325" y="3146425"/>
          <p14:tracePt t="121848" x="2219325" y="3151188"/>
          <p14:tracePt t="121852" x="2224088" y="3151188"/>
          <p14:tracePt t="121854" x="2224088" y="3157538"/>
          <p14:tracePt t="121857" x="2230438" y="3157538"/>
          <p14:tracePt t="121861" x="2230438" y="3163888"/>
          <p14:tracePt t="121865" x="2236788" y="3163888"/>
          <p14:tracePt t="121868" x="2236788" y="3170238"/>
          <p14:tracePt t="121869" x="2243138" y="3170238"/>
          <p14:tracePt t="121874" x="2247900" y="3176588"/>
          <p14:tracePt t="121879" x="2254250" y="3176588"/>
          <p14:tracePt t="121882" x="2260600" y="3181350"/>
          <p14:tracePt t="121885" x="2266950" y="3187700"/>
          <p14:tracePt t="121888" x="2273300" y="3187700"/>
          <p14:tracePt t="121892" x="2273300" y="3194050"/>
          <p14:tracePt t="121892" x="2278063" y="3194050"/>
          <p14:tracePt t="121895" x="2284413" y="3194050"/>
          <p14:tracePt t="121898" x="2284413" y="3200400"/>
          <p14:tracePt t="121901" x="2290763" y="3200400"/>
          <p14:tracePt t="121904" x="2297113" y="3205163"/>
          <p14:tracePt t="121909" x="2301875" y="3205163"/>
          <p14:tracePt t="121916" x="2308225" y="3211513"/>
          <p14:tracePt t="121919" x="2314575" y="3211513"/>
          <p14:tracePt t="121924" x="2320925" y="3217863"/>
          <p14:tracePt t="121928" x="2325688" y="3217863"/>
          <p14:tracePt t="121931" x="2325688" y="3224213"/>
          <p14:tracePt t="121933" x="2332038" y="3224213"/>
          <p14:tracePt t="121936" x="2338388" y="3224213"/>
          <p14:tracePt t="121940" x="2344738" y="3228975"/>
          <p14:tracePt t="121943" x="2349500" y="3228975"/>
          <p14:tracePt t="121948" x="2355850" y="3235325"/>
          <p14:tracePt t="121951" x="2362200" y="3235325"/>
          <p14:tracePt t="121955" x="2368550" y="3235325"/>
          <p14:tracePt t="121956" x="2368550" y="3241675"/>
          <p14:tracePt t="121958" x="2374900" y="3241675"/>
          <p14:tracePt t="121962" x="2379663" y="3241675"/>
          <p14:tracePt t="121965" x="2386013" y="3248025"/>
          <p14:tracePt t="121970" x="2392363" y="3248025"/>
          <p14:tracePt t="121973" x="2398713" y="3248025"/>
          <p14:tracePt t="121978" x="2403475" y="3248025"/>
          <p14:tracePt t="121984" x="2409825" y="3252788"/>
          <p14:tracePt t="121987" x="2416175" y="3252788"/>
          <p14:tracePt t="121991" x="2422525" y="3252788"/>
          <p14:tracePt t="121994" x="2427288" y="3252788"/>
          <p14:tracePt t="121998" x="2433638" y="3252788"/>
          <p14:tracePt t="122001" x="2439988" y="3259138"/>
          <p14:tracePt t="122005" x="2446338" y="3259138"/>
          <p14:tracePt t="122009" x="2452688" y="3259138"/>
          <p14:tracePt t="122011" x="2457450" y="3259138"/>
          <p14:tracePt t="122015" x="2463800" y="3259138"/>
          <p14:tracePt t="122019" x="2470150" y="3259138"/>
          <p14:tracePt t="122022" x="2476500" y="3259138"/>
          <p14:tracePt t="122025" x="2481263" y="3259138"/>
          <p14:tracePt t="122028" x="2487613" y="3259138"/>
          <p14:tracePt t="122031" x="2493963" y="3259138"/>
          <p14:tracePt t="122034" x="2500313" y="3259138"/>
          <p14:tracePt t="122037" x="2505075" y="3259138"/>
          <p14:tracePt t="122039" x="2511425" y="3259138"/>
          <p14:tracePt t="122042" x="2517775" y="3259138"/>
          <p14:tracePt t="122044" x="2524125" y="3259138"/>
          <p14:tracePt t="122048" x="2530475" y="3252788"/>
          <p14:tracePt t="122051" x="2535238" y="3252788"/>
          <p14:tracePt t="122052" x="2541588" y="3252788"/>
          <p14:tracePt t="122056" x="2547938" y="3252788"/>
          <p14:tracePt t="122059" x="2554288" y="3252788"/>
          <p14:tracePt t="122062" x="2559050" y="3252788"/>
          <p14:tracePt t="122064" x="2565400" y="3252788"/>
          <p14:tracePt t="122066" x="2565400" y="3248025"/>
          <p14:tracePt t="122068" x="2571750" y="3248025"/>
          <p14:tracePt t="122070" x="2578100" y="3248025"/>
          <p14:tracePt t="122073" x="2582863" y="3248025"/>
          <p14:tracePt t="122076" x="2589213" y="3248025"/>
          <p14:tracePt t="122078" x="2595563" y="3248025"/>
          <p14:tracePt t="122081" x="2601913" y="3248025"/>
          <p14:tracePt t="122084" x="2606675" y="3248025"/>
          <p14:tracePt t="122087" x="2613025" y="3248025"/>
          <p14:tracePt t="122090" x="2619375" y="3241675"/>
          <p14:tracePt t="122092" x="2625725" y="3241675"/>
          <p14:tracePt t="122095" x="2632075" y="3241675"/>
          <p14:tracePt t="122098" x="2636838" y="3241675"/>
          <p14:tracePt t="122101" x="2643188" y="3241675"/>
          <p14:tracePt t="122104" x="2649538" y="3241675"/>
          <p14:tracePt t="122108" x="2655888" y="3241675"/>
          <p14:tracePt t="122110" x="2655888" y="3235325"/>
          <p14:tracePt t="122111" x="2660650" y="3235325"/>
          <p14:tracePt t="122115" x="2667000" y="3235325"/>
          <p14:tracePt t="122117" x="2673350" y="3235325"/>
          <p14:tracePt t="122121" x="2679700" y="3235325"/>
          <p14:tracePt t="122126" x="2684463" y="3228975"/>
          <p14:tracePt t="122127" x="2690813" y="3228975"/>
          <p14:tracePt t="122131" x="2697163" y="3228975"/>
          <p14:tracePt t="122133" x="2697163" y="3224213"/>
          <p14:tracePt t="122134" x="2703513" y="3224213"/>
          <p14:tracePt t="122136" x="2709863" y="3224213"/>
          <p14:tracePt t="122139" x="2714625" y="3217863"/>
          <p14:tracePt t="122148" x="2738438" y="3211513"/>
          <p14:tracePt t="122150" x="2744788" y="3205163"/>
          <p14:tracePt t="122154" x="2751138" y="3200400"/>
          <p14:tracePt t="122155" x="2757488" y="3200400"/>
          <p14:tracePt t="122157" x="2762250" y="3200400"/>
          <p14:tracePt t="122159" x="2762250" y="3194050"/>
          <p14:tracePt t="122160" x="2768600" y="3194050"/>
          <p14:tracePt t="122162" x="2774950" y="3194050"/>
          <p14:tracePt t="122163" x="2774950" y="3187700"/>
          <p14:tracePt t="122165" x="2781300" y="3187700"/>
          <p14:tracePt t="122167" x="2787650" y="3181350"/>
          <p14:tracePt t="122169" x="2792413" y="3181350"/>
          <p14:tracePt t="122171" x="2792413" y="3176588"/>
          <p14:tracePt t="122172" x="2798763" y="3176588"/>
          <p14:tracePt t="122173" x="2798763" y="3170238"/>
          <p14:tracePt t="122174" x="2805113" y="3170238"/>
          <p14:tracePt t="122176" x="2811463" y="3170238"/>
          <p14:tracePt t="122178" x="2816225" y="3163888"/>
          <p14:tracePt t="122179" x="2822575" y="3163888"/>
          <p14:tracePt t="122181" x="2822575" y="3157538"/>
          <p14:tracePt t="122182" x="2828925" y="3157538"/>
          <p14:tracePt t="122184" x="2835275" y="3151188"/>
          <p14:tracePt t="122187" x="2840038" y="3151188"/>
          <p14:tracePt t="122188" x="2840038" y="3146425"/>
          <p14:tracePt t="122189" x="2846388" y="3146425"/>
          <p14:tracePt t="122190" x="2852738" y="3140075"/>
          <p14:tracePt t="122194" x="2859088" y="3133725"/>
          <p14:tracePt t="122194" x="2863850" y="3133725"/>
          <p14:tracePt t="122196" x="2870200" y="3127375"/>
          <p14:tracePt t="122199" x="2876550" y="3122613"/>
          <p14:tracePt t="122201" x="2882900" y="3122613"/>
          <p14:tracePt t="122202" x="2882900" y="3116263"/>
          <p14:tracePt t="122204" x="2889250" y="3116263"/>
          <p14:tracePt t="122205" x="2889250" y="3109913"/>
          <p14:tracePt t="122207" x="2894013" y="3109913"/>
          <p14:tracePt t="122208" x="2894013" y="3103563"/>
          <p14:tracePt t="122210" x="2900363" y="3103563"/>
          <p14:tracePt t="122211" x="2900363" y="3098800"/>
          <p14:tracePt t="122215" x="2906713" y="3092450"/>
          <p14:tracePt t="122217" x="2906713" y="3086100"/>
          <p14:tracePt t="122218" x="2913063" y="3086100"/>
          <p14:tracePt t="122221" x="2913063" y="3079750"/>
          <p14:tracePt t="122223" x="2917825" y="3079750"/>
          <p14:tracePt t="122224" x="2917825" y="3073400"/>
          <p14:tracePt t="122227" x="2917825" y="3068638"/>
          <p14:tracePt t="122228" x="2924175" y="3068638"/>
          <p14:tracePt t="122230" x="2924175" y="3062288"/>
          <p14:tracePt t="122232" x="2924175" y="3055938"/>
          <p14:tracePt t="122235" x="2930525" y="3049588"/>
          <p14:tracePt t="122236" x="2930525" y="3044825"/>
          <p14:tracePt t="122236" x="2936875" y="3044825"/>
          <p14:tracePt t="122239" x="2936875" y="3038475"/>
          <p14:tracePt t="122241" x="2936875" y="3032125"/>
          <p14:tracePt t="122241" x="2941638" y="3025775"/>
          <p14:tracePt t="122243" x="2941638" y="3021013"/>
          <p14:tracePt t="122246" x="2941638" y="3014663"/>
          <p14:tracePt t="122248" x="2947988" y="3008313"/>
          <p14:tracePt t="122250" x="2947988" y="3001963"/>
          <p14:tracePt t="122251" x="2947988" y="2995613"/>
          <p14:tracePt t="122253" x="2947988" y="2990850"/>
          <p14:tracePt t="122255" x="2947988" y="2984500"/>
          <p14:tracePt t="122257" x="2947988" y="2978150"/>
          <p14:tracePt t="122258" x="2947988" y="2971800"/>
          <p14:tracePt t="122259" x="2947988" y="2967038"/>
          <p14:tracePt t="122261" x="2947988" y="2960688"/>
          <p14:tracePt t="122261" x="2954338" y="2954338"/>
          <p14:tracePt t="122264" x="2954338" y="2947988"/>
          <p14:tracePt t="122265" x="2954338" y="2943225"/>
          <p14:tracePt t="122267" x="2954338" y="2936875"/>
          <p14:tracePt t="122268" x="2954338" y="2930525"/>
          <p14:tracePt t="122270" x="2954338" y="2924175"/>
          <p14:tracePt t="122272" x="2954338" y="2919413"/>
          <p14:tracePt t="122274" x="2954338" y="2913063"/>
          <p14:tracePt t="122277" x="2947988" y="2900363"/>
          <p14:tracePt t="122280" x="2947988" y="2894013"/>
          <p14:tracePt t="122283" x="2947988" y="2889250"/>
          <p14:tracePt t="122284" x="2941638" y="2882900"/>
          <p14:tracePt t="122286" x="2941638" y="2876550"/>
          <p14:tracePt t="122289" x="2941638" y="2870200"/>
          <p14:tracePt t="122292" x="2936875" y="2865438"/>
          <p14:tracePt t="122296" x="2936875" y="2859088"/>
          <p14:tracePt t="122297" x="2930525" y="2859088"/>
          <p14:tracePt t="122299" x="2930525" y="2852738"/>
          <p14:tracePt t="122301" x="2924175" y="2852738"/>
          <p14:tracePt t="122302" x="2924175" y="2846388"/>
          <p14:tracePt t="122306" x="2917825" y="2841625"/>
          <p14:tracePt t="122310" x="2917825" y="2835275"/>
          <p14:tracePt t="122312" x="2913063" y="2835275"/>
          <p14:tracePt t="122315" x="2906713" y="2828925"/>
          <p14:tracePt t="122318" x="2906713" y="2822575"/>
          <p14:tracePt t="122321" x="2900363" y="2816225"/>
          <p14:tracePt t="122323" x="2894013" y="2816225"/>
          <p14:tracePt t="122325" x="2889250" y="2811463"/>
          <p14:tracePt t="122328" x="2882900" y="2811463"/>
          <p14:tracePt t="122328" x="2882900" y="2805113"/>
          <p14:tracePt t="122331" x="2876550" y="2805113"/>
          <p14:tracePt t="122333" x="2870200" y="2798763"/>
          <p14:tracePt t="122335" x="2863850" y="2798763"/>
          <p14:tracePt t="122337" x="2859088" y="2792413"/>
          <p14:tracePt t="122338" x="2852738" y="2792413"/>
          <p14:tracePt t="122341" x="2846388" y="2787650"/>
          <p14:tracePt t="122343" x="2840038" y="2787650"/>
          <p14:tracePt t="122344" x="2835275" y="2787650"/>
          <p14:tracePt t="122345" x="2835275" y="2781300"/>
          <p14:tracePt t="122346" x="2828925" y="2781300"/>
          <p14:tracePt t="122348" x="2822575" y="2781300"/>
          <p14:tracePt t="122350" x="2816225" y="2774950"/>
          <p14:tracePt t="122351" x="2811463" y="2774950"/>
          <p14:tracePt t="122352" x="2805113" y="2774950"/>
          <p14:tracePt t="122354" x="2798763" y="2774950"/>
          <p14:tracePt t="122355" x="2792413" y="2768600"/>
          <p14:tracePt t="122357" x="2787650" y="2768600"/>
          <p14:tracePt t="122357" x="2781300" y="2768600"/>
          <p14:tracePt t="122360" x="2774950" y="2763838"/>
          <p14:tracePt t="122361" x="2768600" y="2763838"/>
          <p14:tracePt t="122363" x="2762250" y="2763838"/>
          <p14:tracePt t="122365" x="2757488" y="2763838"/>
          <p14:tracePt t="122367" x="2751138" y="2763838"/>
          <p14:tracePt t="122368" x="2744788" y="2763838"/>
          <p14:tracePt t="122369" x="2738438" y="2757488"/>
          <p14:tracePt t="122370" x="2733675" y="2757488"/>
          <p14:tracePt t="122372" x="2727325" y="2757488"/>
          <p14:tracePt t="122373" x="2720975" y="2757488"/>
          <p14:tracePt t="122374" x="2714625" y="2757488"/>
          <p14:tracePt t="122376" x="2709863" y="2757488"/>
          <p14:tracePt t="122376" x="2703513" y="2757488"/>
          <p14:tracePt t="122379" x="2697163" y="2757488"/>
          <p14:tracePt t="122380" x="2690813" y="2757488"/>
          <p14:tracePt t="122381" x="2684463" y="2757488"/>
          <p14:tracePt t="122383" x="2679700" y="2757488"/>
          <p14:tracePt t="122384" x="2673350" y="2757488"/>
          <p14:tracePt t="122385" x="2667000" y="2757488"/>
          <p14:tracePt t="122386" x="2660650" y="2757488"/>
          <p14:tracePt t="122388" x="2655888" y="2757488"/>
          <p14:tracePt t="122389" x="2649538" y="2757488"/>
          <p14:tracePt t="122391" x="2643188" y="2757488"/>
          <p14:tracePt t="122392" x="2636838" y="2757488"/>
          <p14:tracePt t="122393" x="2632075" y="2757488"/>
          <p14:tracePt t="122394" x="2625725" y="2757488"/>
          <p14:tracePt t="122395" x="2619375" y="2757488"/>
          <p14:tracePt t="122398" x="2606675" y="2757488"/>
          <p14:tracePt t="122401" x="2595563" y="2757488"/>
          <p14:tracePt t="122402" x="2589213" y="2757488"/>
          <p14:tracePt t="122404" x="2582863" y="2757488"/>
          <p14:tracePt t="122405" x="2578100" y="2763838"/>
          <p14:tracePt t="122406" x="2571750" y="2763838"/>
          <p14:tracePt t="122408" x="2565400" y="2763838"/>
          <p14:tracePt t="122409" x="2559050" y="2763838"/>
          <p14:tracePt t="122410" x="2554288" y="2768600"/>
          <p14:tracePt t="122412" x="2547938" y="2768600"/>
          <p14:tracePt t="122413" x="2541588" y="2768600"/>
          <p14:tracePt t="122414" x="2535238" y="2768600"/>
          <p14:tracePt t="122417" x="2524125" y="2774950"/>
          <p14:tracePt t="122418" x="2517775" y="2774950"/>
          <p14:tracePt t="122419" x="2511425" y="2774950"/>
          <p14:tracePt t="122420" x="2505075" y="2774950"/>
          <p14:tracePt t="122421" x="2505075" y="2781300"/>
          <p14:tracePt t="122422" x="2500313" y="2781300"/>
          <p14:tracePt t="122423" x="2493963" y="2781300"/>
          <p14:tracePt t="122424" x="2487613" y="2787650"/>
          <p14:tracePt t="122426" x="2481263" y="2787650"/>
          <p14:tracePt t="122427" x="2476500" y="2787650"/>
          <p14:tracePt t="122427" x="2476500" y="2792413"/>
          <p14:tracePt t="122429" x="2470150" y="2792413"/>
          <p14:tracePt t="122430" x="2463800" y="2792413"/>
          <p14:tracePt t="122431" x="2457450" y="2798763"/>
          <p14:tracePt t="122433" x="2452688" y="2798763"/>
          <p14:tracePt t="122434" x="2446338" y="2805113"/>
          <p14:tracePt t="122436" x="2439988" y="2805113"/>
          <p14:tracePt t="122437" x="2433638" y="2805113"/>
          <p14:tracePt t="122438" x="2433638" y="2811463"/>
          <p14:tracePt t="122439" x="2427288" y="2811463"/>
          <p14:tracePt t="122439" x="2422525" y="2811463"/>
          <p14:tracePt t="122441" x="2422525" y="2816225"/>
          <p14:tracePt t="122441" x="2416175" y="2816225"/>
          <p14:tracePt t="122443" x="2416175" y="2822575"/>
          <p14:tracePt t="122444" x="2409825" y="2822575"/>
          <p14:tracePt t="122444" x="2403475" y="2822575"/>
          <p14:tracePt t="122446" x="2403475" y="2828925"/>
          <p14:tracePt t="122447" x="2398713" y="2828925"/>
          <p14:tracePt t="122450" x="2386013" y="2835275"/>
          <p14:tracePt t="122450" x="2386013" y="2841625"/>
          <p14:tracePt t="122451" x="2379663" y="2841625"/>
          <p14:tracePt t="122454" x="2374900" y="2841625"/>
          <p14:tracePt t="122455" x="2374900" y="2846388"/>
          <p14:tracePt t="122456" x="2368550" y="2846388"/>
          <p14:tracePt t="122458" x="2362200" y="2852738"/>
          <p14:tracePt t="122460" x="2355850" y="2859088"/>
          <p14:tracePt t="122463" x="2349500" y="2859088"/>
          <p14:tracePt t="122465" x="2344738" y="2865438"/>
          <p14:tracePt t="122468" x="2338388" y="2870200"/>
          <p14:tracePt t="122471" x="2332038" y="2876550"/>
          <p14:tracePt t="122473" x="2325688" y="2882900"/>
          <p14:tracePt t="122476" x="2320925" y="2889250"/>
          <p14:tracePt t="122479" x="2314575" y="2889250"/>
          <p14:tracePt t="122481" x="2314575" y="2894013"/>
          <p14:tracePt t="122482" x="2308225" y="2894013"/>
          <p14:tracePt t="122484" x="2308225" y="2900363"/>
          <p14:tracePt t="122487" x="2301875" y="2906713"/>
          <p14:tracePt t="122490" x="2297113" y="2906713"/>
          <p14:tracePt t="122491" x="2297113" y="2913063"/>
          <p14:tracePt t="122496" x="2297113" y="2919413"/>
          <p14:tracePt t="122498" x="2290763" y="2919413"/>
          <p14:tracePt t="122502" x="2290763" y="2924175"/>
          <p14:tracePt t="122504" x="2290763" y="2930525"/>
          <p14:tracePt t="122506" x="2284413" y="2930525"/>
          <p14:tracePt t="122509" x="2284413" y="2936875"/>
          <p14:tracePt t="122513" x="2284413" y="2943225"/>
          <p14:tracePt t="122515" x="2278063" y="2943225"/>
          <p14:tracePt t="122518" x="2278063" y="2947988"/>
          <p14:tracePt t="122521" x="2278063" y="2954338"/>
          <p14:tracePt t="122525" x="2278063" y="2960688"/>
          <p14:tracePt t="122528" x="2278063" y="2967038"/>
          <p14:tracePt t="122532" x="2273300" y="2971800"/>
          <p14:tracePt t="122534" x="2273300" y="2978150"/>
          <p14:tracePt t="122537" x="2273300" y="2984500"/>
          <p14:tracePt t="122540" x="2273300" y="2990850"/>
          <p14:tracePt t="122542" x="2273300" y="2995613"/>
          <p14:tracePt t="122545" x="2273300" y="3001963"/>
          <p14:tracePt t="122548" x="2273300" y="3008313"/>
          <p14:tracePt t="122550" x="2273300" y="3014663"/>
          <p14:tracePt t="122555" x="2273300" y="3025775"/>
          <p14:tracePt t="122558" x="2273300" y="3032125"/>
          <p14:tracePt t="122561" x="2273300" y="3038475"/>
          <p14:tracePt t="122564" x="2273300" y="3044825"/>
          <p14:tracePt t="122566" x="2273300" y="3049588"/>
          <p14:tracePt t="122569" x="2278063" y="3055938"/>
          <p14:tracePt t="122571" x="2278063" y="3062288"/>
          <p14:tracePt t="122575" x="2278063" y="3068638"/>
          <p14:tracePt t="122579" x="2284413" y="3073400"/>
          <p14:tracePt t="122581" x="2284413" y="3079750"/>
          <p14:tracePt t="122585" x="2284413" y="3086100"/>
          <p14:tracePt t="122587" x="2290763" y="3086100"/>
          <p14:tracePt t="122589" x="2290763" y="3092450"/>
          <p14:tracePt t="122593" x="2290763" y="3098800"/>
          <p14:tracePt t="122598" x="2297113" y="3103563"/>
          <p14:tracePt t="122602" x="2297113" y="3109913"/>
          <p14:tracePt t="122607" x="2297113" y="3116263"/>
          <p14:tracePt t="122609" x="2301875" y="3116263"/>
          <p14:tracePt t="122613" x="2301875" y="3122613"/>
          <p14:tracePt t="122619" x="2308225" y="3127375"/>
          <p14:tracePt t="122624" x="2308225" y="3133725"/>
          <p14:tracePt t="122627" x="2314575" y="3133725"/>
          <p14:tracePt t="122629" x="2314575" y="3140075"/>
          <p14:tracePt t="122633" x="2314575" y="3146425"/>
          <p14:tracePt t="122634" x="2320925" y="3146425"/>
          <p14:tracePt t="122639" x="2320925" y="3151188"/>
          <p14:tracePt t="122640" x="2325688" y="3151188"/>
          <p14:tracePt t="122643" x="2325688" y="3157538"/>
          <p14:tracePt t="122646" x="2332038" y="3157538"/>
          <p14:tracePt t="122649" x="2332038" y="3163888"/>
          <p14:tracePt t="122651" x="2338388" y="3163888"/>
          <p14:tracePt t="122653" x="2338388" y="3170238"/>
          <p14:tracePt t="122657" x="2344738" y="3170238"/>
          <p14:tracePt t="122658" x="2344738" y="3176588"/>
          <p14:tracePt t="122660" x="2349500" y="3176588"/>
          <p14:tracePt t="122663" x="2349500" y="3181350"/>
          <p14:tracePt t="122667" x="2355850" y="3181350"/>
          <p14:tracePt t="122669" x="2355850" y="3187700"/>
          <p14:tracePt t="122671" x="2362200" y="3187700"/>
          <p14:tracePt t="122675" x="2368550" y="3187700"/>
          <p14:tracePt t="122676" x="2368550" y="3194050"/>
          <p14:tracePt t="122681" x="2374900" y="3194050"/>
          <p14:tracePt t="122686" x="2379663" y="3200400"/>
          <p14:tracePt t="122691" x="2386013" y="3200400"/>
          <p14:tracePt t="122698" x="2392363" y="3205163"/>
          <p14:tracePt t="122706" x="2398713" y="3205163"/>
          <p14:tracePt t="122713" x="2403475" y="3205163"/>
          <p14:tracePt t="122721" x="2409825" y="3211513"/>
          <p14:tracePt t="122733" x="2416175" y="3211513"/>
          <p14:tracePt t="122740" x="2422525" y="3211513"/>
          <p14:tracePt t="122749" x="2427288" y="3211513"/>
          <p14:tracePt t="122764" x="2433638" y="3211513"/>
          <p14:tracePt t="122777" x="2439988" y="3211513"/>
          <p14:tracePt t="122812" x="2446338" y="3211513"/>
          <p14:tracePt t="122903" x="2452688" y="3211513"/>
          <p14:tracePt t="122913" x="2452688" y="3205163"/>
          <p14:tracePt t="122917" x="2457450" y="3205163"/>
          <p14:tracePt t="122945" x="2463800" y="3205163"/>
          <p14:tracePt t="122998" x="2463800" y="3200400"/>
          <p14:tracePt t="123003" x="2470150" y="3200400"/>
          <p14:tracePt t="123011" x="2476500" y="3200400"/>
          <p14:tracePt t="123015" x="2481263" y="3194050"/>
          <p14:tracePt t="123024" x="2493963" y="3187700"/>
          <p14:tracePt t="123028" x="2500313" y="3187700"/>
          <p14:tracePt t="123031" x="2500313" y="3181350"/>
          <p14:tracePt t="123035" x="2505075" y="3176588"/>
          <p14:tracePt t="123037" x="2511425" y="3176588"/>
          <p14:tracePt t="123041" x="2517775" y="3176588"/>
          <p14:tracePt t="123044" x="2517775" y="3170238"/>
          <p14:tracePt t="123046" x="2524125" y="3170238"/>
          <p14:tracePt t="123052" x="2530475" y="3170238"/>
          <p14:tracePt t="123054" x="2530475" y="3163888"/>
          <p14:tracePt t="123059" x="2535238" y="3163888"/>
          <p14:tracePt t="123075" x="2541588" y="3163888"/>
          <p14:tracePt t="123341" x="2541588" y="3157538"/>
          <p14:tracePt t="123359" x="2547938" y="3157538"/>
          <p14:tracePt t="123476" x="2554288" y="3157538"/>
          <p14:tracePt t="123498" x="2554288" y="3151188"/>
          <p14:tracePt t="123500" x="2559050" y="3151188"/>
          <p14:tracePt t="123509" x="2565400" y="3151188"/>
          <p14:tracePt t="123514" x="2571750" y="3151188"/>
          <p14:tracePt t="123516" x="2571750" y="3146425"/>
          <p14:tracePt t="123519" x="2578100" y="3146425"/>
          <p14:tracePt t="123520" x="2578100" y="3140075"/>
          <p14:tracePt t="123522" x="2582863" y="3140075"/>
          <p14:tracePt t="123525" x="2589213" y="3140075"/>
          <p14:tracePt t="123527" x="2595563" y="3133725"/>
          <p14:tracePt t="123531" x="2601913" y="3127375"/>
          <p14:tracePt t="123533" x="2606675" y="3122613"/>
          <p14:tracePt t="123535" x="2613025" y="3122613"/>
          <p14:tracePt t="123538" x="2619375" y="3116263"/>
          <p14:tracePt t="123539" x="2625725" y="3116263"/>
          <p14:tracePt t="123541" x="2632075" y="3109913"/>
          <p14:tracePt t="123544" x="2636838" y="3109913"/>
          <p14:tracePt t="123545" x="2643188" y="3103563"/>
          <p14:tracePt t="123548" x="2649538" y="3103563"/>
          <p14:tracePt t="123551" x="2660650" y="3098800"/>
          <p14:tracePt t="123552" x="2660650" y="3092450"/>
          <p14:tracePt t="123553" x="2667000" y="3092450"/>
          <p14:tracePt t="123554" x="2673350" y="3086100"/>
          <p14:tracePt t="123555" x="2679700" y="3086100"/>
          <p14:tracePt t="123557" x="2684463" y="3086100"/>
          <p14:tracePt t="123558" x="2690813" y="3079750"/>
          <p14:tracePt t="123560" x="2697163" y="3079750"/>
          <p14:tracePt t="123561" x="2703513" y="3073400"/>
          <p14:tracePt t="123562" x="2709863" y="3073400"/>
          <p14:tracePt t="123563" x="2714625" y="3073400"/>
          <p14:tracePt t="123565" x="2720975" y="3068638"/>
          <p14:tracePt t="123568" x="2738438" y="3055938"/>
          <p14:tracePt t="123569" x="2744788" y="3055938"/>
          <p14:tracePt t="123569" x="2751138" y="3049588"/>
          <p14:tracePt t="123571" x="2757488" y="3049588"/>
          <p14:tracePt t="123572" x="2762250" y="3044825"/>
          <p14:tracePt t="123572" x="2768600" y="3044825"/>
          <p14:tracePt t="123574" x="2774950" y="3044825"/>
          <p14:tracePt t="123574" x="2781300" y="3038475"/>
          <p14:tracePt t="123576" x="2787650" y="3038475"/>
          <p14:tracePt t="123577" x="2792413" y="3032125"/>
          <p14:tracePt t="123578" x="2798763" y="3025775"/>
          <p14:tracePt t="123581" x="2811463" y="3021013"/>
          <p14:tracePt t="123584" x="2835275" y="3014663"/>
          <p14:tracePt t="123585" x="2840038" y="3014663"/>
          <p14:tracePt t="123585" x="2846388" y="3008313"/>
          <p14:tracePt t="123586" x="2852738" y="3008313"/>
          <p14:tracePt t="123588" x="2859088" y="3001963"/>
          <p14:tracePt t="123588" x="2863850" y="3001963"/>
          <p14:tracePt t="123589" x="2870200" y="3001963"/>
          <p14:tracePt t="123590" x="2876550" y="2995613"/>
          <p14:tracePt t="123591" x="2882900" y="2995613"/>
          <p14:tracePt t="123593" x="2889250" y="2990850"/>
          <p14:tracePt t="123594" x="2894013" y="2990850"/>
          <p14:tracePt t="123594" x="2900363" y="2984500"/>
          <p14:tracePt t="123596" x="2906713" y="2984500"/>
          <p14:tracePt t="123598" x="2924175" y="2978150"/>
          <p14:tracePt t="123599" x="2930525" y="2971800"/>
          <p14:tracePt t="123600" x="2936875" y="2971800"/>
          <p14:tracePt t="123601" x="2941638" y="2967038"/>
          <p14:tracePt t="123601" x="2947988" y="2967038"/>
          <p14:tracePt t="123603" x="2954338" y="2967038"/>
          <p14:tracePt t="123604" x="2967038" y="2960688"/>
          <p14:tracePt t="123604" x="2971800" y="2960688"/>
          <p14:tracePt t="123605" x="2978150" y="2954338"/>
          <p14:tracePt t="123606" x="2990850" y="2954338"/>
          <p14:tracePt t="123607" x="2995613" y="2947988"/>
          <p14:tracePt t="123608" x="3001963" y="2943225"/>
          <p14:tracePt t="123609" x="3014663" y="2943225"/>
          <p14:tracePt t="123610" x="3019425" y="2936875"/>
          <p14:tracePt t="123612" x="3025775" y="2930525"/>
          <p14:tracePt t="123614" x="3043238" y="2924175"/>
          <p14:tracePt t="123615" x="3049588" y="2924175"/>
          <p14:tracePt t="123616" x="3062288" y="2919413"/>
          <p14:tracePt t="123619" x="3086100" y="2900363"/>
          <p14:tracePt t="123620" x="3092450" y="2900363"/>
          <p14:tracePt t="123620" x="3103563" y="2894013"/>
          <p14:tracePt t="123622" x="3109913" y="2889250"/>
          <p14:tracePt t="123623" x="3121025" y="2882900"/>
          <p14:tracePt t="123623" x="3133725" y="2876550"/>
          <p14:tracePt t="123624" x="3140075" y="2870200"/>
          <p14:tracePt t="123626" x="3151188" y="2865438"/>
          <p14:tracePt t="123627" x="3157538" y="2852738"/>
          <p14:tracePt t="123628" x="3175000" y="2846388"/>
          <p14:tracePt t="123629" x="3181350" y="2835275"/>
          <p14:tracePt t="123631" x="3205163" y="2822575"/>
          <p14:tracePt t="123632" x="3211513" y="2811463"/>
          <p14:tracePt t="123633" x="3224213" y="2805113"/>
          <p14:tracePt t="123634" x="3235325" y="2798763"/>
          <p14:tracePt t="123636" x="3259138" y="2774950"/>
          <p14:tracePt t="123636" x="3271838" y="2768600"/>
          <p14:tracePt t="123638" x="3276600" y="2757488"/>
          <p14:tracePt t="123638" x="3289300" y="2744788"/>
          <p14:tracePt t="123639" x="3300413" y="2738438"/>
          <p14:tracePt t="123640" x="3313113" y="2727325"/>
          <p14:tracePt t="123641" x="3319463" y="2720975"/>
          <p14:tracePt t="123643" x="3330575" y="2709863"/>
          <p14:tracePt t="123643" x="3336925" y="2703513"/>
          <p14:tracePt t="123644" x="3349625" y="2690813"/>
          <p14:tracePt t="123646" x="3354388" y="2679700"/>
          <p14:tracePt t="123647" x="3373438" y="2667000"/>
          <p14:tracePt t="123648" x="3378200" y="2662238"/>
          <p14:tracePt t="123649" x="3384550" y="2649538"/>
          <p14:tracePt t="123650" x="3397250" y="2643188"/>
          <p14:tracePt t="123652" x="3421063" y="2613025"/>
          <p14:tracePt t="123653" x="3427413" y="2608263"/>
          <p14:tracePt t="123654" x="3438525" y="2595563"/>
          <p14:tracePt t="123654" x="3444875" y="2584450"/>
          <p14:tracePt t="123656" x="3455988" y="2578100"/>
          <p14:tracePt t="123656" x="3462338" y="2565400"/>
          <p14:tracePt t="123658" x="3475038" y="2554288"/>
          <p14:tracePt t="123659" x="3479800" y="2547938"/>
          <p14:tracePt t="123659" x="3486150" y="2535238"/>
          <p14:tracePt t="123660" x="3498850" y="2530475"/>
          <p14:tracePt t="123662" x="3505200" y="2517775"/>
          <p14:tracePt t="123664" x="3516313" y="2500313"/>
          <p14:tracePt t="123665" x="3522663" y="2493963"/>
          <p14:tracePt t="123666" x="3529013" y="2487613"/>
          <p14:tracePt t="123667" x="3540125" y="2476500"/>
          <p14:tracePt t="123669" x="3552825" y="2457450"/>
          <p14:tracePt t="123670" x="3557588" y="2446338"/>
          <p14:tracePt t="123670" x="3563938" y="2439988"/>
          <p14:tracePt t="123671" x="3576638" y="2428875"/>
          <p14:tracePt t="123672" x="3582988" y="2422525"/>
          <p14:tracePt t="123674" x="3587750" y="2416175"/>
          <p14:tracePt t="123675" x="3594100" y="2409825"/>
          <p14:tracePt t="123675" x="3600450" y="2398713"/>
          <p14:tracePt t="123676" x="3606800" y="2392363"/>
          <p14:tracePt t="123678" x="3611563" y="2386013"/>
          <p14:tracePt t="123678" x="3617913" y="2379663"/>
          <p14:tracePt t="123680" x="3617913" y="2374900"/>
          <p14:tracePt t="123681" x="3624263" y="2368550"/>
          <p14:tracePt t="123683" x="3635375" y="2351088"/>
          <p14:tracePt t="123683" x="3641725" y="2344738"/>
          <p14:tracePt t="123685" x="3648075" y="2338388"/>
          <p14:tracePt t="123686" x="3660775" y="2327275"/>
          <p14:tracePt t="123688" x="3665538" y="2314575"/>
          <p14:tracePt t="123688" x="3671888" y="2308225"/>
          <p14:tracePt t="123689" x="3671888" y="2301875"/>
          <p14:tracePt t="123691" x="3678238" y="2297113"/>
          <p14:tracePt t="123691" x="3684588" y="2290763"/>
          <p14:tracePt t="123693" x="3689350" y="2284413"/>
          <p14:tracePt t="123694" x="3695700" y="2278063"/>
          <p14:tracePt t="123694" x="3702050" y="2273300"/>
          <p14:tracePt t="123696" x="3702050" y="2260600"/>
          <p14:tracePt t="123698" x="3713163" y="2249488"/>
          <p14:tracePt t="123699" x="3719513" y="2243138"/>
          <p14:tracePt t="123700" x="3719513" y="2236788"/>
          <p14:tracePt t="123701" x="3725863" y="2230438"/>
          <p14:tracePt t="123702" x="3732213" y="2224088"/>
          <p14:tracePt t="123703" x="3736975" y="2219325"/>
          <p14:tracePt t="123704" x="3736975" y="2212975"/>
          <p14:tracePt t="123704" x="3743325" y="2206625"/>
          <p14:tracePt t="123706" x="3743325" y="2200275"/>
          <p14:tracePt t="123707" x="3749675" y="2195513"/>
          <p14:tracePt t="123708" x="3756025" y="2189163"/>
          <p14:tracePt t="123710" x="3756025" y="2182813"/>
          <p14:tracePt t="123711" x="3762375" y="2176463"/>
          <p14:tracePt t="123712" x="3762375" y="2171700"/>
          <p14:tracePt t="123713" x="3767138" y="2165350"/>
          <p14:tracePt t="123714" x="3767138" y="2159000"/>
          <p14:tracePt t="123715" x="3773488" y="2152650"/>
          <p14:tracePt t="123716" x="3773488" y="2147888"/>
          <p14:tracePt t="123720" x="3779838" y="2135188"/>
          <p14:tracePt t="123721" x="3779838" y="2128838"/>
          <p14:tracePt t="123722" x="3786188" y="2122488"/>
          <p14:tracePt t="123723" x="3786188" y="2117725"/>
          <p14:tracePt t="123724" x="3786188" y="2111375"/>
          <p14:tracePt t="123724" x="3790950" y="2111375"/>
          <p14:tracePt t="123726" x="3790950" y="2105025"/>
          <p14:tracePt t="123727" x="3790950" y="2098675"/>
          <p14:tracePt t="123729" x="3790950" y="2093913"/>
          <p14:tracePt t="123730" x="3790950" y="2087563"/>
          <p14:tracePt t="123731" x="3790950" y="2081213"/>
          <p14:tracePt t="123732" x="3790950" y="2074863"/>
          <p14:tracePt t="123734" x="3790950" y="2070100"/>
          <p14:tracePt t="123735" x="3790950" y="2063750"/>
          <p14:tracePt t="123737" x="3790950" y="2057400"/>
          <p14:tracePt t="123739" x="3790950" y="2051050"/>
          <p14:tracePt t="123740" x="3790950" y="2044700"/>
          <p14:tracePt t="123741" x="3790950" y="2039938"/>
          <p14:tracePt t="123743" x="3786188" y="2033588"/>
          <p14:tracePt t="123745" x="3786188" y="2027238"/>
          <p14:tracePt t="123746" x="3786188" y="2020888"/>
          <p14:tracePt t="123748" x="3779838" y="2016125"/>
          <p14:tracePt t="123750" x="3779838" y="2009775"/>
          <p14:tracePt t="123751" x="3773488" y="2003425"/>
          <p14:tracePt t="123752" x="3773488" y="1997075"/>
          <p14:tracePt t="123753" x="3767138" y="1997075"/>
          <p14:tracePt t="123754" x="3767138" y="1992313"/>
          <p14:tracePt t="123754" x="3762375" y="1985963"/>
          <p14:tracePt t="123758" x="3756025" y="1979613"/>
          <p14:tracePt t="123759" x="3756025" y="1973263"/>
          <p14:tracePt t="123760" x="3749675" y="1973263"/>
          <p14:tracePt t="123762" x="3743325" y="1966913"/>
          <p14:tracePt t="123764" x="3743325" y="1962150"/>
          <p14:tracePt t="123765" x="3736975" y="1955800"/>
          <p14:tracePt t="123767" x="3732213" y="1955800"/>
          <p14:tracePt t="123768" x="3732213" y="1949450"/>
          <p14:tracePt t="123769" x="3725863" y="1949450"/>
          <p14:tracePt t="123770" x="3725863" y="1943100"/>
          <p14:tracePt t="123771" x="3719513" y="1943100"/>
          <p14:tracePt t="123773" x="3713163" y="1938338"/>
          <p14:tracePt t="123775" x="3708400" y="1938338"/>
          <p14:tracePt t="123776" x="3702050" y="1931988"/>
          <p14:tracePt t="123778" x="3695700" y="1931988"/>
          <p14:tracePt t="123779" x="3695700" y="1925638"/>
          <p14:tracePt t="123780" x="3689350" y="1925638"/>
          <p14:tracePt t="123784" x="3678238" y="1919288"/>
          <p14:tracePt t="123785" x="3671888" y="1919288"/>
          <p14:tracePt t="123787" x="3665538" y="1914525"/>
          <p14:tracePt t="123788" x="3660775" y="1914525"/>
          <p14:tracePt t="123789" x="3654425" y="1914525"/>
          <p14:tracePt t="123791" x="3648075" y="1914525"/>
          <p14:tracePt t="123792" x="3641725" y="1914525"/>
          <p14:tracePt t="123793" x="3635375" y="1908175"/>
          <p14:tracePt t="123795" x="3630613" y="1908175"/>
          <p14:tracePt t="123796" x="3624263" y="1908175"/>
          <p14:tracePt t="123798" x="3617913" y="1908175"/>
          <p14:tracePt t="123799" x="3611563" y="1908175"/>
          <p14:tracePt t="123802" x="3594100" y="1908175"/>
          <p14:tracePt t="123803" x="3587750" y="1908175"/>
          <p14:tracePt t="123803" x="3582988" y="1901825"/>
          <p14:tracePt t="123805" x="3576638" y="1901825"/>
          <p14:tracePt t="123806" x="3570288" y="1901825"/>
          <p14:tracePt t="123806" x="3563938" y="1901825"/>
          <p14:tracePt t="123808" x="3557588" y="1901825"/>
          <p14:tracePt t="123809" x="3552825" y="1901825"/>
          <p14:tracePt t="123810" x="3540125" y="1901825"/>
          <p14:tracePt t="123812" x="3533775" y="1901825"/>
          <p14:tracePt t="123813" x="3522663" y="1901825"/>
          <p14:tracePt t="123815" x="3516313" y="1901825"/>
          <p14:tracePt t="123817" x="3505200" y="1901825"/>
          <p14:tracePt t="123818" x="3498850" y="1901825"/>
          <p14:tracePt t="123819" x="3492500" y="1901825"/>
          <p14:tracePt t="123820" x="3486150" y="1901825"/>
          <p14:tracePt t="123821" x="3479800" y="1908175"/>
          <p14:tracePt t="123822" x="3468688" y="1908175"/>
          <p14:tracePt t="123823" x="3462338" y="1908175"/>
          <p14:tracePt t="123824" x="3455988" y="1908175"/>
          <p14:tracePt t="123824" x="3451225" y="1908175"/>
          <p14:tracePt t="123826" x="3438525" y="1914525"/>
          <p14:tracePt t="123827" x="3432175" y="1914525"/>
          <p14:tracePt t="123827" x="3427413" y="1914525"/>
          <p14:tracePt t="123829" x="3421063" y="1914525"/>
          <p14:tracePt t="123830" x="3421063" y="1919288"/>
          <p14:tracePt t="123831" x="3408363" y="1919288"/>
          <p14:tracePt t="123832" x="3403600" y="1919288"/>
          <p14:tracePt t="123833" x="3397250" y="1925638"/>
          <p14:tracePt t="123833" x="3384550" y="1925638"/>
          <p14:tracePt t="123835" x="3378200" y="1925638"/>
          <p14:tracePt t="123835" x="3373438" y="1931988"/>
          <p14:tracePt t="123837" x="3367088" y="1931988"/>
          <p14:tracePt t="123838" x="3360738" y="1938338"/>
          <p14:tracePt t="123839" x="3354388" y="1938338"/>
          <p14:tracePt t="123840" x="3343275" y="1938338"/>
          <p14:tracePt t="123840" x="3336925" y="1943100"/>
          <p14:tracePt t="123842" x="3330575" y="1943100"/>
          <p14:tracePt t="123843" x="3325813" y="1949450"/>
          <p14:tracePt t="123844" x="3313113" y="1949450"/>
          <p14:tracePt t="123845" x="3306763" y="1955800"/>
          <p14:tracePt t="123846" x="3300413" y="1955800"/>
          <p14:tracePt t="123847" x="3289300" y="1962150"/>
          <p14:tracePt t="123848" x="3282950" y="1966913"/>
          <p14:tracePt t="123850" x="3265488" y="1966913"/>
          <p14:tracePt t="123851" x="3259138" y="1973263"/>
          <p14:tracePt t="123851" x="3252788" y="1979613"/>
          <p14:tracePt t="123852" x="3248025" y="1979613"/>
          <p14:tracePt t="123853" x="3235325" y="1985963"/>
          <p14:tracePt t="123854" x="3224213" y="1992313"/>
          <p14:tracePt t="123855" x="3217863" y="1992313"/>
          <p14:tracePt t="123856" x="3211513" y="1997075"/>
          <p14:tracePt t="123857" x="3198813" y="2003425"/>
          <p14:tracePt t="123859" x="3194050" y="2003425"/>
          <p14:tracePt t="123860" x="3187700" y="2009775"/>
          <p14:tracePt t="123860" x="3181350" y="2009775"/>
          <p14:tracePt t="123862" x="3175000" y="2016125"/>
          <p14:tracePt t="123864" x="3157538" y="2020888"/>
          <p14:tracePt t="123865" x="3151188" y="2027238"/>
          <p14:tracePt t="123867" x="3133725" y="2033588"/>
          <p14:tracePt t="123869" x="3127375" y="2039938"/>
          <p14:tracePt t="123870" x="3121025" y="2039938"/>
          <p14:tracePt t="123870" x="3116263" y="2044700"/>
          <p14:tracePt t="123872" x="3103563" y="2044700"/>
          <p14:tracePt t="123873" x="3097213" y="2051050"/>
          <p14:tracePt t="123874" x="3092450" y="2051050"/>
          <p14:tracePt t="123874" x="3086100" y="2057400"/>
          <p14:tracePt t="123875" x="3079750" y="2057400"/>
          <p14:tracePt t="123876" x="3073400" y="2063750"/>
          <p14:tracePt t="123877" x="3068638" y="2070100"/>
          <p14:tracePt t="123879" x="3062288" y="2070100"/>
          <p14:tracePt t="123880" x="3055938" y="2070100"/>
          <p14:tracePt t="123881" x="3049588" y="2074863"/>
          <p14:tracePt t="123882" x="3043238" y="2074863"/>
          <p14:tracePt t="123883" x="3038475" y="2081213"/>
          <p14:tracePt t="123885" x="3025775" y="2087563"/>
          <p14:tracePt t="123885" x="3019425" y="2087563"/>
          <p14:tracePt t="123886" x="3019425" y="2093913"/>
          <p14:tracePt t="123887" x="3014663" y="2093913"/>
          <p14:tracePt t="123889" x="3008313" y="2093913"/>
          <p14:tracePt t="123890" x="3001963" y="2098675"/>
          <p14:tracePt t="123891" x="2995613" y="2098675"/>
          <p14:tracePt t="123892" x="2990850" y="2098675"/>
          <p14:tracePt t="123893" x="2984500" y="2105025"/>
          <p14:tracePt t="123894" x="2978150" y="2105025"/>
          <p14:tracePt t="123894" x="2978150" y="2111375"/>
          <p14:tracePt t="123896" x="2971800" y="2111375"/>
          <p14:tracePt t="123898" x="2967038" y="2111375"/>
          <p14:tracePt t="123899" x="2960688" y="2111375"/>
          <p14:tracePt t="123900" x="2954338" y="2117725"/>
          <p14:tracePt t="123904" x="2941638" y="2122488"/>
          <p14:tracePt t="123906" x="2936875" y="2122488"/>
          <p14:tracePt t="123907" x="2936875" y="2128838"/>
          <p14:tracePt t="123907" x="2930525" y="2128838"/>
          <p14:tracePt t="123910" x="2924175" y="2128838"/>
          <p14:tracePt t="123912" x="2917825" y="2135188"/>
          <p14:tracePt t="123918" x="2906713" y="2141538"/>
          <p14:tracePt t="123920" x="2900363" y="2141538"/>
          <p14:tracePt t="123921" x="2900363" y="2147888"/>
          <p14:tracePt t="123923" x="2894013" y="2147888"/>
          <p14:tracePt t="123925" x="2894013" y="2152650"/>
          <p14:tracePt t="123926" x="2889250" y="2152650"/>
          <p14:tracePt t="123929" x="2882900" y="2159000"/>
          <p14:tracePt t="123933" x="2876550" y="2165350"/>
          <p14:tracePt t="123936" x="2870200" y="2171700"/>
          <p14:tracePt t="123939" x="2863850" y="2176463"/>
          <p14:tracePt t="123942" x="2863850" y="2182813"/>
          <p14:tracePt t="123943" x="2859088" y="2182813"/>
          <p14:tracePt t="123945" x="2859088" y="2189163"/>
          <p14:tracePt t="123947" x="2852738" y="2195513"/>
          <p14:tracePt t="123950" x="2852738" y="2200275"/>
          <p14:tracePt t="123953" x="2846388" y="2206625"/>
          <p14:tracePt t="123955" x="2840038" y="2212975"/>
          <p14:tracePt t="123957" x="2840038" y="2219325"/>
          <p14:tracePt t="123960" x="2835275" y="2224088"/>
          <p14:tracePt t="123961" x="2835275" y="2230438"/>
          <p14:tracePt t="123964" x="2828925" y="2236788"/>
          <p14:tracePt t="123965" x="2828925" y="2243138"/>
          <p14:tracePt t="123967" x="2828925" y="2249488"/>
          <p14:tracePt t="123968" x="2822575" y="2254250"/>
          <p14:tracePt t="123970" x="2822575" y="2260600"/>
          <p14:tracePt t="123971" x="2822575" y="2266950"/>
          <p14:tracePt t="123973" x="2822575" y="2273300"/>
          <p14:tracePt t="123974" x="2816225" y="2273300"/>
          <p14:tracePt t="123975" x="2816225" y="2278063"/>
          <p14:tracePt t="123976" x="2816225" y="2284413"/>
          <p14:tracePt t="123978" x="2816225" y="2290763"/>
          <p14:tracePt t="123979" x="2816225" y="2297113"/>
          <p14:tracePt t="123981" x="2816225" y="2301875"/>
          <p14:tracePt t="123984" x="2811463" y="2308225"/>
          <p14:tracePt t="123985" x="2811463" y="2314575"/>
          <p14:tracePt t="123987" x="2811463" y="2320925"/>
          <p14:tracePt t="123988" x="2811463" y="2327275"/>
          <p14:tracePt t="123990" x="2811463" y="2332038"/>
          <p14:tracePt t="123993" x="2811463" y="2338388"/>
          <p14:tracePt t="123995" x="2811463" y="2344738"/>
          <p14:tracePt t="123998" x="2811463" y="2351088"/>
          <p14:tracePt t="124000" x="2811463" y="2355850"/>
          <p14:tracePt t="124002" x="2811463" y="2362200"/>
          <p14:tracePt t="124006" x="2811463" y="2368550"/>
          <p14:tracePt t="124008" x="2811463" y="2374900"/>
          <p14:tracePt t="124011" x="2811463" y="2379663"/>
          <p14:tracePt t="124015" x="2811463" y="2386013"/>
          <p14:tracePt t="124018" x="2811463" y="2392363"/>
          <p14:tracePt t="124021" x="2811463" y="2398713"/>
          <p14:tracePt t="124024" x="2811463" y="2405063"/>
          <p14:tracePt t="124026" x="2816225" y="2405063"/>
          <p14:tracePt t="124027" x="2816225" y="2409825"/>
          <p14:tracePt t="124030" x="2816225" y="2416175"/>
          <p14:tracePt t="124032" x="2822575" y="2416175"/>
          <p14:tracePt t="124033" x="2822575" y="2422525"/>
          <p14:tracePt t="124036" x="2822575" y="2428875"/>
          <p14:tracePt t="124037" x="2828925" y="2428875"/>
          <p14:tracePt t="124039" x="2828925" y="2433638"/>
          <p14:tracePt t="124041" x="2835275" y="2433638"/>
          <p14:tracePt t="124042" x="2835275" y="2439988"/>
          <p14:tracePt t="124045" x="2840038" y="2446338"/>
          <p14:tracePt t="124047" x="2840038" y="2452688"/>
          <p14:tracePt t="124049" x="2846388" y="2452688"/>
          <p14:tracePt t="124051" x="2852738" y="2457450"/>
          <p14:tracePt t="124053" x="2852738" y="2463800"/>
          <p14:tracePt t="124054" x="2859088" y="2463800"/>
          <p14:tracePt t="124056" x="2863850" y="2470150"/>
          <p14:tracePt t="124059" x="2870200" y="2476500"/>
          <p14:tracePt t="124061" x="2876550" y="2476500"/>
          <p14:tracePt t="124062" x="2876550" y="2481263"/>
          <p14:tracePt t="124064" x="2882900" y="2481263"/>
          <p14:tracePt t="124066" x="2889250" y="2487613"/>
          <p14:tracePt t="124068" x="2894013" y="2493963"/>
          <p14:tracePt t="124070" x="2900363" y="2493963"/>
          <p14:tracePt t="124072" x="2906713" y="2500313"/>
          <p14:tracePt t="124074" x="2913063" y="2500313"/>
          <p14:tracePt t="124076" x="2917825" y="2506663"/>
          <p14:tracePt t="124078" x="2924175" y="2506663"/>
          <p14:tracePt t="124081" x="2936875" y="2511425"/>
          <p14:tracePt t="124083" x="2941638" y="2511425"/>
          <p14:tracePt t="124085" x="2947988" y="2511425"/>
          <p14:tracePt t="124087" x="2954338" y="2511425"/>
          <p14:tracePt t="124088" x="2960688" y="2511425"/>
          <p14:tracePt t="124089" x="2967038" y="2511425"/>
          <p14:tracePt t="124091" x="2971800" y="2511425"/>
          <p14:tracePt t="124092" x="2978150" y="2511425"/>
          <p14:tracePt t="124094" x="2984500" y="2511425"/>
          <p14:tracePt t="124095" x="2990850" y="2511425"/>
          <p14:tracePt t="124096" x="2995613" y="2511425"/>
          <p14:tracePt t="124102" x="3025775" y="2511425"/>
          <p14:tracePt t="124103" x="3038475" y="2511425"/>
          <p14:tracePt t="124103" x="3043238" y="2511425"/>
          <p14:tracePt t="124105" x="3049588" y="2506663"/>
          <p14:tracePt t="124106" x="3055938" y="2506663"/>
          <p14:tracePt t="124107" x="3062288" y="2506663"/>
          <p14:tracePt t="124108" x="3068638" y="2506663"/>
          <p14:tracePt t="124109" x="3079750" y="2500313"/>
          <p14:tracePt t="124110" x="3086100" y="2500313"/>
          <p14:tracePt t="124111" x="3092450" y="2500313"/>
          <p14:tracePt t="124111" x="3103563" y="2500313"/>
          <p14:tracePt t="124114" x="3116263" y="2493963"/>
          <p14:tracePt t="124115" x="3127375" y="2493963"/>
          <p14:tracePt t="124116" x="3133725" y="2493963"/>
          <p14:tracePt t="124116" x="3146425" y="2487613"/>
          <p14:tracePt t="124118" x="3151188" y="2487613"/>
          <p14:tracePt t="124119" x="3157538" y="2487613"/>
          <p14:tracePt t="124120" x="3170238" y="2481263"/>
          <p14:tracePt t="124121" x="3181350" y="2481263"/>
          <p14:tracePt t="124122" x="3187700" y="2481263"/>
          <p14:tracePt t="124123" x="3198813" y="2476500"/>
          <p14:tracePt t="124124" x="3211513" y="2476500"/>
          <p14:tracePt t="124125" x="3217863" y="2470150"/>
          <p14:tracePt t="124126" x="3228975" y="2470150"/>
          <p14:tracePt t="124127" x="3235325" y="2463800"/>
          <p14:tracePt t="124128" x="3248025" y="2463800"/>
          <p14:tracePt t="124129" x="3259138" y="2463800"/>
          <p14:tracePt t="124131" x="3282950" y="2457450"/>
          <p14:tracePt t="124134" x="3319463" y="2446338"/>
          <p14:tracePt t="124134" x="3325813" y="2446338"/>
          <p14:tracePt t="124136" x="3336925" y="2439988"/>
          <p14:tracePt t="124137" x="3349625" y="2433638"/>
          <p14:tracePt t="124138" x="3360738" y="2433638"/>
          <p14:tracePt t="124139" x="3373438" y="2428875"/>
          <p14:tracePt t="124140" x="3390900" y="2422525"/>
          <p14:tracePt t="124140" x="3397250" y="2422525"/>
          <p14:tracePt t="124142" x="3408363" y="2416175"/>
          <p14:tracePt t="124143" x="3421063" y="2416175"/>
          <p14:tracePt t="124144" x="3432175" y="2409825"/>
          <p14:tracePt t="124144" x="3444875" y="2409825"/>
          <p14:tracePt t="124146" x="3468688" y="2398713"/>
          <p14:tracePt t="124147" x="3479800" y="2398713"/>
          <p14:tracePt t="124148" x="3492500" y="2392363"/>
          <p14:tracePt t="124149" x="3505200" y="2386013"/>
          <p14:tracePt t="124151" x="3529013" y="2379663"/>
          <p14:tracePt t="124152" x="3552825" y="2368550"/>
          <p14:tracePt t="124154" x="3563938" y="2368550"/>
          <p14:tracePt t="124154" x="3576638" y="2362200"/>
          <p14:tracePt t="124156" x="3587750" y="2355850"/>
          <p14:tracePt t="124156" x="3600450" y="2351088"/>
          <p14:tracePt t="124158" x="3611563" y="2351088"/>
          <p14:tracePt t="124158" x="3624263" y="2344738"/>
          <p14:tracePt t="124160" x="3635375" y="2338388"/>
          <p14:tracePt t="124160" x="3648075" y="2332038"/>
          <p14:tracePt t="124162" x="3660775" y="2327275"/>
          <p14:tracePt t="124164" x="3684588" y="2314575"/>
          <p14:tracePt t="124165" x="3695700" y="2308225"/>
          <p14:tracePt t="124166" x="3708400" y="2301875"/>
          <p14:tracePt t="124168" x="3732213" y="2290763"/>
          <p14:tracePt t="124169" x="3749675" y="2284413"/>
          <p14:tracePt t="124169" x="3762375" y="2278063"/>
          <p14:tracePt t="124170" x="3773488" y="2273300"/>
          <p14:tracePt t="124172" x="3786188" y="2266950"/>
          <p14:tracePt t="124173" x="3797300" y="2260600"/>
          <p14:tracePt t="124174" x="3803650" y="2249488"/>
          <p14:tracePt t="124175" x="3821113" y="2249488"/>
          <p14:tracePt t="124176" x="3833813" y="2236788"/>
          <p14:tracePt t="124177" x="3844925" y="2230438"/>
          <p14:tracePt t="124178" x="3851275" y="2224088"/>
          <p14:tracePt t="124179" x="3863975" y="2219325"/>
          <p14:tracePt t="124180" x="3875088" y="2212975"/>
          <p14:tracePt t="124181" x="3887788" y="2212975"/>
          <p14:tracePt t="124182" x="3892550" y="2200275"/>
          <p14:tracePt t="124183" x="3898900" y="2195513"/>
          <p14:tracePt t="124184" x="3911600" y="2189163"/>
          <p14:tracePt t="124185" x="3916363" y="2189163"/>
          <p14:tracePt t="124186" x="3922713" y="2182813"/>
          <p14:tracePt t="124187" x="3935413" y="2176463"/>
          <p14:tracePt t="124188" x="3941763" y="2171700"/>
          <p14:tracePt t="124188" x="3946525" y="2165350"/>
          <p14:tracePt t="124190" x="3952875" y="2159000"/>
          <p14:tracePt t="124190" x="3965575" y="2159000"/>
          <p14:tracePt t="124192" x="3970338" y="2152650"/>
          <p14:tracePt t="124193" x="3976688" y="2147888"/>
          <p14:tracePt t="124194" x="3983038" y="2141538"/>
          <p14:tracePt t="124195" x="3989388" y="2141538"/>
          <p14:tracePt t="124196" x="3994150" y="2135188"/>
          <p14:tracePt t="124200" x="4013200" y="2122488"/>
          <p14:tracePt t="124201" x="4019550" y="2117725"/>
          <p14:tracePt t="124205" x="4030663" y="2105025"/>
          <p14:tracePt t="124206" x="4030663" y="2098675"/>
          <p14:tracePt t="124206" x="4037013" y="2098675"/>
          <p14:tracePt t="124208" x="4037013" y="2093913"/>
          <p14:tracePt t="124209" x="4043363" y="2093913"/>
          <p14:tracePt t="124210" x="4043363" y="2087563"/>
          <p14:tracePt t="124215" x="4048125" y="2074863"/>
          <p14:tracePt t="124218" x="4048125" y="2070100"/>
          <p14:tracePt t="124220" x="4048125" y="2063750"/>
          <p14:tracePt t="124223" x="4048125" y="2057400"/>
          <p14:tracePt t="124227" x="4048125" y="2051050"/>
          <p14:tracePt t="124231" x="4048125" y="2044700"/>
          <p14:tracePt t="124235" x="4043363" y="2039938"/>
          <p14:tracePt t="124236" x="4037013" y="2033588"/>
          <p14:tracePt t="124239" x="4030663" y="2027238"/>
          <p14:tracePt t="124241" x="4024313" y="2020888"/>
          <p14:tracePt t="124244" x="4019550" y="2016125"/>
          <p14:tracePt t="124245" x="4013200" y="2016125"/>
          <p14:tracePt t="124246" x="4013200" y="2009775"/>
          <p14:tracePt t="124247" x="4006850" y="2009775"/>
          <p14:tracePt t="124248" x="4006850" y="2003425"/>
          <p14:tracePt t="124251" x="3994150" y="1997075"/>
          <p14:tracePt t="124252" x="3989388" y="1997075"/>
          <p14:tracePt t="124253" x="3983038" y="1992313"/>
          <p14:tracePt t="124253" x="3976688" y="1992313"/>
          <p14:tracePt t="124255" x="3970338" y="1985963"/>
          <p14:tracePt t="124257" x="3965575" y="1979613"/>
          <p14:tracePt t="124258" x="3959225" y="1979613"/>
          <p14:tracePt t="124259" x="3952875" y="1979613"/>
          <p14:tracePt t="124260" x="3946525" y="1973263"/>
          <p14:tracePt t="124261" x="3941763" y="1973263"/>
          <p14:tracePt t="124262" x="3935413" y="1973263"/>
          <p14:tracePt t="124264" x="3922713" y="1966913"/>
          <p14:tracePt t="124266" x="3911600" y="1966913"/>
          <p14:tracePt t="124268" x="3898900" y="1962150"/>
          <p14:tracePt t="124268" x="3892550" y="1962150"/>
          <p14:tracePt t="124270" x="3887788" y="1962150"/>
          <p14:tracePt t="124270" x="3875088" y="1962150"/>
          <p14:tracePt t="124271" x="3868738" y="1955800"/>
          <p14:tracePt t="124273" x="3863975" y="1955800"/>
          <p14:tracePt t="124274" x="3851275" y="1955800"/>
          <p14:tracePt t="124276" x="3833813" y="1955800"/>
          <p14:tracePt t="124276" x="3827463" y="1949450"/>
          <p14:tracePt t="124278" x="3821113" y="1949450"/>
          <p14:tracePt t="124279" x="3810000" y="1949450"/>
          <p14:tracePt t="124281" x="3790950" y="1949450"/>
          <p14:tracePt t="124283" x="3767138" y="1949450"/>
          <p14:tracePt t="124283" x="3762375" y="1949450"/>
          <p14:tracePt t="124285" x="3749675" y="1949450"/>
          <p14:tracePt t="124285" x="3736975" y="1949450"/>
          <p14:tracePt t="124287" x="3725863" y="1949450"/>
          <p14:tracePt t="124288" x="3708400" y="1949450"/>
          <p14:tracePt t="124289" x="3702050" y="1949450"/>
          <p14:tracePt t="124290" x="3689350" y="1949450"/>
          <p14:tracePt t="124291" x="3678238" y="1949450"/>
          <p14:tracePt t="124292" x="3665538" y="1949450"/>
          <p14:tracePt t="124292" x="3654425" y="1949450"/>
          <p14:tracePt t="124294" x="3641725" y="1949450"/>
          <p14:tracePt t="124295" x="3630613" y="1949450"/>
          <p14:tracePt t="124297" x="3611563" y="1949450"/>
          <p14:tracePt t="124298" x="3600450" y="1949450"/>
          <p14:tracePt t="124300" x="3570288" y="1949450"/>
          <p14:tracePt t="124301" x="3552825" y="1949450"/>
          <p14:tracePt t="124302" x="3540125" y="1949450"/>
          <p14:tracePt t="124303" x="3529013" y="1949450"/>
          <p14:tracePt t="124304" x="3516313" y="1949450"/>
          <p14:tracePt t="124305" x="3505200" y="1949450"/>
          <p14:tracePt t="124305" x="3486150" y="1949450"/>
          <p14:tracePt t="124307" x="3475038" y="1949450"/>
          <p14:tracePt t="124308" x="3462338" y="1949450"/>
          <p14:tracePt t="124309" x="3451225" y="1949450"/>
          <p14:tracePt t="124310" x="3438525" y="1955800"/>
          <p14:tracePt t="124311" x="3427413" y="1955800"/>
          <p14:tracePt t="124312" x="3414713" y="1955800"/>
          <p14:tracePt t="124314" x="3390900" y="1955800"/>
          <p14:tracePt t="124315" x="3378200" y="1962150"/>
          <p14:tracePt t="124316" x="3367088" y="1962150"/>
          <p14:tracePt t="124316" x="3354388" y="1962150"/>
          <p14:tracePt t="124317" x="3336925" y="1962150"/>
          <p14:tracePt t="124318" x="3325813" y="1962150"/>
          <p14:tracePt t="124320" x="3313113" y="1966913"/>
          <p14:tracePt t="124320" x="3300413" y="1966913"/>
          <p14:tracePt t="124321" x="3289300" y="1966913"/>
          <p14:tracePt t="124322" x="3276600" y="1966913"/>
          <p14:tracePt t="124323" x="3265488" y="1973263"/>
          <p14:tracePt t="124324" x="3252788" y="1973263"/>
          <p14:tracePt t="124325" x="3241675" y="1973263"/>
          <p14:tracePt t="124326" x="3228975" y="1973263"/>
          <p14:tracePt t="124328" x="3217863" y="1979613"/>
          <p14:tracePt t="124329" x="3205163" y="1979613"/>
          <p14:tracePt t="124330" x="3194050" y="1979613"/>
          <p14:tracePt t="124331" x="3181350" y="1985963"/>
          <p14:tracePt t="124332" x="3163888" y="1985963"/>
          <p14:tracePt t="124333" x="3151188" y="1985963"/>
          <p14:tracePt t="124334" x="3146425" y="1992313"/>
          <p14:tracePt t="124334" x="3133725" y="1992313"/>
          <p14:tracePt t="124335" x="3121025" y="1992313"/>
          <p14:tracePt t="124336" x="3103563" y="1997075"/>
          <p14:tracePt t="124338" x="3092450" y="1997075"/>
          <p14:tracePt t="124338" x="3086100" y="1997075"/>
          <p14:tracePt t="124339" x="3073400" y="2003425"/>
          <p14:tracePt t="124340" x="3062288" y="2003425"/>
          <p14:tracePt t="124342" x="3055938" y="2003425"/>
          <p14:tracePt t="124344" x="3043238" y="2009775"/>
          <p14:tracePt t="124345" x="3032125" y="2009775"/>
          <p14:tracePt t="124346" x="3025775" y="2009775"/>
          <p14:tracePt t="124347" x="3014663" y="2016125"/>
          <p14:tracePt t="124348" x="2995613" y="2016125"/>
          <p14:tracePt t="124350" x="2978150" y="2020888"/>
          <p14:tracePt t="124351" x="2971800" y="2020888"/>
          <p14:tracePt t="124352" x="2967038" y="2020888"/>
          <p14:tracePt t="124353" x="2954338" y="2027238"/>
          <p14:tracePt t="124354" x="2941638" y="2027238"/>
          <p14:tracePt t="124356" x="2936875" y="2033588"/>
          <p14:tracePt t="124357" x="2930525" y="2033588"/>
          <p14:tracePt t="124358" x="2924175" y="2033588"/>
          <p14:tracePt t="124359" x="2917825" y="2033588"/>
          <p14:tracePt t="124360" x="2913063" y="2039938"/>
          <p14:tracePt t="124361" x="2906713" y="2039938"/>
          <p14:tracePt t="124362" x="2900363" y="2044700"/>
          <p14:tracePt t="124364" x="2889250" y="2044700"/>
          <p14:tracePt t="124365" x="2882900" y="2051050"/>
          <p14:tracePt t="124367" x="2876550" y="2051050"/>
          <p14:tracePt t="124368" x="2870200" y="2057400"/>
          <p14:tracePt t="124370" x="2863850" y="2057400"/>
          <p14:tracePt t="124371" x="2863850" y="2063750"/>
          <p14:tracePt t="124372" x="2859088" y="2063750"/>
          <p14:tracePt t="124374" x="2859088" y="2070100"/>
          <p14:tracePt t="124375" x="2852738" y="2070100"/>
          <p14:tracePt t="124377" x="2846388" y="2074863"/>
          <p14:tracePt t="124380" x="2846388" y="2081213"/>
          <p14:tracePt t="124381" x="2840038" y="2081213"/>
          <p14:tracePt t="124383" x="2840038" y="2087563"/>
          <p14:tracePt t="124386" x="2840038" y="2093913"/>
          <p14:tracePt t="124388" x="2840038" y="2098675"/>
          <p14:tracePt t="124391" x="2840038" y="2105025"/>
          <p14:tracePt t="124394" x="2840038" y="2111375"/>
          <p14:tracePt t="124398" x="2840038" y="2122488"/>
          <p14:tracePt t="124402" x="2846388" y="2128838"/>
          <p14:tracePt t="124403" x="2846388" y="2135188"/>
          <p14:tracePt t="124403" x="2852738" y="2135188"/>
          <p14:tracePt t="124405" x="2852738" y="2141538"/>
          <p14:tracePt t="124407" x="2859088" y="2147888"/>
          <p14:tracePt t="124409" x="2859088" y="2152650"/>
          <p14:tracePt t="124409" x="2863850" y="2152650"/>
          <p14:tracePt t="124411" x="2863850" y="2159000"/>
          <p14:tracePt t="124414" x="2870200" y="2165350"/>
          <p14:tracePt t="124417" x="2882900" y="2176463"/>
          <p14:tracePt t="124418" x="2882900" y="2182813"/>
          <p14:tracePt t="124419" x="2889250" y="2182813"/>
          <p14:tracePt t="124420" x="2889250" y="2189163"/>
          <p14:tracePt t="124422" x="2894013" y="2195513"/>
          <p14:tracePt t="124423" x="2900363" y="2200275"/>
          <p14:tracePt t="124425" x="2906713" y="2206625"/>
          <p14:tracePt t="124426" x="2906713" y="2212975"/>
          <p14:tracePt t="124428" x="2913063" y="2219325"/>
          <p14:tracePt t="124429" x="2917825" y="2219325"/>
          <p14:tracePt t="124430" x="2917825" y="2224088"/>
          <p14:tracePt t="124431" x="2924175" y="2224088"/>
          <p14:tracePt t="124433" x="2930525" y="2236788"/>
          <p14:tracePt t="124434" x="2936875" y="2243138"/>
          <p14:tracePt t="124436" x="2941638" y="2249488"/>
          <p14:tracePt t="124437" x="2941638" y="2254250"/>
          <p14:tracePt t="124438" x="2947988" y="2260600"/>
          <p14:tracePt t="124439" x="2954338" y="2260600"/>
          <p14:tracePt t="124440" x="2960688" y="2266950"/>
          <p14:tracePt t="124441" x="2960688" y="2273300"/>
          <p14:tracePt t="124442" x="2967038" y="2278063"/>
          <p14:tracePt t="124443" x="2967038" y="2284413"/>
          <p14:tracePt t="124443" x="2971800" y="2284413"/>
          <p14:tracePt t="124445" x="2978150" y="2290763"/>
          <p14:tracePt t="124446" x="2984500" y="2297113"/>
          <p14:tracePt t="124447" x="2984500" y="2301875"/>
          <p14:tracePt t="124448" x="2990850" y="2308225"/>
          <p14:tracePt t="124450" x="3001963" y="2320925"/>
          <p14:tracePt t="124453" x="3014663" y="2338388"/>
          <p14:tracePt t="124454" x="3019425" y="2338388"/>
          <p14:tracePt t="124455" x="3025775" y="2344738"/>
          <p14:tracePt t="124456" x="3025775" y="2351088"/>
          <p14:tracePt t="124457" x="3032125" y="2351088"/>
          <p14:tracePt t="124458" x="3038475" y="2355850"/>
          <p14:tracePt t="124459" x="3043238" y="2362200"/>
          <p14:tracePt t="124460" x="3049588" y="2374900"/>
          <p14:tracePt t="124461" x="3055938" y="2374900"/>
          <p14:tracePt t="124464" x="3068638" y="2386013"/>
          <p14:tracePt t="124466" x="3079750" y="2392363"/>
          <p14:tracePt t="124467" x="3079750" y="2398713"/>
          <p14:tracePt t="124468" x="3092450" y="2409825"/>
          <p14:tracePt t="124469" x="3097213" y="2409825"/>
          <p14:tracePt t="124470" x="3103563" y="2416175"/>
          <p14:tracePt t="124472" x="3109913" y="2422525"/>
          <p14:tracePt t="124473" x="3116263" y="2422525"/>
          <p14:tracePt t="124474" x="3121025" y="2428875"/>
          <p14:tracePt t="124476" x="3127375" y="2433638"/>
          <p14:tracePt t="124478" x="3133725" y="2439988"/>
          <p14:tracePt t="124479" x="3140075" y="2446338"/>
          <p14:tracePt t="124480" x="3146425" y="2446338"/>
          <p14:tracePt t="124481" x="3151188" y="2452688"/>
          <p14:tracePt t="124484" x="3163888" y="2457450"/>
          <p14:tracePt t="124485" x="3170238" y="2463800"/>
          <p14:tracePt t="124487" x="3175000" y="2470150"/>
          <p14:tracePt t="124488" x="3181350" y="2470150"/>
          <p14:tracePt t="124489" x="3187700" y="2470150"/>
          <p14:tracePt t="124490" x="3194050" y="2476500"/>
          <p14:tracePt t="124491" x="3198813" y="2476500"/>
          <p14:tracePt t="124493" x="3205163" y="2481263"/>
          <p14:tracePt t="124495" x="3211513" y="2481263"/>
          <p14:tracePt t="124496" x="3217863" y="2487613"/>
          <p14:tracePt t="124498" x="3228975" y="2493963"/>
          <p14:tracePt t="124499" x="3235325" y="2493963"/>
          <p14:tracePt t="124501" x="3241675" y="2493963"/>
          <p14:tracePt t="124503" x="3248025" y="2500313"/>
          <p14:tracePt t="124504" x="3252788" y="2500313"/>
          <p14:tracePt t="124505" x="3259138" y="2500313"/>
          <p14:tracePt t="124506" x="3265488" y="2500313"/>
          <p14:tracePt t="124507" x="3271838" y="2500313"/>
          <p14:tracePt t="124508" x="3276600" y="2500313"/>
          <p14:tracePt t="124509" x="3282950" y="2506663"/>
          <p14:tracePt t="124509" x="3289300" y="2506663"/>
          <p14:tracePt t="124511" x="3295650" y="2506663"/>
          <p14:tracePt t="124512" x="3300413" y="2506663"/>
          <p14:tracePt t="124514" x="3313113" y="2506663"/>
          <p14:tracePt t="124515" x="3319463" y="2506663"/>
          <p14:tracePt t="124516" x="3325813" y="2506663"/>
          <p14:tracePt t="124517" x="3330575" y="2506663"/>
          <p14:tracePt t="124517" x="3336925" y="2506663"/>
          <p14:tracePt t="124518" x="3343275" y="2506663"/>
          <p14:tracePt t="124519" x="3349625" y="2506663"/>
          <p14:tracePt t="124520" x="3354388" y="2506663"/>
          <p14:tracePt t="124522" x="3360738" y="2506663"/>
          <p14:tracePt t="124523" x="3367088" y="2506663"/>
          <p14:tracePt t="124524" x="3373438" y="2500313"/>
          <p14:tracePt t="124525" x="3384550" y="2500313"/>
          <p14:tracePt t="124525" x="3390900" y="2500313"/>
          <p14:tracePt t="124527" x="3403600" y="2493963"/>
          <p14:tracePt t="124528" x="3408363" y="2493963"/>
          <p14:tracePt t="124531" x="3432175" y="2487613"/>
          <p14:tracePt t="124533" x="3444875" y="2481263"/>
          <p14:tracePt t="124534" x="3451225" y="2476500"/>
          <p14:tracePt t="124534" x="3462338" y="2476500"/>
          <p14:tracePt t="124536" x="3468688" y="2476500"/>
          <p14:tracePt t="124537" x="3475038" y="2470150"/>
          <p14:tracePt t="124537" x="3479800" y="2470150"/>
          <p14:tracePt t="124538" x="3492500" y="2463800"/>
          <p14:tracePt t="124539" x="3498850" y="2463800"/>
          <p14:tracePt t="124540" x="3509963" y="2457450"/>
          <p14:tracePt t="124541" x="3516313" y="2452688"/>
          <p14:tracePt t="124543" x="3522663" y="2452688"/>
          <p14:tracePt t="124544" x="3529013" y="2452688"/>
          <p14:tracePt t="124545" x="3540125" y="2446338"/>
          <p14:tracePt t="124546" x="3546475" y="2439988"/>
          <p14:tracePt t="124547" x="3552825" y="2439988"/>
          <p14:tracePt t="124548" x="3557588" y="2439988"/>
          <p14:tracePt t="124552" x="3587750" y="2422525"/>
          <p14:tracePt t="124553" x="3600450" y="2422525"/>
          <p14:tracePt t="124553" x="3606800" y="2416175"/>
          <p14:tracePt t="124554" x="3617913" y="2409825"/>
          <p14:tracePt t="124556" x="3624263" y="2409825"/>
          <p14:tracePt t="124557" x="3630613" y="2405063"/>
          <p14:tracePt t="124558" x="3635375" y="2398713"/>
          <p14:tracePt t="124559" x="3648075" y="2398713"/>
          <p14:tracePt t="124559" x="3654425" y="2392363"/>
          <p14:tracePt t="124560" x="3660775" y="2386013"/>
          <p14:tracePt t="124561" x="3665538" y="2386013"/>
          <p14:tracePt t="124564" x="3678238" y="2374900"/>
          <p14:tracePt t="124565" x="3684588" y="2368550"/>
          <p14:tracePt t="124567" x="3702050" y="2355850"/>
          <p14:tracePt t="124568" x="3708400" y="2355850"/>
          <p14:tracePt t="124568" x="3713163" y="2351088"/>
          <p14:tracePt t="124570" x="3719513" y="2344738"/>
          <p14:tracePt t="124570" x="3725863" y="2344738"/>
          <p14:tracePt t="124571" x="3732213" y="2338388"/>
          <p14:tracePt t="124572" x="3736975" y="2332038"/>
          <p14:tracePt t="124573" x="3743325" y="2327275"/>
          <p14:tracePt t="124576" x="3749675" y="2320925"/>
          <p14:tracePt t="124577" x="3756025" y="2314575"/>
          <p14:tracePt t="124579" x="3762375" y="2308225"/>
          <p14:tracePt t="124580" x="3767138" y="2301875"/>
          <p14:tracePt t="124581" x="3773488" y="2297113"/>
          <p14:tracePt t="124582" x="3779838" y="2297113"/>
          <p14:tracePt t="124585" x="3790950" y="2278063"/>
          <p14:tracePt t="124585" x="3797300" y="2273300"/>
          <p14:tracePt t="124586" x="3797300" y="2266950"/>
          <p14:tracePt t="124588" x="3803650" y="2266950"/>
          <p14:tracePt t="124588" x="3810000" y="2260600"/>
          <p14:tracePt t="124589" x="3810000" y="2254250"/>
          <p14:tracePt t="124590" x="3814763" y="2249488"/>
          <p14:tracePt t="124592" x="3821113" y="2249488"/>
          <p14:tracePt t="124592" x="3821113" y="2243138"/>
          <p14:tracePt t="124593" x="3827463" y="2236788"/>
          <p14:tracePt t="124594" x="3827463" y="2230438"/>
          <p14:tracePt t="124596" x="3833813" y="2224088"/>
          <p14:tracePt t="124598" x="3840163" y="2219325"/>
          <p14:tracePt t="124600" x="3840163" y="2212975"/>
          <p14:tracePt t="124602" x="3844925" y="2206625"/>
          <p14:tracePt t="124603" x="3844925" y="2200275"/>
          <p14:tracePt t="124605" x="3851275" y="2195513"/>
          <p14:tracePt t="124607" x="3851275" y="2189163"/>
          <p14:tracePt t="124609" x="3851275" y="2182813"/>
          <p14:tracePt t="124609" x="3851275" y="2176463"/>
          <p14:tracePt t="124614" x="3851275" y="2171700"/>
          <p14:tracePt t="124618" x="3851275" y="2165350"/>
          <p14:tracePt t="124619" x="3851275" y="2159000"/>
          <p14:tracePt t="124622" x="3851275" y="2152650"/>
          <p14:tracePt t="124625" x="3851275" y="2147888"/>
          <p14:tracePt t="124628" x="3851275" y="2141538"/>
          <p14:tracePt t="124632" x="3844925" y="2135188"/>
          <p14:tracePt t="124634" x="3844925" y="2128838"/>
          <p14:tracePt t="124635" x="3840163" y="2128838"/>
          <p14:tracePt t="124636" x="3840163" y="2122488"/>
          <p14:tracePt t="124638" x="3833813" y="2117725"/>
          <p14:tracePt t="124640" x="3827463" y="2111375"/>
          <p14:tracePt t="124642" x="3821113" y="2105025"/>
          <p14:tracePt t="124644" x="3814763" y="2098675"/>
          <p14:tracePt t="124647" x="3810000" y="2093913"/>
          <p14:tracePt t="124650" x="3790950" y="2081213"/>
          <p14:tracePt t="124652" x="3786188" y="2074863"/>
          <p14:tracePt t="124653" x="3779838" y="2074863"/>
          <p14:tracePt t="124653" x="3773488" y="2070100"/>
          <p14:tracePt t="124656" x="3767138" y="2063750"/>
          <p14:tracePt t="124657" x="3762375" y="2063750"/>
          <p14:tracePt t="124658" x="3756025" y="2063750"/>
          <p14:tracePt t="124658" x="3749675" y="2057400"/>
          <p14:tracePt t="124660" x="3743325" y="2057400"/>
          <p14:tracePt t="124661" x="3736975" y="2057400"/>
          <p14:tracePt t="124662" x="3732213" y="2051050"/>
          <p14:tracePt t="124664" x="3719513" y="2051050"/>
          <p14:tracePt t="124665" x="3713163" y="2044700"/>
          <p14:tracePt t="124669" x="3689350" y="2039938"/>
          <p14:tracePt t="124670" x="3684588" y="2039938"/>
          <p14:tracePt t="124670" x="3678238" y="2039938"/>
          <p14:tracePt t="124672" x="3660775" y="2033588"/>
          <p14:tracePt t="124673" x="3654425" y="2033588"/>
          <p14:tracePt t="124674" x="3648075" y="2027238"/>
          <p14:tracePt t="124676" x="3635375" y="2027238"/>
          <p14:tracePt t="124677" x="3630613" y="2027238"/>
          <p14:tracePt t="124678" x="3624263" y="2027238"/>
          <p14:tracePt t="124678" x="3617913" y="2027238"/>
          <p14:tracePt t="124680" x="3611563" y="2020888"/>
          <p14:tracePt t="124681" x="3600450" y="2020888"/>
          <p14:tracePt t="124684" x="3576638" y="2020888"/>
          <p14:tracePt t="124684" x="3563938" y="2016125"/>
          <p14:tracePt t="124685" x="3557588" y="2016125"/>
          <p14:tracePt t="124687" x="3552825" y="2016125"/>
          <p14:tracePt t="124687" x="3546475" y="2016125"/>
          <p14:tracePt t="124688" x="3533775" y="2016125"/>
          <p14:tracePt t="124689" x="3529013" y="2016125"/>
          <p14:tracePt t="124690" x="3516313" y="2016125"/>
          <p14:tracePt t="124692" x="3509963" y="2016125"/>
          <p14:tracePt t="124693" x="3505200" y="2016125"/>
          <p14:tracePt t="124694" x="3498850" y="2016125"/>
          <p14:tracePt t="124694" x="3492500" y="2016125"/>
          <p14:tracePt t="124697" x="3475038" y="2016125"/>
          <p14:tracePt t="124698" x="3462338" y="2016125"/>
          <p14:tracePt t="124701" x="3438525" y="2016125"/>
          <p14:tracePt t="124701" x="3427413" y="2016125"/>
          <p14:tracePt t="124702" x="3421063" y="2016125"/>
          <p14:tracePt t="124703" x="3414713" y="2016125"/>
          <p14:tracePt t="124704" x="3408363" y="2016125"/>
          <p14:tracePt t="124706" x="3397250" y="2016125"/>
          <p14:tracePt t="124707" x="3390900" y="2016125"/>
          <p14:tracePt t="124707" x="3378200" y="2016125"/>
          <p14:tracePt t="124709" x="3373438" y="2016125"/>
          <p14:tracePt t="124710" x="3360738" y="2016125"/>
          <p14:tracePt t="124711" x="3354388" y="2016125"/>
          <p14:tracePt t="124711" x="3343275" y="2016125"/>
          <p14:tracePt t="124715" x="3325813" y="2016125"/>
          <p14:tracePt t="124716" x="3306763" y="2020888"/>
          <p14:tracePt t="124717" x="3295650" y="2020888"/>
          <p14:tracePt t="124718" x="3289300" y="2027238"/>
          <p14:tracePt t="124719" x="3282950" y="2027238"/>
          <p14:tracePt t="124720" x="3271838" y="2027238"/>
          <p14:tracePt t="124721" x="3265488" y="2027238"/>
          <p14:tracePt t="124722" x="3259138" y="2027238"/>
          <p14:tracePt t="124723" x="3252788" y="2033588"/>
          <p14:tracePt t="124724" x="3248025" y="2033588"/>
          <p14:tracePt t="124724" x="3235325" y="2039938"/>
          <p14:tracePt t="124726" x="3228975" y="2039938"/>
          <p14:tracePt t="124727" x="3224213" y="2039938"/>
          <p14:tracePt t="124727" x="3211513" y="2044700"/>
          <p14:tracePt t="124729" x="3205163" y="2044700"/>
          <p14:tracePt t="124730" x="3198813" y="2051050"/>
          <p14:tracePt t="124732" x="3187700" y="2057400"/>
          <p14:tracePt t="124733" x="3175000" y="2057400"/>
          <p14:tracePt t="124733" x="3170238" y="2063750"/>
          <p14:tracePt t="124735" x="3157538" y="2070100"/>
          <p14:tracePt t="124736" x="3151188" y="2070100"/>
          <p14:tracePt t="124737" x="3146425" y="2074863"/>
          <p14:tracePt t="124737" x="3140075" y="2074863"/>
          <p14:tracePt t="124739" x="3133725" y="2081213"/>
          <p14:tracePt t="124740" x="3127375" y="2087563"/>
          <p14:tracePt t="124741" x="3121025" y="2087563"/>
          <p14:tracePt t="124742" x="3109913" y="2093913"/>
          <p14:tracePt t="124743" x="3103563" y="2098675"/>
          <p14:tracePt t="124744" x="3097213" y="2098675"/>
          <p14:tracePt t="124745" x="3092450" y="2105025"/>
          <p14:tracePt t="124747" x="3079750" y="2111375"/>
          <p14:tracePt t="124748" x="3079750" y="2117725"/>
          <p14:tracePt t="124751" x="3062288" y="2128838"/>
          <p14:tracePt t="124753" x="3055938" y="2135188"/>
          <p14:tracePt t="124754" x="3049588" y="2135188"/>
          <p14:tracePt t="124754" x="3043238" y="2141538"/>
          <p14:tracePt t="124756" x="3038475" y="2147888"/>
          <p14:tracePt t="124759" x="3038475" y="2152650"/>
          <p14:tracePt t="124760" x="3032125" y="2152650"/>
          <p14:tracePt t="124763" x="3025775" y="2165350"/>
          <p14:tracePt t="124765" x="3019425" y="2171700"/>
          <p14:tracePt t="124768" x="3019425" y="2176463"/>
          <p14:tracePt t="124769" x="3014663" y="2176463"/>
          <p14:tracePt t="124770" x="3014663" y="2182813"/>
          <p14:tracePt t="124772" x="3008313" y="2182813"/>
          <p14:tracePt t="124773" x="3008313" y="2189163"/>
          <p14:tracePt t="124775" x="3008313" y="2195513"/>
          <p14:tracePt t="124778" x="3008313" y="2200275"/>
          <p14:tracePt t="124781" x="3008313" y="2206625"/>
          <p14:tracePt t="124783" x="3008313" y="2212975"/>
          <p14:tracePt t="124787" x="3008313" y="2219325"/>
          <p14:tracePt t="124789" x="3008313" y="2224088"/>
          <p14:tracePt t="124793" x="3008313" y="2230438"/>
          <p14:tracePt t="124797" x="3008313" y="2236788"/>
          <p14:tracePt t="124800" x="3008313" y="2243138"/>
          <p14:tracePt t="124801" x="3008313" y="2249488"/>
          <p14:tracePt t="124803" x="3014663" y="2249488"/>
          <p14:tracePt t="124804" x="3014663" y="2254250"/>
          <p14:tracePt t="124807" x="3014663" y="2260600"/>
          <p14:tracePt t="124809" x="3014663" y="2266950"/>
          <p14:tracePt t="124810" x="3019425" y="2266950"/>
          <p14:tracePt t="124811" x="3019425" y="2273300"/>
          <p14:tracePt t="124814" x="3019425" y="2278063"/>
          <p14:tracePt t="124815" x="3025775" y="2278063"/>
          <p14:tracePt t="124817" x="3025775" y="2284413"/>
          <p14:tracePt t="124819" x="3032125" y="2290763"/>
          <p14:tracePt t="124821" x="3032125" y="2297113"/>
          <p14:tracePt t="124822" x="3038475" y="2301875"/>
          <p14:tracePt t="124824" x="3043238" y="2308225"/>
          <p14:tracePt t="124826" x="3049588" y="2314575"/>
          <p14:tracePt t="124828" x="3049588" y="2320925"/>
          <p14:tracePt t="124829" x="3055938" y="2320925"/>
          <p14:tracePt t="124830" x="3062288" y="2327275"/>
          <p14:tracePt t="124834" x="3068638" y="2338388"/>
          <p14:tracePt t="124835" x="3073400" y="2338388"/>
          <p14:tracePt t="124836" x="3073400" y="2344738"/>
          <p14:tracePt t="124837" x="3079750" y="2344738"/>
          <p14:tracePt t="124838" x="3079750" y="2351088"/>
          <p14:tracePt t="124839" x="3086100" y="2351088"/>
          <p14:tracePt t="124839" x="3092450" y="2355850"/>
          <p14:tracePt t="124842" x="3097213" y="2362200"/>
          <p14:tracePt t="124847" x="3109913" y="2368550"/>
          <p14:tracePt t="124848" x="3116263" y="2374900"/>
          <p14:tracePt t="124849" x="3121025" y="2374900"/>
          <p14:tracePt t="124851" x="3127375" y="2379663"/>
          <p14:tracePt t="124853" x="3133725" y="2386013"/>
          <p14:tracePt t="124853" x="3140075" y="2386013"/>
          <p14:tracePt t="124855" x="3146425" y="2386013"/>
          <p14:tracePt t="124856" x="3151188" y="2386013"/>
          <p14:tracePt t="124857" x="3151188" y="2392363"/>
          <p14:tracePt t="124858" x="3157538" y="2392363"/>
          <p14:tracePt t="124859" x="3163888" y="2392363"/>
          <p14:tracePt t="124861" x="3170238" y="2392363"/>
          <p14:tracePt t="124862" x="3175000" y="2398713"/>
          <p14:tracePt t="124864" x="3187700" y="2398713"/>
          <p14:tracePt t="124865" x="3194050" y="2398713"/>
          <p14:tracePt t="124867" x="3198813" y="2398713"/>
          <p14:tracePt t="124868" x="3205163" y="2398713"/>
          <p14:tracePt t="124869" x="3211513" y="2398713"/>
          <p14:tracePt t="124870" x="3217863" y="2398713"/>
          <p14:tracePt t="124871" x="3224213" y="2398713"/>
          <p14:tracePt t="124872" x="3228975" y="2398713"/>
          <p14:tracePt t="124873" x="3235325" y="2398713"/>
          <p14:tracePt t="124874" x="3241675" y="2398713"/>
          <p14:tracePt t="124875" x="3248025" y="2398713"/>
          <p14:tracePt t="124875" x="3252788" y="2398713"/>
          <p14:tracePt t="124876" x="3259138" y="2398713"/>
          <p14:tracePt t="124878" x="3265488" y="2398713"/>
          <p14:tracePt t="124879" x="3271838" y="2398713"/>
          <p14:tracePt t="124880" x="3276600" y="2398713"/>
          <p14:tracePt t="124881" x="3282950" y="2398713"/>
          <p14:tracePt t="124882" x="3295650" y="2398713"/>
          <p14:tracePt t="124884" x="3300413" y="2398713"/>
          <p14:tracePt t="124885" x="3313113" y="2398713"/>
          <p14:tracePt t="124886" x="3319463" y="2398713"/>
          <p14:tracePt t="124887" x="3325813" y="2398713"/>
          <p14:tracePt t="124888" x="3336925" y="2392363"/>
          <p14:tracePt t="124889" x="3343275" y="2392363"/>
          <p14:tracePt t="124889" x="3349625" y="2392363"/>
          <p14:tracePt t="124891" x="3354388" y="2386013"/>
          <p14:tracePt t="124892" x="3367088" y="2386013"/>
          <p14:tracePt t="124893" x="3373438" y="2379663"/>
          <p14:tracePt t="124894" x="3384550" y="2379663"/>
          <p14:tracePt t="124895" x="3390900" y="2379663"/>
          <p14:tracePt t="124897" x="3408363" y="2374900"/>
          <p14:tracePt t="124900" x="3427413" y="2362200"/>
          <p14:tracePt t="124901" x="3438525" y="2362200"/>
          <p14:tracePt t="124901" x="3444875" y="2355850"/>
          <p14:tracePt t="124903" x="3455988" y="2351088"/>
          <p14:tracePt t="124903" x="3462338" y="2351088"/>
          <p14:tracePt t="124904" x="3475038" y="2344738"/>
          <p14:tracePt t="124906" x="3479800" y="2338388"/>
          <p14:tracePt t="124906" x="3498850" y="2332038"/>
          <p14:tracePt t="124908" x="3505200" y="2327275"/>
          <p14:tracePt t="124908" x="3516313" y="2320925"/>
          <p14:tracePt t="124910" x="3522663" y="2314575"/>
          <p14:tracePt t="124912" x="3533775" y="2308225"/>
          <p14:tracePt t="124913" x="3540125" y="2308225"/>
          <p14:tracePt t="124914" x="3552825" y="2301875"/>
          <p14:tracePt t="124919" x="3594100" y="2278063"/>
          <p14:tracePt t="124920" x="3606800" y="2273300"/>
          <p14:tracePt t="124920" x="3611563" y="2266950"/>
          <p14:tracePt t="124922" x="3624263" y="2260600"/>
          <p14:tracePt t="124922" x="3630613" y="2254250"/>
          <p14:tracePt t="124924" x="3641725" y="2249488"/>
          <p14:tracePt t="124924" x="3648075" y="2243138"/>
          <p14:tracePt t="124926" x="3654425" y="2243138"/>
          <p14:tracePt t="124927" x="3660775" y="2236788"/>
          <p14:tracePt t="124927" x="3665538" y="2230438"/>
          <p14:tracePt t="124929" x="3671888" y="2224088"/>
          <p14:tracePt t="124930" x="3678238" y="2224088"/>
          <p14:tracePt t="124931" x="3689350" y="2219325"/>
          <p14:tracePt t="124933" x="3702050" y="2206625"/>
          <p14:tracePt t="124935" x="3708400" y="2200275"/>
          <p14:tracePt t="124936" x="3713163" y="2195513"/>
          <p14:tracePt t="124937" x="3719513" y="2189163"/>
          <p14:tracePt t="124938" x="3725863" y="2189163"/>
          <p14:tracePt t="124939" x="3732213" y="2182813"/>
          <p14:tracePt t="124939" x="3732213" y="2176463"/>
          <p14:tracePt t="124941" x="3736975" y="2171700"/>
          <p14:tracePt t="124941" x="3743325" y="2165350"/>
          <p14:tracePt t="124942" x="3749675" y="2165350"/>
          <p14:tracePt t="124944" x="3756025" y="2159000"/>
          <p14:tracePt t="124944" x="3762375" y="2152650"/>
          <p14:tracePt t="124947" x="3767138" y="2141538"/>
          <p14:tracePt t="124948" x="3773488" y="2135188"/>
          <p14:tracePt t="124949" x="3779838" y="2128838"/>
          <p14:tracePt t="124953" x="3790950" y="2105025"/>
          <p14:tracePt t="124954" x="3797300" y="2098675"/>
          <p14:tracePt t="124956" x="3797300" y="2093913"/>
          <p14:tracePt t="124956" x="3803650" y="2087563"/>
          <p14:tracePt t="124958" x="3803650" y="2081213"/>
          <p14:tracePt t="124959" x="3810000" y="2074863"/>
          <p14:tracePt t="124960" x="3810000" y="2070100"/>
          <p14:tracePt t="124962" x="3814763" y="2063750"/>
          <p14:tracePt t="124963" x="3814763" y="2057400"/>
          <p14:tracePt t="124964" x="3814763" y="2051050"/>
          <p14:tracePt t="124968" x="3821113" y="2039938"/>
          <p14:tracePt t="124969" x="3821113" y="2033588"/>
          <p14:tracePt t="124971" x="3821113" y="2027238"/>
          <p14:tracePt t="124973" x="3821113" y="2020888"/>
          <p14:tracePt t="124976" x="3821113" y="2016125"/>
          <p14:tracePt t="124980" x="3821113" y="2009775"/>
          <p14:tracePt t="124983" x="3821113" y="2003425"/>
          <p14:tracePt t="124987" x="3821113" y="1997075"/>
          <p14:tracePt t="124991" x="3821113" y="1992313"/>
          <p14:tracePt t="124994" x="3814763" y="1992313"/>
          <p14:tracePt t="125013" x="3779838" y="1979613"/>
          <p14:tracePt t="125016" x="3767138" y="1979613"/>
          <p14:tracePt t="125017" x="3762375" y="1979613"/>
          <p14:tracePt t="125018" x="3756025" y="1979613"/>
          <p14:tracePt t="125020" x="3749675" y="1979613"/>
          <p14:tracePt t="125021" x="3743325" y="1979613"/>
          <p14:tracePt t="125022" x="3736975" y="1979613"/>
          <p14:tracePt t="125024" x="3725863" y="1979613"/>
          <p14:tracePt t="125026" x="3719513" y="1979613"/>
          <p14:tracePt t="125027" x="3713163" y="1979613"/>
          <p14:tracePt t="125028" x="3708400" y="1979613"/>
          <p14:tracePt t="125029" x="3702050" y="1979613"/>
          <p14:tracePt t="125031" x="3689350" y="1979613"/>
          <p14:tracePt t="125032" x="3684588" y="1979613"/>
          <p14:tracePt t="125034" x="3671888" y="1979613"/>
          <p14:tracePt t="125035" x="3665538" y="1979613"/>
          <p14:tracePt t="125036" x="3660775" y="1979613"/>
          <p14:tracePt t="125037" x="3654425" y="1985963"/>
          <p14:tracePt t="125038" x="3648075" y="1985963"/>
          <p14:tracePt t="125038" x="3641725" y="1985963"/>
          <p14:tracePt t="125040" x="3635375" y="1985963"/>
          <p14:tracePt t="125040" x="3624263" y="1985963"/>
          <p14:tracePt t="125042" x="3617913" y="1992313"/>
          <p14:tracePt t="125042" x="3611563" y="1992313"/>
          <p14:tracePt t="125044" x="3606800" y="1992313"/>
          <p14:tracePt t="125045" x="3600450" y="1997075"/>
          <p14:tracePt t="125047" x="3582988" y="1997075"/>
          <p14:tracePt t="125048" x="3576638" y="2003425"/>
          <p14:tracePt t="125049" x="3563938" y="2003425"/>
          <p14:tracePt t="125049" x="3557588" y="2003425"/>
          <p14:tracePt t="125051" x="3552825" y="2009775"/>
          <p14:tracePt t="125052" x="3540125" y="2009775"/>
          <p14:tracePt t="125053" x="3533775" y="2009775"/>
          <p14:tracePt t="125054" x="3522663" y="2009775"/>
          <p14:tracePt t="125055" x="3516313" y="2016125"/>
          <p14:tracePt t="125055" x="3505200" y="2016125"/>
          <p14:tracePt t="125057" x="3498850" y="2020888"/>
          <p14:tracePt t="125058" x="3492500" y="2020888"/>
          <p14:tracePt t="125059" x="3479800" y="2027238"/>
          <p14:tracePt t="125060" x="3475038" y="2027238"/>
          <p14:tracePt t="125061" x="3462338" y="2033588"/>
          <p14:tracePt t="125062" x="3455988" y="2033588"/>
          <p14:tracePt t="125064" x="3444875" y="2039938"/>
          <p14:tracePt t="125067" x="3414713" y="2044700"/>
          <p14:tracePt t="125067" x="3408363" y="2051050"/>
          <p14:tracePt t="125069" x="3397250" y="2057400"/>
          <p14:tracePt t="125069" x="3390900" y="2057400"/>
          <p14:tracePt t="125070" x="3373438" y="2063750"/>
          <p14:tracePt t="125073" x="3360738" y="2070100"/>
          <p14:tracePt t="125074" x="3354388" y="2074863"/>
          <p14:tracePt t="125074" x="3349625" y="2074863"/>
          <p14:tracePt t="125076" x="3343275" y="2081213"/>
          <p14:tracePt t="125077" x="3330575" y="2081213"/>
          <p14:tracePt t="125077" x="3325813" y="2087563"/>
          <p14:tracePt t="125079" x="3313113" y="2093913"/>
          <p14:tracePt t="125080" x="3306763" y="2093913"/>
          <p14:tracePt t="125081" x="3295650" y="2098675"/>
          <p14:tracePt t="125083" x="3282950" y="2105025"/>
          <p14:tracePt t="125085" x="3265488" y="2111375"/>
          <p14:tracePt t="125085" x="3259138" y="2117725"/>
          <p14:tracePt t="125086" x="3252788" y="2122488"/>
          <p14:tracePt t="125088" x="3248025" y="2122488"/>
          <p14:tracePt t="125088" x="3235325" y="2128838"/>
          <p14:tracePt t="125089" x="3228975" y="2128838"/>
          <p14:tracePt t="125091" x="3228975" y="2135188"/>
          <p14:tracePt t="125092" x="3224213" y="2135188"/>
          <p14:tracePt t="125093" x="3217863" y="2141538"/>
          <p14:tracePt t="125094" x="3211513" y="2141538"/>
          <p14:tracePt t="125094" x="3205163" y="2147888"/>
          <p14:tracePt t="125097" x="3194050" y="2152650"/>
          <p14:tracePt t="125098" x="3187700" y="2159000"/>
          <p14:tracePt t="125102" x="3163888" y="2171700"/>
          <p14:tracePt t="125103" x="3157538" y="2171700"/>
          <p14:tracePt t="125103" x="3151188" y="2176463"/>
          <p14:tracePt t="125105" x="3146425" y="2182813"/>
          <p14:tracePt t="125107" x="3140075" y="2182813"/>
          <p14:tracePt t="125108" x="3133725" y="2189163"/>
          <p14:tracePt t="125110" x="3127375" y="2195513"/>
          <p14:tracePt t="125112" x="3121025" y="2200275"/>
          <p14:tracePt t="125114" x="3116263" y="2200275"/>
          <p14:tracePt t="125115" x="3116263" y="2206625"/>
          <p14:tracePt t="125116" x="3109913" y="2206625"/>
          <p14:tracePt t="125118" x="3109913" y="2212975"/>
          <p14:tracePt t="125119" x="3103563" y="2212975"/>
          <p14:tracePt t="125120" x="3103563" y="2219325"/>
          <p14:tracePt t="125122" x="3097213" y="2219325"/>
          <p14:tracePt t="125123" x="3097213" y="2224088"/>
          <p14:tracePt t="125126" x="3092450" y="2230438"/>
          <p14:tracePt t="125130" x="3092450" y="2236788"/>
          <p14:tracePt t="125133" x="3092450" y="2243138"/>
          <p14:tracePt t="125138" x="3092450" y="2249488"/>
          <p14:tracePt t="125139" x="3086100" y="2249488"/>
          <p14:tracePt t="125142" x="3086100" y="2254250"/>
          <p14:tracePt t="125149" x="3086100" y="2260600"/>
          <p14:tracePt t="125153" x="3086100" y="2266950"/>
          <p14:tracePt t="125160" x="3086100" y="2273300"/>
          <p14:tracePt t="125162" x="3092450" y="2273300"/>
          <p14:tracePt t="125168" x="3092450" y="2278063"/>
          <p14:tracePt t="125177" x="3092450" y="2284413"/>
          <p14:tracePt t="125186" x="3097213" y="2284413"/>
          <p14:tracePt t="125199" x="3103563" y="2284413"/>
          <p14:tracePt t="125204" x="3109913" y="2284413"/>
          <p14:tracePt t="125208" x="3116263" y="2284413"/>
          <p14:tracePt t="125212" x="3121025" y="2284413"/>
          <p14:tracePt t="125214" x="3127375" y="2278063"/>
          <p14:tracePt t="125217" x="3133725" y="2278063"/>
          <p14:tracePt t="125220" x="3140075" y="2273300"/>
          <p14:tracePt t="125222" x="3146425" y="2273300"/>
          <p14:tracePt t="125224" x="3151188" y="2273300"/>
          <p14:tracePt t="125225" x="3151188" y="2266950"/>
          <p14:tracePt t="125226" x="3157538" y="2266950"/>
          <p14:tracePt t="125227" x="3163888" y="2266950"/>
          <p14:tracePt t="125229" x="3170238" y="2260600"/>
          <p14:tracePt t="125231" x="3175000" y="2260600"/>
          <p14:tracePt t="125234" x="3187700" y="2254250"/>
          <p14:tracePt t="125235" x="3194050" y="2254250"/>
          <p14:tracePt t="125236" x="3194050" y="2249488"/>
          <p14:tracePt t="125236" x="3198813" y="2249488"/>
          <p14:tracePt t="125237" x="3205163" y="2249488"/>
          <p14:tracePt t="125239" x="3211513" y="2243138"/>
          <p14:tracePt t="125240" x="3217863" y="2243138"/>
          <p14:tracePt t="125241" x="3224213" y="2236788"/>
          <p14:tracePt t="125242" x="3228975" y="2236788"/>
          <p14:tracePt t="125244" x="3235325" y="2230438"/>
          <p14:tracePt t="125244" x="3241675" y="2230438"/>
          <p14:tracePt t="125247" x="3252788" y="2224088"/>
          <p14:tracePt t="125248" x="3259138" y="2224088"/>
          <p14:tracePt t="125249" x="3259138" y="2219325"/>
          <p14:tracePt t="125251" x="3265488" y="2219325"/>
          <p14:tracePt t="125252" x="3271838" y="2219325"/>
          <p14:tracePt t="125253" x="3282950" y="2212975"/>
          <p14:tracePt t="125253" x="3289300" y="2212975"/>
          <p14:tracePt t="125256" x="3295650" y="2206625"/>
          <p14:tracePt t="125256" x="3300413" y="2206625"/>
          <p14:tracePt t="125258" x="3306763" y="2206625"/>
          <p14:tracePt t="125258" x="3313113" y="2200275"/>
          <p14:tracePt t="125261" x="3319463" y="2200275"/>
          <p14:tracePt t="125262" x="3325813" y="2195513"/>
          <p14:tracePt t="125263" x="3330575" y="2195513"/>
          <p14:tracePt t="125264" x="3336925" y="2195513"/>
          <p14:tracePt t="125266" x="3343275" y="2189163"/>
          <p14:tracePt t="125267" x="3349625" y="2189163"/>
          <p14:tracePt t="125268" x="3354388" y="2189163"/>
          <p14:tracePt t="125269" x="3360738" y="2182813"/>
          <p14:tracePt t="125272" x="3367088" y="2182813"/>
          <p14:tracePt t="125273" x="3373438" y="2182813"/>
          <p14:tracePt t="125274" x="3378200" y="2176463"/>
          <p14:tracePt t="125276" x="3384550" y="2176463"/>
          <p14:tracePt t="125279" x="3390900" y="2171700"/>
          <p14:tracePt t="125282" x="3408363" y="2165350"/>
          <p14:tracePt t="125283" x="3414713" y="2165350"/>
          <p14:tracePt t="125285" x="3421063" y="2165350"/>
          <p14:tracePt t="125286" x="3427413" y="2165350"/>
          <p14:tracePt t="125286" x="3427413" y="2159000"/>
          <p14:tracePt t="125287" x="3432175" y="2159000"/>
          <p14:tracePt t="125288" x="3438525" y="2159000"/>
          <p14:tracePt t="125289" x="3438525" y="2152650"/>
          <p14:tracePt t="125292" x="3444875" y="2152650"/>
          <p14:tracePt t="125294" x="3451225" y="2152650"/>
          <p14:tracePt t="125295" x="3455988" y="2152650"/>
          <p14:tracePt t="125297" x="3462338" y="2147888"/>
          <p14:tracePt t="125300" x="3468688" y="2147888"/>
          <p14:tracePt t="125302" x="3475038" y="2141538"/>
          <p14:tracePt t="125305" x="3479800" y="2141538"/>
          <p14:tracePt t="125308" x="3486150" y="2135188"/>
          <p14:tracePt t="125311" x="3492500" y="2135188"/>
          <p14:tracePt t="125316" x="3498850" y="2135188"/>
          <p14:tracePt t="125319" x="3498850" y="2128838"/>
          <p14:tracePt t="125321" x="3505200" y="2128838"/>
          <p14:tracePt t="125383" x="3498850" y="2128838"/>
          <p14:tracePt t="125388" x="3492500" y="2128838"/>
          <p14:tracePt t="125393" x="3486150" y="2128838"/>
          <p14:tracePt t="125398" x="3479800" y="2128838"/>
          <p14:tracePt t="125402" x="3475038" y="2128838"/>
          <p14:tracePt t="125405" x="3468688" y="2128838"/>
          <p14:tracePt t="125408" x="3462338" y="2128838"/>
          <p14:tracePt t="125410" x="3455988" y="2128838"/>
          <p14:tracePt t="125414" x="3451225" y="2128838"/>
          <p14:tracePt t="125415" x="3444875" y="2128838"/>
          <p14:tracePt t="125416" x="3438525" y="2128838"/>
          <p14:tracePt t="125418" x="3432175" y="2135188"/>
          <p14:tracePt t="125420" x="3427413" y="2135188"/>
          <p14:tracePt t="125422" x="3421063" y="2135188"/>
          <p14:tracePt t="125423" x="3414713" y="2135188"/>
          <p14:tracePt t="125425" x="3408363" y="2135188"/>
          <p14:tracePt t="125426" x="3408363" y="2141538"/>
          <p14:tracePt t="125427" x="3403600" y="2141538"/>
          <p14:tracePt t="125428" x="3397250" y="2141538"/>
          <p14:tracePt t="125430" x="3390900" y="2141538"/>
          <p14:tracePt t="125431" x="3384550" y="2141538"/>
          <p14:tracePt t="125433" x="3384550" y="2147888"/>
          <p14:tracePt t="125434" x="3378200" y="2147888"/>
          <p14:tracePt t="125435" x="3373438" y="2147888"/>
          <p14:tracePt t="125437" x="3367088" y="2147888"/>
          <p14:tracePt t="125438" x="3360738" y="2147888"/>
          <p14:tracePt t="125439" x="3354388" y="2147888"/>
          <p14:tracePt t="125441" x="3349625" y="2147888"/>
          <p14:tracePt t="125442" x="3343275" y="2147888"/>
          <p14:tracePt t="125443" x="3343275" y="2152650"/>
          <p14:tracePt t="125443" x="3336925" y="2152650"/>
          <p14:tracePt t="125445" x="3330575" y="2152650"/>
          <p14:tracePt t="125447" x="3325813" y="2152650"/>
          <p14:tracePt t="125448" x="3319463" y="2152650"/>
          <p14:tracePt t="125449" x="3319463" y="2159000"/>
          <p14:tracePt t="125450" x="3313113" y="2159000"/>
          <p14:tracePt t="125450" x="3306763" y="2159000"/>
          <p14:tracePt t="125453" x="3300413" y="2159000"/>
          <p14:tracePt t="125455" x="3295650" y="2159000"/>
          <p14:tracePt t="125457" x="3289300" y="2165350"/>
          <p14:tracePt t="125459" x="3282950" y="2165350"/>
          <p14:tracePt t="125462" x="3276600" y="2165350"/>
          <p14:tracePt t="125465" x="3265488" y="2171700"/>
          <p14:tracePt t="125467" x="3259138" y="2171700"/>
          <p14:tracePt t="125470" x="3252788" y="2176463"/>
          <p14:tracePt t="125474" x="3248025" y="2176463"/>
          <p14:tracePt t="125476" x="3248025" y="2182813"/>
          <p14:tracePt t="125481" x="3241675" y="2182813"/>
          <p14:tracePt t="125484" x="3241675" y="2189163"/>
          <p14:tracePt t="125492" x="3241675" y="2195513"/>
          <p14:tracePt t="125494" x="3235325" y="2195513"/>
          <p14:tracePt t="125512" x="3235325" y="2200275"/>
          <p14:tracePt t="125547" x="3235325" y="2206625"/>
          <p14:tracePt t="125560" x="3241675" y="2206625"/>
          <p14:tracePt t="125582" x="3248025" y="2206625"/>
          <p14:tracePt t="125596" x="3248025" y="2212975"/>
          <p14:tracePt t="125691" x="3248025" y="2219325"/>
          <p14:tracePt t="125703" x="3248025" y="2224088"/>
          <p14:tracePt t="125710" x="3248025" y="2230438"/>
          <p14:tracePt t="125720" x="3248025" y="2236788"/>
          <p14:tracePt t="125733" x="3248025" y="2243138"/>
          <p14:tracePt t="125739" x="3252788" y="2243138"/>
          <p14:tracePt t="125747" x="3252788" y="2249488"/>
          <p14:tracePt t="125757" x="3252788" y="2254250"/>
          <p14:tracePt t="125764" x="3252788" y="2260600"/>
          <p14:tracePt t="125770" x="3252788" y="2266950"/>
          <p14:tracePt t="125774" x="3259138" y="2273300"/>
          <p14:tracePt t="125778" x="3259138" y="2278063"/>
          <p14:tracePt t="125781" x="3265488" y="2284413"/>
          <p14:tracePt t="125783" x="3265488" y="2290763"/>
          <p14:tracePt t="125784" x="3265488" y="2297113"/>
          <p14:tracePt t="125786" x="3265488" y="2301875"/>
          <p14:tracePt t="125787" x="3271838" y="2301875"/>
          <p14:tracePt t="125788" x="3271838" y="2308225"/>
          <p14:tracePt t="125790" x="3271838" y="2314575"/>
          <p14:tracePt t="125792" x="3271838" y="2320925"/>
          <p14:tracePt t="125793" x="3276600" y="2320925"/>
          <p14:tracePt t="125794" x="3276600" y="2327275"/>
          <p14:tracePt t="125795" x="3276600" y="2332038"/>
          <p14:tracePt t="125797" x="3276600" y="2338388"/>
          <p14:tracePt t="125798" x="3282950" y="2344738"/>
          <p14:tracePt t="125800" x="3282950" y="2351088"/>
          <p14:tracePt t="125801" x="3282950" y="2355850"/>
          <p14:tracePt t="125803" x="3282950" y="2362200"/>
          <p14:tracePt t="125803" x="3289300" y="2368550"/>
          <p14:tracePt t="125805" x="3289300" y="2374900"/>
          <p14:tracePt t="125806" x="3289300" y="2379663"/>
          <p14:tracePt t="125807" x="3289300" y="2386013"/>
          <p14:tracePt t="125808" x="3295650" y="2392363"/>
          <p14:tracePt t="125809" x="3295650" y="2398713"/>
          <p14:tracePt t="125810" x="3295650" y="2405063"/>
          <p14:tracePt t="125811" x="3295650" y="2409825"/>
          <p14:tracePt t="125812" x="3300413" y="2416175"/>
          <p14:tracePt t="125813" x="3300413" y="2422525"/>
          <p14:tracePt t="125814" x="3300413" y="2428875"/>
          <p14:tracePt t="125817" x="3306763" y="2446338"/>
          <p14:tracePt t="125818" x="3306763" y="2457450"/>
          <p14:tracePt t="125819" x="3313113" y="2463800"/>
          <p14:tracePt t="125820" x="3313113" y="2470150"/>
          <p14:tracePt t="125821" x="3313113" y="2476500"/>
          <p14:tracePt t="125822" x="3319463" y="2487613"/>
          <p14:tracePt t="125823" x="3319463" y="2493963"/>
          <p14:tracePt t="125824" x="3319463" y="2506663"/>
          <p14:tracePt t="125825" x="3319463" y="2511425"/>
          <p14:tracePt t="125826" x="3325813" y="2524125"/>
          <p14:tracePt t="125827" x="3325813" y="2530475"/>
          <p14:tracePt t="125828" x="3325813" y="2535238"/>
          <p14:tracePt t="125830" x="3330575" y="2554288"/>
          <p14:tracePt t="125831" x="3330575" y="2559050"/>
          <p14:tracePt t="125834" x="3336925" y="2565400"/>
          <p14:tracePt t="125835" x="3336925" y="2578100"/>
          <p14:tracePt t="125836" x="3336925" y="2589213"/>
          <p14:tracePt t="125837" x="3336925" y="2595563"/>
          <p14:tracePt t="125837" x="3336925" y="2608263"/>
          <p14:tracePt t="125839" x="3336925" y="2613025"/>
          <p14:tracePt t="125839" x="3336925" y="2625725"/>
          <p14:tracePt t="125841" x="3336925" y="2632075"/>
          <p14:tracePt t="125841" x="3336925" y="2643188"/>
          <p14:tracePt t="125843" x="3336925" y="2649538"/>
          <p14:tracePt t="125844" x="3336925" y="2662238"/>
          <p14:tracePt t="125845" x="3336925" y="2667000"/>
          <p14:tracePt t="125847" x="3336925" y="2686050"/>
          <p14:tracePt t="125848" x="3336925" y="2690813"/>
          <p14:tracePt t="125850" x="3336925" y="2709863"/>
          <p14:tracePt t="125851" x="3336925" y="2720975"/>
          <p14:tracePt t="125852" x="3336925" y="2727325"/>
          <p14:tracePt t="125852" x="3336925" y="2738438"/>
          <p14:tracePt t="125854" x="3336925" y="2744788"/>
          <p14:tracePt t="125855" x="3336925" y="2751138"/>
          <p14:tracePt t="125856" x="3336925" y="2757488"/>
          <p14:tracePt t="125857" x="3336925" y="2768600"/>
          <p14:tracePt t="125858" x="3336925" y="2774950"/>
          <p14:tracePt t="125859" x="3330575" y="2781300"/>
          <p14:tracePt t="125860" x="3330575" y="2787650"/>
          <p14:tracePt t="125860" x="3330575" y="2798763"/>
          <p14:tracePt t="125862" x="3330575" y="2805113"/>
          <p14:tracePt t="125863" x="3325813" y="2811463"/>
          <p14:tracePt t="125864" x="3325813" y="2816225"/>
          <p14:tracePt t="125865" x="3325813" y="2828925"/>
          <p14:tracePt t="125865" x="3319463" y="2835275"/>
          <p14:tracePt t="125867" x="3319463" y="2841625"/>
          <p14:tracePt t="125868" x="3319463" y="2846388"/>
          <p14:tracePt t="125869" x="3319463" y="2852738"/>
          <p14:tracePt t="125870" x="3313113" y="2865438"/>
          <p14:tracePt t="125871" x="3313113" y="2870200"/>
          <p14:tracePt t="125872" x="3306763" y="2876550"/>
          <p14:tracePt t="125873" x="3306763" y="2882900"/>
          <p14:tracePt t="125874" x="3306763" y="2889250"/>
          <p14:tracePt t="125874" x="3300413" y="2894013"/>
          <p14:tracePt t="125876" x="3300413" y="2906713"/>
          <p14:tracePt t="125876" x="3300413" y="2913063"/>
          <p14:tracePt t="125878" x="3295650" y="2919413"/>
          <p14:tracePt t="125880" x="3295650" y="2924175"/>
          <p14:tracePt t="125881" x="3289300" y="2936875"/>
          <p14:tracePt t="125883" x="3282950" y="2943225"/>
          <p14:tracePt t="125884" x="3282950" y="2947988"/>
          <p14:tracePt t="125885" x="3276600" y="2954338"/>
          <p14:tracePt t="125886" x="3276600" y="2960688"/>
          <p14:tracePt t="125886" x="3271838" y="2967038"/>
          <p14:tracePt t="125888" x="3271838" y="2971800"/>
          <p14:tracePt t="125888" x="3265488" y="2978150"/>
          <p14:tracePt t="125890" x="3265488" y="2984500"/>
          <p14:tracePt t="125892" x="3259138" y="2990850"/>
          <p14:tracePt t="125893" x="3259138" y="2995613"/>
          <p14:tracePt t="125893" x="3252788" y="3001963"/>
          <p14:tracePt t="125895" x="3252788" y="3008313"/>
          <p14:tracePt t="125896" x="3248025" y="3008313"/>
          <p14:tracePt t="125897" x="3248025" y="3014663"/>
          <p14:tracePt t="125899" x="3248025" y="3021013"/>
          <p14:tracePt t="125900" x="3241675" y="3025775"/>
          <p14:tracePt t="125902" x="3235325" y="3032125"/>
          <p14:tracePt t="125904" x="3235325" y="3038475"/>
          <p14:tracePt t="125904" x="3228975" y="3038475"/>
          <p14:tracePt t="125906" x="3228975" y="3044825"/>
          <p14:tracePt t="125907" x="3228975" y="3049588"/>
          <p14:tracePt t="125908" x="3224213" y="3049588"/>
          <p14:tracePt t="125910" x="3224213" y="3055938"/>
          <p14:tracePt t="125910" x="3217863" y="3062288"/>
          <p14:tracePt t="125914" x="3211513" y="3068638"/>
          <p14:tracePt t="125917" x="3211513" y="3073400"/>
          <p14:tracePt t="125919" x="3205163" y="3073400"/>
          <p14:tracePt t="125921" x="3205163" y="3079750"/>
          <p14:tracePt t="125924" x="3198813" y="3079750"/>
          <p14:tracePt t="125927" x="3198813" y="3086100"/>
          <p14:tracePt t="125938" x="3198813" y="3092450"/>
          <p14:tracePt t="125940" x="3194050" y="3092450"/>
          <p14:tracePt t="125965" x="3194050" y="3098800"/>
          <p14:tracePt t="125968" x="3187700" y="3098800"/>
          <p14:tracePt t="125974" x="3187700" y="3103563"/>
          <p14:tracePt t="125982" x="3187700" y="3109913"/>
          <p14:tracePt t="125988" x="3187700" y="3116263"/>
          <p14:tracePt t="125991" x="3181350" y="3116263"/>
          <p14:tracePt t="125996" x="3181350" y="3122613"/>
          <p14:tracePt t="126014" x="3175000" y="3133725"/>
          <p14:tracePt t="126016" x="3175000" y="3140075"/>
          <p14:tracePt t="126018" x="3170238" y="3140075"/>
          <p14:tracePt t="126022" x="3170238" y="3146425"/>
          <p14:tracePt t="126027" x="3170238" y="3151188"/>
          <p14:tracePt t="126030" x="3163888" y="3151188"/>
          <p14:tracePt t="126034" x="3163888" y="3157538"/>
          <p14:tracePt t="126041" x="3163888" y="3163888"/>
          <p14:tracePt t="126045" x="3157538" y="3163888"/>
          <p14:tracePt t="126049" x="3157538" y="3170238"/>
          <p14:tracePt t="126060" x="3157538" y="3176588"/>
          <p14:tracePt t="126067" x="3151188" y="3176588"/>
          <p14:tracePt t="126712" x="3151188" y="3181350"/>
          <p14:tracePt t="126719" x="3146425" y="3181350"/>
          <p14:tracePt t="126728" x="3146425" y="3187700"/>
          <p14:tracePt t="126755" x="3140075" y="3187700"/>
          <p14:tracePt t="126756" x="3140075" y="3194050"/>
          <p14:tracePt t="126770" x="3133725" y="3200400"/>
          <p14:tracePt t="126782" x="3127375" y="3200400"/>
          <p14:tracePt t="126787" x="3127375" y="3205163"/>
          <p14:tracePt t="126789" x="3121025" y="3205163"/>
          <p14:tracePt t="126797" x="3116263" y="3205163"/>
          <p14:tracePt t="126806" x="3109913" y="3205163"/>
          <p14:tracePt t="126814" x="3103563" y="3205163"/>
          <p14:tracePt t="126819" x="3097213" y="3205163"/>
          <p14:tracePt t="126825" x="3092450" y="3205163"/>
          <p14:tracePt t="126827" x="3092450" y="3200400"/>
          <p14:tracePt t="126830" x="3086100" y="3200400"/>
          <p14:tracePt t="126834" x="3079750" y="3200400"/>
          <p14:tracePt t="126837" x="3073400" y="3194050"/>
          <p14:tracePt t="126840" x="3068638" y="3194050"/>
          <p14:tracePt t="126841" x="3068638" y="3187700"/>
          <p14:tracePt t="126843" x="3062288" y="3187700"/>
          <p14:tracePt t="126845" x="3055938" y="3181350"/>
          <p14:tracePt t="126850" x="3038475" y="3170238"/>
          <p14:tracePt t="126852" x="3032125" y="3170238"/>
          <p14:tracePt t="126854" x="3025775" y="3163888"/>
          <p14:tracePt t="126855" x="3019425" y="3163888"/>
          <p14:tracePt t="126856" x="3019425" y="3157538"/>
          <p14:tracePt t="126856" x="3014663" y="3157538"/>
          <p14:tracePt t="126858" x="3008313" y="3157538"/>
          <p14:tracePt t="126859" x="3001963" y="3151188"/>
          <p14:tracePt t="126860" x="2995613" y="3151188"/>
          <p14:tracePt t="126863" x="2990850" y="3146425"/>
          <p14:tracePt t="126866" x="2971800" y="3140075"/>
          <p14:tracePt t="126867" x="2971800" y="3133725"/>
          <p14:tracePt t="126867" x="2967038" y="3133725"/>
          <p14:tracePt t="126869" x="2960688" y="3133725"/>
          <p14:tracePt t="126869" x="2954338" y="3127375"/>
          <p14:tracePt t="126872" x="2947988" y="3122613"/>
          <p14:tracePt t="126873" x="2941638" y="3122613"/>
          <p14:tracePt t="126873" x="2936875" y="3122613"/>
          <p14:tracePt t="126875" x="2930525" y="3116263"/>
          <p14:tracePt t="126876" x="2924175" y="3116263"/>
          <p14:tracePt t="126878" x="2913063" y="3116263"/>
          <p14:tracePt t="126879" x="2913063" y="3109913"/>
          <p14:tracePt t="126880" x="2906713" y="3109913"/>
          <p14:tracePt t="126882" x="2894013" y="3103563"/>
          <p14:tracePt t="126884" x="2889250" y="3103563"/>
          <p14:tracePt t="126885" x="2882900" y="3103563"/>
          <p14:tracePt t="126885" x="2876550" y="3098800"/>
          <p14:tracePt t="126887" x="2870200" y="3098800"/>
          <p14:tracePt t="126888" x="2863850" y="3098800"/>
          <p14:tracePt t="126889" x="2859088" y="3098800"/>
          <p14:tracePt t="126891" x="2852738" y="3092450"/>
          <p14:tracePt t="126892" x="2846388" y="3092450"/>
          <p14:tracePt t="126893" x="2835275" y="3092450"/>
          <p14:tracePt t="126894" x="2835275" y="3086100"/>
          <p14:tracePt t="126895" x="2828925" y="3086100"/>
          <p14:tracePt t="126896" x="2822575" y="3086100"/>
          <p14:tracePt t="126897" x="2816225" y="3086100"/>
          <p14:tracePt t="126899" x="2805113" y="3079750"/>
          <p14:tracePt t="126900" x="2798763" y="3079750"/>
          <p14:tracePt t="126900" x="2792413" y="3079750"/>
          <p14:tracePt t="126903" x="2787650" y="3079750"/>
          <p14:tracePt t="126903" x="2781300" y="3079750"/>
          <p14:tracePt t="126905" x="2774950" y="3073400"/>
          <p14:tracePt t="126907" x="2762250" y="3073400"/>
          <p14:tracePt t="126909" x="2757488" y="3073400"/>
          <p14:tracePt t="126910" x="2751138" y="3073400"/>
          <p14:tracePt t="126911" x="2744788" y="3068638"/>
          <p14:tracePt t="126912" x="2738438" y="3068638"/>
          <p14:tracePt t="126917" x="2720975" y="3062288"/>
          <p14:tracePt t="126918" x="2714625" y="3062288"/>
          <p14:tracePt t="126919" x="2709863" y="3062288"/>
          <p14:tracePt t="126920" x="2703513" y="3062288"/>
          <p14:tracePt t="126922" x="2697163" y="3062288"/>
          <p14:tracePt t="126923" x="2690813" y="3062288"/>
          <p14:tracePt t="126924" x="2684463" y="3062288"/>
          <p14:tracePt t="126927" x="2673350" y="3062288"/>
          <p14:tracePt t="126928" x="2667000" y="3055938"/>
          <p14:tracePt t="126930" x="2660650" y="3055938"/>
          <p14:tracePt t="126932" x="2655888" y="3055938"/>
          <p14:tracePt t="126933" x="2649538" y="3055938"/>
          <p14:tracePt t="126933" x="2643188" y="3055938"/>
          <p14:tracePt t="126935" x="2636838" y="3055938"/>
          <p14:tracePt t="126936" x="2636838" y="3049588"/>
          <p14:tracePt t="126937" x="2632075" y="3049588"/>
          <p14:tracePt t="126937" x="2625725" y="3049588"/>
          <p14:tracePt t="126939" x="2619375" y="3049588"/>
          <p14:tracePt t="126941" x="2613025" y="3049588"/>
          <p14:tracePt t="126942" x="2606675" y="3049588"/>
          <p14:tracePt t="126943" x="2601913" y="3049588"/>
          <p14:tracePt t="126943" x="2595563" y="3044825"/>
          <p14:tracePt t="126946" x="2589213" y="3044825"/>
          <p14:tracePt t="126947" x="2582863" y="3044825"/>
          <p14:tracePt t="126948" x="2578100" y="3044825"/>
          <p14:tracePt t="126950" x="2571750" y="3044825"/>
          <p14:tracePt t="126951" x="2565400" y="3044825"/>
          <p14:tracePt t="126952" x="2559050" y="3044825"/>
          <p14:tracePt t="126953" x="2554288" y="3044825"/>
          <p14:tracePt t="126955" x="2547938" y="3038475"/>
          <p14:tracePt t="126956" x="2541588" y="3038475"/>
          <p14:tracePt t="126957" x="2535238" y="3038475"/>
          <p14:tracePt t="126957" x="2530475" y="3038475"/>
          <p14:tracePt t="126959" x="2524125" y="3038475"/>
          <p14:tracePt t="126961" x="2511425" y="3038475"/>
          <p14:tracePt t="126963" x="2505075" y="3038475"/>
          <p14:tracePt t="126965" x="2500313" y="3038475"/>
          <p14:tracePt t="126965" x="2493963" y="3038475"/>
          <p14:tracePt t="126966" x="2487613" y="3038475"/>
          <p14:tracePt t="126966" x="2481263" y="3038475"/>
          <p14:tracePt t="126968" x="2476500" y="3038475"/>
          <p14:tracePt t="126969" x="2470150" y="3038475"/>
          <p14:tracePt t="126971" x="2463800" y="3038475"/>
          <p14:tracePt t="126971" x="2457450" y="3038475"/>
          <p14:tracePt t="126972" x="2452688" y="3038475"/>
          <p14:tracePt t="126974" x="2446338" y="3038475"/>
          <p14:tracePt t="126974" x="2439988" y="3038475"/>
          <p14:tracePt t="126976" x="2433638" y="3038475"/>
          <p14:tracePt t="126977" x="2427288" y="3038475"/>
          <p14:tracePt t="126978" x="2422525" y="3038475"/>
          <p14:tracePt t="126979" x="2416175" y="3038475"/>
          <p14:tracePt t="126980" x="2409825" y="3038475"/>
          <p14:tracePt t="126982" x="2398713" y="3038475"/>
          <p14:tracePt t="126984" x="2386013" y="3038475"/>
          <p14:tracePt t="126985" x="2379663" y="3038475"/>
          <p14:tracePt t="126987" x="2374900" y="3038475"/>
          <p14:tracePt t="126988" x="2368550" y="3038475"/>
          <p14:tracePt t="126989" x="2355850" y="3038475"/>
          <p14:tracePt t="126989" x="2349500" y="3038475"/>
          <p14:tracePt t="126990" x="2344738" y="3038475"/>
          <p14:tracePt t="126991" x="2338388" y="3038475"/>
          <p14:tracePt t="126993" x="2332038" y="3038475"/>
          <p14:tracePt t="126994" x="2325688" y="3038475"/>
          <p14:tracePt t="126995" x="2320925" y="3038475"/>
          <p14:tracePt t="126996" x="2314575" y="3038475"/>
          <p14:tracePt t="126998" x="2301875" y="3038475"/>
          <p14:tracePt t="127000" x="2290763" y="3038475"/>
          <p14:tracePt t="127001" x="2284413" y="3044825"/>
          <p14:tracePt t="127002" x="2278063" y="3044825"/>
          <p14:tracePt t="127003" x="2273300" y="3044825"/>
          <p14:tracePt t="127013" x="2219325" y="3044825"/>
          <p14:tracePt t="127015" x="2206625" y="3044825"/>
          <p14:tracePt t="127016" x="2200275" y="3044825"/>
          <p14:tracePt t="127016" x="2195513" y="3044825"/>
          <p14:tracePt t="127018" x="2189163" y="3044825"/>
          <p14:tracePt t="127018" x="2182813" y="3049588"/>
          <p14:tracePt t="127020" x="2176463" y="3049588"/>
          <p14:tracePt t="127022" x="2165350" y="3049588"/>
          <p14:tracePt t="127024" x="2159000" y="3049588"/>
          <p14:tracePt t="127025" x="2152650" y="3049588"/>
          <p14:tracePt t="127026" x="2146300" y="3049588"/>
          <p14:tracePt t="127027" x="2141538" y="3055938"/>
          <p14:tracePt t="127028" x="2135188" y="3055938"/>
          <p14:tracePt t="127029" x="2128838" y="3055938"/>
          <p14:tracePt t="127031" x="2122488" y="3055938"/>
          <p14:tracePt t="127032" x="2117725" y="3055938"/>
          <p14:tracePt t="127032" x="2111375" y="3055938"/>
          <p14:tracePt t="127034" x="2105025" y="3055938"/>
          <p14:tracePt t="127035" x="2098675" y="3055938"/>
          <p14:tracePt t="127036" x="2098675" y="3062288"/>
          <p14:tracePt t="127036" x="2093913" y="3062288"/>
          <p14:tracePt t="127037" x="2087563" y="3062288"/>
          <p14:tracePt t="127039" x="2081213" y="3062288"/>
          <p14:tracePt t="127040" x="2074863" y="3062288"/>
          <p14:tracePt t="127042" x="2068513" y="3062288"/>
          <p14:tracePt t="127043" x="2063750" y="3062288"/>
          <p14:tracePt t="127045" x="2057400" y="3068638"/>
          <p14:tracePt t="127046" x="2051050" y="3068638"/>
          <p14:tracePt t="127049" x="2044700" y="3068638"/>
          <p14:tracePt t="127050" x="2039938" y="3068638"/>
          <p14:tracePt t="127051" x="2033588" y="3073400"/>
          <p14:tracePt t="127053" x="2027238" y="3073400"/>
          <p14:tracePt t="127054" x="2020888" y="3073400"/>
          <p14:tracePt t="127056" x="2016125" y="3073400"/>
          <p14:tracePt t="127058" x="2009775" y="3079750"/>
          <p14:tracePt t="127059" x="2003425" y="3079750"/>
          <p14:tracePt t="127061" x="1997075" y="3079750"/>
          <p14:tracePt t="127063" x="1990725" y="3079750"/>
          <p14:tracePt t="127065" x="1985963" y="3086100"/>
          <p14:tracePt t="127067" x="1979613" y="3086100"/>
          <p14:tracePt t="127070" x="1973263" y="3086100"/>
          <p14:tracePt t="127072" x="1966913" y="3092450"/>
          <p14:tracePt t="127073" x="1962150" y="3092450"/>
          <p14:tracePt t="127076" x="1955800" y="3092450"/>
          <p14:tracePt t="127079" x="1949450" y="3098800"/>
          <p14:tracePt t="127083" x="1943100" y="3098800"/>
          <p14:tracePt t="127085" x="1938338" y="3098800"/>
          <p14:tracePt t="127087" x="1938338" y="3103563"/>
          <p14:tracePt t="127088" x="1931988" y="3103563"/>
          <p14:tracePt t="127091" x="1925638" y="3109913"/>
          <p14:tracePt t="127092" x="1919288" y="3109913"/>
          <p14:tracePt t="127096" x="1912938" y="3116263"/>
          <p14:tracePt t="127097" x="1908175" y="3116263"/>
          <p14:tracePt t="127099" x="1901825" y="3116263"/>
          <p14:tracePt t="127101" x="1895475" y="3122613"/>
          <p14:tracePt t="127104" x="1889125" y="3127375"/>
          <p14:tracePt t="127106" x="1884363" y="3127375"/>
          <p14:tracePt t="127109" x="1878013" y="3133725"/>
          <p14:tracePt t="127113" x="1871663" y="3140075"/>
          <p14:tracePt t="127115" x="1865313" y="3140075"/>
          <p14:tracePt t="127117" x="1865313" y="3146425"/>
          <p14:tracePt t="127117" x="1860550" y="3146425"/>
          <p14:tracePt t="127120" x="1860550" y="3151188"/>
          <p14:tracePt t="127120" x="1854200" y="3151188"/>
          <p14:tracePt t="127123" x="1854200" y="3157538"/>
          <p14:tracePt t="127124" x="1847850" y="3157538"/>
          <p14:tracePt t="127127" x="1847850" y="3163888"/>
          <p14:tracePt t="127130" x="1841500" y="3163888"/>
          <p14:tracePt t="127132" x="1841500" y="3170238"/>
          <p14:tracePt t="127135" x="1836738" y="3170238"/>
          <p14:tracePt t="127137" x="1836738" y="3176588"/>
          <p14:tracePt t="127141" x="1830388" y="3176588"/>
          <p14:tracePt t="127143" x="1830388" y="3181350"/>
          <p14:tracePt t="127149" x="1830388" y="3187700"/>
          <p14:tracePt t="127151" x="1824038" y="3187700"/>
          <p14:tracePt t="127153" x="1824038" y="3194050"/>
          <p14:tracePt t="127158" x="1824038" y="3200400"/>
          <p14:tracePt t="127161" x="1824038" y="3205163"/>
          <p14:tracePt t="127167" x="1817688" y="3211513"/>
          <p14:tracePt t="127168" x="1817688" y="3217863"/>
          <p14:tracePt t="127171" x="1817688" y="3224213"/>
          <p14:tracePt t="127174" x="1817688" y="3228975"/>
          <p14:tracePt t="127176" x="1817688" y="3235325"/>
          <p14:tracePt t="127180" x="1817688" y="3241675"/>
          <p14:tracePt t="127182" x="1817688" y="3248025"/>
          <p14:tracePt t="127183" x="1817688" y="3252788"/>
          <p14:tracePt t="127185" x="1817688" y="3259138"/>
          <p14:tracePt t="127187" x="1817688" y="3265488"/>
          <p14:tracePt t="127189" x="1817688" y="3271838"/>
          <p14:tracePt t="127191" x="1817688" y="3278188"/>
          <p14:tracePt t="127193" x="1817688" y="3282950"/>
          <p14:tracePt t="127197" x="1817688" y="3295650"/>
          <p14:tracePt t="127198" x="1817688" y="3302000"/>
          <p14:tracePt t="127200" x="1817688" y="3306763"/>
          <p14:tracePt t="127202" x="1817688" y="3313113"/>
          <p14:tracePt t="127203" x="1817688" y="3319463"/>
          <p14:tracePt t="127204" x="1824038" y="3319463"/>
          <p14:tracePt t="127205" x="1824038" y="3325813"/>
          <p14:tracePt t="127207" x="1824038" y="3330575"/>
          <p14:tracePt t="127209" x="1824038" y="3336925"/>
          <p14:tracePt t="127210" x="1824038" y="3343275"/>
          <p14:tracePt t="127212" x="1824038" y="3349625"/>
          <p14:tracePt t="127214" x="1830388" y="3355975"/>
          <p14:tracePt t="127215" x="1830388" y="3360738"/>
          <p14:tracePt t="127217" x="1830388" y="3367088"/>
          <p14:tracePt t="127219" x="1830388" y="3373438"/>
          <p14:tracePt t="127220" x="1836738" y="3379788"/>
          <p14:tracePt t="127222" x="1836738" y="3384550"/>
          <p14:tracePt t="127225" x="1836738" y="3397250"/>
          <p14:tracePt t="127227" x="1841500" y="3403600"/>
          <p14:tracePt t="127228" x="1841500" y="3408363"/>
          <p14:tracePt t="127230" x="1841500" y="3414713"/>
          <p14:tracePt t="127232" x="1847850" y="3421063"/>
          <p14:tracePt t="127233" x="1847850" y="3427413"/>
          <p14:tracePt t="127235" x="1847850" y="3433763"/>
          <p14:tracePt t="127236" x="1854200" y="3433763"/>
          <p14:tracePt t="127237" x="1854200" y="3438525"/>
          <p14:tracePt t="127238" x="1854200" y="3444875"/>
          <p14:tracePt t="127240" x="1860550" y="3451225"/>
          <p14:tracePt t="127242" x="1860550" y="3457575"/>
          <p14:tracePt t="127243" x="1860550" y="3462338"/>
          <p14:tracePt t="127244" x="1865313" y="3462338"/>
          <p14:tracePt t="127245" x="1865313" y="3468688"/>
          <p14:tracePt t="127246" x="1865313" y="3475038"/>
          <p14:tracePt t="127248" x="1865313" y="3481388"/>
          <p14:tracePt t="127249" x="1871663" y="3481388"/>
          <p14:tracePt t="127250" x="1871663" y="3486150"/>
          <p14:tracePt t="127251" x="1871663" y="3492500"/>
          <p14:tracePt t="127252" x="1878013" y="3492500"/>
          <p14:tracePt t="127254" x="1878013" y="3498850"/>
          <p14:tracePt t="127256" x="1884363" y="3505200"/>
          <p14:tracePt t="127257" x="1884363" y="3509963"/>
          <p14:tracePt t="127259" x="1889125" y="3516313"/>
          <p14:tracePt t="127261" x="1889125" y="3522663"/>
          <p14:tracePt t="127263" x="1895475" y="3529013"/>
          <p14:tracePt t="127266" x="1901825" y="3540125"/>
          <p14:tracePt t="127268" x="1908175" y="3546475"/>
          <p14:tracePt t="127270" x="1908175" y="3552825"/>
          <p14:tracePt t="127271" x="1912938" y="3552825"/>
          <p14:tracePt t="127272" x="1912938" y="3559175"/>
          <p14:tracePt t="127274" x="1919288" y="3559175"/>
          <p14:tracePt t="127275" x="1919288" y="3563938"/>
          <p14:tracePt t="127278" x="1925638" y="3570288"/>
          <p14:tracePt t="127280" x="1931988" y="3576638"/>
          <p14:tracePt t="127283" x="1931988" y="3582988"/>
          <p14:tracePt t="127284" x="1938338" y="3582988"/>
          <p14:tracePt t="127285" x="1938338" y="3587750"/>
          <p14:tracePt t="127286" x="1943100" y="3587750"/>
          <p14:tracePt t="127288" x="1943100" y="3594100"/>
          <p14:tracePt t="127289" x="1949450" y="3594100"/>
          <p14:tracePt t="127291" x="1955800" y="3600450"/>
          <p14:tracePt t="127294" x="1955800" y="3606800"/>
          <p14:tracePt t="127295" x="1962150" y="3606800"/>
          <p14:tracePt t="127299" x="1966913" y="3613150"/>
          <p14:tracePt t="127302" x="1973263" y="3617913"/>
          <p14:tracePt t="127304" x="1979613" y="3617913"/>
          <p14:tracePt t="127306" x="1979613" y="3624263"/>
          <p14:tracePt t="127308" x="1985963" y="3624263"/>
          <p14:tracePt t="127311" x="1990725" y="3630613"/>
          <p14:tracePt t="127313" x="1997075" y="3630613"/>
          <p14:tracePt t="127314" x="1997075" y="3636963"/>
          <p14:tracePt t="127316" x="2003425" y="3636963"/>
          <p14:tracePt t="127318" x="2009775" y="3636963"/>
          <p14:tracePt t="127319" x="2009775" y="3641725"/>
          <p14:tracePt t="127323" x="2009775" y="3648075"/>
          <p14:tracePt t="127324" x="2016125" y="3648075"/>
          <p14:tracePt t="127326" x="2020888" y="3648075"/>
          <p14:tracePt t="127327" x="2020888" y="3654425"/>
          <p14:tracePt t="127329" x="2027238" y="3654425"/>
          <p14:tracePt t="127332" x="2033588" y="3654425"/>
          <p14:tracePt t="127333" x="2039938" y="3660775"/>
          <p14:tracePt t="127335" x="2044700" y="3660775"/>
          <p14:tracePt t="127337" x="2051050" y="3660775"/>
          <p14:tracePt t="127338" x="2051050" y="3665538"/>
          <p14:tracePt t="127339" x="2057400" y="3665538"/>
          <p14:tracePt t="127340" x="2063750" y="3665538"/>
          <p14:tracePt t="127342" x="2068513" y="3671888"/>
          <p14:tracePt t="127344" x="2074863" y="3671888"/>
          <p14:tracePt t="127346" x="2081213" y="3671888"/>
          <p14:tracePt t="127347" x="2087563" y="3678238"/>
          <p14:tracePt t="127349" x="2093913" y="3678238"/>
          <p14:tracePt t="127349" x="2098675" y="3678238"/>
          <p14:tracePt t="127352" x="2105025" y="3684588"/>
          <p14:tracePt t="127352" x="2111375" y="3684588"/>
          <p14:tracePt t="127355" x="2117725" y="3684588"/>
          <p14:tracePt t="127356" x="2122488" y="3690938"/>
          <p14:tracePt t="127357" x="2128838" y="3690938"/>
          <p14:tracePt t="127359" x="2135188" y="3690938"/>
          <p14:tracePt t="127361" x="2141538" y="3690938"/>
          <p14:tracePt t="127363" x="2152650" y="3695700"/>
          <p14:tracePt t="127365" x="2159000" y="3695700"/>
          <p14:tracePt t="127366" x="2165350" y="3702050"/>
          <p14:tracePt t="127366" x="2170113" y="3702050"/>
          <p14:tracePt t="127369" x="2176463" y="3702050"/>
          <p14:tracePt t="127370" x="2182813" y="3702050"/>
          <p14:tracePt t="127370" x="2189163" y="3702050"/>
          <p14:tracePt t="127372" x="2195513" y="3708400"/>
          <p14:tracePt t="127373" x="2200275" y="3708400"/>
          <p14:tracePt t="127375" x="2206625" y="3714750"/>
          <p14:tracePt t="127376" x="2212975" y="3714750"/>
          <p14:tracePt t="127377" x="2219325" y="3714750"/>
          <p14:tracePt t="127378" x="2224088" y="3714750"/>
          <p14:tracePt t="127380" x="2230438" y="3714750"/>
          <p14:tracePt t="127383" x="2247900" y="3714750"/>
          <p14:tracePt t="127384" x="2254250" y="3719513"/>
          <p14:tracePt t="127385" x="2260600" y="3719513"/>
          <p14:tracePt t="127387" x="2266950" y="3719513"/>
          <p14:tracePt t="127388" x="2273300" y="3719513"/>
          <p14:tracePt t="127389" x="2278063" y="3719513"/>
          <p14:tracePt t="127390" x="2284413" y="3725863"/>
          <p14:tracePt t="127390" x="2290763" y="3725863"/>
          <p14:tracePt t="127391" x="2301875" y="3725863"/>
          <p14:tracePt t="127393" x="2314575" y="3725863"/>
          <p14:tracePt t="127395" x="2320925" y="3725863"/>
          <p14:tracePt t="127397" x="2325688" y="3725863"/>
          <p14:tracePt t="127401" x="2349500" y="3725863"/>
          <p14:tracePt t="127401" x="2355850" y="3725863"/>
          <p14:tracePt t="127403" x="2362200" y="3725863"/>
          <p14:tracePt t="127404" x="2368550" y="3725863"/>
          <p14:tracePt t="127405" x="2374900" y="3725863"/>
          <p14:tracePt t="127406" x="2379663" y="3725863"/>
          <p14:tracePt t="127407" x="2386013" y="3725863"/>
          <p14:tracePt t="127408" x="2398713" y="3725863"/>
          <p14:tracePt t="127409" x="2403475" y="3725863"/>
          <p14:tracePt t="127411" x="2409825" y="3725863"/>
          <p14:tracePt t="127413" x="2422525" y="3725863"/>
          <p14:tracePt t="127415" x="2439988" y="3725863"/>
          <p14:tracePt t="127417" x="2452688" y="3725863"/>
          <p14:tracePt t="127418" x="2457450" y="3725863"/>
          <p14:tracePt t="127420" x="2470150" y="3719513"/>
          <p14:tracePt t="127420" x="2476500" y="3719513"/>
          <p14:tracePt t="127422" x="2481263" y="3719513"/>
          <p14:tracePt t="127423" x="2487613" y="3719513"/>
          <p14:tracePt t="127424" x="2493963" y="3719513"/>
          <p14:tracePt t="127424" x="2500313" y="3719513"/>
          <p14:tracePt t="127426" x="2505075" y="3714750"/>
          <p14:tracePt t="127427" x="2511425" y="3714750"/>
          <p14:tracePt t="127428" x="2524125" y="3714750"/>
          <p14:tracePt t="127431" x="2535238" y="3714750"/>
          <p14:tracePt t="127432" x="2547938" y="3708400"/>
          <p14:tracePt t="127434" x="2554288" y="3708400"/>
          <p14:tracePt t="127435" x="2559050" y="3708400"/>
          <p14:tracePt t="127436" x="2565400" y="3702050"/>
          <p14:tracePt t="127437" x="2571750" y="3702050"/>
          <p14:tracePt t="127438" x="2578100" y="3702050"/>
          <p14:tracePt t="127438" x="2582863" y="3702050"/>
          <p14:tracePt t="127439" x="2582863" y="3695700"/>
          <p14:tracePt t="127440" x="2589213" y="3695700"/>
          <p14:tracePt t="127441" x="2595563" y="3695700"/>
          <p14:tracePt t="127442" x="2601913" y="3695700"/>
          <p14:tracePt t="127443" x="2606675" y="3690938"/>
          <p14:tracePt t="127444" x="2613025" y="3690938"/>
          <p14:tracePt t="127446" x="2613025" y="3684588"/>
          <p14:tracePt t="127447" x="2619375" y="3684588"/>
          <p14:tracePt t="127449" x="2632075" y="3678238"/>
          <p14:tracePt t="127451" x="2636838" y="3678238"/>
          <p14:tracePt t="127452" x="2643188" y="3671888"/>
          <p14:tracePt t="127454" x="2649538" y="3671888"/>
          <p14:tracePt t="127455" x="2655888" y="3665538"/>
          <p14:tracePt t="127456" x="2660650" y="3665538"/>
          <p14:tracePt t="127457" x="2660650" y="3660775"/>
          <p14:tracePt t="127458" x="2667000" y="3660775"/>
          <p14:tracePt t="127459" x="2673350" y="3654425"/>
          <p14:tracePt t="127460" x="2679700" y="3654425"/>
          <p14:tracePt t="127461" x="2679700" y="3648075"/>
          <p14:tracePt t="127462" x="2684463" y="3648075"/>
          <p14:tracePt t="127463" x="2690813" y="3641725"/>
          <p14:tracePt t="127465" x="2697163" y="3641725"/>
          <p14:tracePt t="127466" x="2703513" y="3636963"/>
          <p14:tracePt t="127468" x="2709863" y="3630613"/>
          <p14:tracePt t="127468" x="2714625" y="3624263"/>
          <p14:tracePt t="127472" x="2720975" y="3617913"/>
          <p14:tracePt t="127474" x="2727325" y="3613150"/>
          <p14:tracePt t="127475" x="2733675" y="3613150"/>
          <p14:tracePt t="127476" x="2733675" y="3606800"/>
          <p14:tracePt t="127477" x="2738438" y="3606800"/>
          <p14:tracePt t="127478" x="2738438" y="3600450"/>
          <p14:tracePt t="127480" x="2744788" y="3594100"/>
          <p14:tracePt t="127484" x="2757488" y="3587750"/>
          <p14:tracePt t="127485" x="2762250" y="3582988"/>
          <p14:tracePt t="127487" x="2768600" y="3576638"/>
          <p14:tracePt t="127489" x="2768600" y="3570288"/>
          <p14:tracePt t="127489" x="2774950" y="3570288"/>
          <p14:tracePt t="127491" x="2774950" y="3563938"/>
          <p14:tracePt t="127492" x="2781300" y="3563938"/>
          <p14:tracePt t="127492" x="2781300" y="3559175"/>
          <p14:tracePt t="127496" x="2792413" y="3552825"/>
          <p14:tracePt t="127497" x="2792413" y="3546475"/>
          <p14:tracePt t="127500" x="2798763" y="3540125"/>
          <p14:tracePt t="127501" x="2798763" y="3535363"/>
          <p14:tracePt t="127502" x="2805113" y="3535363"/>
          <p14:tracePt t="127503" x="2811463" y="3535363"/>
          <p14:tracePt t="127504" x="2811463" y="3529013"/>
          <p14:tracePt t="127505" x="2816225" y="3522663"/>
          <p14:tracePt t="127507" x="2816225" y="3516313"/>
          <p14:tracePt t="127507" x="2822575" y="3516313"/>
          <p14:tracePt t="127508" x="2822575" y="3509963"/>
          <p14:tracePt t="127510" x="2828925" y="3509963"/>
          <p14:tracePt t="127510" x="2828925" y="3505200"/>
          <p14:tracePt t="127513" x="2835275" y="3498850"/>
          <p14:tracePt t="127514" x="2840038" y="3498850"/>
          <p14:tracePt t="127516" x="2840038" y="3492500"/>
          <p14:tracePt t="127517" x="2846388" y="3486150"/>
          <p14:tracePt t="127519" x="2852738" y="3481388"/>
          <p14:tracePt t="127521" x="2852738" y="3475038"/>
          <p14:tracePt t="127522" x="2859088" y="3475038"/>
          <p14:tracePt t="127523" x="2859088" y="3468688"/>
          <p14:tracePt t="127524" x="2863850" y="3468688"/>
          <p14:tracePt t="127525" x="2863850" y="3462338"/>
          <p14:tracePt t="127527" x="2870200" y="3457575"/>
          <p14:tracePt t="127529" x="2870200" y="3451225"/>
          <p14:tracePt t="127530" x="2876550" y="3451225"/>
          <p14:tracePt t="127532" x="2882900" y="3444875"/>
          <p14:tracePt t="127534" x="2882900" y="3438525"/>
          <p14:tracePt t="127536" x="2889250" y="3433763"/>
          <p14:tracePt t="127539" x="2894013" y="3427413"/>
          <p14:tracePt t="127541" x="2894013" y="3421063"/>
          <p14:tracePt t="127542" x="2900363" y="3421063"/>
          <p14:tracePt t="127544" x="2900363" y="3414713"/>
          <p14:tracePt t="127546" x="2906713" y="3414713"/>
          <p14:tracePt t="127547" x="2906713" y="3408363"/>
          <p14:tracePt t="127549" x="2913063" y="3408363"/>
          <p14:tracePt t="127550" x="2913063" y="3403600"/>
          <p14:tracePt t="127553" x="2917825" y="3403600"/>
          <p14:tracePt t="127554" x="2917825" y="3397250"/>
          <p14:tracePt t="127557" x="2917825" y="3390900"/>
          <p14:tracePt t="127558" x="2924175" y="3390900"/>
          <p14:tracePt t="127560" x="2924175" y="3384550"/>
          <p14:tracePt t="127563" x="2930525" y="3379788"/>
          <p14:tracePt t="127566" x="2936875" y="3373438"/>
          <p14:tracePt t="127569" x="2936875" y="3367088"/>
          <p14:tracePt t="127572" x="2941638" y="3367088"/>
          <p14:tracePt t="127573" x="2941638" y="3360738"/>
          <p14:tracePt t="127575" x="2941638" y="3355975"/>
          <p14:tracePt t="127578" x="2947988" y="3349625"/>
          <p14:tracePt t="127581" x="2947988" y="3343275"/>
          <p14:tracePt t="127584" x="2954338" y="3336925"/>
          <p14:tracePt t="127586" x="2954338" y="3330575"/>
          <p14:tracePt t="127589" x="2954338" y="3325813"/>
          <p14:tracePt t="127590" x="2960688" y="3325813"/>
          <p14:tracePt t="127591" x="2960688" y="3319463"/>
          <p14:tracePt t="127593" x="2960688" y="3313113"/>
          <p14:tracePt t="127597" x="2967038" y="3302000"/>
          <p14:tracePt t="127599" x="2967038" y="3295650"/>
          <p14:tracePt t="127600" x="2967038" y="3289300"/>
          <p14:tracePt t="127602" x="2971800" y="3282950"/>
          <p14:tracePt t="127604" x="2971800" y="3278188"/>
          <p14:tracePt t="127606" x="2971800" y="3271838"/>
          <p14:tracePt t="127607" x="2971800" y="3265488"/>
          <p14:tracePt t="127609" x="2971800" y="3259138"/>
          <p14:tracePt t="127611" x="2971800" y="3252788"/>
          <p14:tracePt t="127613" x="2978150" y="3248025"/>
          <p14:tracePt t="127615" x="2978150" y="3241675"/>
          <p14:tracePt t="127617" x="2978150" y="3235325"/>
          <p14:tracePt t="127618" x="2978150" y="3228975"/>
          <p14:tracePt t="127620" x="2978150" y="3224213"/>
          <p14:tracePt t="127622" x="2978150" y="3217863"/>
          <p14:tracePt t="127624" x="2978150" y="3211513"/>
          <p14:tracePt t="127626" x="2978150" y="3205163"/>
          <p14:tracePt t="127628" x="2978150" y="3200400"/>
          <p14:tracePt t="127629" x="2978150" y="3194050"/>
          <p14:tracePt t="127632" x="2978150" y="3187700"/>
          <p14:tracePt t="127633" x="2971800" y="3181350"/>
          <p14:tracePt t="127635" x="2971800" y="3176588"/>
          <p14:tracePt t="127637" x="2971800" y="3170238"/>
          <p14:tracePt t="127639" x="2967038" y="3163888"/>
          <p14:tracePt t="127641" x="2967038" y="3157538"/>
          <p14:tracePt t="127643" x="2967038" y="3151188"/>
          <p14:tracePt t="127644" x="2960688" y="3151188"/>
          <p14:tracePt t="127646" x="2960688" y="3146425"/>
          <p14:tracePt t="127647" x="2960688" y="3140075"/>
          <p14:tracePt t="127649" x="2954338" y="3133725"/>
          <p14:tracePt t="127653" x="2954338" y="3127375"/>
          <p14:tracePt t="127654" x="2947988" y="3127375"/>
          <p14:tracePt t="127656" x="2947988" y="3122613"/>
          <p14:tracePt t="127658" x="2941638" y="3122613"/>
          <p14:tracePt t="127659" x="2941638" y="3116263"/>
          <p14:tracePt t="127662" x="2936875" y="3116263"/>
          <p14:tracePt t="127663" x="2936875" y="3109913"/>
          <p14:tracePt t="127666" x="2930525" y="3109913"/>
          <p14:tracePt t="127668" x="2930525" y="3103563"/>
          <p14:tracePt t="127670" x="2924175" y="3103563"/>
          <p14:tracePt t="127672" x="2924175" y="3098800"/>
          <p14:tracePt t="127674" x="2917825" y="3098800"/>
          <p14:tracePt t="127678" x="2913063" y="3092450"/>
          <p14:tracePt t="127682" x="2906713" y="3092450"/>
          <p14:tracePt t="127685" x="2900363" y="3092450"/>
          <p14:tracePt t="127686" x="2900363" y="3086100"/>
          <p14:tracePt t="127689" x="2894013" y="3086100"/>
          <p14:tracePt t="127694" x="2882900" y="3079750"/>
          <p14:tracePt t="127698" x="2876550" y="3079750"/>
          <p14:tracePt t="127699" x="2870200" y="3079750"/>
          <p14:tracePt t="127701" x="2870200" y="3073400"/>
          <p14:tracePt t="127702" x="2863850" y="3073400"/>
          <p14:tracePt t="127704" x="2859088" y="3073400"/>
          <p14:tracePt t="127707" x="2852738" y="3073400"/>
          <p14:tracePt t="127709" x="2846388" y="3073400"/>
          <p14:tracePt t="127710" x="2846388" y="3068638"/>
          <p14:tracePt t="127710" x="2840038" y="3068638"/>
          <p14:tracePt t="127713" x="2835275" y="3068638"/>
          <p14:tracePt t="127715" x="2828925" y="3068638"/>
          <p14:tracePt t="127717" x="2822575" y="3068638"/>
          <p14:tracePt t="127719" x="2816225" y="3068638"/>
          <p14:tracePt t="127720" x="2816225" y="3062288"/>
          <p14:tracePt t="127721" x="2811463" y="3062288"/>
          <p14:tracePt t="127723" x="2805113" y="3062288"/>
          <p14:tracePt t="127724" x="2798763" y="3062288"/>
          <p14:tracePt t="127727" x="2792413" y="3062288"/>
          <p14:tracePt t="127729" x="2787650" y="3062288"/>
          <p14:tracePt t="127731" x="2781300" y="3055938"/>
          <p14:tracePt t="127732" x="2774950" y="3055938"/>
          <p14:tracePt t="127734" x="2768600" y="3055938"/>
          <p14:tracePt t="127735" x="2762250" y="3055938"/>
          <p14:tracePt t="127738" x="2757488" y="3055938"/>
          <p14:tracePt t="127739" x="2751138" y="3055938"/>
          <p14:tracePt t="127741" x="2744788" y="3055938"/>
          <p14:tracePt t="127742" x="2738438" y="3055938"/>
          <p14:tracePt t="127743" x="2738438" y="3049588"/>
          <p14:tracePt t="127743" x="2733675" y="3049588"/>
          <p14:tracePt t="127745" x="2727325" y="3049588"/>
          <p14:tracePt t="127747" x="2720975" y="3049588"/>
          <p14:tracePt t="127748" x="2714625" y="3049588"/>
          <p14:tracePt t="127750" x="2709863" y="3049588"/>
          <p14:tracePt t="127751" x="2703513" y="3049588"/>
          <p14:tracePt t="127753" x="2697163" y="3049588"/>
          <p14:tracePt t="127754" x="2690813" y="3049588"/>
          <p14:tracePt t="127756" x="2684463" y="3049588"/>
          <p14:tracePt t="127757" x="2679700" y="3049588"/>
          <p14:tracePt t="127758" x="2673350" y="3049588"/>
          <p14:tracePt t="127759" x="2667000" y="3049588"/>
          <p14:tracePt t="127760" x="2660650" y="3049588"/>
          <p14:tracePt t="127762" x="2655888" y="3049588"/>
          <p14:tracePt t="127763" x="2649538" y="3049588"/>
          <p14:tracePt t="127765" x="2636838" y="3049588"/>
          <p14:tracePt t="127766" x="2632075" y="3049588"/>
          <p14:tracePt t="127767" x="2625725" y="3049588"/>
          <p14:tracePt t="127768" x="2619375" y="3049588"/>
          <p14:tracePt t="127770" x="2613025" y="3049588"/>
          <p14:tracePt t="127771" x="2606675" y="3049588"/>
          <p14:tracePt t="127772" x="2601913" y="3049588"/>
          <p14:tracePt t="127773" x="2595563" y="3049588"/>
          <p14:tracePt t="127773" x="2589213" y="3049588"/>
          <p14:tracePt t="127775" x="2582863" y="3049588"/>
          <p14:tracePt t="127776" x="2578100" y="3049588"/>
          <p14:tracePt t="127776" x="2571750" y="3049588"/>
          <p14:tracePt t="127778" x="2565400" y="3049588"/>
          <p14:tracePt t="127779" x="2559050" y="3049588"/>
          <p14:tracePt t="127780" x="2554288" y="3049588"/>
          <p14:tracePt t="127781" x="2541588" y="3049588"/>
          <p14:tracePt t="127783" x="2530475" y="3049588"/>
          <p14:tracePt t="127783" x="2524125" y="3049588"/>
          <p14:tracePt t="127785" x="2517775" y="3049588"/>
          <p14:tracePt t="127785" x="2511425" y="3049588"/>
          <p14:tracePt t="127786" x="2505075" y="3049588"/>
          <p14:tracePt t="127788" x="2500313" y="3049588"/>
          <p14:tracePt t="127789" x="2493963" y="3049588"/>
          <p14:tracePt t="127789" x="2487613" y="3049588"/>
          <p14:tracePt t="127790" x="2476500" y="3049588"/>
          <p14:tracePt t="127791" x="2470150" y="3049588"/>
          <p14:tracePt t="127792" x="2463800" y="3049588"/>
          <p14:tracePt t="127794" x="2457450" y="3049588"/>
          <p14:tracePt t="127796" x="2446338" y="3055938"/>
          <p14:tracePt t="127797" x="2433638" y="3055938"/>
          <p14:tracePt t="127798" x="2427288" y="3055938"/>
          <p14:tracePt t="127799" x="2422525" y="3055938"/>
          <p14:tracePt t="127800" x="2416175" y="3055938"/>
          <p14:tracePt t="127800" x="2409825" y="3055938"/>
          <p14:tracePt t="127802" x="2398713" y="3055938"/>
          <p14:tracePt t="127803" x="2392363" y="3055938"/>
          <p14:tracePt t="127803" x="2386013" y="3062288"/>
          <p14:tracePt t="127805" x="2379663" y="3062288"/>
          <p14:tracePt t="127806" x="2374900" y="3062288"/>
          <p14:tracePt t="127807" x="2368550" y="3062288"/>
          <p14:tracePt t="127807" x="2362200" y="3062288"/>
          <p14:tracePt t="127808" x="2349500" y="3062288"/>
          <p14:tracePt t="127810" x="2344738" y="3062288"/>
          <p14:tracePt t="127810" x="2338388" y="3062288"/>
          <p14:tracePt t="127812" x="2332038" y="3068638"/>
          <p14:tracePt t="127813" x="2325688" y="3068638"/>
          <p14:tracePt t="127814" x="2320925" y="3068638"/>
          <p14:tracePt t="127815" x="2314575" y="3068638"/>
          <p14:tracePt t="127816" x="2301875" y="3068638"/>
          <p14:tracePt t="127816" x="2297113" y="3068638"/>
          <p14:tracePt t="127817" x="2290763" y="3068638"/>
          <p14:tracePt t="127819" x="2284413" y="3068638"/>
          <p14:tracePt t="127820" x="2278063" y="3068638"/>
          <p14:tracePt t="127820" x="2273300" y="3068638"/>
          <p14:tracePt t="127821" x="2266950" y="3068638"/>
          <p14:tracePt t="127822" x="2260600" y="3068638"/>
          <p14:tracePt t="127824" x="2254250" y="3073400"/>
          <p14:tracePt t="127824" x="2247900" y="3073400"/>
          <p14:tracePt t="127826" x="2243138" y="3073400"/>
          <p14:tracePt t="127827" x="2236788" y="3073400"/>
          <p14:tracePt t="127828" x="2230438" y="3073400"/>
          <p14:tracePt t="127829" x="2224088" y="3073400"/>
          <p14:tracePt t="127830" x="2219325" y="3073400"/>
          <p14:tracePt t="127831" x="2212975" y="3073400"/>
          <p14:tracePt t="127833" x="2206625" y="3073400"/>
          <p14:tracePt t="127833" x="2200275" y="3073400"/>
          <p14:tracePt t="127834" x="2195513" y="3073400"/>
          <p14:tracePt t="127836" x="2189163" y="3079750"/>
          <p14:tracePt t="127838" x="2182813" y="3079750"/>
          <p14:tracePt t="127839" x="2176463" y="3079750"/>
          <p14:tracePt t="127840" x="2170113" y="3079750"/>
          <p14:tracePt t="127842" x="2165350" y="3079750"/>
          <p14:tracePt t="127843" x="2159000" y="3079750"/>
          <p14:tracePt t="127846" x="2146300" y="3079750"/>
          <p14:tracePt t="127848" x="2141538" y="3086100"/>
          <p14:tracePt t="127851" x="2135188" y="3086100"/>
          <p14:tracePt t="127852" x="2128838" y="3086100"/>
          <p14:tracePt t="127855" x="2122488" y="3092450"/>
          <p14:tracePt t="127857" x="2117725" y="3092450"/>
          <p14:tracePt t="127860" x="2111375" y="3092450"/>
          <p14:tracePt t="127863" x="2105025" y="3098800"/>
          <p14:tracePt t="127866" x="2098675" y="3098800"/>
          <p14:tracePt t="127869" x="2098675" y="3103563"/>
          <p14:tracePt t="127870" x="2093913" y="3103563"/>
          <p14:tracePt t="127874" x="2087563" y="3109913"/>
          <p14:tracePt t="127879" x="2081213" y="3116263"/>
          <p14:tracePt t="127883" x="2074863" y="3122613"/>
          <p14:tracePt t="127896" x="2063750" y="3140075"/>
          <p14:tracePt t="127899" x="2063750" y="3146425"/>
          <p14:tracePt t="127900" x="2057400" y="3146425"/>
          <p14:tracePt t="127903" x="2057400" y="3151188"/>
          <p14:tracePt t="127906" x="2057400" y="3157538"/>
          <p14:tracePt t="127909" x="2051050" y="3157538"/>
          <p14:tracePt t="127913" x="2051050" y="3163888"/>
          <p14:tracePt t="127915" x="2051050" y="3170238"/>
          <p14:tracePt t="127920" x="2044700" y="3176588"/>
          <p14:tracePt t="127928" x="2044700" y="3181350"/>
          <p14:tracePt t="127929" x="2039938" y="3181350"/>
          <p14:tracePt t="127934" x="2039938" y="3187700"/>
          <p14:tracePt t="127941" x="2039938" y="3194050"/>
          <p14:tracePt t="127943" x="2033588" y="3194050"/>
          <p14:tracePt t="127955" x="2033588" y="3200400"/>
          <p14:tracePt t="128019" x="2033588" y="3205163"/>
          <p14:tracePt t="128029" x="2033588" y="3211513"/>
          <p14:tracePt t="128033" x="2033588" y="3217863"/>
          <p14:tracePt t="128041" x="2033588" y="3224213"/>
          <p14:tracePt t="128048" x="2033588" y="3228975"/>
          <p14:tracePt t="128057" x="2033588" y="3235325"/>
          <p14:tracePt t="128066" x="2033588" y="3241675"/>
          <p14:tracePt t="128079" x="2033588" y="3248025"/>
          <p14:tracePt t="128240" x="2033588" y="3252788"/>
          <p14:tracePt t="128264" x="2033588" y="3259138"/>
          <p14:tracePt t="128294" x="2039938" y="3259138"/>
          <p14:tracePt t="128323" x="2039938" y="3265488"/>
          <p14:tracePt t="128326" x="2044700" y="3265488"/>
          <p14:tracePt t="128340" x="2044700" y="3271838"/>
          <p14:tracePt t="128344" x="2051050" y="3271838"/>
          <p14:tracePt t="128350" x="2051050" y="3278188"/>
          <p14:tracePt t="128356" x="2057400" y="3278188"/>
          <p14:tracePt t="128364" x="2057400" y="3282950"/>
          <p14:tracePt t="128378" x="2063750" y="3289300"/>
          <p14:tracePt t="128391" x="2063750" y="3295650"/>
          <p14:tracePt t="128396" x="2068513" y="3295650"/>
          <p14:tracePt t="128422" x="2068513" y="3302000"/>
          <p14:tracePt t="128424" x="2074863" y="3302000"/>
          <p14:tracePt t="128448" x="2074863" y="3306763"/>
          <p14:tracePt t="128467" x="2081213" y="3306763"/>
          <p14:tracePt t="128520" x="2087563" y="3313113"/>
          <p14:tracePt t="128532" x="2093913" y="3313113"/>
          <p14:tracePt t="128540" x="2098675" y="3319463"/>
          <p14:tracePt t="128548" x="2105025" y="3319463"/>
          <p14:tracePt t="128555" x="2111375" y="3319463"/>
          <p14:tracePt t="128558" x="2111375" y="3325813"/>
          <p14:tracePt t="128563" x="2117725" y="3325813"/>
          <p14:tracePt t="128567" x="2122488" y="3325813"/>
          <p14:tracePt t="128572" x="2128838" y="3325813"/>
          <p14:tracePt t="128577" x="2135188" y="3325813"/>
          <p14:tracePt t="128582" x="2141538" y="3325813"/>
          <p14:tracePt t="128585" x="2141538" y="3330575"/>
          <p14:tracePt t="128587" x="2146300" y="3330575"/>
          <p14:tracePt t="128591" x="2152650" y="3330575"/>
          <p14:tracePt t="128596" x="2159000" y="3330575"/>
          <p14:tracePt t="128598" x="2165350" y="3330575"/>
          <p14:tracePt t="128602" x="2170113" y="3330575"/>
          <p14:tracePt t="128605" x="2176463" y="3336925"/>
          <p14:tracePt t="128608" x="2182813" y="3336925"/>
          <p14:tracePt t="128611" x="2189163" y="3336925"/>
          <p14:tracePt t="128615" x="2195513" y="3336925"/>
          <p14:tracePt t="128616" x="2200275" y="3336925"/>
          <p14:tracePt t="128619" x="2206625" y="3336925"/>
          <p14:tracePt t="128621" x="2206625" y="3343275"/>
          <p14:tracePt t="128622" x="2212975" y="3343275"/>
          <p14:tracePt t="128624" x="2219325" y="3343275"/>
          <p14:tracePt t="128627" x="2224088" y="3343275"/>
          <p14:tracePt t="128630" x="2230438" y="3343275"/>
          <p14:tracePt t="128632" x="2236788" y="3343275"/>
          <p14:tracePt t="128634" x="2236788" y="3349625"/>
          <p14:tracePt t="128635" x="2243138" y="3349625"/>
          <p14:tracePt t="128638" x="2247900" y="3349625"/>
          <p14:tracePt t="128639" x="2254250" y="3349625"/>
          <p14:tracePt t="128643" x="2260600" y="3355975"/>
          <p14:tracePt t="128645" x="2266950" y="3355975"/>
          <p14:tracePt t="128649" x="2273300" y="3355975"/>
          <p14:tracePt t="128651" x="2278063" y="3355975"/>
          <p14:tracePt t="128655" x="2284413" y="3360738"/>
          <p14:tracePt t="128658" x="2290763" y="3360738"/>
          <p14:tracePt t="128661" x="2297113" y="3360738"/>
          <p14:tracePt t="128666" x="2301875" y="3360738"/>
          <p14:tracePt t="128670" x="2301875" y="3367088"/>
          <p14:tracePt t="128671" x="2308225" y="3367088"/>
          <p14:tracePt t="128679" x="2314575" y="3367088"/>
          <p14:tracePt t="128755" x="2320925" y="3367088"/>
          <p14:tracePt t="128762" x="2320925" y="3373438"/>
          <p14:tracePt t="128774" x="2325688" y="3373438"/>
          <p14:tracePt t="128793" x="2325688" y="3379788"/>
          <p14:tracePt t="128798" x="2332038" y="3379788"/>
          <p14:tracePt t="128810" x="2332038" y="3384550"/>
          <p14:tracePt t="128817" x="2338388" y="3384550"/>
          <p14:tracePt t="129071" x="2344738" y="3384550"/>
          <p14:tracePt t="129627" x="2344738" y="3390900"/>
          <p14:tracePt t="129633" x="2344738" y="3397250"/>
          <p14:tracePt t="129639" x="2344738" y="3403600"/>
          <p14:tracePt t="129646" x="2349500" y="3408363"/>
          <p14:tracePt t="129648" x="2349500" y="3414713"/>
          <p14:tracePt t="129652" x="2355850" y="3421063"/>
          <p14:tracePt t="129656" x="2355850" y="3427413"/>
          <p14:tracePt t="129660" x="2355850" y="3433763"/>
          <p14:tracePt t="129663" x="2362200" y="3433763"/>
          <p14:tracePt t="129666" x="2362200" y="3438525"/>
          <p14:tracePt t="129674" x="2362200" y="3444875"/>
          <p14:tracePt t="129679" x="2368550" y="3444875"/>
          <p14:tracePt t="129687" x="2368550" y="3451225"/>
          <p14:tracePt t="129747" x="2374900" y="3451225"/>
          <p14:tracePt t="129750" x="2374900" y="3457575"/>
          <p14:tracePt t="129762" x="2379663" y="3457575"/>
          <p14:tracePt t="129774" x="2386013" y="3462338"/>
          <p14:tracePt t="129783" x="2392363" y="3462338"/>
          <p14:tracePt t="129789" x="2398713" y="3462338"/>
          <p14:tracePt t="129792" x="2398713" y="3468688"/>
          <p14:tracePt t="129794" x="2403475" y="3468688"/>
          <p14:tracePt t="129800" x="2409825" y="3468688"/>
          <p14:tracePt t="129803" x="2409825" y="3475038"/>
          <p14:tracePt t="129806" x="2416175" y="3475038"/>
          <p14:tracePt t="129812" x="2422525" y="3475038"/>
          <p14:tracePt t="129814" x="2422525" y="3481388"/>
          <p14:tracePt t="129817" x="2427288" y="3481388"/>
          <p14:tracePt t="129822" x="2433638" y="3481388"/>
          <p14:tracePt t="129824" x="2433638" y="3486150"/>
          <p14:tracePt t="129829" x="2439988" y="3486150"/>
          <p14:tracePt t="129832" x="2446338" y="3492500"/>
          <p14:tracePt t="129836" x="2452688" y="3498850"/>
          <p14:tracePt t="129839" x="2457450" y="3498850"/>
          <p14:tracePt t="129842" x="2457450" y="3505200"/>
          <p14:tracePt t="129845" x="2463800" y="3509963"/>
          <p14:tracePt t="129847" x="2470150" y="3509963"/>
          <p14:tracePt t="129850" x="2476500" y="3516313"/>
          <p14:tracePt t="129853" x="2481263" y="3516313"/>
          <p14:tracePt t="129854" x="2481263" y="3522663"/>
          <p14:tracePt t="129855" x="2487613" y="3522663"/>
          <p14:tracePt t="129858" x="2487613" y="3529013"/>
          <p14:tracePt t="129859" x="2493963" y="3529013"/>
          <p14:tracePt t="129862" x="2500313" y="3529013"/>
          <p14:tracePt t="129866" x="2511425" y="3535363"/>
          <p14:tracePt t="129867" x="2517775" y="3535363"/>
          <p14:tracePt t="129869" x="2524125" y="3535363"/>
          <p14:tracePt t="129871" x="2530475" y="3535363"/>
          <p14:tracePt t="129873" x="2535238" y="3535363"/>
          <p14:tracePt t="129874" x="2535238" y="3540125"/>
          <p14:tracePt t="129875" x="2541588" y="3540125"/>
          <p14:tracePt t="129876" x="2547938" y="3540125"/>
          <p14:tracePt t="129878" x="2554288" y="3540125"/>
          <p14:tracePt t="129879" x="2559050" y="3540125"/>
          <p14:tracePt t="129881" x="2565400" y="3540125"/>
          <p14:tracePt t="129882" x="2571750" y="3540125"/>
          <p14:tracePt t="129884" x="2578100" y="3540125"/>
          <p14:tracePt t="129885" x="2582863" y="3540125"/>
          <p14:tracePt t="129887" x="2589213" y="3540125"/>
          <p14:tracePt t="129888" x="2595563" y="3540125"/>
          <p14:tracePt t="129890" x="2601913" y="3540125"/>
          <p14:tracePt t="129890" x="2606675" y="3540125"/>
          <p14:tracePt t="129893" x="2613025" y="3540125"/>
          <p14:tracePt t="129895" x="2619375" y="3540125"/>
          <p14:tracePt t="129897" x="2625725" y="3535363"/>
          <p14:tracePt t="129898" x="2632075" y="3535363"/>
          <p14:tracePt t="129900" x="2636838" y="3535363"/>
          <p14:tracePt t="129901" x="2643188" y="3535363"/>
          <p14:tracePt t="129903" x="2649538" y="3535363"/>
          <p14:tracePt t="129906" x="2655888" y="3535363"/>
          <p14:tracePt t="129908" x="2660650" y="3535363"/>
          <p14:tracePt t="129910" x="2667000" y="3535363"/>
          <p14:tracePt t="129912" x="2673350" y="3535363"/>
          <p14:tracePt t="129914" x="2679700" y="3535363"/>
          <p14:tracePt t="129916" x="2684463" y="3535363"/>
          <p14:tracePt t="129918" x="2690813" y="3535363"/>
          <p14:tracePt t="129920" x="2697163" y="3535363"/>
          <p14:tracePt t="129922" x="2697163" y="3529013"/>
          <p14:tracePt t="129923" x="2703513" y="3529013"/>
          <p14:tracePt t="129926" x="2709863" y="3529013"/>
          <p14:tracePt t="129928" x="2714625" y="3529013"/>
          <p14:tracePt t="129932" x="2720975" y="3529013"/>
          <p14:tracePt t="129936" x="2727325" y="3529013"/>
          <p14:tracePt t="129940" x="2733675" y="3529013"/>
          <p14:tracePt t="129947" x="2738438" y="3529013"/>
          <p14:tracePt t="129954" x="2744788" y="3529013"/>
          <p14:tracePt t="129962" x="2751138" y="3529013"/>
          <p14:tracePt t="129968" x="2757488" y="3535363"/>
          <p14:tracePt t="129977" x="2762250" y="3535363"/>
          <p14:tracePt t="130010" x="2768600" y="3529013"/>
          <p14:tracePt t="130015" x="2768600" y="3522663"/>
          <p14:tracePt t="130020" x="2774950" y="3516313"/>
          <p14:tracePt t="130025" x="2774950" y="3509963"/>
          <p14:tracePt t="130028" x="2781300" y="3505200"/>
          <p14:tracePt t="130033" x="2781300" y="3498850"/>
          <p14:tracePt t="130037" x="2787650" y="3492500"/>
          <p14:tracePt t="130040" x="2787650" y="3486150"/>
          <p14:tracePt t="130044" x="2792413" y="3481388"/>
          <p14:tracePt t="130048" x="2792413" y="3475038"/>
          <p14:tracePt t="130051" x="2798763" y="3475038"/>
          <p14:tracePt t="130053" x="2798763" y="3468688"/>
          <p14:tracePt t="130056" x="2798763" y="3462338"/>
          <p14:tracePt t="130062" x="2805113" y="3457575"/>
          <p14:tracePt t="130066" x="2805113" y="3451225"/>
          <p14:tracePt t="130067" x="2811463" y="3451225"/>
          <p14:tracePt t="130071" x="2811463" y="3444875"/>
          <p14:tracePt t="130078" x="2811463" y="3438525"/>
          <p14:tracePt t="130084" x="2816225" y="3433763"/>
          <p14:tracePt t="130088" x="2816225" y="3427413"/>
          <p14:tracePt t="130095" x="2816225" y="3421063"/>
          <p14:tracePt t="130103" x="2816225" y="3414713"/>
          <p14:tracePt t="130105" x="2822575" y="3414713"/>
          <p14:tracePt t="130117" x="2822575" y="3408363"/>
          <p14:tracePt t="130235" x="2816225" y="3408363"/>
          <p14:tracePt t="130241" x="2816225" y="3403600"/>
          <p14:tracePt t="130250" x="2811463" y="3403600"/>
          <p14:tracePt t="130256" x="2811463" y="3397250"/>
          <p14:tracePt t="130262" x="2805113" y="3397250"/>
          <p14:tracePt t="130270" x="2798763" y="3397250"/>
          <p14:tracePt t="130283" x="2792413" y="3397250"/>
          <p14:tracePt t="130292" x="2792413" y="3390900"/>
          <p14:tracePt t="130296" x="2787650" y="3390900"/>
          <p14:tracePt t="130317" x="2781300" y="3390900"/>
          <p14:tracePt t="130339" x="2774950" y="3390900"/>
          <p14:tracePt t="130347" x="2774950" y="3384550"/>
          <p14:tracePt t="130349" x="2768600" y="3384550"/>
          <p14:tracePt t="130358" x="2762250" y="3384550"/>
          <p14:tracePt t="130366" x="2757488" y="3384550"/>
          <p14:tracePt t="130373" x="2751138" y="3384550"/>
          <p14:tracePt t="130380" x="2744788" y="3384550"/>
          <p14:tracePt t="130392" x="2738438" y="3379788"/>
          <p14:tracePt t="130398" x="2733675" y="3379788"/>
          <p14:tracePt t="130410" x="2727325" y="3379788"/>
          <p14:tracePt t="130419" x="2720975" y="3379788"/>
          <p14:tracePt t="130428" x="2714625" y="3379788"/>
          <p14:tracePt t="130433" x="2709863" y="3379788"/>
          <p14:tracePt t="130440" x="2703513" y="3379788"/>
          <p14:tracePt t="130447" x="2697163" y="3379788"/>
          <p14:tracePt t="130454" x="2690813" y="3379788"/>
          <p14:tracePt t="130462" x="2684463" y="3379788"/>
          <p14:tracePt t="130471" x="2679700" y="3379788"/>
          <p14:tracePt t="130480" x="2673350" y="3379788"/>
          <p14:tracePt t="130488" x="2667000" y="3379788"/>
          <p14:tracePt t="130495" x="2660650" y="3379788"/>
          <p14:tracePt t="130506" x="2655888" y="3379788"/>
          <p14:tracePt t="130515" x="2649538" y="3384550"/>
          <p14:tracePt t="130522" x="2643188" y="3384550"/>
          <p14:tracePt t="130530" x="2636838" y="3384550"/>
          <p14:tracePt t="130539" x="2636838" y="3390900"/>
          <p14:tracePt t="130544" x="2632075" y="3390900"/>
          <p14:tracePt t="130551" x="2625725" y="3390900"/>
          <p14:tracePt t="130567" x="2619375" y="3390900"/>
          <p14:tracePt t="130572" x="2619375" y="3397250"/>
          <p14:tracePt t="130587" x="2613025" y="3397250"/>
          <p14:tracePt t="130619" x="2606675" y="3403600"/>
          <p14:tracePt t="130647" x="2601913" y="3403600"/>
          <p14:tracePt t="130801" x="2595563" y="3403600"/>
          <p14:tracePt t="130846" x="2595563" y="3397250"/>
          <p14:tracePt t="130855" x="2595563" y="3390900"/>
          <p14:tracePt t="130861" x="2595563" y="3384550"/>
          <p14:tracePt t="130865" x="2595563" y="3379788"/>
          <p14:tracePt t="130870" x="2595563" y="3373438"/>
          <p14:tracePt t="130875" x="2595563" y="3367088"/>
          <p14:tracePt t="130879" x="2595563" y="3360738"/>
          <p14:tracePt t="130884" x="2595563" y="3355975"/>
          <p14:tracePt t="130888" x="2595563" y="3349625"/>
          <p14:tracePt t="130894" x="2595563" y="3343275"/>
          <p14:tracePt t="130897" x="2595563" y="3336925"/>
          <p14:tracePt t="130902" x="2595563" y="3330575"/>
          <p14:tracePt t="130906" x="2595563" y="3325813"/>
          <p14:tracePt t="130912" x="2595563" y="3319463"/>
          <p14:tracePt t="130916" x="2601913" y="3313113"/>
          <p14:tracePt t="130920" x="2601913" y="3306763"/>
          <p14:tracePt t="130922" x="2601913" y="3302000"/>
          <p14:tracePt t="130927" x="2601913" y="3295650"/>
          <p14:tracePt t="130928" x="2601913" y="3289300"/>
          <p14:tracePt t="130930" x="2601913" y="3282950"/>
          <p14:tracePt t="130933" x="2601913" y="3278188"/>
          <p14:tracePt t="130935" x="2601913" y="3271838"/>
          <p14:tracePt t="130938" x="2606675" y="3265488"/>
          <p14:tracePt t="130940" x="2606675" y="3259138"/>
          <p14:tracePt t="130943" x="2606675" y="3252788"/>
          <p14:tracePt t="130945" x="2606675" y="3248025"/>
          <p14:tracePt t="130947" x="2613025" y="3241675"/>
          <p14:tracePt t="130949" x="2613025" y="3235325"/>
          <p14:tracePt t="130951" x="2613025" y="3228975"/>
          <p14:tracePt t="130953" x="2613025" y="3224213"/>
          <p14:tracePt t="130954" x="2613025" y="3217863"/>
          <p14:tracePt t="130956" x="2619375" y="3211513"/>
          <p14:tracePt t="130959" x="2619375" y="3205163"/>
          <p14:tracePt t="130960" x="2619375" y="3200400"/>
          <p14:tracePt t="130962" x="2619375" y="3194050"/>
          <p14:tracePt t="130964" x="2625725" y="3181350"/>
          <p14:tracePt t="130966" x="2625725" y="3170238"/>
          <p14:tracePt t="130968" x="2632075" y="3163888"/>
          <p14:tracePt t="130969" x="2632075" y="3157538"/>
          <p14:tracePt t="130970" x="2632075" y="3151188"/>
          <p14:tracePt t="130972" x="2636838" y="3146425"/>
          <p14:tracePt t="130975" x="2636838" y="3133725"/>
          <p14:tracePt t="130976" x="2636838" y="3127375"/>
          <p14:tracePt t="130977" x="2643188" y="3127375"/>
          <p14:tracePt t="130978" x="2643188" y="3122613"/>
          <p14:tracePt t="130979" x="2643188" y="3116263"/>
          <p14:tracePt t="130980" x="2643188" y="3109913"/>
          <p14:tracePt t="130981" x="2649538" y="3109913"/>
          <p14:tracePt t="130981" x="2649538" y="3103563"/>
          <p14:tracePt t="130982" x="2649538" y="3098800"/>
          <p14:tracePt t="130983" x="2655888" y="3092450"/>
          <p14:tracePt t="130985" x="2655888" y="3086100"/>
          <p14:tracePt t="130987" x="2655888" y="3079750"/>
          <p14:tracePt t="130988" x="2660650" y="3073400"/>
          <p14:tracePt t="130990" x="2660650" y="3068638"/>
          <p14:tracePt t="130991" x="2660650" y="3062288"/>
          <p14:tracePt t="130992" x="2667000" y="3062288"/>
          <p14:tracePt t="130993" x="2667000" y="3055938"/>
          <p14:tracePt t="130994" x="2667000" y="3049588"/>
          <p14:tracePt t="130997" x="2673350" y="3044825"/>
          <p14:tracePt t="130998" x="2673350" y="3038475"/>
          <p14:tracePt t="131000" x="2679700" y="3032125"/>
          <p14:tracePt t="131002" x="2679700" y="3025775"/>
          <p14:tracePt t="131004" x="2684463" y="3021013"/>
          <p14:tracePt t="131006" x="2684463" y="3014663"/>
          <p14:tracePt t="131008" x="2690813" y="3008313"/>
          <p14:tracePt t="131012" x="2690813" y="3001963"/>
          <p14:tracePt t="131027" x="2709863" y="2978150"/>
          <p14:tracePt t="131032" x="2714625" y="2971800"/>
          <p14:tracePt t="131034" x="2714625" y="2967038"/>
          <p14:tracePt t="131037" x="2720975" y="2967038"/>
          <p14:tracePt t="131039" x="2720975" y="2960688"/>
          <p14:tracePt t="131043" x="2720975" y="2954338"/>
          <p14:tracePt t="131045" x="2727325" y="2954338"/>
          <p14:tracePt t="131048" x="2727325" y="2947988"/>
          <p14:tracePt t="131051" x="2733675" y="2943225"/>
          <p14:tracePt t="131055" x="2733675" y="2936875"/>
          <p14:tracePt t="131056" x="2738438" y="2936875"/>
          <p14:tracePt t="131061" x="2738438" y="2930525"/>
          <p14:tracePt t="131063" x="2744788" y="2930525"/>
          <p14:tracePt t="131065" x="2744788" y="2924175"/>
          <p14:tracePt t="131068" x="2751138" y="2924175"/>
          <p14:tracePt t="131071" x="2751138" y="2919413"/>
          <p14:tracePt t="131075" x="2757488" y="2913063"/>
          <p14:tracePt t="131080" x="2762250" y="2906713"/>
          <p14:tracePt t="131083" x="2768600" y="2906713"/>
          <p14:tracePt t="131085" x="2768600" y="2900363"/>
          <p14:tracePt t="131088" x="2774950" y="2900363"/>
          <p14:tracePt t="131089" x="2774950" y="2894013"/>
          <p14:tracePt t="131093" x="2781300" y="2889250"/>
          <p14:tracePt t="131098" x="2787650" y="2889250"/>
          <p14:tracePt t="131099" x="2792413" y="2882900"/>
          <p14:tracePt t="131103" x="2798763" y="2876550"/>
          <p14:tracePt t="131106" x="2805113" y="2876550"/>
          <p14:tracePt t="131109" x="2805113" y="2870200"/>
          <p14:tracePt t="131110" x="2811463" y="2870200"/>
          <p14:tracePt t="131114" x="2816225" y="2870200"/>
          <p14:tracePt t="131116" x="2816225" y="2865438"/>
          <p14:tracePt t="131117" x="2822575" y="2865438"/>
          <p14:tracePt t="131120" x="2828925" y="2865438"/>
          <p14:tracePt t="131121" x="2828925" y="2859088"/>
          <p14:tracePt t="131123" x="2835275" y="2859088"/>
          <p14:tracePt t="131127" x="2840038" y="2859088"/>
          <p14:tracePt t="131128" x="2840038" y="2852738"/>
          <p14:tracePt t="131130" x="2846388" y="2852738"/>
          <p14:tracePt t="131133" x="2852738" y="2852738"/>
          <p14:tracePt t="131136" x="2859088" y="2852738"/>
          <p14:tracePt t="131136" x="2859088" y="2846388"/>
          <p14:tracePt t="131138" x="2863850" y="2846388"/>
          <p14:tracePt t="131143" x="2870200" y="2846388"/>
          <p14:tracePt t="131145" x="2876550" y="2841625"/>
          <p14:tracePt t="131148" x="2882900" y="2841625"/>
          <p14:tracePt t="131150" x="2889250" y="2835275"/>
          <p14:tracePt t="131153" x="2894013" y="2835275"/>
          <p14:tracePt t="131156" x="2900363" y="2835275"/>
          <p14:tracePt t="131158" x="2906713" y="2828925"/>
          <p14:tracePt t="131162" x="2917825" y="2828925"/>
          <p14:tracePt t="131165" x="2917825" y="2822575"/>
          <p14:tracePt t="131165" x="2924175" y="2822575"/>
          <p14:tracePt t="131167" x="2930525" y="2822575"/>
          <p14:tracePt t="131169" x="2936875" y="2822575"/>
          <p14:tracePt t="131171" x="2941638" y="2822575"/>
          <p14:tracePt t="131175" x="2954338" y="2816225"/>
          <p14:tracePt t="131178" x="2960688" y="2816225"/>
          <p14:tracePt t="131180" x="2967038" y="2811463"/>
          <p14:tracePt t="131181" x="2971800" y="2811463"/>
          <p14:tracePt t="131183" x="2978150" y="2811463"/>
          <p14:tracePt t="131185" x="2984500" y="2811463"/>
          <p14:tracePt t="131187" x="2990850" y="2811463"/>
          <p14:tracePt t="131189" x="2995613" y="2805113"/>
          <p14:tracePt t="131191" x="3001963" y="2805113"/>
          <p14:tracePt t="131192" x="3008313" y="2805113"/>
          <p14:tracePt t="131195" x="3014663" y="2805113"/>
          <p14:tracePt t="131196" x="3019425" y="2805113"/>
          <p14:tracePt t="131198" x="3025775" y="2805113"/>
          <p14:tracePt t="131199" x="3032125" y="2805113"/>
          <p14:tracePt t="131201" x="3038475" y="2798763"/>
          <p14:tracePt t="131203" x="3043238" y="2798763"/>
          <p14:tracePt t="131205" x="3049588" y="2798763"/>
          <p14:tracePt t="131206" x="3055938" y="2798763"/>
          <p14:tracePt t="131208" x="3062288" y="2798763"/>
          <p14:tracePt t="131208" x="3068638" y="2798763"/>
          <p14:tracePt t="131213" x="3079750" y="2798763"/>
          <p14:tracePt t="131215" x="3086100" y="2798763"/>
          <p14:tracePt t="131217" x="3092450" y="2798763"/>
          <p14:tracePt t="131219" x="3097213" y="2798763"/>
          <p14:tracePt t="131220" x="3103563" y="2798763"/>
          <p14:tracePt t="131222" x="3109913" y="2798763"/>
          <p14:tracePt t="131224" x="3116263" y="2798763"/>
          <p14:tracePt t="131225" x="3121025" y="2798763"/>
          <p14:tracePt t="131229" x="3133725" y="2798763"/>
          <p14:tracePt t="131231" x="3140075" y="2798763"/>
          <p14:tracePt t="131233" x="3146425" y="2798763"/>
          <p14:tracePt t="131234" x="3151188" y="2798763"/>
          <p14:tracePt t="131236" x="3157538" y="2798763"/>
          <p14:tracePt t="131238" x="3163888" y="2798763"/>
          <p14:tracePt t="131240" x="3170238" y="2798763"/>
          <p14:tracePt t="131240" x="3175000" y="2798763"/>
          <p14:tracePt t="131243" x="3181350" y="2798763"/>
          <p14:tracePt t="131245" x="3187700" y="2798763"/>
          <p14:tracePt t="131247" x="3194050" y="2798763"/>
          <p14:tracePt t="131248" x="3198813" y="2798763"/>
          <p14:tracePt t="131250" x="3205163" y="2798763"/>
          <p14:tracePt t="131253" x="3217863" y="2798763"/>
          <p14:tracePt t="131253" x="3217863" y="2805113"/>
          <p14:tracePt t="131256" x="3224213" y="2805113"/>
          <p14:tracePt t="131256" x="3228975" y="2805113"/>
          <p14:tracePt t="131259" x="3235325" y="2805113"/>
          <p14:tracePt t="131260" x="3241675" y="2805113"/>
          <p14:tracePt t="131262" x="3248025" y="2805113"/>
          <p14:tracePt t="131263" x="3252788" y="2805113"/>
          <p14:tracePt t="131264" x="3252788" y="2811463"/>
          <p14:tracePt t="131265" x="3259138" y="2811463"/>
          <p14:tracePt t="131266" x="3265488" y="2811463"/>
          <p14:tracePt t="131267" x="3271838" y="2811463"/>
          <p14:tracePt t="131269" x="3276600" y="2811463"/>
          <p14:tracePt t="131270" x="3282950" y="2811463"/>
          <p14:tracePt t="131272" x="3289300" y="2811463"/>
          <p14:tracePt t="131273" x="3295650" y="2816225"/>
          <p14:tracePt t="131274" x="3300413" y="2816225"/>
          <p14:tracePt t="131275" x="3306763" y="2816225"/>
          <p14:tracePt t="131276" x="3306763" y="2822575"/>
          <p14:tracePt t="131277" x="3313113" y="2822575"/>
          <p14:tracePt t="131278" x="3319463" y="2822575"/>
          <p14:tracePt t="131279" x="3325813" y="2822575"/>
          <p14:tracePt t="131280" x="3330575" y="2822575"/>
          <p14:tracePt t="131282" x="3336925" y="2822575"/>
          <p14:tracePt t="131282" x="3343275" y="2822575"/>
          <p14:tracePt t="131283" x="3349625" y="2822575"/>
          <p14:tracePt t="131284" x="3354388" y="2822575"/>
          <p14:tracePt t="131286" x="3360738" y="2828925"/>
          <p14:tracePt t="131287" x="3367088" y="2828925"/>
          <p14:tracePt t="131288" x="3373438" y="2828925"/>
          <p14:tracePt t="131288" x="3378200" y="2828925"/>
          <p14:tracePt t="131290" x="3384550" y="2828925"/>
          <p14:tracePt t="131290" x="3390900" y="2828925"/>
          <p14:tracePt t="131292" x="3397250" y="2835275"/>
          <p14:tracePt t="131292" x="3403600" y="2835275"/>
          <p14:tracePt t="131295" x="3414713" y="2835275"/>
          <p14:tracePt t="131297" x="3427413" y="2835275"/>
          <p14:tracePt t="131297" x="3432175" y="2841625"/>
          <p14:tracePt t="131298" x="3438525" y="2841625"/>
          <p14:tracePt t="131300" x="3444875" y="2841625"/>
          <p14:tracePt t="131301" x="3451225" y="2841625"/>
          <p14:tracePt t="131302" x="3455988" y="2841625"/>
          <p14:tracePt t="131303" x="3462338" y="2841625"/>
          <p14:tracePt t="131304" x="3468688" y="2841625"/>
          <p14:tracePt t="131304" x="3475038" y="2841625"/>
          <p14:tracePt t="131306" x="3479800" y="2846388"/>
          <p14:tracePt t="131306" x="3486150" y="2846388"/>
          <p14:tracePt t="131308" x="3492500" y="2846388"/>
          <p14:tracePt t="131310" x="3498850" y="2846388"/>
          <p14:tracePt t="131312" x="3509963" y="2846388"/>
          <p14:tracePt t="131314" x="3522663" y="2846388"/>
          <p14:tracePt t="131315" x="3529013" y="2852738"/>
          <p14:tracePt t="131316" x="3533775" y="2852738"/>
          <p14:tracePt t="131317" x="3546475" y="2852738"/>
          <p14:tracePt t="131317" x="3552825" y="2852738"/>
          <p14:tracePt t="131319" x="3557588" y="2852738"/>
          <p14:tracePt t="131320" x="3563938" y="2852738"/>
          <p14:tracePt t="131321" x="3570288" y="2852738"/>
          <p14:tracePt t="131321" x="3576638" y="2852738"/>
          <p14:tracePt t="131323" x="3582988" y="2852738"/>
          <p14:tracePt t="131324" x="3587750" y="2852738"/>
          <p14:tracePt t="131324" x="3594100" y="2859088"/>
          <p14:tracePt t="131326" x="3600450" y="2859088"/>
          <p14:tracePt t="131328" x="3617913" y="2859088"/>
          <p14:tracePt t="131330" x="3624263" y="2859088"/>
          <p14:tracePt t="131331" x="3630613" y="2859088"/>
          <p14:tracePt t="131332" x="3635375" y="2859088"/>
          <p14:tracePt t="131333" x="3641725" y="2859088"/>
          <p14:tracePt t="131334" x="3648075" y="2859088"/>
          <p14:tracePt t="131334" x="3654425" y="2859088"/>
          <p14:tracePt t="131336" x="3660775" y="2865438"/>
          <p14:tracePt t="131337" x="3665538" y="2865438"/>
          <p14:tracePt t="131338" x="3678238" y="2865438"/>
          <p14:tracePt t="131340" x="3689350" y="2865438"/>
          <p14:tracePt t="131341" x="3695700" y="2865438"/>
          <p14:tracePt t="131342" x="3702050" y="2865438"/>
          <p14:tracePt t="131343" x="3708400" y="2865438"/>
          <p14:tracePt t="131345" x="3719513" y="2870200"/>
          <p14:tracePt t="131346" x="3725863" y="2870200"/>
          <p14:tracePt t="131348" x="3736975" y="2870200"/>
          <p14:tracePt t="131349" x="3743325" y="2870200"/>
          <p14:tracePt t="131350" x="3749675" y="2870200"/>
          <p14:tracePt t="131351" x="3756025" y="2870200"/>
          <p14:tracePt t="131351" x="3762375" y="2870200"/>
          <p14:tracePt t="131353" x="3773488" y="2870200"/>
          <p14:tracePt t="131356" x="3779838" y="2870200"/>
          <p14:tracePt t="131357" x="3786188" y="2870200"/>
          <p14:tracePt t="131359" x="3790950" y="2870200"/>
          <p14:tracePt t="131360" x="3803650" y="2870200"/>
          <p14:tracePt t="131363" x="3814763" y="2876550"/>
          <p14:tracePt t="131364" x="3821113" y="2876550"/>
          <p14:tracePt t="131365" x="3827463" y="2876550"/>
          <p14:tracePt t="131367" x="3833813" y="2876550"/>
          <p14:tracePt t="131368" x="3840163" y="2876550"/>
          <p14:tracePt t="131369" x="3844925" y="2876550"/>
          <p14:tracePt t="131370" x="3851275" y="2876550"/>
          <p14:tracePt t="131372" x="3857625" y="2876550"/>
          <p14:tracePt t="131372" x="3863975" y="2876550"/>
          <p14:tracePt t="131374" x="3868738" y="2882900"/>
          <p14:tracePt t="131376" x="3875088" y="2882900"/>
          <p14:tracePt t="131377" x="3881438" y="2882900"/>
          <p14:tracePt t="131378" x="3887788" y="2882900"/>
          <p14:tracePt t="131380" x="3892550" y="2882900"/>
          <p14:tracePt t="131381" x="3898900" y="2882900"/>
          <p14:tracePt t="131382" x="3905250" y="2882900"/>
          <p14:tracePt t="131384" x="3911600" y="2882900"/>
          <p14:tracePt t="131386" x="3916363" y="2882900"/>
          <p14:tracePt t="131388" x="3922713" y="2882900"/>
          <p14:tracePt t="131389" x="3929063" y="2882900"/>
          <p14:tracePt t="131391" x="3935413" y="2882900"/>
          <p14:tracePt t="131393" x="3941763" y="2882900"/>
          <p14:tracePt t="131396" x="3946525" y="2882900"/>
          <p14:tracePt t="131398" x="3952875" y="2882900"/>
          <p14:tracePt t="131399" x="3952875" y="2889250"/>
          <p14:tracePt t="131400" x="3959225" y="2889250"/>
          <p14:tracePt t="131403" x="3965575" y="2889250"/>
          <p14:tracePt t="131406" x="3970338" y="2889250"/>
          <p14:tracePt t="131408" x="3976688" y="2889250"/>
          <p14:tracePt t="131411" x="3983038" y="2894013"/>
          <p14:tracePt t="131414" x="3989388" y="2894013"/>
          <p14:tracePt t="131418" x="3994150" y="2894013"/>
          <p14:tracePt t="131421" x="3994150" y="2900363"/>
          <p14:tracePt t="131423" x="4000500" y="2900363"/>
          <p14:tracePt t="131428" x="4006850" y="2900363"/>
          <p14:tracePt t="131431" x="4006850" y="2906713"/>
          <p14:tracePt t="131433" x="4013200" y="2906713"/>
          <p14:tracePt t="131437" x="4019550" y="2913063"/>
          <p14:tracePt t="131443" x="4024313" y="2919413"/>
          <p14:tracePt t="131445" x="4030663" y="2924175"/>
          <p14:tracePt t="131450" x="4037013" y="2930525"/>
          <p14:tracePt t="131453" x="4043363" y="2936875"/>
          <p14:tracePt t="131455" x="4048125" y="2936875"/>
          <p14:tracePt t="131456" x="4048125" y="2943225"/>
          <p14:tracePt t="131458" x="4054475" y="2947988"/>
          <p14:tracePt t="131461" x="4060825" y="2954338"/>
          <p14:tracePt t="131465" x="4067175" y="2967038"/>
          <p14:tracePt t="131466" x="4071938" y="2967038"/>
          <p14:tracePt t="131468" x="4078288" y="2971800"/>
          <p14:tracePt t="131470" x="4078288" y="2978150"/>
          <p14:tracePt t="131471" x="4084638" y="2978150"/>
          <p14:tracePt t="131472" x="4084638" y="2984500"/>
          <p14:tracePt t="131472" x="4090988" y="2984500"/>
          <p14:tracePt t="131474" x="4097338" y="2990850"/>
          <p14:tracePt t="131476" x="4097338" y="2995613"/>
          <p14:tracePt t="131481" x="4102100" y="3001963"/>
          <p14:tracePt t="131483" x="4108450" y="3008313"/>
          <p14:tracePt t="131485" x="4114800" y="3014663"/>
          <p14:tracePt t="131486" x="4114800" y="3021013"/>
          <p14:tracePt t="131487" x="4121150" y="3021013"/>
          <p14:tracePt t="131488" x="4121150" y="3025775"/>
          <p14:tracePt t="131488" x="4125913" y="3025775"/>
          <p14:tracePt t="131491" x="4125913" y="3032125"/>
          <p14:tracePt t="131492" x="4132263" y="3038475"/>
          <p14:tracePt t="131493" x="4138613" y="3038475"/>
          <p14:tracePt t="131495" x="4138613" y="3044825"/>
          <p14:tracePt t="131495" x="4144963" y="3044825"/>
          <p14:tracePt t="131496" x="4144963" y="3049588"/>
          <p14:tracePt t="131498" x="4149725" y="3055938"/>
          <p14:tracePt t="131499" x="4156075" y="3055938"/>
          <p14:tracePt t="131500" x="4156075" y="3062288"/>
          <p14:tracePt t="131502" x="4162425" y="3062288"/>
          <p14:tracePt t="131502" x="4162425" y="3068638"/>
          <p14:tracePt t="131503" x="4168775" y="3068638"/>
          <p14:tracePt t="131506" x="4168775" y="3073400"/>
          <p14:tracePt t="131507" x="4173538" y="3073400"/>
          <p14:tracePt t="131508" x="4179888" y="3079750"/>
          <p14:tracePt t="131510" x="4179888" y="3086100"/>
          <p14:tracePt t="131511" x="4186238" y="3086100"/>
          <p14:tracePt t="131513" x="4192588" y="3092450"/>
          <p14:tracePt t="131517" x="4203700" y="3098800"/>
          <p14:tracePt t="131518" x="4203700" y="3103563"/>
          <p14:tracePt t="131519" x="4210050" y="3109913"/>
          <p14:tracePt t="131521" x="4216400" y="3109913"/>
          <p14:tracePt t="131523" x="4216400" y="3116263"/>
          <p14:tracePt t="131525" x="4222750" y="3122613"/>
          <p14:tracePt t="131528" x="4227513" y="3127375"/>
          <p14:tracePt t="131532" x="4233863" y="3133725"/>
          <p14:tracePt t="131534" x="4240213" y="3140075"/>
          <p14:tracePt t="131538" x="4246563" y="3146425"/>
          <p14:tracePt t="131540" x="4246563" y="3151188"/>
          <p14:tracePt t="131541" x="4251325" y="3151188"/>
          <p14:tracePt t="131544" x="4257675" y="3157538"/>
          <p14:tracePt t="131546" x="4257675" y="3163888"/>
          <p14:tracePt t="131549" x="4264025" y="3170238"/>
          <p14:tracePt t="131552" x="4270375" y="3170238"/>
          <p14:tracePt t="131553" x="4270375" y="3176588"/>
          <p14:tracePt t="131558" x="4276725" y="3181350"/>
          <p14:tracePt t="131563" x="4276725" y="3187700"/>
          <p14:tracePt t="131566" x="4281488" y="3194050"/>
          <p14:tracePt t="131573" x="4281488" y="3200400"/>
          <p14:tracePt t="131576" x="4287838" y="3200400"/>
          <p14:tracePt t="131579" x="4287838" y="3205163"/>
          <p14:tracePt t="131590" x="4287838" y="3211513"/>
          <p14:tracePt t="131597" x="4287838" y="3217863"/>
          <p14:tracePt t="131602" x="4287838" y="3224213"/>
          <p14:tracePt t="131607" x="4287838" y="3228975"/>
          <p14:tracePt t="131611" x="4287838" y="3235325"/>
          <p14:tracePt t="131614" x="4287838" y="3241675"/>
          <p14:tracePt t="131618" x="4287838" y="3248025"/>
          <p14:tracePt t="131620" x="4287838" y="3252788"/>
          <p14:tracePt t="131624" x="4287838" y="3259138"/>
          <p14:tracePt t="131627" x="4287838" y="3265488"/>
          <p14:tracePt t="131629" x="4287838" y="3271838"/>
          <p14:tracePt t="131632" x="4287838" y="3278188"/>
          <p14:tracePt t="131634" x="4287838" y="3282950"/>
          <p14:tracePt t="131637" x="4287838" y="3289300"/>
          <p14:tracePt t="131639" x="4287838" y="3295650"/>
          <p14:tracePt t="131642" x="4287838" y="3302000"/>
          <p14:tracePt t="131645" x="4287838" y="3306763"/>
          <p14:tracePt t="131646" x="4287838" y="3313113"/>
          <p14:tracePt t="131648" x="4287838" y="3319463"/>
          <p14:tracePt t="131650" x="4287838" y="3325813"/>
          <p14:tracePt t="131653" x="4287838" y="3330575"/>
          <p14:tracePt t="131654" x="4287838" y="3336925"/>
          <p14:tracePt t="131657" x="4287838" y="3343275"/>
          <p14:tracePt t="131659" x="4287838" y="3349625"/>
          <p14:tracePt t="131662" x="4287838" y="3355975"/>
          <p14:tracePt t="131664" x="4287838" y="3360738"/>
          <p14:tracePt t="131667" x="4287838" y="3367088"/>
          <p14:tracePt t="131670" x="4287838" y="3373438"/>
          <p14:tracePt t="131673" x="4287838" y="3379788"/>
          <p14:tracePt t="131677" x="4287838" y="3384550"/>
          <p14:tracePt t="131679" x="4287838" y="3390900"/>
          <p14:tracePt t="131683" x="4287838" y="3397250"/>
          <p14:tracePt t="131685" x="4287838" y="3403600"/>
          <p14:tracePt t="131686" x="4281488" y="3403600"/>
          <p14:tracePt t="131689" x="4281488" y="3408363"/>
          <p14:tracePt t="131692" x="4281488" y="3414713"/>
          <p14:tracePt t="131696" x="4281488" y="3421063"/>
          <p14:tracePt t="131700" x="4281488" y="3427413"/>
          <p14:tracePt t="131703" x="4276725" y="3427413"/>
          <p14:tracePt t="131704" x="4276725" y="3433763"/>
          <p14:tracePt t="131708" x="4276725" y="3438525"/>
          <p14:tracePt t="131713" x="4276725" y="3444875"/>
          <p14:tracePt t="131717" x="4270375" y="3444875"/>
          <p14:tracePt t="131717" x="4270375" y="3451225"/>
          <p14:tracePt t="131725" x="4270375" y="3457575"/>
          <p14:tracePt t="131732" x="4270375" y="3462338"/>
          <p14:tracePt t="131735" x="4264025" y="3462338"/>
          <p14:tracePt t="131740" x="4264025" y="3468688"/>
          <p14:tracePt t="131747" x="4257675" y="3468688"/>
          <p14:tracePt t="131752" x="4257675" y="3475038"/>
          <p14:tracePt t="131756" x="4251325" y="3475038"/>
          <p14:tracePt t="131759" x="4251325" y="3481388"/>
          <p14:tracePt t="131765" x="4246563" y="3481388"/>
          <p14:tracePt t="131769" x="4246563" y="3486150"/>
          <p14:tracePt t="131771" x="4240213" y="3486150"/>
          <p14:tracePt t="131778" x="4233863" y="3492500"/>
          <p14:tracePt t="131779" x="4227513" y="3492500"/>
          <p14:tracePt t="131782" x="4222750" y="3492500"/>
          <p14:tracePt t="131784" x="4222750" y="3498850"/>
          <p14:tracePt t="131787" x="4216400" y="3498850"/>
          <p14:tracePt t="131789" x="4210050" y="3498850"/>
          <p14:tracePt t="131791" x="4210050" y="3505200"/>
          <p14:tracePt t="131792" x="4203700" y="3505200"/>
          <p14:tracePt t="131795" x="4198938" y="3505200"/>
          <p14:tracePt t="131797" x="4192588" y="3505200"/>
          <p14:tracePt t="131798" x="4192588" y="3509963"/>
          <p14:tracePt t="131800" x="4186238" y="3509963"/>
          <p14:tracePt t="131803" x="4179888" y="3509963"/>
          <p14:tracePt t="131805" x="4173538" y="3516313"/>
          <p14:tracePt t="131807" x="4168775" y="3516313"/>
          <p14:tracePt t="131810" x="4162425" y="3522663"/>
          <p14:tracePt t="131813" x="4156075" y="3522663"/>
          <p14:tracePt t="131814" x="4149725" y="3522663"/>
          <p14:tracePt t="131816" x="4144963" y="3522663"/>
          <p14:tracePt t="131817" x="4144963" y="3529013"/>
          <p14:tracePt t="131818" x="4138613" y="3529013"/>
          <p14:tracePt t="131820" x="4132263" y="3529013"/>
          <p14:tracePt t="131823" x="4125913" y="3535363"/>
          <p14:tracePt t="131823" x="4121150" y="3535363"/>
          <p14:tracePt t="131826" x="4114800" y="3535363"/>
          <p14:tracePt t="131827" x="4108450" y="3535363"/>
          <p14:tracePt t="131830" x="4102100" y="3535363"/>
          <p14:tracePt t="131831" x="4102100" y="3540125"/>
          <p14:tracePt t="131832" x="4097338" y="3540125"/>
          <p14:tracePt t="131834" x="4090988" y="3540125"/>
          <p14:tracePt t="131836" x="4084638" y="3540125"/>
          <p14:tracePt t="131837" x="4078288" y="3540125"/>
          <p14:tracePt t="131839" x="4071938" y="3546475"/>
          <p14:tracePt t="131841" x="4067175" y="3546475"/>
          <p14:tracePt t="131843" x="4060825" y="3546475"/>
          <p14:tracePt t="131845" x="4054475" y="3546475"/>
          <p14:tracePt t="131846" x="4048125" y="3552825"/>
          <p14:tracePt t="131849" x="4043363" y="3552825"/>
          <p14:tracePt t="131850" x="4037013" y="3552825"/>
          <p14:tracePt t="131852" x="4030663" y="3552825"/>
          <p14:tracePt t="131854" x="4024313" y="3552825"/>
          <p14:tracePt t="131855" x="4019550" y="3552825"/>
          <p14:tracePt t="131857" x="4013200" y="3552825"/>
          <p14:tracePt t="131860" x="4006850" y="3559175"/>
          <p14:tracePt t="131861" x="3994150" y="3559175"/>
          <p14:tracePt t="131863" x="3989388" y="3559175"/>
          <p14:tracePt t="131864" x="3983038" y="3559175"/>
          <p14:tracePt t="131866" x="3976688" y="3559175"/>
          <p14:tracePt t="131868" x="3970338" y="3559175"/>
          <p14:tracePt t="131870" x="3965575" y="3559175"/>
          <p14:tracePt t="131871" x="3959225" y="3563938"/>
          <p14:tracePt t="131873" x="3952875" y="3563938"/>
          <p14:tracePt t="131875" x="3946525" y="3563938"/>
          <p14:tracePt t="131876" x="3941763" y="3563938"/>
          <p14:tracePt t="131877" x="3935413" y="3563938"/>
          <p14:tracePt t="131879" x="3929063" y="3563938"/>
          <p14:tracePt t="131880" x="3922713" y="3563938"/>
          <p14:tracePt t="131882" x="3916363" y="3563938"/>
          <p14:tracePt t="131884" x="3911600" y="3563938"/>
          <p14:tracePt t="131885" x="3905250" y="3563938"/>
          <p14:tracePt t="131887" x="3898900" y="3563938"/>
          <p14:tracePt t="131888" x="3892550" y="3563938"/>
          <p14:tracePt t="131890" x="3887788" y="3563938"/>
          <p14:tracePt t="131891" x="3881438" y="3563938"/>
          <p14:tracePt t="131893" x="3875088" y="3563938"/>
          <p14:tracePt t="131895" x="3863975" y="3563938"/>
          <p14:tracePt t="131899" x="3851275" y="3563938"/>
          <p14:tracePt t="131899" x="3844925" y="3563938"/>
          <p14:tracePt t="131901" x="3840163" y="3563938"/>
          <p14:tracePt t="131902" x="3833813" y="3563938"/>
          <p14:tracePt t="131904" x="3827463" y="3563938"/>
          <p14:tracePt t="131904" x="3821113" y="3563938"/>
          <p14:tracePt t="131906" x="3814763" y="3563938"/>
          <p14:tracePt t="131908" x="3810000" y="3563938"/>
          <p14:tracePt t="131909" x="3803650" y="3563938"/>
          <p14:tracePt t="131911" x="3797300" y="3563938"/>
          <p14:tracePt t="131914" x="3779838" y="3563938"/>
          <p14:tracePt t="131916" x="3773488" y="3563938"/>
          <p14:tracePt t="131917" x="3767138" y="3563938"/>
          <p14:tracePt t="131918" x="3762375" y="3563938"/>
          <p14:tracePt t="131920" x="3756025" y="3563938"/>
          <p14:tracePt t="131921" x="3749675" y="3563938"/>
          <p14:tracePt t="131923" x="3743325" y="3563938"/>
          <p14:tracePt t="131924" x="3736975" y="3563938"/>
          <p14:tracePt t="131926" x="3732213" y="3563938"/>
          <p14:tracePt t="131928" x="3719513" y="3563938"/>
          <p14:tracePt t="131930" x="3713163" y="3559175"/>
          <p14:tracePt t="131931" x="3708400" y="3559175"/>
          <p14:tracePt t="131933" x="3702050" y="3559175"/>
          <p14:tracePt t="131934" x="3695700" y="3559175"/>
          <p14:tracePt t="131935" x="3689350" y="3559175"/>
          <p14:tracePt t="131937" x="3684588" y="3559175"/>
          <p14:tracePt t="131938" x="3678238" y="3559175"/>
          <p14:tracePt t="131939" x="3671888" y="3552825"/>
          <p14:tracePt t="131941" x="3665538" y="3552825"/>
          <p14:tracePt t="131942" x="3660775" y="3552825"/>
          <p14:tracePt t="131943" x="3654425" y="3552825"/>
          <p14:tracePt t="131946" x="3648075" y="3552825"/>
          <p14:tracePt t="131947" x="3641725" y="3546475"/>
          <p14:tracePt t="131948" x="3635375" y="3546475"/>
          <p14:tracePt t="131950" x="3630613" y="3546475"/>
          <p14:tracePt t="131950" x="3624263" y="3546475"/>
          <p14:tracePt t="131953" x="3617913" y="3546475"/>
          <p14:tracePt t="131954" x="3611563" y="3546475"/>
          <p14:tracePt t="131956" x="3606800" y="3540125"/>
          <p14:tracePt t="131957" x="3600450" y="3540125"/>
          <p14:tracePt t="131959" x="3594100" y="3540125"/>
          <p14:tracePt t="131961" x="3587750" y="3540125"/>
          <p14:tracePt t="131963" x="3582988" y="3540125"/>
          <p14:tracePt t="131965" x="3576638" y="3540125"/>
          <p14:tracePt t="131967" x="3570288" y="3540125"/>
          <p14:tracePt t="131968" x="3563938" y="3540125"/>
          <p14:tracePt t="131970" x="3557588" y="3535363"/>
          <p14:tracePt t="131972" x="3552825" y="3535363"/>
          <p14:tracePt t="131974" x="3546475" y="3535363"/>
          <p14:tracePt t="131976" x="3540125" y="3535363"/>
          <p14:tracePt t="131978" x="3533775" y="3535363"/>
          <p14:tracePt t="131981" x="3529013" y="3535363"/>
          <p14:tracePt t="131983" x="3522663" y="3535363"/>
          <p14:tracePt t="131984" x="3522663" y="3529013"/>
          <p14:tracePt t="131985" x="3516313" y="3529013"/>
          <p14:tracePt t="131987" x="3509963" y="3529013"/>
          <p14:tracePt t="131989" x="3505200" y="3529013"/>
          <p14:tracePt t="131991" x="3498850" y="3529013"/>
          <p14:tracePt t="131995" x="3492500" y="3522663"/>
          <p14:tracePt t="131996" x="3486150" y="3522663"/>
          <p14:tracePt t="131999" x="3479800" y="3522663"/>
          <p14:tracePt t="132001" x="3475038" y="3522663"/>
          <p14:tracePt t="132005" x="3468688" y="3516313"/>
          <p14:tracePt t="132007" x="3462338" y="3516313"/>
          <p14:tracePt t="132011" x="3455988" y="3516313"/>
          <p14:tracePt t="132013" x="3451225" y="3516313"/>
          <p14:tracePt t="132029" x="3427413" y="3509963"/>
          <p14:tracePt t="132031" x="3421063" y="3505200"/>
          <p14:tracePt t="132035" x="3414713" y="3505200"/>
          <p14:tracePt t="132039" x="3408363" y="3505200"/>
          <p14:tracePt t="132041" x="3408363" y="3498850"/>
          <p14:tracePt t="132043" x="3403600" y="3498850"/>
          <p14:tracePt t="132050" x="3390900" y="3492500"/>
          <p14:tracePt t="132054" x="3384550" y="3492500"/>
          <p14:tracePt t="132055" x="3384550" y="3486150"/>
          <p14:tracePt t="132057" x="3378200" y="3486150"/>
          <p14:tracePt t="132062" x="3373438" y="3481388"/>
          <p14:tracePt t="132064" x="3367088" y="3481388"/>
          <p14:tracePt t="132067" x="3360738" y="3475038"/>
          <p14:tracePt t="132070" x="3354388" y="3475038"/>
          <p14:tracePt t="132073" x="3349625" y="3468688"/>
          <p14:tracePt t="132076" x="3343275" y="3468688"/>
          <p14:tracePt t="132078" x="3336925" y="3462338"/>
          <p14:tracePt t="132081" x="3330575" y="3457575"/>
          <p14:tracePt t="132084" x="3325813" y="3457575"/>
          <p14:tracePt t="132086" x="3319463" y="3451225"/>
          <p14:tracePt t="132089" x="3313113" y="3451225"/>
          <p14:tracePt t="132090" x="3313113" y="3444875"/>
          <p14:tracePt t="132092" x="3306763" y="3444875"/>
          <p14:tracePt t="132095" x="3306763" y="3438525"/>
          <p14:tracePt t="132099" x="3295650" y="3433763"/>
          <p14:tracePt t="132101" x="3289300" y="3427413"/>
          <p14:tracePt t="132104" x="3282950" y="3421063"/>
          <p14:tracePt t="132107" x="3276600" y="3414713"/>
          <p14:tracePt t="132111" x="3271838" y="3408363"/>
          <p14:tracePt t="132112" x="3265488" y="3408363"/>
          <p14:tracePt t="132117" x="3259138" y="3397250"/>
          <p14:tracePt t="132117" x="3252788" y="3397250"/>
          <p14:tracePt t="132118" x="3252788" y="3390900"/>
          <p14:tracePt t="132120" x="3248025" y="3384550"/>
          <p14:tracePt t="132124" x="3241675" y="3379788"/>
          <p14:tracePt t="132125" x="3241675" y="3373438"/>
          <p14:tracePt t="132126" x="3235325" y="3373438"/>
          <p14:tracePt t="132128" x="3235325" y="3367088"/>
          <p14:tracePt t="132130" x="3228975" y="3360738"/>
          <p14:tracePt t="132132" x="3224213" y="3360738"/>
          <p14:tracePt t="132133" x="3224213" y="3355975"/>
          <p14:tracePt t="132135" x="3217863" y="3355975"/>
          <p14:tracePt t="132136" x="3217863" y="3349625"/>
          <p14:tracePt t="132138" x="3211513" y="3343275"/>
          <p14:tracePt t="132141" x="3211513" y="3336925"/>
          <p14:tracePt t="132144" x="3198813" y="3330575"/>
          <p14:tracePt t="132146" x="3198813" y="3325813"/>
          <p14:tracePt t="132149" x="3198813" y="3319463"/>
          <p14:tracePt t="132151" x="3194050" y="3313113"/>
          <p14:tracePt t="132154" x="3187700" y="3313113"/>
          <p14:tracePt t="132155" x="3187700" y="3306763"/>
          <p14:tracePt t="132157" x="3181350" y="3306763"/>
          <p14:tracePt t="132158" x="3181350" y="3302000"/>
          <p14:tracePt t="132161" x="3181350" y="3295650"/>
          <p14:tracePt t="132163" x="3175000" y="3295650"/>
          <p14:tracePt t="132165" x="3175000" y="3289300"/>
          <p14:tracePt t="132168" x="3175000" y="3282950"/>
          <p14:tracePt t="132169" x="3170238" y="3282950"/>
          <p14:tracePt t="132173" x="3170238" y="3278188"/>
          <p14:tracePt t="132178" x="3170238" y="3271838"/>
          <p14:tracePt t="132181" x="3163888" y="3265488"/>
          <p14:tracePt t="132186" x="3163888" y="3259138"/>
          <p14:tracePt t="132190" x="3163888" y="3252788"/>
          <p14:tracePt t="132193" x="3163888" y="3248025"/>
          <p14:tracePt t="132196" x="3163888" y="3241675"/>
          <p14:tracePt t="132199" x="3163888" y="3235325"/>
          <p14:tracePt t="132201" x="3163888" y="3228975"/>
          <p14:tracePt t="132203" x="3163888" y="3224213"/>
          <p14:tracePt t="132206" x="3163888" y="3217863"/>
          <p14:tracePt t="132208" x="3163888" y="3211513"/>
          <p14:tracePt t="132211" x="3163888" y="3205163"/>
          <p14:tracePt t="132214" x="3163888" y="3194050"/>
          <p14:tracePt t="132217" x="3163888" y="3187700"/>
          <p14:tracePt t="132219" x="3163888" y="3181350"/>
          <p14:tracePt t="132221" x="3163888" y="3176588"/>
          <p14:tracePt t="132223" x="3170238" y="3170238"/>
          <p14:tracePt t="132225" x="3170238" y="3163888"/>
          <p14:tracePt t="132227" x="3170238" y="3157538"/>
          <p14:tracePt t="132230" x="3170238" y="3151188"/>
          <p14:tracePt t="132234" x="3175000" y="3146425"/>
          <p14:tracePt t="132234" x="3175000" y="3140075"/>
          <p14:tracePt t="132237" x="3175000" y="3133725"/>
          <p14:tracePt t="132239" x="3181350" y="3133725"/>
          <p14:tracePt t="132240" x="3181350" y="3127375"/>
          <p14:tracePt t="132243" x="3181350" y="3122613"/>
          <p14:tracePt t="132245" x="3187700" y="3122613"/>
          <p14:tracePt t="132247" x="3187700" y="3116263"/>
          <p14:tracePt t="132250" x="3187700" y="3109913"/>
          <p14:tracePt t="132251" x="3194050" y="3109913"/>
          <p14:tracePt t="132254" x="3194050" y="3103563"/>
          <p14:tracePt t="132256" x="3198813" y="3103563"/>
          <p14:tracePt t="132258" x="3198813" y="3098800"/>
          <p14:tracePt t="132261" x="3205163" y="3098800"/>
          <p14:tracePt t="132264" x="3205163" y="3092450"/>
          <p14:tracePt t="132267" x="3211513" y="3092450"/>
          <p14:tracePt t="132268" x="3211513" y="3086100"/>
          <p14:tracePt t="132273" x="3217863" y="3086100"/>
          <p14:tracePt t="132275" x="3217863" y="3079750"/>
          <p14:tracePt t="132276" x="3224213" y="3079750"/>
          <p14:tracePt t="132280" x="3224213" y="3073400"/>
          <p14:tracePt t="132282" x="3228975" y="3073400"/>
          <p14:tracePt t="132285" x="3228975" y="3068638"/>
          <p14:tracePt t="132286" x="3235325" y="3068638"/>
          <p14:tracePt t="132289" x="3241675" y="3068638"/>
          <p14:tracePt t="132293" x="3241675" y="3062288"/>
          <p14:tracePt t="132294" x="3248025" y="3062288"/>
          <p14:tracePt t="132297" x="3252788" y="3055938"/>
          <p14:tracePt t="132300" x="3259138" y="3055938"/>
          <p14:tracePt t="132304" x="3265488" y="3055938"/>
          <p14:tracePt t="132304" x="3265488" y="3049588"/>
          <p14:tracePt t="132306" x="3271838" y="3049588"/>
          <p14:tracePt t="132308" x="3276600" y="3049588"/>
          <p14:tracePt t="132312" x="3282950" y="3044825"/>
          <p14:tracePt t="132314" x="3289300" y="3044825"/>
          <p14:tracePt t="132316" x="3295650" y="3044825"/>
          <p14:tracePt t="132318" x="3300413" y="3044825"/>
          <p14:tracePt t="132319" x="3300413" y="3038475"/>
          <p14:tracePt t="132321" x="3306763" y="3038475"/>
          <p14:tracePt t="132322" x="3313113" y="3038475"/>
          <p14:tracePt t="132324" x="3319463" y="3038475"/>
          <p14:tracePt t="132326" x="3325813" y="3038475"/>
          <p14:tracePt t="132328" x="3330575" y="3032125"/>
          <p14:tracePt t="132330" x="3336925" y="3032125"/>
          <p14:tracePt t="132332" x="3343275" y="3032125"/>
          <p14:tracePt t="132333" x="3349625" y="3032125"/>
          <p14:tracePt t="132334" x="3354388" y="3032125"/>
          <p14:tracePt t="132336" x="3360738" y="3032125"/>
          <p14:tracePt t="132338" x="3367088" y="3032125"/>
          <p14:tracePt t="132340" x="3373438" y="3032125"/>
          <p14:tracePt t="132341" x="3378200" y="3032125"/>
          <p14:tracePt t="132342" x="3378200" y="3025775"/>
          <p14:tracePt t="132343" x="3384550" y="3025775"/>
          <p14:tracePt t="132344" x="3390900" y="3025775"/>
          <p14:tracePt t="132346" x="3397250" y="3025775"/>
          <p14:tracePt t="132347" x="3403600" y="3025775"/>
          <p14:tracePt t="132349" x="3408363" y="3025775"/>
          <p14:tracePt t="132350" x="3414713" y="3025775"/>
          <p14:tracePt t="132351" x="3421063" y="3025775"/>
          <p14:tracePt t="132353" x="3427413" y="3025775"/>
          <p14:tracePt t="132354" x="3432175" y="3025775"/>
          <p14:tracePt t="132356" x="3438525" y="3025775"/>
          <p14:tracePt t="132357" x="3444875" y="3025775"/>
          <p14:tracePt t="132359" x="3451225" y="3025775"/>
          <p14:tracePt t="132360" x="3455988" y="3025775"/>
          <p14:tracePt t="132362" x="3468688" y="3025775"/>
          <p14:tracePt t="132364" x="3475038" y="3025775"/>
          <p14:tracePt t="132365" x="3479800" y="3025775"/>
          <p14:tracePt t="132366" x="3486150" y="3025775"/>
          <p14:tracePt t="132368" x="3492500" y="3025775"/>
          <p14:tracePt t="132369" x="3498850" y="3025775"/>
          <p14:tracePt t="132370" x="3505200" y="3025775"/>
          <p14:tracePt t="132371" x="3509963" y="3025775"/>
          <p14:tracePt t="132373" x="3516313" y="3025775"/>
          <p14:tracePt t="132374" x="3522663" y="3025775"/>
          <p14:tracePt t="132375" x="3529013" y="3025775"/>
          <p14:tracePt t="132377" x="3533775" y="3025775"/>
          <p14:tracePt t="132379" x="3540125" y="3025775"/>
          <p14:tracePt t="132381" x="3552825" y="3032125"/>
          <p14:tracePt t="132381" x="3557588" y="3032125"/>
          <p14:tracePt t="132383" x="3563938" y="3032125"/>
          <p14:tracePt t="132384" x="3570288" y="3032125"/>
          <p14:tracePt t="132385" x="3576638" y="3032125"/>
          <p14:tracePt t="132387" x="3582988" y="3032125"/>
          <p14:tracePt t="132388" x="3587750" y="3032125"/>
          <p14:tracePt t="132389" x="3594100" y="3032125"/>
          <p14:tracePt t="132390" x="3600450" y="3032125"/>
          <p14:tracePt t="132390" x="3606800" y="3032125"/>
          <p14:tracePt t="132393" x="3611563" y="3032125"/>
          <p14:tracePt t="132394" x="3617913" y="3032125"/>
          <p14:tracePt t="132396" x="3630613" y="3032125"/>
          <p14:tracePt t="132398" x="3641725" y="3032125"/>
          <p14:tracePt t="132399" x="3641725" y="3038475"/>
          <p14:tracePt t="132400" x="3648075" y="3038475"/>
          <p14:tracePt t="132400" x="3654425" y="3038475"/>
          <p14:tracePt t="132402" x="3660775" y="3038475"/>
          <p14:tracePt t="132404" x="3665538" y="3038475"/>
          <p14:tracePt t="132405" x="3671888" y="3038475"/>
          <p14:tracePt t="132406" x="3678238" y="3038475"/>
          <p14:tracePt t="132406" x="3684588" y="3038475"/>
          <p14:tracePt t="132409" x="3689350" y="3038475"/>
          <p14:tracePt t="132410" x="3695700" y="3038475"/>
          <p14:tracePt t="132411" x="3702050" y="3038475"/>
          <p14:tracePt t="132414" x="3713163" y="3038475"/>
          <p14:tracePt t="132416" x="3725863" y="3044825"/>
          <p14:tracePt t="132418" x="3732213" y="3044825"/>
          <p14:tracePt t="132420" x="3736975" y="3044825"/>
          <p14:tracePt t="132421" x="3743325" y="3044825"/>
          <p14:tracePt t="132423" x="3749675" y="3044825"/>
          <p14:tracePt t="132424" x="3756025" y="3044825"/>
          <p14:tracePt t="132426" x="3762375" y="3044825"/>
          <p14:tracePt t="132428" x="3767138" y="3044825"/>
          <p14:tracePt t="132429" x="3773488" y="3049588"/>
          <p14:tracePt t="132430" x="3779838" y="3049588"/>
          <p14:tracePt t="132432" x="3786188" y="3049588"/>
          <p14:tracePt t="132433" x="3790950" y="3049588"/>
          <p14:tracePt t="132435" x="3797300" y="3049588"/>
          <p14:tracePt t="132437" x="3803650" y="3049588"/>
          <p14:tracePt t="132439" x="3810000" y="3055938"/>
          <p14:tracePt t="132440" x="3814763" y="3055938"/>
          <p14:tracePt t="132442" x="3821113" y="3055938"/>
          <p14:tracePt t="132443" x="3827463" y="3055938"/>
          <p14:tracePt t="132445" x="3833813" y="3055938"/>
          <p14:tracePt t="132448" x="3844925" y="3062288"/>
          <p14:tracePt t="132450" x="3851275" y="3062288"/>
          <p14:tracePt t="132452" x="3857625" y="3062288"/>
          <p14:tracePt t="132453" x="3863975" y="3062288"/>
          <p14:tracePt t="132454" x="3863975" y="3068638"/>
          <p14:tracePt t="132455" x="3868738" y="3068638"/>
          <p14:tracePt t="132457" x="3875088" y="3068638"/>
          <p14:tracePt t="132458" x="3881438" y="3068638"/>
          <p14:tracePt t="132461" x="3887788" y="3073400"/>
          <p14:tracePt t="132463" x="3892550" y="3073400"/>
          <p14:tracePt t="132464" x="3898900" y="3073400"/>
          <p14:tracePt t="132466" x="3905250" y="3073400"/>
          <p14:tracePt t="132467" x="3905250" y="3079750"/>
          <p14:tracePt t="132468" x="3911600" y="3079750"/>
          <p14:tracePt t="132469" x="3916363" y="3079750"/>
          <p14:tracePt t="132471" x="3922713" y="3079750"/>
          <p14:tracePt t="132473" x="3929063" y="3086100"/>
          <p14:tracePt t="132474" x="3935413" y="3086100"/>
          <p14:tracePt t="132478" x="3941763" y="3092450"/>
          <p14:tracePt t="132480" x="3946525" y="3092450"/>
          <p14:tracePt t="132481" x="3952875" y="3092450"/>
          <p14:tracePt t="132481" x="3959225" y="3092450"/>
          <p14:tracePt t="132484" x="3965575" y="3098800"/>
          <p14:tracePt t="132485" x="3970338" y="3098800"/>
          <p14:tracePt t="132487" x="3976688" y="3098800"/>
          <p14:tracePt t="132489" x="3983038" y="3103563"/>
          <p14:tracePt t="132491" x="3989388" y="3103563"/>
          <p14:tracePt t="132494" x="3994150" y="3109913"/>
          <p14:tracePt t="132496" x="4000500" y="3109913"/>
          <p14:tracePt t="132498" x="4006850" y="3109913"/>
          <p14:tracePt t="132499" x="4006850" y="3116263"/>
          <p14:tracePt t="132500" x="4013200" y="3116263"/>
          <p14:tracePt t="132502" x="4019550" y="3116263"/>
          <p14:tracePt t="132504" x="4019550" y="3122613"/>
          <p14:tracePt t="132505" x="4024313" y="3122613"/>
          <p14:tracePt t="132508" x="4030663" y="3122613"/>
          <p14:tracePt t="132509" x="4030663" y="3127375"/>
          <p14:tracePt t="132511" x="4037013" y="3127375"/>
          <p14:tracePt t="132514" x="4043363" y="3127375"/>
          <p14:tracePt t="132515" x="4043363" y="3133725"/>
          <p14:tracePt t="132518" x="4048125" y="3140075"/>
          <p14:tracePt t="132523" x="4054475" y="3140075"/>
          <p14:tracePt t="132525" x="4054475" y="3146425"/>
          <p14:tracePt t="132528" x="4060825" y="3146425"/>
          <p14:tracePt t="132530" x="4060825" y="3151188"/>
          <p14:tracePt t="132532" x="4067175" y="3151188"/>
          <p14:tracePt t="132534" x="4067175" y="3157538"/>
          <p14:tracePt t="132538" x="4071938" y="3163888"/>
          <p14:tracePt t="132541" x="4078288" y="3170238"/>
          <p14:tracePt t="132548" x="4084638" y="3181350"/>
          <p14:tracePt t="132552" x="4090988" y="3187700"/>
          <p14:tracePt t="132554" x="4090988" y="3194050"/>
          <p14:tracePt t="132556" x="4097338" y="3200400"/>
          <p14:tracePt t="132559" x="4097338" y="3205163"/>
          <p14:tracePt t="132564" x="4102100" y="3217863"/>
          <p14:tracePt t="132566" x="4108450" y="3224213"/>
          <p14:tracePt t="132570" x="4108450" y="3228975"/>
          <p14:tracePt t="132572" x="4114800" y="3235325"/>
          <p14:tracePt t="132575" x="4114800" y="3241675"/>
          <p14:tracePt t="132579" x="4121150" y="3248025"/>
          <p14:tracePt t="132583" x="4121150" y="3252788"/>
          <p14:tracePt t="132587" x="4125913" y="3259138"/>
          <p14:tracePt t="132596" x="4125913" y="3265488"/>
          <p14:tracePt t="132604" x="4132263" y="3265488"/>
          <p14:tracePt t="132608" x="4132263" y="3271838"/>
          <p14:tracePt t="132642" x="4132263" y="3278188"/>
          <p14:tracePt t="132853" x="4132263" y="3271838"/>
          <p14:tracePt t="132856" x="4138613" y="3271838"/>
          <p14:tracePt t="132862" x="4138613" y="3265488"/>
          <p14:tracePt t="132867" x="4144963" y="3259138"/>
          <p14:tracePt t="132871" x="4144963" y="3252788"/>
          <p14:tracePt t="132874" x="4149725" y="3252788"/>
          <p14:tracePt t="132875" x="4149725" y="3248025"/>
          <p14:tracePt t="132880" x="4156075" y="3241675"/>
          <p14:tracePt t="132883" x="4156075" y="3235325"/>
          <p14:tracePt t="132889" x="4162425" y="3228975"/>
          <p14:tracePt t="132893" x="4162425" y="3224213"/>
          <p14:tracePt t="132898" x="4168775" y="3224213"/>
          <p14:tracePt t="132900" x="4168775" y="3217863"/>
          <p14:tracePt t="132911" x="4168775" y="3211513"/>
          <p14:tracePt t="132914" x="4173538" y="3211513"/>
          <p14:tracePt t="132918" x="4173538" y="3205163"/>
          <p14:tracePt t="132924" x="4179888" y="3205163"/>
          <p14:tracePt t="132926" x="4179888" y="3200400"/>
          <p14:tracePt t="132934" x="4186238" y="3194050"/>
          <p14:tracePt t="132937" x="4186238" y="3187700"/>
          <p14:tracePt t="132942" x="4192588" y="3181350"/>
          <p14:tracePt t="132946" x="4192588" y="3176588"/>
          <p14:tracePt t="132947" x="4198938" y="3176588"/>
          <p14:tracePt t="132948" x="4198938" y="3170238"/>
          <p14:tracePt t="132951" x="4198938" y="3163888"/>
          <p14:tracePt t="132952" x="4203700" y="3163888"/>
          <p14:tracePt t="132955" x="4203700" y="3157538"/>
          <p14:tracePt t="132958" x="4210050" y="3151188"/>
          <p14:tracePt t="132961" x="4210050" y="3146425"/>
          <p14:tracePt t="132962" x="4216400" y="3146425"/>
          <p14:tracePt t="132964" x="4216400" y="3140075"/>
          <p14:tracePt t="132966" x="4222750" y="3140075"/>
          <p14:tracePt t="132967" x="4222750" y="3133725"/>
          <p14:tracePt t="132970" x="4227513" y="3127375"/>
          <p14:tracePt t="132973" x="4227513" y="3122613"/>
          <p14:tracePt t="132976" x="4233863" y="3116263"/>
          <p14:tracePt t="132981" x="4240213" y="3103563"/>
          <p14:tracePt t="132984" x="4240213" y="3098800"/>
          <p14:tracePt t="132985" x="4246563" y="3098800"/>
          <p14:tracePt t="132985" x="4246563" y="3092450"/>
          <p14:tracePt t="132988" x="4246563" y="3086100"/>
          <p14:tracePt t="132989" x="4251325" y="3086100"/>
          <p14:tracePt t="132990" x="4251325" y="3079750"/>
          <p14:tracePt t="132991" x="4251325" y="3073400"/>
          <p14:tracePt t="132993" x="4257675" y="3073400"/>
          <p14:tracePt t="132994" x="4257675" y="3068638"/>
          <p14:tracePt t="132995" x="4257675" y="3062288"/>
          <p14:tracePt t="132996" x="4264025" y="3055938"/>
          <p14:tracePt t="132998" x="4264025" y="3049588"/>
          <p14:tracePt t="132999" x="4270375" y="3044825"/>
          <p14:tracePt t="133001" x="4270375" y="3038475"/>
          <p14:tracePt t="133002" x="4276725" y="3032125"/>
          <p14:tracePt t="133004" x="4276725" y="3025775"/>
          <p14:tracePt t="133005" x="4281488" y="3021013"/>
          <p14:tracePt t="133007" x="4281488" y="3014663"/>
          <p14:tracePt t="133008" x="4287838" y="3014663"/>
          <p14:tracePt t="133009" x="4287838" y="3008313"/>
          <p14:tracePt t="133010" x="4287838" y="3001963"/>
          <p14:tracePt t="133013" x="4294188" y="2995613"/>
          <p14:tracePt t="133014" x="4294188" y="2990850"/>
          <p14:tracePt t="133028" x="4311650" y="2943225"/>
          <p14:tracePt t="133030" x="4318000" y="2936875"/>
          <p14:tracePt t="133033" x="4318000" y="2930525"/>
          <p14:tracePt t="133034" x="4324350" y="2924175"/>
          <p14:tracePt t="133036" x="4324350" y="2919413"/>
          <p14:tracePt t="133038" x="4324350" y="2913063"/>
          <p14:tracePt t="133039" x="4329113" y="2913063"/>
          <p14:tracePt t="133040" x="4329113" y="2906713"/>
          <p14:tracePt t="133042" x="4335463" y="2900363"/>
          <p14:tracePt t="133044" x="4335463" y="2894013"/>
          <p14:tracePt t="133049" x="4341813" y="2876550"/>
          <p14:tracePt t="133051" x="4341813" y="2870200"/>
          <p14:tracePt t="133052" x="4348163" y="2870200"/>
          <p14:tracePt t="133052" x="4348163" y="2865438"/>
          <p14:tracePt t="133053" x="4348163" y="2859088"/>
          <p14:tracePt t="133055" x="4348163" y="2852738"/>
          <p14:tracePt t="133056" x="4352925" y="2852738"/>
          <p14:tracePt t="133056" x="4352925" y="2846388"/>
          <p14:tracePt t="133058" x="4352925" y="2841625"/>
          <p14:tracePt t="133059" x="4359275" y="2841625"/>
          <p14:tracePt t="133061" x="4359275" y="2828925"/>
          <p14:tracePt t="133062" x="4359275" y="2822575"/>
          <p14:tracePt t="133065" x="4365625" y="2811463"/>
          <p14:tracePt t="133066" x="4365625" y="2805113"/>
          <p14:tracePt t="133068" x="4371975" y="2798763"/>
          <p14:tracePt t="133070" x="4371975" y="2792413"/>
          <p14:tracePt t="133072" x="4371975" y="2787650"/>
          <p14:tracePt t="133074" x="4378325" y="2781300"/>
          <p14:tracePt t="133076" x="4378325" y="2774950"/>
          <p14:tracePt t="133080" x="4378325" y="2763838"/>
          <p14:tracePt t="133081" x="4378325" y="2757488"/>
          <p14:tracePt t="133083" x="4378325" y="2751138"/>
          <p14:tracePt t="133084" x="4383088" y="2751138"/>
          <p14:tracePt t="133085" x="4383088" y="2744788"/>
          <p14:tracePt t="133087" x="4383088" y="2738438"/>
          <p14:tracePt t="133089" x="4383088" y="2733675"/>
          <p14:tracePt t="133090" x="4383088" y="2727325"/>
          <p14:tracePt t="133092" x="4383088" y="2720975"/>
          <p14:tracePt t="133095" x="4383088" y="2709863"/>
          <p14:tracePt t="133098" x="4389438" y="2697163"/>
          <p14:tracePt t="133099" x="4389438" y="2690813"/>
          <p14:tracePt t="133099" x="4389438" y="2686050"/>
          <p14:tracePt t="133101" x="4389438" y="2679700"/>
          <p14:tracePt t="133102" x="4389438" y="2673350"/>
          <p14:tracePt t="133103" x="4389438" y="2667000"/>
          <p14:tracePt t="133104" x="4389438" y="2662238"/>
          <p14:tracePt t="133104" x="4389438" y="2655888"/>
          <p14:tracePt t="133106" x="4389438" y="2649538"/>
          <p14:tracePt t="133107" x="4389438" y="2643188"/>
          <p14:tracePt t="133108" x="4389438" y="2632075"/>
          <p14:tracePt t="133108" x="4389438" y="2625725"/>
          <p14:tracePt t="133111" x="4389438" y="2613025"/>
          <p14:tracePt t="133112" x="4389438" y="2601913"/>
          <p14:tracePt t="133113" x="4389438" y="2595563"/>
          <p14:tracePt t="133114" x="4389438" y="2589213"/>
          <p14:tracePt t="133116" x="4389438" y="2578100"/>
          <p14:tracePt t="133117" x="4389438" y="2571750"/>
          <p14:tracePt t="133117" x="4389438" y="2559050"/>
          <p14:tracePt t="133119" x="4389438" y="2554288"/>
          <p14:tracePt t="133120" x="4389438" y="2547938"/>
          <p14:tracePt t="133121" x="4389438" y="2541588"/>
          <p14:tracePt t="133121" x="4389438" y="2530475"/>
          <p14:tracePt t="133122" x="4389438" y="2524125"/>
          <p14:tracePt t="133124" x="4389438" y="2517775"/>
          <p14:tracePt t="133124" x="4389438" y="2506663"/>
          <p14:tracePt t="133126" x="4389438" y="2500313"/>
          <p14:tracePt t="133127" x="4389438" y="2493963"/>
          <p14:tracePt t="133128" x="4389438" y="2487613"/>
          <p14:tracePt t="133129" x="4389438" y="2476500"/>
          <p14:tracePt t="133130" x="4389438" y="2470150"/>
          <p14:tracePt t="133131" x="4389438" y="2463800"/>
          <p14:tracePt t="133132" x="4389438" y="2457450"/>
          <p14:tracePt t="133132" x="4389438" y="2452688"/>
          <p14:tracePt t="133133" x="4389438" y="2439988"/>
          <p14:tracePt t="133134" x="4389438" y="2433638"/>
          <p14:tracePt t="133136" x="4383088" y="2428875"/>
          <p14:tracePt t="133137" x="4383088" y="2416175"/>
          <p14:tracePt t="133138" x="4383088" y="2405063"/>
          <p14:tracePt t="133138" x="4383088" y="2398713"/>
          <p14:tracePt t="133139" x="4383088" y="2392363"/>
          <p14:tracePt t="133141" x="4383088" y="2386013"/>
          <p14:tracePt t="133142" x="4378325" y="2374900"/>
          <p14:tracePt t="133143" x="4378325" y="2368550"/>
          <p14:tracePt t="133144" x="4378325" y="2362200"/>
          <p14:tracePt t="133145" x="4371975" y="2355850"/>
          <p14:tracePt t="133146" x="4371975" y="2351088"/>
          <p14:tracePt t="133147" x="4371975" y="2344738"/>
          <p14:tracePt t="133148" x="4371975" y="2338388"/>
          <p14:tracePt t="133148" x="4365625" y="2332038"/>
          <p14:tracePt t="133150" x="4365625" y="2327275"/>
          <p14:tracePt t="133151" x="4365625" y="2320925"/>
          <p14:tracePt t="133151" x="4359275" y="2314575"/>
          <p14:tracePt t="133153" x="4359275" y="2308225"/>
          <p14:tracePt t="133154" x="4359275" y="2301875"/>
          <p14:tracePt t="133154" x="4359275" y="2297113"/>
          <p14:tracePt t="133156" x="4352925" y="2290763"/>
          <p14:tracePt t="133156" x="4352925" y="2284413"/>
          <p14:tracePt t="133158" x="4352925" y="2278063"/>
          <p14:tracePt t="133161" x="4348163" y="2266950"/>
          <p14:tracePt t="133163" x="4341813" y="2260600"/>
          <p14:tracePt t="133164" x="4341813" y="2254250"/>
          <p14:tracePt t="133164" x="4335463" y="2249488"/>
          <p14:tracePt t="133166" x="4335463" y="2243138"/>
          <p14:tracePt t="133168" x="4335463" y="2236788"/>
          <p14:tracePt t="133168" x="4329113" y="2236788"/>
          <p14:tracePt t="133170" x="4329113" y="2230438"/>
          <p14:tracePt t="133172" x="4324350" y="2224088"/>
          <p14:tracePt t="133174" x="4318000" y="2219325"/>
          <p14:tracePt t="133176" x="4318000" y="2212975"/>
          <p14:tracePt t="133178" x="4311650" y="2206625"/>
          <p14:tracePt t="133180" x="4305300" y="2200275"/>
          <p14:tracePt t="133182" x="4305300" y="2195513"/>
          <p14:tracePt t="133184" x="4300538" y="2189163"/>
          <p14:tracePt t="133187" x="4294188" y="2182813"/>
          <p14:tracePt t="133190" x="4287838" y="2176463"/>
          <p14:tracePt t="133195" x="4281488" y="2171700"/>
          <p14:tracePt t="133198" x="4276725" y="2171700"/>
          <p14:tracePt t="133199" x="4276725" y="2165350"/>
          <p14:tracePt t="133202" x="4270375" y="2165350"/>
          <p14:tracePt t="133205" x="4270375" y="2159000"/>
          <p14:tracePt t="133206" x="4264025" y="2159000"/>
          <p14:tracePt t="133211" x="4257675" y="2159000"/>
          <p14:tracePt t="133215" x="4257675" y="2152650"/>
          <p14:tracePt t="133216" x="4251325" y="2152650"/>
          <p14:tracePt t="133219" x="4246563" y="2152650"/>
          <p14:tracePt t="133223" x="4240213" y="2147888"/>
          <p14:tracePt t="133228" x="4233863" y="2147888"/>
          <p14:tracePt t="133232" x="4227513" y="2147888"/>
          <p14:tracePt t="133236" x="4222750" y="2147888"/>
          <p14:tracePt t="133238" x="4216400" y="2147888"/>
          <p14:tracePt t="133241" x="4210050" y="2147888"/>
          <p14:tracePt t="133244" x="4203700" y="2141538"/>
          <p14:tracePt t="133246" x="4198938" y="2141538"/>
          <p14:tracePt t="133250" x="4186238" y="2141538"/>
          <p14:tracePt t="133252" x="4179888" y="2141538"/>
          <p14:tracePt t="133254" x="4173538" y="2141538"/>
          <p14:tracePt t="133255" x="4168775" y="2141538"/>
          <p14:tracePt t="133257" x="4162425" y="2141538"/>
          <p14:tracePt t="133260" x="4156075" y="2141538"/>
          <p14:tracePt t="133261" x="4144963" y="2141538"/>
          <p14:tracePt t="133264" x="4138613" y="2141538"/>
          <p14:tracePt t="133265" x="4125913" y="2141538"/>
          <p14:tracePt t="133267" x="4114800" y="2141538"/>
          <p14:tracePt t="133269" x="4108450" y="2141538"/>
          <p14:tracePt t="133270" x="4102100" y="2141538"/>
          <p14:tracePt t="133272" x="4090988" y="2141538"/>
          <p14:tracePt t="133274" x="4084638" y="2141538"/>
          <p14:tracePt t="133275" x="4078288" y="2141538"/>
          <p14:tracePt t="133277" x="4067175" y="2141538"/>
          <p14:tracePt t="133278" x="4060825" y="2141538"/>
          <p14:tracePt t="133280" x="4054475" y="2141538"/>
          <p14:tracePt t="133281" x="4043363" y="2141538"/>
          <p14:tracePt t="133282" x="4037013" y="2141538"/>
          <p14:tracePt t="133283" x="4030663" y="2141538"/>
          <p14:tracePt t="133284" x="4024313" y="2141538"/>
          <p14:tracePt t="133284" x="4019550" y="2141538"/>
          <p14:tracePt t="133286" x="4013200" y="2141538"/>
          <p14:tracePt t="133287" x="4006850" y="2141538"/>
          <p14:tracePt t="133288" x="4000500" y="2141538"/>
          <p14:tracePt t="133289" x="3994150" y="2141538"/>
          <p14:tracePt t="133289" x="3989388" y="2141538"/>
          <p14:tracePt t="133290" x="3983038" y="2141538"/>
          <p14:tracePt t="133291" x="3976688" y="2141538"/>
          <p14:tracePt t="133294" x="3965575" y="2141538"/>
          <p14:tracePt t="133295" x="3959225" y="2141538"/>
          <p14:tracePt t="133296" x="3952875" y="2141538"/>
          <p14:tracePt t="133297" x="3946525" y="2141538"/>
          <p14:tracePt t="133298" x="3941763" y="2141538"/>
          <p14:tracePt t="133299" x="3935413" y="2141538"/>
          <p14:tracePt t="133300" x="3929063" y="2141538"/>
          <p14:tracePt t="133301" x="3916363" y="2141538"/>
          <p14:tracePt t="133303" x="3911600" y="2141538"/>
          <p14:tracePt t="133304" x="3905250" y="2141538"/>
          <p14:tracePt t="133305" x="3898900" y="2141538"/>
          <p14:tracePt t="133306" x="3887788" y="2141538"/>
          <p14:tracePt t="133308" x="3881438" y="2141538"/>
          <p14:tracePt t="133308" x="3875088" y="2141538"/>
          <p14:tracePt t="133310" x="3868738" y="2141538"/>
          <p14:tracePt t="133311" x="3863975" y="2141538"/>
          <p14:tracePt t="133312" x="3857625" y="2141538"/>
          <p14:tracePt t="133313" x="3851275" y="2141538"/>
          <p14:tracePt t="133314" x="3844925" y="2141538"/>
          <p14:tracePt t="133315" x="3840163" y="2141538"/>
          <p14:tracePt t="133316" x="3833813" y="2141538"/>
          <p14:tracePt t="133317" x="3827463" y="2141538"/>
          <p14:tracePt t="133318" x="3821113" y="2141538"/>
          <p14:tracePt t="133319" x="3814763" y="2141538"/>
          <p14:tracePt t="133319" x="3810000" y="2141538"/>
          <p14:tracePt t="133321" x="3803650" y="2141538"/>
          <p14:tracePt t="133321" x="3797300" y="2141538"/>
          <p14:tracePt t="133324" x="3790950" y="2141538"/>
          <p14:tracePt t="133325" x="3786188" y="2141538"/>
          <p14:tracePt t="133326" x="3779838" y="2141538"/>
          <p14:tracePt t="133327" x="3773488" y="2141538"/>
          <p14:tracePt t="133329" x="3767138" y="2141538"/>
          <p14:tracePt t="133330" x="3762375" y="2141538"/>
          <p14:tracePt t="133330" x="3756025" y="2141538"/>
          <p14:tracePt t="133332" x="3749675" y="2141538"/>
          <p14:tracePt t="133333" x="3743325" y="2141538"/>
          <p14:tracePt t="133334" x="3736975" y="2141538"/>
          <p14:tracePt t="133335" x="3732213" y="2141538"/>
          <p14:tracePt t="133336" x="3725863" y="2141538"/>
          <p14:tracePt t="133338" x="3719513" y="2141538"/>
          <p14:tracePt t="133339" x="3713163" y="2147888"/>
          <p14:tracePt t="133340" x="3708400" y="2147888"/>
          <p14:tracePt t="133341" x="3702050" y="2147888"/>
          <p14:tracePt t="133342" x="3695700" y="2147888"/>
          <p14:tracePt t="133343" x="3689350" y="2147888"/>
          <p14:tracePt t="133344" x="3684588" y="2147888"/>
          <p14:tracePt t="133346" x="3671888" y="2147888"/>
          <p14:tracePt t="133348" x="3665538" y="2147888"/>
          <p14:tracePt t="133350" x="3660775" y="2152650"/>
          <p14:tracePt t="133350" x="3654425" y="2152650"/>
          <p14:tracePt t="133353" x="3648075" y="2152650"/>
          <p14:tracePt t="133354" x="3641725" y="2152650"/>
          <p14:tracePt t="133356" x="3635375" y="2159000"/>
          <p14:tracePt t="133357" x="3630613" y="2159000"/>
          <p14:tracePt t="133359" x="3624263" y="2159000"/>
          <p14:tracePt t="133362" x="3617913" y="2159000"/>
          <p14:tracePt t="133363" x="3611563" y="2159000"/>
          <p14:tracePt t="133364" x="3611563" y="2165350"/>
          <p14:tracePt t="133365" x="3606800" y="2165350"/>
          <p14:tracePt t="133367" x="3600450" y="2165350"/>
          <p14:tracePt t="133369" x="3594100" y="2165350"/>
          <p14:tracePt t="133371" x="3587750" y="2171700"/>
          <p14:tracePt t="133373" x="3582988" y="2171700"/>
          <p14:tracePt t="133377" x="3576638" y="2176463"/>
          <p14:tracePt t="133379" x="3570288" y="2176463"/>
          <p14:tracePt t="133381" x="3563938" y="2176463"/>
          <p14:tracePt t="133384" x="3557588" y="2182813"/>
          <p14:tracePt t="133387" x="3552825" y="2182813"/>
          <p14:tracePt t="133388" x="3546475" y="2182813"/>
          <p14:tracePt t="133389" x="3546475" y="2189163"/>
          <p14:tracePt t="133391" x="3540125" y="2189163"/>
          <p14:tracePt t="133394" x="3533775" y="2195513"/>
          <p14:tracePt t="133396" x="3529013" y="2195513"/>
          <p14:tracePt t="133399" x="3522663" y="2200275"/>
          <p14:tracePt t="133401" x="3516313" y="2200275"/>
          <p14:tracePt t="133403" x="3509963" y="2206625"/>
          <p14:tracePt t="133404" x="3505200" y="2206625"/>
          <p14:tracePt t="133406" x="3498850" y="2206625"/>
          <p14:tracePt t="133407" x="3498850" y="2212975"/>
          <p14:tracePt t="133408" x="3492500" y="2212975"/>
          <p14:tracePt t="133411" x="3486150" y="2219325"/>
          <p14:tracePt t="133413" x="3475038" y="2224088"/>
          <p14:tracePt t="133415" x="3468688" y="2230438"/>
          <p14:tracePt t="133417" x="3462338" y="2230438"/>
          <p14:tracePt t="133417" x="3455988" y="2230438"/>
          <p14:tracePt t="133419" x="3451225" y="2236788"/>
          <p14:tracePt t="133421" x="3444875" y="2243138"/>
          <p14:tracePt t="133422" x="3438525" y="2243138"/>
          <p14:tracePt t="133422" x="3438525" y="2249488"/>
          <p14:tracePt t="133424" x="3432175" y="2249488"/>
          <p14:tracePt t="133424" x="3427413" y="2249488"/>
          <p14:tracePt t="133426" x="3427413" y="2254250"/>
          <p14:tracePt t="133428" x="3414713" y="2260600"/>
          <p14:tracePt t="133429" x="3408363" y="2260600"/>
          <p14:tracePt t="133431" x="3403600" y="2266950"/>
          <p14:tracePt t="133431" x="3397250" y="2273300"/>
          <p14:tracePt t="133432" x="3390900" y="2273300"/>
          <p14:tracePt t="133433" x="3384550" y="2273300"/>
          <p14:tracePt t="133434" x="3378200" y="2278063"/>
          <p14:tracePt t="133436" x="3373438" y="2284413"/>
          <p14:tracePt t="133438" x="3367088" y="2284413"/>
          <p14:tracePt t="133439" x="3367088" y="2290763"/>
          <p14:tracePt t="133440" x="3360738" y="2290763"/>
          <p14:tracePt t="133440" x="3354388" y="2297113"/>
          <p14:tracePt t="133442" x="3349625" y="2297113"/>
          <p14:tracePt t="133443" x="3343275" y="2301875"/>
          <p14:tracePt t="133445" x="3336925" y="2301875"/>
          <p14:tracePt t="133448" x="3319463" y="2314575"/>
          <p14:tracePt t="133450" x="3313113" y="2320925"/>
          <p14:tracePt t="133451" x="3306763" y="2320925"/>
          <p14:tracePt t="133452" x="3300413" y="2327275"/>
          <p14:tracePt t="133454" x="3295650" y="2327275"/>
          <p14:tracePt t="133455" x="3289300" y="2332038"/>
          <p14:tracePt t="133457" x="3282950" y="2338388"/>
          <p14:tracePt t="133458" x="3276600" y="2338388"/>
          <p14:tracePt t="133458" x="3271838" y="2344738"/>
          <p14:tracePt t="133461" x="3265488" y="2351088"/>
          <p14:tracePt t="133463" x="3252788" y="2355850"/>
          <p14:tracePt t="133466" x="3241675" y="2362200"/>
          <p14:tracePt t="133468" x="3235325" y="2368550"/>
          <p14:tracePt t="133470" x="3228975" y="2374900"/>
          <p14:tracePt t="133471" x="3224213" y="2374900"/>
          <p14:tracePt t="133473" x="3217863" y="2379663"/>
          <p14:tracePt t="133475" x="3217863" y="2386013"/>
          <p14:tracePt t="133476" x="3211513" y="2386013"/>
          <p14:tracePt t="133479" x="3198813" y="2392363"/>
          <p14:tracePt t="133481" x="3198813" y="2398713"/>
          <p14:tracePt t="133483" x="3194050" y="2405063"/>
          <p14:tracePt t="133484" x="3187700" y="2405063"/>
          <p14:tracePt t="133486" x="3187700" y="2409825"/>
          <p14:tracePt t="133487" x="3181350" y="2409825"/>
          <p14:tracePt t="133489" x="3181350" y="2416175"/>
          <p14:tracePt t="133490" x="3175000" y="2416175"/>
          <p14:tracePt t="133492" x="3170238" y="2422525"/>
          <p14:tracePt t="133495" x="3170238" y="2428875"/>
          <p14:tracePt t="133498" x="3163888" y="2433638"/>
          <p14:tracePt t="133499" x="3157538" y="2433638"/>
          <p14:tracePt t="133501" x="3157538" y="2439988"/>
          <p14:tracePt t="133503" x="3157538" y="2446338"/>
          <p14:tracePt t="133504" x="3151188" y="2446338"/>
          <p14:tracePt t="133507" x="3151188" y="2452688"/>
          <p14:tracePt t="133511" x="3146425" y="2452688"/>
          <p14:tracePt t="133513" x="3146425" y="2457450"/>
          <p14:tracePt t="133515" x="3140075" y="2463800"/>
          <p14:tracePt t="133519" x="3140075" y="2470150"/>
          <p14:tracePt t="133523" x="3140075" y="2476500"/>
          <p14:tracePt t="133525" x="3133725" y="2476500"/>
          <p14:tracePt t="133527" x="3133725" y="2481263"/>
          <p14:tracePt t="133531" x="3133725" y="2487613"/>
          <p14:tracePt t="133533" x="3133725" y="2493963"/>
          <p14:tracePt t="133537" x="3133725" y="2500313"/>
          <p14:tracePt t="133540" x="3127375" y="2506663"/>
          <p14:tracePt t="133544" x="3127375" y="2511425"/>
          <p14:tracePt t="133548" x="3127375" y="2517775"/>
          <p14:tracePt t="133549" x="3127375" y="2524125"/>
          <p14:tracePt t="133551" x="3127375" y="2530475"/>
          <p14:tracePt t="133554" x="3127375" y="2535238"/>
          <p14:tracePt t="133557" x="3121025" y="2541588"/>
          <p14:tracePt t="133559" x="3121025" y="2547938"/>
          <p14:tracePt t="133562" x="3121025" y="2554288"/>
          <p14:tracePt t="133564" x="3121025" y="2559050"/>
          <p14:tracePt t="133566" x="3121025" y="2565400"/>
          <p14:tracePt t="133569" x="3121025" y="2571750"/>
          <p14:tracePt t="133571" x="3121025" y="2578100"/>
          <p14:tracePt t="133573" x="3121025" y="2584450"/>
          <p14:tracePt t="133575" x="3121025" y="2589213"/>
          <p14:tracePt t="133581" x="3116263" y="2601913"/>
          <p14:tracePt t="133582" x="3116263" y="2608263"/>
          <p14:tracePt t="133583" x="3116263" y="2613025"/>
          <p14:tracePt t="133586" x="3116263" y="2619375"/>
          <p14:tracePt t="133588" x="3116263" y="2625725"/>
          <p14:tracePt t="133590" x="3116263" y="2632075"/>
          <p14:tracePt t="133592" x="3116263" y="2636838"/>
          <p14:tracePt t="133594" x="3116263" y="2643188"/>
          <p14:tracePt t="133596" x="3116263" y="2649538"/>
          <p14:tracePt t="133598" x="3116263" y="2655888"/>
          <p14:tracePt t="133600" x="3116263" y="2662238"/>
          <p14:tracePt t="133602" x="3116263" y="2667000"/>
          <p14:tracePt t="133604" x="3116263" y="2673350"/>
          <p14:tracePt t="133605" x="3116263" y="2679700"/>
          <p14:tracePt t="133607" x="3116263" y="2686050"/>
          <p14:tracePt t="133609" x="3116263" y="2690813"/>
          <p14:tracePt t="133612" x="3116263" y="2697163"/>
          <p14:tracePt t="133613" x="3116263" y="2703513"/>
          <p14:tracePt t="133615" x="3116263" y="2709863"/>
          <p14:tracePt t="133616" x="3116263" y="2714625"/>
          <p14:tracePt t="133618" x="3116263" y="2720975"/>
          <p14:tracePt t="133619" x="3116263" y="2727325"/>
          <p14:tracePt t="133622" x="3116263" y="2733675"/>
          <p14:tracePt t="133623" x="3116263" y="2738438"/>
          <p14:tracePt t="133625" x="3116263" y="2744788"/>
          <p14:tracePt t="133627" x="3116263" y="2751138"/>
          <p14:tracePt t="133629" x="3116263" y="2757488"/>
          <p14:tracePt t="133631" x="3116263" y="2763838"/>
          <p14:tracePt t="133633" x="3116263" y="2768600"/>
          <p14:tracePt t="133635" x="3116263" y="2774950"/>
          <p14:tracePt t="133637" x="3116263" y="2781300"/>
          <p14:tracePt t="133638" x="3116263" y="2787650"/>
          <p14:tracePt t="133641" x="3116263" y="2792413"/>
          <p14:tracePt t="133642" x="3116263" y="2798763"/>
          <p14:tracePt t="133645" x="3116263" y="2805113"/>
          <p14:tracePt t="133647" x="3116263" y="2811463"/>
          <p14:tracePt t="133649" x="3116263" y="2816225"/>
          <p14:tracePt t="133651" x="3116263" y="2822575"/>
          <p14:tracePt t="133653" x="3116263" y="2828925"/>
          <p14:tracePt t="133655" x="3116263" y="2835275"/>
          <p14:tracePt t="133658" x="3116263" y="2841625"/>
          <p14:tracePt t="133660" x="3116263" y="2846388"/>
          <p14:tracePt t="133666" x="3121025" y="2852738"/>
          <p14:tracePt t="133669" x="3121025" y="2859088"/>
          <p14:tracePt t="133672" x="3121025" y="2865438"/>
          <p14:tracePt t="133675" x="3121025" y="2870200"/>
          <p14:tracePt t="133678" x="3121025" y="2876550"/>
          <p14:tracePt t="133679" x="3127375" y="2876550"/>
          <p14:tracePt t="133681" x="3127375" y="2882900"/>
          <p14:tracePt t="133684" x="3127375" y="2889250"/>
          <p14:tracePt t="133688" x="3127375" y="2894013"/>
          <p14:tracePt t="133691" x="3127375" y="2900363"/>
          <p14:tracePt t="133695" x="3133725" y="2906713"/>
          <p14:tracePt t="133699" x="3133725" y="2913063"/>
          <p14:tracePt t="133702" x="3133725" y="2919413"/>
          <p14:tracePt t="133704" x="3140075" y="2919413"/>
          <p14:tracePt t="133706" x="3140075" y="2924175"/>
          <p14:tracePt t="133711" x="3140075" y="2930525"/>
          <p14:tracePt t="133714" x="3146425" y="2936875"/>
          <p14:tracePt t="133718" x="3146425" y="2943225"/>
          <p14:tracePt t="133722" x="3151188" y="2947988"/>
          <p14:tracePt t="133728" x="3157538" y="2954338"/>
          <p14:tracePt t="133731" x="3157538" y="2960688"/>
          <p14:tracePt t="133734" x="3163888" y="2967038"/>
          <p14:tracePt t="133738" x="3163888" y="2971800"/>
          <p14:tracePt t="133742" x="3170238" y="2978150"/>
          <p14:tracePt t="133744" x="3175000" y="2978150"/>
          <p14:tracePt t="133746" x="3175000" y="2984500"/>
          <p14:tracePt t="133750" x="3181350" y="2990850"/>
          <p14:tracePt t="133752" x="3187700" y="2995613"/>
          <p14:tracePt t="133755" x="3194050" y="3001963"/>
          <p14:tracePt t="133758" x="3198813" y="3008313"/>
          <p14:tracePt t="133761" x="3205163" y="3014663"/>
          <p14:tracePt t="133764" x="3211513" y="3021013"/>
          <p14:tracePt t="133767" x="3217863" y="3025775"/>
          <p14:tracePt t="133769" x="3217863" y="3032125"/>
          <p14:tracePt t="133773" x="3228975" y="3038475"/>
          <p14:tracePt t="133775" x="3228975" y="3044825"/>
          <p14:tracePt t="133778" x="3235325" y="3049588"/>
          <p14:tracePt t="133780" x="3241675" y="3049588"/>
          <p14:tracePt t="133781" x="3241675" y="3055938"/>
          <p14:tracePt t="133783" x="3248025" y="3062288"/>
          <p14:tracePt t="133786" x="3252788" y="3068638"/>
          <p14:tracePt t="133788" x="3259138" y="3068638"/>
          <p14:tracePt t="133789" x="3259138" y="3073400"/>
          <p14:tracePt t="133791" x="3265488" y="3079750"/>
          <p14:tracePt t="133796" x="3271838" y="3086100"/>
          <p14:tracePt t="133798" x="3276600" y="3092450"/>
          <p14:tracePt t="133800" x="3282950" y="3098800"/>
          <p14:tracePt t="133803" x="3289300" y="3103563"/>
          <p14:tracePt t="133806" x="3295650" y="3109913"/>
          <p14:tracePt t="133808" x="3300413" y="3109913"/>
          <p14:tracePt t="133809" x="3300413" y="3116263"/>
          <p14:tracePt t="133814" x="3306763" y="3122613"/>
          <p14:tracePt t="133815" x="3313113" y="3122613"/>
          <p14:tracePt t="133816" x="3313113" y="3127375"/>
          <p14:tracePt t="133817" x="3319463" y="3127375"/>
          <p14:tracePt t="133818" x="3319463" y="3133725"/>
          <p14:tracePt t="133820" x="3325813" y="3133725"/>
          <p14:tracePt t="133823" x="3330575" y="3140075"/>
          <p14:tracePt t="133825" x="3330575" y="3146425"/>
          <p14:tracePt t="133826" x="3336925" y="3146425"/>
          <p14:tracePt t="133828" x="3343275" y="3151188"/>
          <p14:tracePt t="133832" x="3349625" y="3157538"/>
          <p14:tracePt t="133834" x="3354388" y="3163888"/>
          <p14:tracePt t="133837" x="3360738" y="3163888"/>
          <p14:tracePt t="133838" x="3360738" y="3170238"/>
          <p14:tracePt t="133839" x="3367088" y="3170238"/>
          <p14:tracePt t="133841" x="3367088" y="3176588"/>
          <p14:tracePt t="133842" x="3373438" y="3176588"/>
          <p14:tracePt t="133844" x="3373438" y="3181350"/>
          <p14:tracePt t="133845" x="3378200" y="3181350"/>
          <p14:tracePt t="133849" x="3384550" y="3187700"/>
          <p14:tracePt t="133852" x="3390900" y="3194050"/>
          <p14:tracePt t="133856" x="3397250" y="3200400"/>
          <p14:tracePt t="133858" x="3403600" y="3200400"/>
          <p14:tracePt t="133861" x="3403600" y="3205163"/>
          <p14:tracePt t="133863" x="3408363" y="3205163"/>
          <p14:tracePt t="133865" x="3414713" y="3211513"/>
          <p14:tracePt t="133868" x="3421063" y="3211513"/>
          <p14:tracePt t="133870" x="3421063" y="3217863"/>
          <p14:tracePt t="133871" x="3427413" y="3217863"/>
          <p14:tracePt t="133874" x="3427413" y="3224213"/>
          <p14:tracePt t="133875" x="3432175" y="3224213"/>
          <p14:tracePt t="133879" x="3438525" y="3224213"/>
          <p14:tracePt t="133881" x="3438525" y="3228975"/>
          <p14:tracePt t="133883" x="3444875" y="3228975"/>
          <p14:tracePt t="133887" x="3451225" y="3228975"/>
          <p14:tracePt t="133888" x="3451225" y="3235325"/>
          <p14:tracePt t="133891" x="3455988" y="3235325"/>
          <p14:tracePt t="133896" x="3462338" y="3241675"/>
          <p14:tracePt t="133899" x="3468688" y="3241675"/>
          <p14:tracePt t="133903" x="3475038" y="3241675"/>
          <p14:tracePt t="133907" x="3479800" y="3241675"/>
          <p14:tracePt t="133911" x="3486150" y="3241675"/>
          <p14:tracePt t="133913" x="3486150" y="3248025"/>
          <p14:tracePt t="133915" x="3492500" y="3248025"/>
          <p14:tracePt t="133918" x="3498850" y="3248025"/>
          <p14:tracePt t="133923" x="3505200" y="3248025"/>
          <p14:tracePt t="133927" x="3509963" y="3248025"/>
          <p14:tracePt t="133929" x="3516313" y="3248025"/>
          <p14:tracePt t="133935" x="3522663" y="3248025"/>
          <p14:tracePt t="133938" x="3529013" y="3248025"/>
          <p14:tracePt t="133941" x="3533775" y="3248025"/>
          <p14:tracePt t="133944" x="3540125" y="3248025"/>
          <p14:tracePt t="133947" x="3546475" y="3248025"/>
          <p14:tracePt t="133950" x="3552825" y="3248025"/>
          <p14:tracePt t="133953" x="3557588" y="3248025"/>
          <p14:tracePt t="133955" x="3563938" y="3248025"/>
          <p14:tracePt t="133959" x="3570288" y="3248025"/>
          <p14:tracePt t="133962" x="3576638" y="3248025"/>
          <p14:tracePt t="133964" x="3582988" y="3248025"/>
          <p14:tracePt t="133966" x="3587750" y="3248025"/>
          <p14:tracePt t="133968" x="3594100" y="3248025"/>
          <p14:tracePt t="133970" x="3600450" y="3248025"/>
          <p14:tracePt t="133972" x="3606800" y="3241675"/>
          <p14:tracePt t="133975" x="3611563" y="3241675"/>
          <p14:tracePt t="133977" x="3617913" y="3241675"/>
          <p14:tracePt t="133980" x="3624263" y="3241675"/>
          <p14:tracePt t="133982" x="3630613" y="3241675"/>
          <p14:tracePt t="133984" x="3635375" y="3235325"/>
          <p14:tracePt t="133986" x="3641725" y="3235325"/>
          <p14:tracePt t="133988" x="3648075" y="3235325"/>
          <p14:tracePt t="133990" x="3654425" y="3235325"/>
          <p14:tracePt t="133992" x="3660775" y="3235325"/>
          <p14:tracePt t="133994" x="3660775" y="3228975"/>
          <p14:tracePt t="133996" x="3671888" y="3228975"/>
          <p14:tracePt t="134000" x="3678238" y="3228975"/>
          <p14:tracePt t="134002" x="3684588" y="3228975"/>
          <p14:tracePt t="134004" x="3689350" y="3224213"/>
          <p14:tracePt t="134006" x="3695700" y="3224213"/>
          <p14:tracePt t="134010" x="3702050" y="3224213"/>
          <p14:tracePt t="134014" x="3708400" y="3217863"/>
          <p14:tracePt t="134016" x="3713163" y="3217863"/>
          <p14:tracePt t="134028" x="3732213" y="3211513"/>
          <p14:tracePt t="134029" x="3736975" y="3211513"/>
          <p14:tracePt t="134031" x="3736975" y="3205163"/>
          <p14:tracePt t="134032" x="3743325" y="3205163"/>
          <p14:tracePt t="134037" x="3749675" y="3205163"/>
          <p14:tracePt t="134042" x="3756025" y="3200400"/>
          <p14:tracePt t="134046" x="3762375" y="3200400"/>
          <p14:tracePt t="134051" x="3767138" y="3194050"/>
          <p14:tracePt t="134055" x="3773488" y="3194050"/>
          <p14:tracePt t="134057" x="3773488" y="3187700"/>
          <p14:tracePt t="134061" x="3779838" y="3181350"/>
          <p14:tracePt t="134063" x="3786188" y="3181350"/>
          <p14:tracePt t="134066" x="3790950" y="3176588"/>
          <p14:tracePt t="134069" x="3790950" y="3170238"/>
          <p14:tracePt t="134070" x="3797300" y="3170238"/>
          <p14:tracePt t="134073" x="3803650" y="3163888"/>
          <p14:tracePt t="134075" x="3810000" y="3163888"/>
          <p14:tracePt t="134076" x="3810000" y="3157538"/>
          <p14:tracePt t="134079" x="3814763" y="3151188"/>
          <p14:tracePt t="134081" x="3821113" y="3151188"/>
          <p14:tracePt t="134082" x="3821113" y="3146425"/>
          <p14:tracePt t="134084" x="3827463" y="3140075"/>
          <p14:tracePt t="134087" x="3833813" y="3133725"/>
          <p14:tracePt t="134089" x="3840163" y="3127375"/>
          <p14:tracePt t="134091" x="3840163" y="3122613"/>
          <p14:tracePt t="134094" x="3844925" y="3116263"/>
          <p14:tracePt t="134095" x="3851275" y="3116263"/>
          <p14:tracePt t="134099" x="3857625" y="3103563"/>
          <p14:tracePt t="134101" x="3857625" y="3098800"/>
          <p14:tracePt t="134102" x="3863975" y="3098800"/>
          <p14:tracePt t="134104" x="3868738" y="3092450"/>
          <p14:tracePt t="134106" x="3868738" y="3086100"/>
          <p14:tracePt t="134106" x="3875088" y="3086100"/>
          <p14:tracePt t="134108" x="3875088" y="3079750"/>
          <p14:tracePt t="134111" x="3881438" y="3073400"/>
          <p14:tracePt t="134114" x="3887788" y="3068638"/>
          <p14:tracePt t="134115" x="3892550" y="3068638"/>
          <p14:tracePt t="134118" x="3892550" y="3062288"/>
          <p14:tracePt t="134120" x="3892550" y="3055938"/>
          <p14:tracePt t="134121" x="3898900" y="3055938"/>
          <p14:tracePt t="134123" x="3898900" y="3049588"/>
          <p14:tracePt t="134124" x="3905250" y="3049588"/>
          <p14:tracePt t="134127" x="3911600" y="3049588"/>
          <p14:tracePt t="134128" x="3911600" y="3044825"/>
          <p14:tracePt t="134131" x="3911600" y="3038475"/>
          <p14:tracePt t="134132" x="3916363" y="3038475"/>
          <p14:tracePt t="134134" x="3916363" y="3032125"/>
          <p14:tracePt t="134136" x="3922713" y="3032125"/>
          <p14:tracePt t="134139" x="3922713" y="3025775"/>
          <p14:tracePt t="134141" x="3929063" y="3025775"/>
          <p14:tracePt t="134143" x="3929063" y="3021013"/>
          <p14:tracePt t="134147" x="3935413" y="3014663"/>
          <p14:tracePt t="134152" x="3941763" y="3008313"/>
          <p14:tracePt t="134157" x="3941763" y="3001963"/>
          <p14:tracePt t="134159" x="3946525" y="3001963"/>
          <p14:tracePt t="134163" x="3946525" y="2995613"/>
          <p14:tracePt t="134167" x="3946525" y="2990850"/>
          <p14:tracePt t="134169" x="3952875" y="2990850"/>
          <p14:tracePt t="134172" x="3952875" y="2984500"/>
          <p14:tracePt t="134173" x="3959225" y="2984500"/>
          <p14:tracePt t="134177" x="3959225" y="2978150"/>
          <p14:tracePt t="134181" x="3965575" y="2978150"/>
          <p14:tracePt t="134182" x="3965575" y="2971800"/>
          <p14:tracePt t="134186" x="3965575" y="2967038"/>
          <p14:tracePt t="134190" x="3970338" y="2960688"/>
          <p14:tracePt t="134194" x="3970338" y="2954338"/>
          <p14:tracePt t="134196" x="3976688" y="2954338"/>
          <p14:tracePt t="134198" x="3976688" y="2947988"/>
          <p14:tracePt t="134202" x="3983038" y="2943225"/>
          <p14:tracePt t="134204" x="3983038" y="2936875"/>
          <p14:tracePt t="134207" x="3983038" y="2930525"/>
          <p14:tracePt t="134208" x="3989388" y="2930525"/>
          <p14:tracePt t="134210" x="3989388" y="2924175"/>
          <p14:tracePt t="134212" x="3994150" y="2919413"/>
          <p14:tracePt t="134214" x="3994150" y="2913063"/>
          <p14:tracePt t="134216" x="3994150" y="2906713"/>
          <p14:tracePt t="134217" x="4000500" y="2906713"/>
          <p14:tracePt t="134219" x="4000500" y="2900363"/>
          <p14:tracePt t="134221" x="4006850" y="2894013"/>
          <p14:tracePt t="134222" x="4006850" y="2889250"/>
          <p14:tracePt t="134225" x="4006850" y="2882900"/>
          <p14:tracePt t="134226" x="4013200" y="2876550"/>
          <p14:tracePt t="134229" x="4013200" y="2870200"/>
          <p14:tracePt t="134231" x="4019550" y="2865438"/>
          <p14:tracePt t="134232" x="4019550" y="2859088"/>
          <p14:tracePt t="134235" x="4024313" y="2852738"/>
          <p14:tracePt t="134237" x="4024313" y="2846388"/>
          <p14:tracePt t="134239" x="4024313" y="2841625"/>
          <p14:tracePt t="134241" x="4030663" y="2835275"/>
          <p14:tracePt t="134244" x="4030663" y="2828925"/>
          <p14:tracePt t="134247" x="4030663" y="2822575"/>
          <p14:tracePt t="134249" x="4037013" y="2816225"/>
          <p14:tracePt t="134252" x="4037013" y="2811463"/>
          <p14:tracePt t="134255" x="4037013" y="2805113"/>
          <p14:tracePt t="134257" x="4043363" y="2805113"/>
          <p14:tracePt t="134258" x="4043363" y="2798763"/>
          <p14:tracePt t="134261" x="4043363" y="2792413"/>
          <p14:tracePt t="134265" x="4048125" y="2787650"/>
          <p14:tracePt t="134267" x="4048125" y="2781300"/>
          <p14:tracePt t="134271" x="4048125" y="2774950"/>
          <p14:tracePt t="134274" x="4048125" y="2768600"/>
          <p14:tracePt t="134277" x="4054475" y="2763838"/>
          <p14:tracePt t="134279" x="4054475" y="2757488"/>
          <p14:tracePt t="134282" x="4054475" y="2751138"/>
          <p14:tracePt t="134284" x="4054475" y="2744788"/>
          <p14:tracePt t="134286" x="4060825" y="2738438"/>
          <p14:tracePt t="134289" x="4060825" y="2733675"/>
          <p14:tracePt t="134291" x="4060825" y="2727325"/>
          <p14:tracePt t="134294" x="4060825" y="2720975"/>
          <p14:tracePt t="134297" x="4067175" y="2714625"/>
          <p14:tracePt t="134298" x="4067175" y="2709863"/>
          <p14:tracePt t="134299" x="4067175" y="2703513"/>
          <p14:tracePt t="134301" x="4067175" y="2697163"/>
          <p14:tracePt t="134303" x="4067175" y="2690813"/>
          <p14:tracePt t="134305" x="4067175" y="2686050"/>
          <p14:tracePt t="134307" x="4067175" y="2679700"/>
          <p14:tracePt t="134309" x="4067175" y="2673350"/>
          <p14:tracePt t="134311" x="4067175" y="2667000"/>
          <p14:tracePt t="134313" x="4071938" y="2662238"/>
          <p14:tracePt t="134315" x="4071938" y="2655888"/>
          <p14:tracePt t="134316" x="4071938" y="2649538"/>
          <p14:tracePt t="134318" x="4071938" y="2643188"/>
          <p14:tracePt t="134320" x="4071938" y="2636838"/>
          <p14:tracePt t="134322" x="4071938" y="2632075"/>
          <p14:tracePt t="134325" x="4071938" y="2625725"/>
          <p14:tracePt t="134326" x="4071938" y="2619375"/>
          <p14:tracePt t="134329" x="4071938" y="2613025"/>
          <p14:tracePt t="134331" x="4071938" y="2608263"/>
          <p14:tracePt t="134333" x="4071938" y="2601913"/>
          <p14:tracePt t="134335" x="4071938" y="2595563"/>
          <p14:tracePt t="134338" x="4071938" y="2589213"/>
          <p14:tracePt t="134340" x="4071938" y="2584450"/>
          <p14:tracePt t="134342" x="4067175" y="2578100"/>
          <p14:tracePt t="134344" x="4067175" y="2571750"/>
          <p14:tracePt t="134347" x="4067175" y="2565400"/>
          <p14:tracePt t="134351" x="4067175" y="2554288"/>
          <p14:tracePt t="134353" x="4060825" y="2554288"/>
          <p14:tracePt t="134355" x="4060825" y="2547938"/>
          <p14:tracePt t="134357" x="4060825" y="2541588"/>
          <p14:tracePt t="134360" x="4060825" y="2535238"/>
          <p14:tracePt t="134364" x="4054475" y="2530475"/>
          <p14:tracePt t="134367" x="4054475" y="2524125"/>
          <p14:tracePt t="134371" x="4054475" y="2517775"/>
          <p14:tracePt t="134375" x="4054475" y="2511425"/>
          <p14:tracePt t="134379" x="4054475" y="2506663"/>
          <p14:tracePt t="134386" x="4048125" y="2500313"/>
          <p14:tracePt t="134391" x="4048125" y="2493963"/>
          <p14:tracePt t="134397" x="4048125" y="2487613"/>
          <p14:tracePt t="134400" x="4048125" y="2481263"/>
          <p14:tracePt t="134405" x="4048125" y="2476500"/>
          <p14:tracePt t="134407" x="4043363" y="2476500"/>
          <p14:tracePt t="134409" x="4043363" y="2470150"/>
          <p14:tracePt t="134414" x="4043363" y="2463800"/>
          <p14:tracePt t="134417" x="4043363" y="2457450"/>
          <p14:tracePt t="134420" x="4037013" y="2452688"/>
          <p14:tracePt t="134423" x="4037013" y="2446338"/>
          <p14:tracePt t="134427" x="4030663" y="2439988"/>
          <p14:tracePt t="134428" x="4030663" y="2433638"/>
          <p14:tracePt t="134432" x="4024313" y="2433638"/>
          <p14:tracePt t="134432" x="4024313" y="2428875"/>
          <p14:tracePt t="134434" x="4024313" y="2422525"/>
          <p14:tracePt t="134437" x="4019550" y="2416175"/>
          <p14:tracePt t="134439" x="4013200" y="2409825"/>
          <p14:tracePt t="134442" x="4006850" y="2405063"/>
          <p14:tracePt t="134447" x="4000500" y="2398713"/>
          <p14:tracePt t="134449" x="4000500" y="2392363"/>
          <p14:tracePt t="134450" x="3994150" y="2392363"/>
          <p14:tracePt t="134452" x="3994150" y="2386013"/>
          <p14:tracePt t="134453" x="3989388" y="2386013"/>
          <p14:tracePt t="134456" x="3983038" y="2379663"/>
          <p14:tracePt t="134460" x="3976688" y="2379663"/>
          <p14:tracePt t="134462" x="3976688" y="2374900"/>
          <p14:tracePt t="134464" x="3970338" y="2374900"/>
          <p14:tracePt t="134466" x="3965575" y="2374900"/>
          <p14:tracePt t="134469" x="3959225" y="2368550"/>
          <p14:tracePt t="134472" x="3952875" y="2368550"/>
          <p14:tracePt t="134477" x="3946525" y="2368550"/>
          <p14:tracePt t="134479" x="3941763" y="2368550"/>
          <p14:tracePt t="134480" x="3941763" y="2362200"/>
          <p14:tracePt t="134483" x="3935413" y="2362200"/>
          <p14:tracePt t="134486" x="3929063" y="2362200"/>
          <p14:tracePt t="134491" x="3922713" y="2362200"/>
          <p14:tracePt t="134494" x="3916363" y="2362200"/>
          <p14:tracePt t="134497" x="3911600" y="2362200"/>
          <p14:tracePt t="134498" x="3911600" y="2355850"/>
          <p14:tracePt t="134502" x="3905250" y="2355850"/>
          <p14:tracePt t="134504" x="3898900" y="2355850"/>
          <p14:tracePt t="134508" x="3892550" y="2355850"/>
          <p14:tracePt t="134513" x="3887788" y="2355850"/>
          <p14:tracePt t="134515" x="3881438" y="2355850"/>
          <p14:tracePt t="134521" x="3875088" y="2355850"/>
          <p14:tracePt t="134525" x="3868738" y="2355850"/>
          <p14:tracePt t="134527" x="3863975" y="2355850"/>
          <p14:tracePt t="134531" x="3857625" y="2355850"/>
          <p14:tracePt t="134535" x="3851275" y="2355850"/>
          <p14:tracePt t="134538" x="3844925" y="2355850"/>
          <p14:tracePt t="134541" x="3840163" y="2355850"/>
          <p14:tracePt t="134545" x="3833813" y="2355850"/>
          <p14:tracePt t="134548" x="3827463" y="2355850"/>
          <p14:tracePt t="134552" x="3821113" y="2355850"/>
          <p14:tracePt t="134555" x="3814763" y="2362200"/>
          <p14:tracePt t="134557" x="3810000" y="2362200"/>
          <p14:tracePt t="134560" x="3803650" y="2362200"/>
          <p14:tracePt t="134562" x="3797300" y="2362200"/>
          <p14:tracePt t="134565" x="3790950" y="2362200"/>
          <p14:tracePt t="134567" x="3786188" y="2362200"/>
          <p14:tracePt t="134568" x="3786188" y="2368550"/>
          <p14:tracePt t="134569" x="3779838" y="2368550"/>
          <p14:tracePt t="134572" x="3773488" y="2368550"/>
          <p14:tracePt t="134575" x="3767138" y="2368550"/>
          <p14:tracePt t="134577" x="3762375" y="2368550"/>
          <p14:tracePt t="134579" x="3756025" y="2368550"/>
          <p14:tracePt t="134580" x="3756025" y="2374900"/>
          <p14:tracePt t="134582" x="3743325" y="2374900"/>
          <p14:tracePt t="134585" x="3736975" y="2374900"/>
          <p14:tracePt t="134587" x="3732213" y="2379663"/>
          <p14:tracePt t="134588" x="3725863" y="2379663"/>
          <p14:tracePt t="134591" x="3719513" y="2379663"/>
          <p14:tracePt t="134593" x="3713163" y="2379663"/>
          <p14:tracePt t="134596" x="3708400" y="2379663"/>
          <p14:tracePt t="134597" x="3708400" y="2386013"/>
          <p14:tracePt t="134598" x="3702050" y="2386013"/>
          <p14:tracePt t="134600" x="3695700" y="2386013"/>
          <p14:tracePt t="134602" x="3689350" y="2386013"/>
          <p14:tracePt t="134605" x="3684588" y="2392363"/>
          <p14:tracePt t="134606" x="3678238" y="2392363"/>
          <p14:tracePt t="134609" x="3671888" y="2392363"/>
          <p14:tracePt t="134613" x="3660775" y="2392363"/>
          <p14:tracePt t="134615" x="3660775" y="2398713"/>
          <p14:tracePt t="134617" x="3654425" y="2398713"/>
          <p14:tracePt t="134620" x="3648075" y="2398713"/>
          <p14:tracePt t="134623" x="3641725" y="2398713"/>
          <p14:tracePt t="134627" x="3641725" y="2405063"/>
          <p14:tracePt t="134629" x="3635375" y="2405063"/>
          <p14:tracePt t="134633" x="3630613" y="2405063"/>
          <p14:tracePt t="134638" x="3624263" y="2405063"/>
          <p14:tracePt t="134792" x="3624263" y="2409825"/>
          <p14:tracePt t="134801" x="3617913" y="2409825"/>
          <p14:tracePt t="134811" x="3617913" y="2416175"/>
          <p14:tracePt t="134821" x="3611563" y="2416175"/>
          <p14:tracePt t="134884" x="3611563" y="2422525"/>
          <p14:tracePt t="134885" x="3606800" y="2422525"/>
          <p14:tracePt t="134894" x="3606800" y="2428875"/>
          <p14:tracePt t="134899" x="3600450" y="2428875"/>
          <p14:tracePt t="134901" x="3600450" y="2433638"/>
          <p14:tracePt t="134910" x="3594100" y="2439988"/>
          <p14:tracePt t="134917" x="3594100" y="2446338"/>
          <p14:tracePt t="134921" x="3587750" y="2446338"/>
          <p14:tracePt t="134923" x="3587750" y="2452688"/>
          <p14:tracePt t="134930" x="3582988" y="2457450"/>
          <p14:tracePt t="134934" x="3582988" y="2463800"/>
          <p14:tracePt t="134940" x="3576638" y="2470150"/>
          <p14:tracePt t="134946" x="3576638" y="2476500"/>
          <p14:tracePt t="134952" x="3570288" y="2481263"/>
          <p14:tracePt t="134960" x="3570288" y="2487613"/>
          <p14:tracePt t="134966" x="3563938" y="2487613"/>
          <p14:tracePt t="134972" x="3563938" y="2493963"/>
          <p14:tracePt t="135084" x="3563938" y="2500313"/>
          <p14:tracePt t="135093" x="3563938" y="2506663"/>
          <p14:tracePt t="135104" x="3563938" y="2511425"/>
          <p14:tracePt t="135114" x="3563938" y="2517775"/>
          <p14:tracePt t="135127" x="3563938" y="2524125"/>
          <p14:tracePt t="135220" x="3563938" y="2530475"/>
          <p14:tracePt t="135230" x="3563938" y="2535238"/>
          <p14:tracePt t="135238" x="3563938" y="2541588"/>
          <p14:tracePt t="135247" x="3563938" y="2547938"/>
          <p14:tracePt t="135256" x="3563938" y="2554288"/>
          <p14:tracePt t="135262" x="3570288" y="2554288"/>
          <p14:tracePt t="135266" x="3570288" y="2559050"/>
          <p14:tracePt t="135277" x="3570288" y="2565400"/>
          <p14:tracePt t="135287" x="3576638" y="2571750"/>
          <p14:tracePt t="135301" x="3576638" y="2578100"/>
          <p14:tracePt t="135311" x="3582988" y="2578100"/>
          <p14:tracePt t="135313" x="3582988" y="2584450"/>
          <p14:tracePt t="135325" x="3582988" y="2589213"/>
          <p14:tracePt t="135334" x="3587750" y="2595563"/>
          <p14:tracePt t="135340" x="3587750" y="2601913"/>
          <p14:tracePt t="135347" x="3587750" y="2608263"/>
          <p14:tracePt t="135350" x="3594100" y="2608263"/>
          <p14:tracePt t="135352" x="3594100" y="2613025"/>
          <p14:tracePt t="135357" x="3594100" y="2619375"/>
          <p14:tracePt t="135361" x="3600450" y="2619375"/>
          <p14:tracePt t="135362" x="3600450" y="2625725"/>
          <p14:tracePt t="135368" x="3600450" y="2632075"/>
          <p14:tracePt t="135372" x="3606800" y="2636838"/>
          <p14:tracePt t="135375" x="3606800" y="2643188"/>
          <p14:tracePt t="135379" x="3606800" y="2649538"/>
          <p14:tracePt t="135382" x="3611563" y="2649538"/>
          <p14:tracePt t="135383" x="3611563" y="2655888"/>
          <p14:tracePt t="135387" x="3611563" y="2662238"/>
          <p14:tracePt t="135391" x="3617913" y="2667000"/>
          <p14:tracePt t="135396" x="3617913" y="2673350"/>
          <p14:tracePt t="135400" x="3624263" y="2679700"/>
          <p14:tracePt t="135403" x="3624263" y="2686050"/>
          <p14:tracePt t="135406" x="3630613" y="2686050"/>
          <p14:tracePt t="135407" x="3630613" y="2690813"/>
          <p14:tracePt t="135411" x="3630613" y="2697163"/>
          <p14:tracePt t="135415" x="3630613" y="2703513"/>
          <p14:tracePt t="135417" x="3635375" y="2703513"/>
          <p14:tracePt t="135418" x="3635375" y="2709863"/>
          <p14:tracePt t="135422" x="3635375" y="2714625"/>
          <p14:tracePt t="135424" x="3641725" y="2714625"/>
          <p14:tracePt t="135426" x="3641725" y="2720975"/>
          <p14:tracePt t="135430" x="3641725" y="2727325"/>
          <p14:tracePt t="135432" x="3648075" y="2727325"/>
          <p14:tracePt t="135434" x="3648075" y="2733675"/>
          <p14:tracePt t="135441" x="3654425" y="2738438"/>
          <p14:tracePt t="135444" x="3654425" y="2744788"/>
          <p14:tracePt t="135452" x="3660775" y="2751138"/>
          <p14:tracePt t="135462" x="3660775" y="2757488"/>
          <p14:tracePt t="135466" x="3665538" y="2757488"/>
          <p14:tracePt t="135472" x="3665538" y="2763838"/>
          <p14:tracePt t="135484" x="3671888" y="2763838"/>
          <p14:tracePt t="135497" x="3671888" y="2768600"/>
          <p14:tracePt t="135503" x="3678238" y="2768600"/>
          <p14:tracePt t="135513" x="3678238" y="2774950"/>
          <p14:tracePt t="135519" x="3684588" y="2774950"/>
          <p14:tracePt t="135530" x="3689350" y="2781300"/>
          <p14:tracePt t="135751" x="3695700" y="2781300"/>
          <p14:tracePt t="135790" x="3695700" y="2787650"/>
          <p14:tracePt t="135794" x="3702050" y="2787650"/>
          <p14:tracePt t="136148" x="3702050" y="2781300"/>
          <p14:tracePt t="136152" x="3695700" y="2781300"/>
          <p14:tracePt t="136158" x="3689350" y="2774950"/>
          <p14:tracePt t="136161" x="3689350" y="2768600"/>
          <p14:tracePt t="136163" x="3684588" y="2768600"/>
          <p14:tracePt t="136168" x="3678238" y="2763838"/>
          <p14:tracePt t="136170" x="3671888" y="2763838"/>
          <p14:tracePt t="136174" x="3665538" y="2757488"/>
          <p14:tracePt t="136179" x="3660775" y="2751138"/>
          <p14:tracePt t="136180" x="3654425" y="2751138"/>
          <p14:tracePt t="136185" x="3641725" y="2744788"/>
          <p14:tracePt t="136188" x="3635375" y="2744788"/>
          <p14:tracePt t="136189" x="3635375" y="2738438"/>
          <p14:tracePt t="136189" x="3630613" y="2738438"/>
          <p14:tracePt t="136193" x="3624263" y="2738438"/>
          <p14:tracePt t="136194" x="3624263" y="2733675"/>
          <p14:tracePt t="136196" x="3617913" y="2733675"/>
          <p14:tracePt t="136197" x="3611563" y="2733675"/>
          <p14:tracePt t="136199" x="3606800" y="2727325"/>
          <p14:tracePt t="136201" x="3600450" y="2727325"/>
          <p14:tracePt t="136204" x="3594100" y="2727325"/>
          <p14:tracePt t="136205" x="3587750" y="2727325"/>
          <p14:tracePt t="136206" x="3587750" y="2720975"/>
          <p14:tracePt t="136207" x="3582988" y="2720975"/>
          <p14:tracePt t="136210" x="3570288" y="2720975"/>
          <p14:tracePt t="136213" x="3557588" y="2714625"/>
          <p14:tracePt t="136214" x="3552825" y="2714625"/>
          <p14:tracePt t="136217" x="3546475" y="2714625"/>
          <p14:tracePt t="136218" x="3540125" y="2709863"/>
          <p14:tracePt t="136219" x="3533775" y="2709863"/>
          <p14:tracePt t="136221" x="3529013" y="2709863"/>
          <p14:tracePt t="136222" x="3522663" y="2709863"/>
          <p14:tracePt t="136223" x="3516313" y="2709863"/>
          <p14:tracePt t="136225" x="3509963" y="2709863"/>
          <p14:tracePt t="136226" x="3505200" y="2703513"/>
          <p14:tracePt t="136228" x="3498850" y="2703513"/>
          <p14:tracePt t="136229" x="3492500" y="2703513"/>
          <p14:tracePt t="136231" x="3486150" y="2703513"/>
          <p14:tracePt t="136232" x="3479800" y="2703513"/>
          <p14:tracePt t="136233" x="3475038" y="2703513"/>
          <p14:tracePt t="136235" x="3468688" y="2703513"/>
          <p14:tracePt t="136236" x="3462338" y="2703513"/>
          <p14:tracePt t="136237" x="3455988" y="2703513"/>
          <p14:tracePt t="136239" x="3444875" y="2703513"/>
          <p14:tracePt t="136241" x="3438525" y="2703513"/>
          <p14:tracePt t="136242" x="3432175" y="2703513"/>
          <p14:tracePt t="136243" x="3427413" y="2703513"/>
          <p14:tracePt t="136245" x="3421063" y="2703513"/>
          <p14:tracePt t="136247" x="3414713" y="2697163"/>
          <p14:tracePt t="136248" x="3408363" y="2697163"/>
          <p14:tracePt t="136249" x="3403600" y="2697163"/>
          <p14:tracePt t="136251" x="3397250" y="2697163"/>
          <p14:tracePt t="136251" x="3390900" y="2697163"/>
          <p14:tracePt t="136253" x="3384550" y="2697163"/>
          <p14:tracePt t="136253" x="3378200" y="2697163"/>
          <p14:tracePt t="136256" x="3373438" y="2697163"/>
          <p14:tracePt t="136257" x="3367088" y="2697163"/>
          <p14:tracePt t="136258" x="3360738" y="2697163"/>
          <p14:tracePt t="136259" x="3354388" y="2697163"/>
          <p14:tracePt t="136261" x="3349625" y="2697163"/>
          <p14:tracePt t="136262" x="3336925" y="2697163"/>
          <p14:tracePt t="136264" x="3330575" y="2697163"/>
          <p14:tracePt t="136265" x="3325813" y="2697163"/>
          <p14:tracePt t="136267" x="3319463" y="2697163"/>
          <p14:tracePt t="136268" x="3313113" y="2697163"/>
          <p14:tracePt t="136269" x="3306763" y="2697163"/>
          <p14:tracePt t="136270" x="3300413" y="2697163"/>
          <p14:tracePt t="136271" x="3295650" y="2697163"/>
          <p14:tracePt t="136272" x="3289300" y="2697163"/>
          <p14:tracePt t="136274" x="3282950" y="2697163"/>
          <p14:tracePt t="136276" x="3276600" y="2697163"/>
          <p14:tracePt t="136277" x="3271838" y="2697163"/>
          <p14:tracePt t="136279" x="3265488" y="2697163"/>
          <p14:tracePt t="136280" x="3259138" y="2697163"/>
          <p14:tracePt t="136281" x="3252788" y="2697163"/>
          <p14:tracePt t="136282" x="3248025" y="2697163"/>
          <p14:tracePt t="136284" x="3241675" y="2703513"/>
          <p14:tracePt t="136285" x="3235325" y="2703513"/>
          <p14:tracePt t="136286" x="3228975" y="2703513"/>
          <p14:tracePt t="136287" x="3224213" y="2703513"/>
          <p14:tracePt t="136288" x="3217863" y="2703513"/>
          <p14:tracePt t="136290" x="3211513" y="2703513"/>
          <p14:tracePt t="136291" x="3205163" y="2703513"/>
          <p14:tracePt t="136293" x="3198813" y="2703513"/>
          <p14:tracePt t="136294" x="3194050" y="2709863"/>
          <p14:tracePt t="136296" x="3181350" y="2709863"/>
          <p14:tracePt t="136298" x="3175000" y="2709863"/>
          <p14:tracePt t="136299" x="3170238" y="2709863"/>
          <p14:tracePt t="136300" x="3163888" y="2709863"/>
          <p14:tracePt t="136301" x="3157538" y="2714625"/>
          <p14:tracePt t="136302" x="3151188" y="2714625"/>
          <p14:tracePt t="136304" x="3146425" y="2714625"/>
          <p14:tracePt t="136305" x="3140075" y="2714625"/>
          <p14:tracePt t="136305" x="3133725" y="2714625"/>
          <p14:tracePt t="136307" x="3127375" y="2714625"/>
          <p14:tracePt t="136308" x="3121025" y="2720975"/>
          <p14:tracePt t="136309" x="3116263" y="2720975"/>
          <p14:tracePt t="136310" x="3109913" y="2720975"/>
          <p14:tracePt t="136311" x="3103563" y="2720975"/>
          <p14:tracePt t="136313" x="3097213" y="2727325"/>
          <p14:tracePt t="136313" x="3092450" y="2727325"/>
          <p14:tracePt t="136314" x="3086100" y="2727325"/>
          <p14:tracePt t="136316" x="3079750" y="2727325"/>
          <p14:tracePt t="136317" x="3073400" y="2727325"/>
          <p14:tracePt t="136317" x="3073400" y="2733675"/>
          <p14:tracePt t="136318" x="3068638" y="2733675"/>
          <p14:tracePt t="136320" x="3062288" y="2733675"/>
          <p14:tracePt t="136321" x="3055938" y="2733675"/>
          <p14:tracePt t="136323" x="3043238" y="2738438"/>
          <p14:tracePt t="136324" x="3038475" y="2738438"/>
          <p14:tracePt t="136326" x="3032125" y="2744788"/>
          <p14:tracePt t="136327" x="3025775" y="2744788"/>
          <p14:tracePt t="136328" x="3019425" y="2744788"/>
          <p14:tracePt t="136329" x="3014663" y="2744788"/>
          <p14:tracePt t="136330" x="3008313" y="2751138"/>
          <p14:tracePt t="136330" x="3001963" y="2751138"/>
          <p14:tracePt t="136332" x="2995613" y="2751138"/>
          <p14:tracePt t="136333" x="2990850" y="2757488"/>
          <p14:tracePt t="136333" x="2984500" y="2757488"/>
          <p14:tracePt t="136334" x="2978150" y="2763838"/>
          <p14:tracePt t="136336" x="2971800" y="2763838"/>
          <p14:tracePt t="136337" x="2967038" y="2763838"/>
          <p14:tracePt t="136338" x="2960688" y="2768600"/>
          <p14:tracePt t="136338" x="2954338" y="2768600"/>
          <p14:tracePt t="136340" x="2947988" y="2768600"/>
          <p14:tracePt t="136340" x="2941638" y="2774950"/>
          <p14:tracePt t="136342" x="2936875" y="2774950"/>
          <p14:tracePt t="136343" x="2930525" y="2774950"/>
          <p14:tracePt t="136344" x="2924175" y="2781300"/>
          <p14:tracePt t="136346" x="2913063" y="2787650"/>
          <p14:tracePt t="136347" x="2906713" y="2787650"/>
          <p14:tracePt t="136348" x="2900363" y="2792413"/>
          <p14:tracePt t="136349" x="2894013" y="2792413"/>
          <p14:tracePt t="136350" x="2889250" y="2798763"/>
          <p14:tracePt t="136351" x="2882900" y="2798763"/>
          <p14:tracePt t="136352" x="2876550" y="2805113"/>
          <p14:tracePt t="136353" x="2870200" y="2805113"/>
          <p14:tracePt t="136354" x="2863850" y="2805113"/>
          <p14:tracePt t="136355" x="2863850" y="2811463"/>
          <p14:tracePt t="136356" x="2859088" y="2811463"/>
          <p14:tracePt t="136357" x="2852738" y="2816225"/>
          <p14:tracePt t="136360" x="2840038" y="2816225"/>
          <p14:tracePt t="136361" x="2835275" y="2822575"/>
          <p14:tracePt t="136363" x="2828925" y="2828925"/>
          <p14:tracePt t="136364" x="2822575" y="2828925"/>
          <p14:tracePt t="136364" x="2816225" y="2835275"/>
          <p14:tracePt t="136366" x="2811463" y="2835275"/>
          <p14:tracePt t="136366" x="2805113" y="2841625"/>
          <p14:tracePt t="136367" x="2798763" y="2841625"/>
          <p14:tracePt t="136370" x="2792413" y="2846388"/>
          <p14:tracePt t="136370" x="2787650" y="2846388"/>
          <p14:tracePt t="136371" x="2781300" y="2852738"/>
          <p14:tracePt t="136374" x="2774950" y="2852738"/>
          <p14:tracePt t="136374" x="2768600" y="2859088"/>
          <p14:tracePt t="136377" x="2762250" y="2865438"/>
          <p14:tracePt t="136380" x="2751138" y="2870200"/>
          <p14:tracePt t="136380" x="2744788" y="2870200"/>
          <p14:tracePt t="136381" x="2738438" y="2876550"/>
          <p14:tracePt t="136384" x="2733675" y="2882900"/>
          <p14:tracePt t="136385" x="2727325" y="2882900"/>
          <p14:tracePt t="136387" x="2720975" y="2889250"/>
          <p14:tracePt t="136389" x="2714625" y="2889250"/>
          <p14:tracePt t="136390" x="2709863" y="2894013"/>
          <p14:tracePt t="136392" x="2703513" y="2900363"/>
          <p14:tracePt t="136394" x="2697163" y="2906713"/>
          <p14:tracePt t="136397" x="2684463" y="2913063"/>
          <p14:tracePt t="136398" x="2679700" y="2913063"/>
          <p14:tracePt t="136398" x="2679700" y="2919413"/>
          <p14:tracePt t="136399" x="2673350" y="2924175"/>
          <p14:tracePt t="136400" x="2667000" y="2924175"/>
          <p14:tracePt t="136403" x="2660650" y="2930525"/>
          <p14:tracePt t="136403" x="2655888" y="2930525"/>
          <p14:tracePt t="136404" x="2655888" y="2936875"/>
          <p14:tracePt t="136406" x="2649538" y="2936875"/>
          <p14:tracePt t="136407" x="2643188" y="2943225"/>
          <p14:tracePt t="136410" x="2632075" y="2954338"/>
          <p14:tracePt t="136412" x="2625725" y="2960688"/>
          <p14:tracePt t="136413" x="2619375" y="2960688"/>
          <p14:tracePt t="136414" x="2619375" y="2967038"/>
          <p14:tracePt t="136415" x="2613025" y="2971800"/>
          <p14:tracePt t="136416" x="2606675" y="2971800"/>
          <p14:tracePt t="136417" x="2601913" y="2978150"/>
          <p14:tracePt t="136419" x="2595563" y="2984500"/>
          <p14:tracePt t="136420" x="2589213" y="2984500"/>
          <p14:tracePt t="136421" x="2589213" y="2990850"/>
          <p14:tracePt t="136422" x="2582863" y="2995613"/>
          <p14:tracePt t="136423" x="2578100" y="2995613"/>
          <p14:tracePt t="136424" x="2571750" y="3001963"/>
          <p14:tracePt t="136425" x="2571750" y="3008313"/>
          <p14:tracePt t="136426" x="2565400" y="3008313"/>
          <p14:tracePt t="136427" x="2559050" y="3014663"/>
          <p14:tracePt t="136428" x="2554288" y="3021013"/>
          <p14:tracePt t="136430" x="2547938" y="3025775"/>
          <p14:tracePt t="136430" x="2541588" y="3032125"/>
          <p14:tracePt t="136431" x="2535238" y="3038475"/>
          <p14:tracePt t="136434" x="2530475" y="3044825"/>
          <p14:tracePt t="136435" x="2524125" y="3049588"/>
          <p14:tracePt t="136436" x="2517775" y="3055938"/>
          <p14:tracePt t="136438" x="2517775" y="3062288"/>
          <p14:tracePt t="136439" x="2511425" y="3062288"/>
          <p14:tracePt t="136440" x="2505075" y="3068638"/>
          <p14:tracePt t="136440" x="2500313" y="3073400"/>
          <p14:tracePt t="136443" x="2493963" y="3079750"/>
          <p14:tracePt t="136444" x="2487613" y="3086100"/>
          <p14:tracePt t="136447" x="2476500" y="3098800"/>
          <p14:tracePt t="136448" x="2470150" y="3103563"/>
          <p14:tracePt t="136448" x="2470150" y="3109913"/>
          <p14:tracePt t="136449" x="2463800" y="3116263"/>
          <p14:tracePt t="136450" x="2457450" y="3122613"/>
          <p14:tracePt t="136451" x="2452688" y="3122613"/>
          <p14:tracePt t="136453" x="2452688" y="3127375"/>
          <p14:tracePt t="136453" x="2446338" y="3133725"/>
          <p14:tracePt t="136454" x="2446338" y="3140075"/>
          <p14:tracePt t="136455" x="2439988" y="3140075"/>
          <p14:tracePt t="136456" x="2433638" y="3146425"/>
          <p14:tracePt t="136457" x="2433638" y="3151188"/>
          <p14:tracePt t="136460" x="2422525" y="3157538"/>
          <p14:tracePt t="136461" x="2422525" y="3163888"/>
          <p14:tracePt t="136462" x="2416175" y="3170238"/>
          <p14:tracePt t="136464" x="2409825" y="3181350"/>
          <p14:tracePt t="136465" x="2403475" y="3181350"/>
          <p14:tracePt t="136465" x="2403475" y="3187700"/>
          <p14:tracePt t="136467" x="2398713" y="3194050"/>
          <p14:tracePt t="136469" x="2392363" y="3200400"/>
          <p14:tracePt t="136470" x="2386013" y="3205163"/>
          <p14:tracePt t="136471" x="2386013" y="3211513"/>
          <p14:tracePt t="136471" x="2379663" y="3211513"/>
          <p14:tracePt t="136472" x="2379663" y="3217863"/>
          <p14:tracePt t="136473" x="2374900" y="3224213"/>
          <p14:tracePt t="136475" x="2374900" y="3228975"/>
          <p14:tracePt t="136476" x="2368550" y="3228975"/>
          <p14:tracePt t="136477" x="2368550" y="3235325"/>
          <p14:tracePt t="136478" x="2362200" y="3235325"/>
          <p14:tracePt t="136480" x="2355850" y="3248025"/>
          <p14:tracePt t="136481" x="2355850" y="3252788"/>
          <p14:tracePt t="136482" x="2349500" y="3252788"/>
          <p14:tracePt t="136483" x="2349500" y="3259138"/>
          <p14:tracePt t="136484" x="2344738" y="3265488"/>
          <p14:tracePt t="136485" x="2344738" y="3271838"/>
          <p14:tracePt t="136486" x="2338388" y="3271838"/>
          <p14:tracePt t="136486" x="2338388" y="3278188"/>
          <p14:tracePt t="136487" x="2332038" y="3282950"/>
          <p14:tracePt t="136489" x="2332038" y="3289300"/>
          <p14:tracePt t="136491" x="2325688" y="3295650"/>
          <p14:tracePt t="136492" x="2320925" y="3302000"/>
          <p14:tracePt t="136497" x="2314575" y="3313113"/>
          <p14:tracePt t="136499" x="2308225" y="3313113"/>
          <p14:tracePt t="136500" x="2308225" y="3319463"/>
          <p14:tracePt t="136501" x="2308225" y="3325813"/>
          <p14:tracePt t="136502" x="2301875" y="3330575"/>
          <p14:tracePt t="136506" x="2297113" y="3336925"/>
          <p14:tracePt t="136508" x="2297113" y="3343275"/>
          <p14:tracePt t="136510" x="2297113" y="3349625"/>
          <p14:tracePt t="136512" x="2290763" y="3349625"/>
          <p14:tracePt t="136513" x="2290763" y="3355975"/>
          <p14:tracePt t="136515" x="2290763" y="3360738"/>
          <p14:tracePt t="136515" x="2284413" y="3360738"/>
          <p14:tracePt t="136518" x="2284413" y="3367088"/>
          <p14:tracePt t="136521" x="2284413" y="3373438"/>
          <p14:tracePt t="136524" x="2284413" y="3379788"/>
          <p14:tracePt t="136525" x="2278063" y="3379788"/>
          <p14:tracePt t="136528" x="2278063" y="3384550"/>
          <p14:tracePt t="136532" x="2278063" y="3390900"/>
          <p14:tracePt t="136542" x="2273300" y="3403600"/>
          <p14:tracePt t="136547" x="2273300" y="3408363"/>
          <p14:tracePt t="136557" x="2273300" y="3414713"/>
          <p14:tracePt t="136639" x="2273300" y="3408363"/>
          <p14:tracePt t="136651" x="2278063" y="3408363"/>
          <p14:tracePt t="136658" x="2278063" y="3403600"/>
          <p14:tracePt t="136667" x="2278063" y="3397250"/>
          <p14:tracePt t="136669" x="2284413" y="3397250"/>
          <p14:tracePt t="136676" x="2284413" y="3390900"/>
          <p14:tracePt t="136679" x="2290763" y="3390900"/>
          <p14:tracePt t="136683" x="2290763" y="3384550"/>
          <p14:tracePt t="136686" x="2297113" y="3384550"/>
          <p14:tracePt t="136688" x="2297113" y="3379788"/>
          <p14:tracePt t="136693" x="2301875" y="3373438"/>
          <p14:tracePt t="136696" x="2308225" y="3373438"/>
          <p14:tracePt t="136697" x="2308225" y="3367088"/>
          <p14:tracePt t="136700" x="2314575" y="3360738"/>
          <p14:tracePt t="136702" x="2320925" y="3355975"/>
          <p14:tracePt t="136705" x="2325688" y="3349625"/>
          <p14:tracePt t="136706" x="2332038" y="3349625"/>
          <p14:tracePt t="136708" x="2338388" y="3343275"/>
          <p14:tracePt t="136711" x="2344738" y="3336925"/>
          <p14:tracePt t="136713" x="2349500" y="3336925"/>
          <p14:tracePt t="136714" x="2362200" y="3330575"/>
          <p14:tracePt t="136716" x="2368550" y="3325813"/>
          <p14:tracePt t="136718" x="2374900" y="3325813"/>
          <p14:tracePt t="136719" x="2379663" y="3319463"/>
          <p14:tracePt t="136721" x="2386013" y="3319463"/>
          <p14:tracePt t="136722" x="2392363" y="3313113"/>
          <p14:tracePt t="136724" x="2398713" y="3313113"/>
          <p14:tracePt t="136725" x="2403475" y="3313113"/>
          <p14:tracePt t="136726" x="2409825" y="3306763"/>
          <p14:tracePt t="136731" x="2427288" y="3302000"/>
          <p14:tracePt t="136731" x="2433638" y="3302000"/>
          <p14:tracePt t="136733" x="2439988" y="3295650"/>
          <p14:tracePt t="136734" x="2446338" y="3295650"/>
          <p14:tracePt t="136734" x="2452688" y="3289300"/>
          <p14:tracePt t="136736" x="2457450" y="3289300"/>
          <p14:tracePt t="136737" x="2463800" y="3289300"/>
          <p14:tracePt t="136738" x="2470150" y="3282950"/>
          <p14:tracePt t="136739" x="2476500" y="3282950"/>
          <p14:tracePt t="136739" x="2481263" y="3282950"/>
          <p14:tracePt t="136741" x="2487613" y="3278188"/>
          <p14:tracePt t="136743" x="2500313" y="3271838"/>
          <p14:tracePt t="136744" x="2505075" y="3271838"/>
          <p14:tracePt t="136746" x="2517775" y="3265488"/>
          <p14:tracePt t="136747" x="2530475" y="3265488"/>
          <p14:tracePt t="136747" x="2535238" y="3265488"/>
          <p14:tracePt t="136748" x="2541588" y="3259138"/>
          <p14:tracePt t="136750" x="2547938" y="3252788"/>
          <p14:tracePt t="136750" x="2559050" y="3252788"/>
          <p14:tracePt t="136752" x="2565400" y="3252788"/>
          <p14:tracePt t="136753" x="2578100" y="3248025"/>
          <p14:tracePt t="136753" x="2582863" y="3248025"/>
          <p14:tracePt t="136754" x="2589213" y="3248025"/>
          <p14:tracePt t="136756" x="2595563" y="3241675"/>
          <p14:tracePt t="136757" x="2606675" y="3235325"/>
          <p14:tracePt t="136757" x="2613025" y="3235325"/>
          <p14:tracePt t="136759" x="2619375" y="3235325"/>
          <p14:tracePt t="136760" x="2632075" y="3228975"/>
          <p14:tracePt t="136761" x="2643188" y="3228975"/>
          <p14:tracePt t="136764" x="2673350" y="3217863"/>
          <p14:tracePt t="136764" x="2679700" y="3217863"/>
          <p14:tracePt t="136765" x="2690813" y="3211513"/>
          <p14:tracePt t="136767" x="2703513" y="3211513"/>
          <p14:tracePt t="136768" x="2709863" y="3205163"/>
          <p14:tracePt t="136768" x="2720975" y="3205163"/>
          <p14:tracePt t="136770" x="2733675" y="3200400"/>
          <p14:tracePt t="136771" x="2738438" y="3200400"/>
          <p14:tracePt t="136772" x="2751138" y="3194050"/>
          <p14:tracePt t="136773" x="2762250" y="3194050"/>
          <p14:tracePt t="136773" x="2774950" y="3187700"/>
          <p14:tracePt t="136775" x="2781300" y="3181350"/>
          <p14:tracePt t="136776" x="2787650" y="3181350"/>
          <p14:tracePt t="136777" x="2798763" y="3181350"/>
          <p14:tracePt t="136780" x="2822575" y="3176588"/>
          <p14:tracePt t="136782" x="2852738" y="3163888"/>
          <p14:tracePt t="136782" x="2863850" y="3157538"/>
          <p14:tracePt t="136783" x="2876550" y="3157538"/>
          <p14:tracePt t="136784" x="2889250" y="3151188"/>
          <p14:tracePt t="136785" x="2900363" y="3151188"/>
          <p14:tracePt t="136787" x="2913063" y="3146425"/>
          <p14:tracePt t="136788" x="2924175" y="3146425"/>
          <p14:tracePt t="136789" x="2941638" y="3140075"/>
          <p14:tracePt t="136789" x="2947988" y="3140075"/>
          <p14:tracePt t="136791" x="2960688" y="3133725"/>
          <p14:tracePt t="136793" x="2984500" y="3133725"/>
          <p14:tracePt t="136794" x="2995613" y="3127375"/>
          <p14:tracePt t="136797" x="3019425" y="3122613"/>
          <p14:tracePt t="136800" x="3062288" y="3116263"/>
          <p14:tracePt t="136800" x="3068638" y="3116263"/>
          <p14:tracePt t="136801" x="3079750" y="3109913"/>
          <p14:tracePt t="136802" x="3092450" y="3109913"/>
          <p14:tracePt t="136803" x="3103563" y="3109913"/>
          <p14:tracePt t="136804" x="3116263" y="3109913"/>
          <p14:tracePt t="136805" x="3121025" y="3109913"/>
          <p14:tracePt t="136806" x="3133725" y="3109913"/>
          <p14:tracePt t="136808" x="3151188" y="3103563"/>
          <p14:tracePt t="136810" x="3175000" y="3103563"/>
          <p14:tracePt t="136811" x="3181350" y="3103563"/>
          <p14:tracePt t="136813" x="3194050" y="3103563"/>
          <p14:tracePt t="136814" x="3205163" y="3103563"/>
          <p14:tracePt t="136814" x="3211513" y="3103563"/>
          <p14:tracePt t="136816" x="3224213" y="3103563"/>
          <p14:tracePt t="136816" x="3228975" y="3103563"/>
          <p14:tracePt t="136818" x="3241675" y="3103563"/>
          <p14:tracePt t="136819" x="3259138" y="3103563"/>
          <p14:tracePt t="136819" x="3265488" y="3103563"/>
          <p14:tracePt t="136820" x="3276600" y="3103563"/>
          <p14:tracePt t="136821" x="3289300" y="3103563"/>
          <p14:tracePt t="136824" x="3300413" y="3109913"/>
          <p14:tracePt t="136825" x="3313113" y="3109913"/>
          <p14:tracePt t="136826" x="3319463" y="3109913"/>
          <p14:tracePt t="136827" x="3330575" y="3116263"/>
          <p14:tracePt t="136828" x="3336925" y="3116263"/>
          <p14:tracePt t="136828" x="3349625" y="3116263"/>
          <p14:tracePt t="136830" x="3354388" y="3122613"/>
          <p14:tracePt t="136831" x="3360738" y="3122613"/>
          <p14:tracePt t="136832" x="3367088" y="3122613"/>
          <p14:tracePt t="136833" x="3378200" y="3127375"/>
          <p14:tracePt t="136834" x="3384550" y="3127375"/>
          <p14:tracePt t="136834" x="3390900" y="3127375"/>
          <p14:tracePt t="136835" x="3403600" y="3133725"/>
          <p14:tracePt t="136836" x="3408363" y="3133725"/>
          <p14:tracePt t="136838" x="3414713" y="3140075"/>
          <p14:tracePt t="136838" x="3421063" y="3140075"/>
          <p14:tracePt t="136839" x="3427413" y="3146425"/>
          <p14:tracePt t="136841" x="3432175" y="3146425"/>
          <p14:tracePt t="136843" x="3451225" y="3151188"/>
          <p14:tracePt t="136847" x="3475038" y="3163888"/>
          <p14:tracePt t="136847" x="3479800" y="3163888"/>
          <p14:tracePt t="136849" x="3486150" y="3170238"/>
          <p14:tracePt t="136849" x="3492500" y="3176588"/>
          <p14:tracePt t="136850" x="3498850" y="3176588"/>
          <p14:tracePt t="136851" x="3505200" y="3181350"/>
          <p14:tracePt t="136852" x="3509963" y="3181350"/>
          <p14:tracePt t="136854" x="3509963" y="3187700"/>
          <p14:tracePt t="136855" x="3516313" y="3194050"/>
          <p14:tracePt t="136855" x="3522663" y="3194050"/>
          <p14:tracePt t="136857" x="3529013" y="3194050"/>
          <p14:tracePt t="136857" x="3533775" y="3200400"/>
          <p14:tracePt t="136859" x="3540125" y="3205163"/>
          <p14:tracePt t="136863" x="3557588" y="3217863"/>
          <p14:tracePt t="136863" x="3557588" y="3224213"/>
          <p14:tracePt t="136864" x="3563938" y="3224213"/>
          <p14:tracePt t="136866" x="3563938" y="3228975"/>
          <p14:tracePt t="136867" x="3570288" y="3228975"/>
          <p14:tracePt t="136867" x="3570288" y="3235325"/>
          <p14:tracePt t="136869" x="3576638" y="3241675"/>
          <p14:tracePt t="136870" x="3582988" y="3241675"/>
          <p14:tracePt t="136871" x="3582988" y="3248025"/>
          <p14:tracePt t="136872" x="3587750" y="3252788"/>
          <p14:tracePt t="136873" x="3594100" y="3252788"/>
          <p14:tracePt t="136874" x="3594100" y="3259138"/>
          <p14:tracePt t="136875" x="3600450" y="3265488"/>
          <p14:tracePt t="136877" x="3606800" y="3271838"/>
          <p14:tracePt t="136878" x="3611563" y="3278188"/>
          <p14:tracePt t="136880" x="3617913" y="3282950"/>
          <p14:tracePt t="136881" x="3617913" y="3289300"/>
          <p14:tracePt t="136882" x="3624263" y="3289300"/>
          <p14:tracePt t="136883" x="3624263" y="3295650"/>
          <p14:tracePt t="136884" x="3630613" y="3302000"/>
          <p14:tracePt t="136886" x="3635375" y="3306763"/>
          <p14:tracePt t="136887" x="3635375" y="3313113"/>
          <p14:tracePt t="136887" x="3641725" y="3313113"/>
          <p14:tracePt t="136889" x="3641725" y="3319463"/>
          <p14:tracePt t="136890" x="3648075" y="3325813"/>
          <p14:tracePt t="136894" x="3660775" y="3336925"/>
          <p14:tracePt t="136895" x="3660775" y="3343275"/>
          <p14:tracePt t="136896" x="3665538" y="3349625"/>
          <p14:tracePt t="136898" x="3671888" y="3355975"/>
          <p14:tracePt t="136898" x="3671888" y="3360738"/>
          <p14:tracePt t="136900" x="3671888" y="3367088"/>
          <p14:tracePt t="136900" x="3678238" y="3367088"/>
          <p14:tracePt t="136902" x="3678238" y="3373438"/>
          <p14:tracePt t="136903" x="3684588" y="3379788"/>
          <p14:tracePt t="136904" x="3689350" y="3384550"/>
          <p14:tracePt t="136906" x="3689350" y="3390900"/>
          <p14:tracePt t="136907" x="3695700" y="3390900"/>
          <p14:tracePt t="136909" x="3695700" y="3397250"/>
          <p14:tracePt t="136910" x="3702050" y="3403600"/>
          <p14:tracePt t="136912" x="3708400" y="3408363"/>
          <p14:tracePt t="136914" x="3708400" y="3414713"/>
          <p14:tracePt t="136915" x="3713163" y="3421063"/>
          <p14:tracePt t="136920" x="3725863" y="3433763"/>
          <p14:tracePt t="136921" x="3725863" y="3438525"/>
          <p14:tracePt t="136924" x="3732213" y="3444875"/>
          <p14:tracePt t="136926" x="3732213" y="3451225"/>
          <p14:tracePt t="136929" x="3736975" y="3457575"/>
          <p14:tracePt t="136930" x="3743325" y="3457575"/>
          <p14:tracePt t="136932" x="3743325" y="3462338"/>
          <p14:tracePt t="136935" x="3749675" y="3468688"/>
          <p14:tracePt t="136939" x="3749675" y="3475038"/>
          <p14:tracePt t="136941" x="3756025" y="3475038"/>
          <p14:tracePt t="136945" x="3756025" y="3481388"/>
          <p14:tracePt t="136953" x="3762375" y="3481388"/>
          <p14:tracePt t="136954" x="3762375" y="3486150"/>
          <p14:tracePt t="136982" x="3767138" y="3486150"/>
          <p14:tracePt t="137016" x="3773488" y="3486150"/>
          <p14:tracePt t="137089" x="3779838" y="3486150"/>
          <p14:tracePt t="137305" x="3773488" y="3486150"/>
          <p14:tracePt t="137312" x="3773488" y="3492500"/>
          <p14:tracePt t="137318" x="3767138" y="3492500"/>
          <p14:tracePt t="137323" x="3762375" y="3492500"/>
          <p14:tracePt t="137329" x="3756025" y="3492500"/>
          <p14:tracePt t="137334" x="3749675" y="3492500"/>
          <p14:tracePt t="137335" x="3749675" y="3498850"/>
          <p14:tracePt t="137338" x="3743325" y="3498850"/>
          <p14:tracePt t="137341" x="3736975" y="3498850"/>
          <p14:tracePt t="137344" x="3732213" y="3498850"/>
          <p14:tracePt t="137347" x="3725863" y="3498850"/>
          <p14:tracePt t="137349" x="3719513" y="3498850"/>
          <p14:tracePt t="137351" x="3713163" y="3498850"/>
          <p14:tracePt t="137354" x="3702050" y="3498850"/>
          <p14:tracePt t="137356" x="3695700" y="3498850"/>
          <p14:tracePt t="137358" x="3689350" y="3505200"/>
          <p14:tracePt t="137360" x="3684588" y="3505200"/>
          <p14:tracePt t="137361" x="3678238" y="3505200"/>
          <p14:tracePt t="137363" x="3665538" y="3505200"/>
          <p14:tracePt t="137365" x="3660775" y="3505200"/>
          <p14:tracePt t="137366" x="3654425" y="3505200"/>
          <p14:tracePt t="137367" x="3648075" y="3505200"/>
          <p14:tracePt t="137367" x="3641725" y="3505200"/>
          <p14:tracePt t="137370" x="3635375" y="3505200"/>
          <p14:tracePt t="137371" x="3630613" y="3505200"/>
          <p14:tracePt t="137371" x="3624263" y="3505200"/>
          <p14:tracePt t="137372" x="3617913" y="3505200"/>
          <p14:tracePt t="137373" x="3611563" y="3505200"/>
          <p14:tracePt t="137375" x="3606800" y="3505200"/>
          <p14:tracePt t="137376" x="3600450" y="3505200"/>
          <p14:tracePt t="137378" x="3587750" y="3505200"/>
          <p14:tracePt t="137380" x="3582988" y="3505200"/>
          <p14:tracePt t="137381" x="3576638" y="3505200"/>
          <p14:tracePt t="137382" x="3570288" y="3505200"/>
          <p14:tracePt t="137382" x="3563938" y="3505200"/>
          <p14:tracePt t="137385" x="3552825" y="3505200"/>
          <p14:tracePt t="137387" x="3546475" y="3505200"/>
          <p14:tracePt t="137387" x="3533775" y="3505200"/>
          <p14:tracePt t="137389" x="3529013" y="3505200"/>
          <p14:tracePt t="137390" x="3522663" y="3505200"/>
          <p14:tracePt t="137392" x="3516313" y="3505200"/>
          <p14:tracePt t="137393" x="3505200" y="3505200"/>
          <p14:tracePt t="137395" x="3498850" y="3505200"/>
          <p14:tracePt t="137396" x="3486150" y="3505200"/>
          <p14:tracePt t="137398" x="3479800" y="3498850"/>
          <p14:tracePt t="137398" x="3468688" y="3498850"/>
          <p14:tracePt t="137401" x="3455988" y="3498850"/>
          <p14:tracePt t="137403" x="3444875" y="3498850"/>
          <p14:tracePt t="137404" x="3438525" y="3498850"/>
          <p14:tracePt t="137404" x="3432175" y="3492500"/>
          <p14:tracePt t="137405" x="3427413" y="3492500"/>
          <p14:tracePt t="137406" x="3421063" y="3492500"/>
          <p14:tracePt t="137408" x="3414713" y="3492500"/>
          <p14:tracePt t="137411" x="3397250" y="3492500"/>
          <p14:tracePt t="137412" x="3384550" y="3486150"/>
          <p14:tracePt t="137413" x="3378200" y="3486150"/>
          <p14:tracePt t="137414" x="3367088" y="3486150"/>
          <p14:tracePt t="137416" x="3360738" y="3486150"/>
          <p14:tracePt t="137417" x="3354388" y="3486150"/>
          <p14:tracePt t="137418" x="3349625" y="3486150"/>
          <p14:tracePt t="137419" x="3343275" y="3481388"/>
          <p14:tracePt t="137420" x="3336925" y="3481388"/>
          <p14:tracePt t="137421" x="3330575" y="3481388"/>
          <p14:tracePt t="137422" x="3325813" y="3481388"/>
          <p14:tracePt t="137422" x="3319463" y="3481388"/>
          <p14:tracePt t="137424" x="3313113" y="3481388"/>
          <p14:tracePt t="137426" x="3300413" y="3475038"/>
          <p14:tracePt t="137427" x="3295650" y="3475038"/>
          <p14:tracePt t="137428" x="3289300" y="3475038"/>
          <p14:tracePt t="137429" x="3282950" y="3475038"/>
          <p14:tracePt t="137431" x="3276600" y="3468688"/>
          <p14:tracePt t="137431" x="3271838" y="3468688"/>
          <p14:tracePt t="137433" x="3265488" y="3468688"/>
          <p14:tracePt t="137434" x="3259138" y="3468688"/>
          <p14:tracePt t="137434" x="3252788" y="3468688"/>
          <p14:tracePt t="137435" x="3248025" y="3462338"/>
          <p14:tracePt t="137437" x="3241675" y="3462338"/>
          <p14:tracePt t="137438" x="3235325" y="3462338"/>
          <p14:tracePt t="137439" x="3228975" y="3462338"/>
          <p14:tracePt t="137440" x="3228975" y="3457575"/>
          <p14:tracePt t="137440" x="3224213" y="3457575"/>
          <p14:tracePt t="137442" x="3217863" y="3457575"/>
          <p14:tracePt t="137443" x="3211513" y="3451225"/>
          <p14:tracePt t="137445" x="3198813" y="3451225"/>
          <p14:tracePt t="137446" x="3194050" y="3444875"/>
          <p14:tracePt t="137448" x="3187700" y="3444875"/>
          <p14:tracePt t="137448" x="3181350" y="3438525"/>
          <p14:tracePt t="137450" x="3175000" y="3438525"/>
          <p14:tracePt t="137452" x="3170238" y="3438525"/>
          <p14:tracePt t="137453" x="3170238" y="3433763"/>
          <p14:tracePt t="137454" x="3163888" y="3433763"/>
          <p14:tracePt t="137454" x="3157538" y="3433763"/>
          <p14:tracePt t="137456" x="3157538" y="3427413"/>
          <p14:tracePt t="137457" x="3151188" y="3427413"/>
          <p14:tracePt t="137459" x="3146425" y="3421063"/>
          <p14:tracePt t="137460" x="3140075" y="3421063"/>
          <p14:tracePt t="137462" x="3133725" y="3414713"/>
          <p14:tracePt t="137463" x="3127375" y="3408363"/>
          <p14:tracePt t="137464" x="3121025" y="3403600"/>
          <p14:tracePt t="137467" x="3116263" y="3403600"/>
          <p14:tracePt t="137468" x="3116263" y="3397250"/>
          <p14:tracePt t="137469" x="3109913" y="3390900"/>
          <p14:tracePt t="137469" x="3103563" y="3390900"/>
          <p14:tracePt t="137471" x="3103563" y="3384550"/>
          <p14:tracePt t="137472" x="3097213" y="3384550"/>
          <p14:tracePt t="137473" x="3097213" y="3379788"/>
          <p14:tracePt t="137475" x="3092450" y="3373438"/>
          <p14:tracePt t="137477" x="3086100" y="3367088"/>
          <p14:tracePt t="137479" x="3079750" y="3360738"/>
          <p14:tracePt t="137481" x="3073400" y="3355975"/>
          <p14:tracePt t="137483" x="3073400" y="3349625"/>
          <p14:tracePt t="137484" x="3068638" y="3349625"/>
          <p14:tracePt t="137485" x="3068638" y="3343275"/>
          <p14:tracePt t="137487" x="3062288" y="3336925"/>
          <p14:tracePt t="137489" x="3062288" y="3330575"/>
          <p14:tracePt t="137490" x="3055938" y="3325813"/>
          <p14:tracePt t="137493" x="3049588" y="3313113"/>
          <p14:tracePt t="137496" x="3049588" y="3306763"/>
          <p14:tracePt t="137497" x="3043238" y="3302000"/>
          <p14:tracePt t="137498" x="3043238" y="3295650"/>
          <p14:tracePt t="137501" x="3043238" y="3289300"/>
          <p14:tracePt t="137502" x="3043238" y="3282950"/>
          <p14:tracePt t="137504" x="3043238" y="3278188"/>
          <p14:tracePt t="137506" x="3038475" y="3271838"/>
          <p14:tracePt t="137507" x="3038475" y="3265488"/>
          <p14:tracePt t="137509" x="3038475" y="3259138"/>
          <p14:tracePt t="137514" x="3038475" y="3241675"/>
          <p14:tracePt t="137514" x="3038475" y="3235325"/>
          <p14:tracePt t="137516" x="3038475" y="3228975"/>
          <p14:tracePt t="137518" x="3043238" y="3228975"/>
          <p14:tracePt t="137519" x="3043238" y="3224213"/>
          <p14:tracePt t="137521" x="3043238" y="3217863"/>
          <p14:tracePt t="137522" x="3049588" y="3211513"/>
          <p14:tracePt t="137524" x="3055938" y="3205163"/>
          <p14:tracePt t="137526" x="3055938" y="3200400"/>
          <p14:tracePt t="137530" x="3068638" y="3187700"/>
          <p14:tracePt t="137532" x="3073400" y="3187700"/>
          <p14:tracePt t="137532" x="3073400" y="3181350"/>
          <p14:tracePt t="137533" x="3079750" y="3181350"/>
          <p14:tracePt t="137534" x="3079750" y="3176588"/>
          <p14:tracePt t="137535" x="3086100" y="3176588"/>
          <p14:tracePt t="137540" x="3092450" y="3170238"/>
          <p14:tracePt t="137547" x="3116263" y="3163888"/>
          <p14:tracePt t="137549" x="3121025" y="3163888"/>
          <p14:tracePt t="137550" x="3127375" y="3163888"/>
          <p14:tracePt t="137552" x="3133725" y="3163888"/>
          <p14:tracePt t="137553" x="3140075" y="3157538"/>
          <p14:tracePt t="137555" x="3146425" y="3157538"/>
          <p14:tracePt t="137556" x="3151188" y="3157538"/>
          <p14:tracePt t="137558" x="3157538" y="3157538"/>
          <p14:tracePt t="137560" x="3170238" y="3157538"/>
          <p14:tracePt t="137563" x="3181350" y="3157538"/>
          <p14:tracePt t="137563" x="3187700" y="3157538"/>
          <p14:tracePt t="137565" x="3194050" y="3157538"/>
          <p14:tracePt t="137566" x="3198813" y="3157538"/>
          <p14:tracePt t="137567" x="3205163" y="3157538"/>
          <p14:tracePt t="137568" x="3211513" y="3157538"/>
          <p14:tracePt t="137569" x="3217863" y="3163888"/>
          <p14:tracePt t="137570" x="3224213" y="3163888"/>
          <p14:tracePt t="137571" x="3228975" y="3163888"/>
          <p14:tracePt t="137572" x="3235325" y="3163888"/>
          <p14:tracePt t="137573" x="3241675" y="3170238"/>
          <p14:tracePt t="137574" x="3248025" y="3170238"/>
          <p14:tracePt t="137575" x="3252788" y="3170238"/>
          <p14:tracePt t="137576" x="3259138" y="3170238"/>
          <p14:tracePt t="137577" x="3265488" y="3176588"/>
          <p14:tracePt t="137579" x="3276600" y="3176588"/>
          <p14:tracePt t="137579" x="3282950" y="3181350"/>
          <p14:tracePt t="137581" x="3289300" y="3181350"/>
          <p14:tracePt t="137582" x="3295650" y="3181350"/>
          <p14:tracePt t="137582" x="3300413" y="3187700"/>
          <p14:tracePt t="137584" x="3313113" y="3187700"/>
          <p14:tracePt t="137584" x="3319463" y="3194050"/>
          <p14:tracePt t="137585" x="3325813" y="3194050"/>
          <p14:tracePt t="137587" x="3330575" y="3194050"/>
          <p14:tracePt t="137587" x="3336925" y="3200400"/>
          <p14:tracePt t="137588" x="3343275" y="3200400"/>
          <p14:tracePt t="137589" x="3354388" y="3205163"/>
          <p14:tracePt t="137590" x="3360738" y="3205163"/>
          <p14:tracePt t="137592" x="3378200" y="3211513"/>
          <p14:tracePt t="137595" x="3390900" y="3224213"/>
          <p14:tracePt t="137596" x="3397250" y="3224213"/>
          <p14:tracePt t="137596" x="3403600" y="3228975"/>
          <p14:tracePt t="137597" x="3414713" y="3228975"/>
          <p14:tracePt t="137599" x="3421063" y="3235325"/>
          <p14:tracePt t="137599" x="3427413" y="3235325"/>
          <p14:tracePt t="137601" x="3427413" y="3241675"/>
          <p14:tracePt t="137601" x="3432175" y="3241675"/>
          <p14:tracePt t="137603" x="3444875" y="3248025"/>
          <p14:tracePt t="137603" x="3451225" y="3248025"/>
          <p14:tracePt t="137604" x="3455988" y="3252788"/>
          <p14:tracePt t="137606" x="3462338" y="3252788"/>
          <p14:tracePt t="137607" x="3468688" y="3259138"/>
          <p14:tracePt t="137608" x="3479800" y="3265488"/>
          <p14:tracePt t="137609" x="3486150" y="3265488"/>
          <p14:tracePt t="137610" x="3492500" y="3271838"/>
          <p14:tracePt t="137611" x="3498850" y="3271838"/>
          <p14:tracePt t="137613" x="3516313" y="3282950"/>
          <p14:tracePt t="137613" x="3522663" y="3289300"/>
          <p14:tracePt t="137614" x="3529013" y="3295650"/>
          <p14:tracePt t="137615" x="3533775" y="3295650"/>
          <p14:tracePt t="137616" x="3546475" y="3302000"/>
          <p14:tracePt t="137617" x="3552825" y="3302000"/>
          <p14:tracePt t="137618" x="3557588" y="3306763"/>
          <p14:tracePt t="137619" x="3563938" y="3306763"/>
          <p14:tracePt t="137620" x="3570288" y="3313113"/>
          <p14:tracePt t="137622" x="3576638" y="3313113"/>
          <p14:tracePt t="137623" x="3582988" y="3319463"/>
          <p14:tracePt t="137624" x="3587750" y="3325813"/>
          <p14:tracePt t="137628" x="3611563" y="3336925"/>
          <p14:tracePt t="137631" x="3624263" y="3343275"/>
          <p14:tracePt t="137632" x="3635375" y="3349625"/>
          <p14:tracePt t="137633" x="3641725" y="3349625"/>
          <p14:tracePt t="137633" x="3641725" y="3355975"/>
          <p14:tracePt t="137634" x="3648075" y="3355975"/>
          <p14:tracePt t="137635" x="3654425" y="3355975"/>
          <p14:tracePt t="137636" x="3654425" y="3360738"/>
          <p14:tracePt t="137637" x="3660775" y="3367088"/>
          <p14:tracePt t="137639" x="3665538" y="3367088"/>
          <p14:tracePt t="137641" x="3671888" y="3373438"/>
          <p14:tracePt t="137643" x="3678238" y="3373438"/>
          <p14:tracePt t="137644" x="3684588" y="3379788"/>
          <p14:tracePt t="137646" x="3689350" y="3384550"/>
          <p14:tracePt t="137648" x="3695700" y="3384550"/>
          <p14:tracePt t="137650" x="3702050" y="3390900"/>
          <p14:tracePt t="137653" x="3702050" y="3397250"/>
          <p14:tracePt t="137654" x="3708400" y="3397250"/>
          <p14:tracePt t="137659" x="3713163" y="3403600"/>
          <p14:tracePt t="137706" x="3719513" y="3403600"/>
          <p14:tracePt t="137742" x="3725863" y="3403600"/>
          <p14:tracePt t="137762" x="3725863" y="3397250"/>
          <p14:tracePt t="137790" x="3732213" y="3390900"/>
          <p14:tracePt t="137806" x="3732213" y="3384550"/>
          <p14:tracePt t="137821" x="3732213" y="3379788"/>
          <p14:tracePt t="137971" x="3732213" y="3373438"/>
          <p14:tracePt t="137978" x="3732213" y="3367088"/>
          <p14:tracePt t="137982" x="3732213" y="3360738"/>
          <p14:tracePt t="137986" x="3732213" y="3355975"/>
          <p14:tracePt t="137990" x="3725863" y="3349625"/>
          <p14:tracePt t="137994" x="3725863" y="3343275"/>
          <p14:tracePt t="137996" x="3719513" y="3343275"/>
          <p14:tracePt t="137997" x="3719513" y="3336925"/>
          <p14:tracePt t="138001" x="3719513" y="3330575"/>
          <p14:tracePt t="138005" x="3708400" y="3325813"/>
          <p14:tracePt t="138006" x="3708400" y="3319463"/>
          <p14:tracePt t="138010" x="3702050" y="3313113"/>
          <p14:tracePt t="138012" x="3695700" y="3306763"/>
          <p14:tracePt t="138015" x="3689350" y="3302000"/>
          <p14:tracePt t="138018" x="3684588" y="3295650"/>
          <p14:tracePt t="138019" x="3678238" y="3295650"/>
          <p14:tracePt t="138020" x="3678238" y="3289300"/>
          <p14:tracePt t="138022" x="3671888" y="3289300"/>
          <p14:tracePt t="138023" x="3671888" y="3282950"/>
          <p14:tracePt t="138024" x="3665538" y="3282950"/>
          <p14:tracePt t="138026" x="3660775" y="3278188"/>
          <p14:tracePt t="138029" x="3654425" y="3271838"/>
          <p14:tracePt t="138030" x="3648075" y="3265488"/>
          <p14:tracePt t="138031" x="3641725" y="3265488"/>
          <p14:tracePt t="138033" x="3635375" y="3259138"/>
          <p14:tracePt t="138035" x="3630613" y="3252788"/>
          <p14:tracePt t="138036" x="3624263" y="3252788"/>
          <p14:tracePt t="138038" x="3617913" y="3248025"/>
          <p14:tracePt t="138039" x="3611563" y="3248025"/>
          <p14:tracePt t="138041" x="3606800" y="3241675"/>
          <p14:tracePt t="138042" x="3600450" y="3241675"/>
          <p14:tracePt t="138043" x="3600450" y="3235325"/>
          <p14:tracePt t="138046" x="3587750" y="3235325"/>
          <p14:tracePt t="138047" x="3582988" y="3228975"/>
          <p14:tracePt t="138048" x="3576638" y="3228975"/>
          <p14:tracePt t="138049" x="3570288" y="3224213"/>
          <p14:tracePt t="138050" x="3563938" y="3224213"/>
          <p14:tracePt t="138052" x="3557588" y="3217863"/>
          <p14:tracePt t="138053" x="3552825" y="3217863"/>
          <p14:tracePt t="138054" x="3546475" y="3217863"/>
          <p14:tracePt t="138054" x="3546475" y="3211513"/>
          <p14:tracePt t="138057" x="3533775" y="3211513"/>
          <p14:tracePt t="138058" x="3529013" y="3205163"/>
          <p14:tracePt t="138059" x="3522663" y="3205163"/>
          <p14:tracePt t="138060" x="3516313" y="3200400"/>
          <p14:tracePt t="138063" x="3498850" y="3194050"/>
          <p14:tracePt t="138064" x="3492500" y="3194050"/>
          <p14:tracePt t="138065" x="3486150" y="3187700"/>
          <p14:tracePt t="138065" x="3479800" y="3187700"/>
          <p14:tracePt t="138067" x="3475038" y="3181350"/>
          <p14:tracePt t="138067" x="3468688" y="3181350"/>
          <p14:tracePt t="138068" x="3462338" y="3181350"/>
          <p14:tracePt t="138069" x="3455988" y="3181350"/>
          <p14:tracePt t="138071" x="3451225" y="3176588"/>
          <p14:tracePt t="138071" x="3444875" y="3176588"/>
          <p14:tracePt t="138072" x="3438525" y="3170238"/>
          <p14:tracePt t="138073" x="3427413" y="3170238"/>
          <p14:tracePt t="138076" x="3421063" y="3163888"/>
          <p14:tracePt t="138077" x="3414713" y="3163888"/>
          <p14:tracePt t="138079" x="3403600" y="3157538"/>
          <p14:tracePt t="138079" x="3397250" y="3157538"/>
          <p14:tracePt t="138080" x="3390900" y="3157538"/>
          <p14:tracePt t="138082" x="3384550" y="3151188"/>
          <p14:tracePt t="138082" x="3378200" y="3151188"/>
          <p14:tracePt t="138084" x="3373438" y="3146425"/>
          <p14:tracePt t="138084" x="3360738" y="3146425"/>
          <p14:tracePt t="138085" x="3354388" y="3146425"/>
          <p14:tracePt t="138086" x="3349625" y="3140075"/>
          <p14:tracePt t="138088" x="3343275" y="3140075"/>
          <p14:tracePt t="138088" x="3336925" y="3133725"/>
          <p14:tracePt t="138090" x="3325813" y="3133725"/>
          <p14:tracePt t="138091" x="3319463" y="3133725"/>
          <p14:tracePt t="138092" x="3313113" y="3127375"/>
          <p14:tracePt t="138093" x="3306763" y="3127375"/>
          <p14:tracePt t="138096" x="3282950" y="3122613"/>
          <p14:tracePt t="138096" x="3276600" y="3116263"/>
          <p14:tracePt t="138097" x="3271838" y="3116263"/>
          <p14:tracePt t="138098" x="3265488" y="3109913"/>
          <p14:tracePt t="138099" x="3252788" y="3109913"/>
          <p14:tracePt t="138100" x="3248025" y="3109913"/>
          <p14:tracePt t="138101" x="3241675" y="3109913"/>
          <p14:tracePt t="138104" x="3228975" y="3103563"/>
          <p14:tracePt t="138104" x="3224213" y="3098800"/>
          <p14:tracePt t="138105" x="3217863" y="3098800"/>
          <p14:tracePt t="138106" x="3211513" y="3098800"/>
          <p14:tracePt t="138109" x="3198813" y="3098800"/>
          <p14:tracePt t="138110" x="3194050" y="3092450"/>
          <p14:tracePt t="138112" x="3181350" y="3092450"/>
          <p14:tracePt t="138112" x="3175000" y="3092450"/>
          <p14:tracePt t="138113" x="3170238" y="3092450"/>
          <p14:tracePt t="138114" x="3163888" y="3086100"/>
          <p14:tracePt t="138115" x="3157538" y="3086100"/>
          <p14:tracePt t="138116" x="3151188" y="3086100"/>
          <p14:tracePt t="138117" x="3146425" y="3086100"/>
          <p14:tracePt t="138118" x="3140075" y="3086100"/>
          <p14:tracePt t="138119" x="3133725" y="3086100"/>
          <p14:tracePt t="138122" x="3127375" y="3086100"/>
          <p14:tracePt t="138122" x="3121025" y="3079750"/>
          <p14:tracePt t="138127" x="3103563" y="3079750"/>
          <p14:tracePt t="138130" x="3092450" y="3079750"/>
          <p14:tracePt t="138132" x="3086100" y="3079750"/>
          <p14:tracePt t="138133" x="3079750" y="3079750"/>
          <p14:tracePt t="138134" x="3073400" y="3079750"/>
          <p14:tracePt t="138136" x="3068638" y="3079750"/>
          <p14:tracePt t="138138" x="3062288" y="3079750"/>
          <p14:tracePt t="138140" x="3055938" y="3079750"/>
          <p14:tracePt t="138142" x="3049588" y="3079750"/>
          <p14:tracePt t="138144" x="3043238" y="3079750"/>
          <p14:tracePt t="138146" x="3038475" y="3079750"/>
          <p14:tracePt t="138148" x="3032125" y="3079750"/>
          <p14:tracePt t="138149" x="3025775" y="3079750"/>
          <p14:tracePt t="138152" x="3019425" y="3079750"/>
          <p14:tracePt t="138154" x="3014663" y="3079750"/>
          <p14:tracePt t="138157" x="3008313" y="3079750"/>
          <p14:tracePt t="138159" x="3001963" y="3079750"/>
          <p14:tracePt t="138163" x="2995613" y="3079750"/>
          <p14:tracePt t="138165" x="2990850" y="3079750"/>
          <p14:tracePt t="138167" x="2990850" y="3086100"/>
          <p14:tracePt t="138168" x="2984500" y="3086100"/>
          <p14:tracePt t="138172" x="2978150" y="3086100"/>
          <p14:tracePt t="138177" x="2971800" y="3086100"/>
          <p14:tracePt t="138179" x="2967038" y="3092450"/>
          <p14:tracePt t="138183" x="2960688" y="3092450"/>
          <p14:tracePt t="138188" x="2954338" y="3098800"/>
          <p14:tracePt t="138194" x="2947988" y="3103563"/>
          <p14:tracePt t="138196" x="2941638" y="3103563"/>
          <p14:tracePt t="138200" x="2936875" y="3109913"/>
          <p14:tracePt t="138203" x="2930525" y="3109913"/>
          <p14:tracePt t="138205" x="2930525" y="3116263"/>
          <p14:tracePt t="138207" x="2924175" y="3116263"/>
          <p14:tracePt t="138210" x="2917825" y="3122613"/>
          <p14:tracePt t="138213" x="2913063" y="3122613"/>
          <p14:tracePt t="138215" x="2913063" y="3127375"/>
          <p14:tracePt t="138216" x="2906713" y="3127375"/>
          <p14:tracePt t="138218" x="2906713" y="3133725"/>
          <p14:tracePt t="138220" x="2900363" y="3133725"/>
          <p14:tracePt t="138223" x="2894013" y="3133725"/>
          <p14:tracePt t="138224" x="2894013" y="3140075"/>
          <p14:tracePt t="138226" x="2889250" y="3140075"/>
          <p14:tracePt t="138227" x="2889250" y="3146425"/>
          <p14:tracePt t="138229" x="2882900" y="3146425"/>
          <p14:tracePt t="138231" x="2882900" y="3151188"/>
          <p14:tracePt t="138232" x="2876550" y="3151188"/>
          <p14:tracePt t="138234" x="2870200" y="3151188"/>
          <p14:tracePt t="138236" x="2870200" y="3157538"/>
          <p14:tracePt t="138239" x="2863850" y="3157538"/>
          <p14:tracePt t="138242" x="2859088" y="3163888"/>
          <p14:tracePt t="138244" x="2852738" y="3163888"/>
          <p14:tracePt t="138246" x="2852738" y="3170238"/>
          <p14:tracePt t="138247" x="2846388" y="3170238"/>
          <p14:tracePt t="138249" x="2846388" y="3176588"/>
          <p14:tracePt t="138250" x="2840038" y="3176588"/>
          <p14:tracePt t="138252" x="2840038" y="3181350"/>
          <p14:tracePt t="138254" x="2835275" y="3181350"/>
          <p14:tracePt t="138257" x="2828925" y="3187700"/>
          <p14:tracePt t="138262" x="2822575" y="3194050"/>
          <p14:tracePt t="138263" x="2816225" y="3194050"/>
          <p14:tracePt t="138265" x="2816225" y="3200400"/>
          <p14:tracePt t="138267" x="2811463" y="3200400"/>
          <p14:tracePt t="138268" x="2811463" y="3205163"/>
          <p14:tracePt t="138271" x="2805113" y="3205163"/>
          <p14:tracePt t="138272" x="2805113" y="3211513"/>
          <p14:tracePt t="138275" x="2798763" y="3211513"/>
          <p14:tracePt t="138279" x="2792413" y="3217863"/>
          <p14:tracePt t="138281" x="2792413" y="3224213"/>
          <p14:tracePt t="138282" x="2787650" y="3224213"/>
          <p14:tracePt t="138285" x="2787650" y="3228975"/>
          <p14:tracePt t="138286" x="2781300" y="3228975"/>
          <p14:tracePt t="138289" x="2774950" y="3235325"/>
          <p14:tracePt t="138293" x="2768600" y="3241675"/>
          <p14:tracePt t="138296" x="2762250" y="3248025"/>
          <p14:tracePt t="138299" x="2757488" y="3248025"/>
          <p14:tracePt t="138300" x="2757488" y="3252788"/>
          <p14:tracePt t="138302" x="2751138" y="3252788"/>
          <p14:tracePt t="138305" x="2744788" y="3259138"/>
          <p14:tracePt t="138310" x="2738438" y="3265488"/>
          <p14:tracePt t="138313" x="2733675" y="3271838"/>
          <p14:tracePt t="138316" x="2727325" y="3271838"/>
          <p14:tracePt t="138319" x="2727325" y="3278188"/>
          <p14:tracePt t="138321" x="2720975" y="3278188"/>
          <p14:tracePt t="138325" x="2720975" y="3282950"/>
          <p14:tracePt t="138326" x="2714625" y="3282950"/>
          <p14:tracePt t="138329" x="2709863" y="3289300"/>
          <p14:tracePt t="138335" x="2703513" y="3289300"/>
          <p14:tracePt t="138336" x="2703513" y="3295650"/>
          <p14:tracePt t="138344" x="2697163" y="3302000"/>
          <p14:tracePt t="138352" x="2690813" y="3302000"/>
          <p14:tracePt t="138356" x="2690813" y="3306763"/>
          <p14:tracePt t="138612" x="2690813" y="3302000"/>
          <p14:tracePt t="138620" x="2690813" y="3295650"/>
          <p14:tracePt t="138632" x="2690813" y="3289300"/>
          <p14:tracePt t="138644" x="2690813" y="3282950"/>
          <p14:tracePt t="138670" x="2690813" y="3278188"/>
          <p14:tracePt t="138719" x="2690813" y="3271838"/>
          <p14:tracePt t="139533" x="2684463" y="3271838"/>
          <p14:tracePt t="139543" x="2684463" y="3278188"/>
          <p14:tracePt t="139551" x="2679700" y="3278188"/>
          <p14:tracePt t="139554" x="2679700" y="3282950"/>
          <p14:tracePt t="139559" x="2673350" y="3282950"/>
          <p14:tracePt t="139561" x="2673350" y="3289300"/>
          <p14:tracePt t="139563" x="2667000" y="3289300"/>
          <p14:tracePt t="139567" x="2660650" y="3295650"/>
          <p14:tracePt t="139571" x="2655888" y="3295650"/>
          <p14:tracePt t="139575" x="2655888" y="3302000"/>
          <p14:tracePt t="139577" x="2649538" y="3302000"/>
          <p14:tracePt t="139580" x="2643188" y="3302000"/>
          <p14:tracePt t="139581" x="2643188" y="3306763"/>
          <p14:tracePt t="139583" x="2636838" y="3306763"/>
          <p14:tracePt t="139587" x="2632075" y="3306763"/>
          <p14:tracePt t="139592" x="2625725" y="3313113"/>
          <p14:tracePt t="139596" x="2619375" y="3313113"/>
          <p14:tracePt t="139602" x="2619375" y="3319463"/>
          <p14:tracePt t="139604" x="2613025" y="3319463"/>
          <p14:tracePt t="139611" x="2606675" y="3319463"/>
          <p14:tracePt t="139625" x="2606675" y="3325813"/>
          <p14:tracePt t="139632" x="2601913" y="3325813"/>
          <p14:tracePt t="139680" x="2601913" y="3330575"/>
          <p14:tracePt t="139693" x="2595563" y="3330575"/>
          <p14:tracePt t="139700" x="2595563" y="3336925"/>
          <p14:tracePt t="139708" x="2589213" y="3336925"/>
          <p14:tracePt t="139713" x="2589213" y="3343275"/>
          <p14:tracePt t="139724" x="2582863" y="3343275"/>
          <p14:tracePt t="139726" x="2582863" y="3349625"/>
          <p14:tracePt t="139736" x="2578100" y="3355975"/>
          <p14:tracePt t="139748" x="2571750" y="3360738"/>
          <p14:tracePt t="139755" x="2571750" y="3367088"/>
          <p14:tracePt t="139762" x="2565400" y="3373438"/>
          <p14:tracePt t="139769" x="2565400" y="3379788"/>
          <p14:tracePt t="139771" x="2559050" y="3379788"/>
          <p14:tracePt t="139776" x="2559050" y="3384550"/>
          <p14:tracePt t="139783" x="2554288" y="3390900"/>
          <p14:tracePt t="139788" x="2554288" y="3397250"/>
          <p14:tracePt t="139793" x="2547938" y="3403600"/>
          <p14:tracePt t="139799" x="2547938" y="3408363"/>
          <p14:tracePt t="139806" x="2541588" y="3414713"/>
          <p14:tracePt t="139810" x="2541588" y="3421063"/>
          <p14:tracePt t="139816" x="2541588" y="3427413"/>
          <p14:tracePt t="139821" x="2541588" y="3433763"/>
          <p14:tracePt t="139828" x="2535238" y="3438525"/>
          <p14:tracePt t="139832" x="2535238" y="3444875"/>
          <p14:tracePt t="139837" x="2535238" y="3451225"/>
          <p14:tracePt t="139842" x="2535238" y="3457575"/>
          <p14:tracePt t="139847" x="2535238" y="3462338"/>
          <p14:tracePt t="139852" x="2535238" y="3468688"/>
          <p14:tracePt t="139857" x="2535238" y="3475038"/>
          <p14:tracePt t="139863" x="2535238" y="3481388"/>
          <p14:tracePt t="139868" x="2535238" y="3486150"/>
          <p14:tracePt t="139870" x="2530475" y="3486150"/>
          <p14:tracePt t="139875" x="2530475" y="3492500"/>
          <p14:tracePt t="139879" x="2530475" y="3498850"/>
          <p14:tracePt t="139882" x="2530475" y="3505200"/>
          <p14:tracePt t="139886" x="2530475" y="3509963"/>
          <p14:tracePt t="139889" x="2530475" y="3516313"/>
          <p14:tracePt t="139892" x="2530475" y="3522663"/>
          <p14:tracePt t="139895" x="2530475" y="3529013"/>
          <p14:tracePt t="139897" x="2530475" y="3535363"/>
          <p14:tracePt t="139900" x="2530475" y="3540125"/>
          <p14:tracePt t="139903" x="2535238" y="3546475"/>
          <p14:tracePt t="139905" x="2535238" y="3552825"/>
          <p14:tracePt t="139907" x="2535238" y="3559175"/>
          <p14:tracePt t="139909" x="2535238" y="3563938"/>
          <p14:tracePt t="139912" x="2541588" y="3570288"/>
          <p14:tracePt t="139915" x="2541588" y="3576638"/>
          <p14:tracePt t="139917" x="2541588" y="3582988"/>
          <p14:tracePt t="139920" x="2547938" y="3587750"/>
          <p14:tracePt t="139922" x="2547938" y="3594100"/>
          <p14:tracePt t="139925" x="2547938" y="3600450"/>
          <p14:tracePt t="139929" x="2554288" y="3606800"/>
          <p14:tracePt t="139930" x="2554288" y="3613150"/>
          <p14:tracePt t="139933" x="2559050" y="3617913"/>
          <p14:tracePt t="139936" x="2559050" y="3624263"/>
          <p14:tracePt t="139941" x="2565400" y="3630613"/>
          <p14:tracePt t="139944" x="2565400" y="3636963"/>
          <p14:tracePt t="139946" x="2565400" y="3641725"/>
          <p14:tracePt t="139948" x="2571750" y="3641725"/>
          <p14:tracePt t="139951" x="2571750" y="3648075"/>
          <p14:tracePt t="139954" x="2578100" y="3654425"/>
          <p14:tracePt t="139957" x="2578100" y="3660775"/>
          <p14:tracePt t="139964" x="2582863" y="3665538"/>
          <p14:tracePt t="139966" x="2582863" y="3671888"/>
          <p14:tracePt t="139969" x="2589213" y="3671888"/>
          <p14:tracePt t="139970" x="2589213" y="3678238"/>
          <p14:tracePt t="139975" x="2595563" y="3684588"/>
          <p14:tracePt t="139978" x="2595563" y="3690938"/>
          <p14:tracePt t="139981" x="2601913" y="3690938"/>
          <p14:tracePt t="139982" x="2601913" y="3695700"/>
          <p14:tracePt t="139987" x="2606675" y="3702050"/>
          <p14:tracePt t="139989" x="2606675" y="3708400"/>
          <p14:tracePt t="139994" x="2613025" y="3708400"/>
          <p14:tracePt t="139995" x="2613025" y="3714750"/>
          <p14:tracePt t="139998" x="2613025" y="3719513"/>
          <p14:tracePt t="140001" x="2619375" y="3719513"/>
          <p14:tracePt t="140003" x="2619375" y="3725863"/>
          <p14:tracePt t="140005" x="2625725" y="3725863"/>
          <p14:tracePt t="140006" x="2625725" y="3732213"/>
          <p14:tracePt t="140012" x="2632075" y="3738563"/>
          <p14:tracePt t="140016" x="2636838" y="3743325"/>
          <p14:tracePt t="140020" x="2643188" y="3749675"/>
          <p14:tracePt t="140026" x="2649538" y="3756025"/>
          <p14:tracePt t="140030" x="2649538" y="3762375"/>
          <p14:tracePt t="140031" x="2655888" y="3762375"/>
          <p14:tracePt t="140036" x="2660650" y="3767138"/>
          <p14:tracePt t="140042" x="2667000" y="3773488"/>
          <p14:tracePt t="140049" x="2673350" y="3779838"/>
          <p14:tracePt t="140053" x="2679700" y="3779838"/>
          <p14:tracePt t="140054" x="2679700" y="3786188"/>
          <p14:tracePt t="140058" x="2684463" y="3786188"/>
          <p14:tracePt t="140064" x="2684463" y="3792538"/>
          <p14:tracePt t="140065" x="2690813" y="3792538"/>
          <p14:tracePt t="140067" x="2690813" y="3797300"/>
          <p14:tracePt t="140070" x="2697163" y="3797300"/>
          <p14:tracePt t="140075" x="2703513" y="3803650"/>
          <p14:tracePt t="140080" x="2709863" y="3803650"/>
          <p14:tracePt t="140082" x="2709863" y="3810000"/>
          <p14:tracePt t="140085" x="2714625" y="3810000"/>
          <p14:tracePt t="140091" x="2714625" y="3816350"/>
          <p14:tracePt t="140092" x="2720975" y="3816350"/>
          <p14:tracePt t="140095" x="2727325" y="3816350"/>
          <p14:tracePt t="140096" x="2727325" y="3821113"/>
          <p14:tracePt t="140098" x="2733675" y="3821113"/>
          <p14:tracePt t="140103" x="2738438" y="3827463"/>
          <p14:tracePt t="140105" x="2744788" y="3827463"/>
          <p14:tracePt t="140108" x="2751138" y="3827463"/>
          <p14:tracePt t="140109" x="2751138" y="3833813"/>
          <p14:tracePt t="140111" x="2757488" y="3833813"/>
          <p14:tracePt t="140113" x="2762250" y="3833813"/>
          <p14:tracePt t="140114" x="2762250" y="3840163"/>
          <p14:tracePt t="140116" x="2768600" y="3840163"/>
          <p14:tracePt t="140118" x="2774950" y="3840163"/>
          <p14:tracePt t="140120" x="2781300" y="3844925"/>
          <p14:tracePt t="140123" x="2787650" y="3851275"/>
          <p14:tracePt t="140125" x="2792413" y="3851275"/>
          <p14:tracePt t="140130" x="2798763" y="3857625"/>
          <p14:tracePt t="140131" x="2811463" y="3857625"/>
          <p14:tracePt t="140132" x="2811463" y="3863975"/>
          <p14:tracePt t="140132" x="2816225" y="3863975"/>
          <p14:tracePt t="140134" x="2822575" y="3863975"/>
          <p14:tracePt t="140137" x="2828925" y="3870325"/>
          <p14:tracePt t="140141" x="2835275" y="3870325"/>
          <p14:tracePt t="140142" x="2840038" y="3875088"/>
          <p14:tracePt t="140144" x="2846388" y="3875088"/>
          <p14:tracePt t="140146" x="2852738" y="3881438"/>
          <p14:tracePt t="140147" x="2859088" y="3881438"/>
          <p14:tracePt t="140149" x="2863850" y="3881438"/>
          <p14:tracePt t="140151" x="2870200" y="3887788"/>
          <p14:tracePt t="140151" x="2876550" y="3887788"/>
          <p14:tracePt t="140155" x="2882900" y="3887788"/>
          <p14:tracePt t="140156" x="2889250" y="3894138"/>
          <p14:tracePt t="140157" x="2894013" y="3894138"/>
          <p14:tracePt t="140159" x="2900363" y="3894138"/>
          <p14:tracePt t="140162" x="2906713" y="3898900"/>
          <p14:tracePt t="140164" x="2913063" y="3898900"/>
          <p14:tracePt t="140165" x="2917825" y="3898900"/>
          <p14:tracePt t="140166" x="2917825" y="3905250"/>
          <p14:tracePt t="140167" x="2924175" y="3905250"/>
          <p14:tracePt t="140169" x="2930525" y="3905250"/>
          <p14:tracePt t="140170" x="2936875" y="3905250"/>
          <p14:tracePt t="140171" x="2936875" y="3911600"/>
          <p14:tracePt t="140172" x="2941638" y="3911600"/>
          <p14:tracePt t="140174" x="2947988" y="3911600"/>
          <p14:tracePt t="140176" x="2954338" y="3917950"/>
          <p14:tracePt t="140178" x="2967038" y="3917950"/>
          <p14:tracePt t="140180" x="2971800" y="3917950"/>
          <p14:tracePt t="140181" x="2971800" y="3922713"/>
          <p14:tracePt t="140182" x="2978150" y="3922713"/>
          <p14:tracePt t="140183" x="2984500" y="3922713"/>
          <p14:tracePt t="140185" x="2990850" y="3929063"/>
          <p14:tracePt t="140187" x="2995613" y="3929063"/>
          <p14:tracePt t="140188" x="3001963" y="3929063"/>
          <p14:tracePt t="140190" x="3008313" y="3929063"/>
          <p14:tracePt t="140192" x="3014663" y="3935413"/>
          <p14:tracePt t="140194" x="3019425" y="3935413"/>
          <p14:tracePt t="140195" x="3025775" y="3935413"/>
          <p14:tracePt t="140196" x="3025775" y="3941763"/>
          <p14:tracePt t="140197" x="3032125" y="3941763"/>
          <p14:tracePt t="140199" x="3038475" y="3941763"/>
          <p14:tracePt t="140201" x="3043238" y="3948113"/>
          <p14:tracePt t="140202" x="3049588" y="3948113"/>
          <p14:tracePt t="140205" x="3055938" y="3948113"/>
          <p14:tracePt t="140207" x="3062288" y="3952875"/>
          <p14:tracePt t="140208" x="3068638" y="3952875"/>
          <p14:tracePt t="140212" x="3073400" y="3952875"/>
          <p14:tracePt t="140212" x="3079750" y="3952875"/>
          <p14:tracePt t="140215" x="3086100" y="3959225"/>
          <p14:tracePt t="140217" x="3092450" y="3959225"/>
          <p14:tracePt t="140219" x="3097213" y="3959225"/>
          <p14:tracePt t="140221" x="3103563" y="3959225"/>
          <p14:tracePt t="140222" x="3103563" y="3965575"/>
          <p14:tracePt t="140223" x="3109913" y="3965575"/>
          <p14:tracePt t="140225" x="3116263" y="3965575"/>
          <p14:tracePt t="140228" x="3121025" y="3965575"/>
          <p14:tracePt t="140230" x="3127375" y="3965575"/>
          <p14:tracePt t="140232" x="3133725" y="3965575"/>
          <p14:tracePt t="140235" x="3140075" y="3965575"/>
          <p14:tracePt t="140237" x="3146425" y="3965575"/>
          <p14:tracePt t="140239" x="3151188" y="3965575"/>
          <p14:tracePt t="140242" x="3157538" y="3965575"/>
          <p14:tracePt t="140245" x="3163888" y="3965575"/>
          <p14:tracePt t="140246" x="3170238" y="3965575"/>
          <p14:tracePt t="140249" x="3175000" y="3965575"/>
          <p14:tracePt t="140252" x="3181350" y="3965575"/>
          <p14:tracePt t="140254" x="3187700" y="3965575"/>
          <p14:tracePt t="140257" x="3194050" y="3965575"/>
          <p14:tracePt t="140259" x="3198813" y="3965575"/>
          <p14:tracePt t="140262" x="3205163" y="3965575"/>
          <p14:tracePt t="140265" x="3211513" y="3965575"/>
          <p14:tracePt t="140267" x="3217863" y="3965575"/>
          <p14:tracePt t="140269" x="3217863" y="3959225"/>
          <p14:tracePt t="140270" x="3224213" y="3959225"/>
          <p14:tracePt t="140273" x="3228975" y="3959225"/>
          <p14:tracePt t="140275" x="3235325" y="3959225"/>
          <p14:tracePt t="140279" x="3241675" y="3952875"/>
          <p14:tracePt t="140282" x="3248025" y="3952875"/>
          <p14:tracePt t="140284" x="3252788" y="3952875"/>
          <p14:tracePt t="140286" x="3252788" y="3948113"/>
          <p14:tracePt t="140288" x="3259138" y="3948113"/>
          <p14:tracePt t="140292" x="3265488" y="3948113"/>
          <p14:tracePt t="140295" x="3271838" y="3941763"/>
          <p14:tracePt t="140300" x="3276600" y="3941763"/>
          <p14:tracePt t="140307" x="3282950" y="3935413"/>
          <p14:tracePt t="140310" x="3289300" y="3935413"/>
          <p14:tracePt t="140316" x="3295650" y="3935413"/>
          <p14:tracePt t="140320" x="3295650" y="3929063"/>
          <p14:tracePt t="140323" x="3300413" y="3929063"/>
          <p14:tracePt t="140329" x="3306763" y="3929063"/>
          <p14:tracePt t="140335" x="3313113" y="3922713"/>
          <p14:tracePt t="140342" x="3319463" y="3922713"/>
          <p14:tracePt t="140343" x="3319463" y="3917950"/>
          <p14:tracePt t="140347" x="3325813" y="3917950"/>
          <p14:tracePt t="140349" x="3325813" y="3911600"/>
          <p14:tracePt t="140352" x="3330575" y="3911600"/>
          <p14:tracePt t="140357" x="3336925" y="3905250"/>
          <p14:tracePt t="140361" x="3343275" y="3898900"/>
          <p14:tracePt t="140365" x="3343275" y="3894138"/>
          <p14:tracePt t="140366" x="3349625" y="3894138"/>
          <p14:tracePt t="140369" x="3354388" y="3887788"/>
          <p14:tracePt t="140374" x="3360738" y="3881438"/>
          <p14:tracePt t="140378" x="3367088" y="3875088"/>
          <p14:tracePt t="140380" x="3373438" y="3875088"/>
          <p14:tracePt t="140382" x="3373438" y="3870325"/>
          <p14:tracePt t="140384" x="3378200" y="3870325"/>
          <p14:tracePt t="140385" x="3378200" y="3863975"/>
          <p14:tracePt t="140387" x="3384550" y="3863975"/>
          <p14:tracePt t="140388" x="3384550" y="3857625"/>
          <p14:tracePt t="140390" x="3390900" y="3857625"/>
          <p14:tracePt t="140392" x="3397250" y="3851275"/>
          <p14:tracePt t="140396" x="3403600" y="3844925"/>
          <p14:tracePt t="140400" x="3408363" y="3844925"/>
          <p14:tracePt t="140400" x="3408363" y="3840163"/>
          <p14:tracePt t="140402" x="3414713" y="3840163"/>
          <p14:tracePt t="140405" x="3421063" y="3833813"/>
          <p14:tracePt t="140409" x="3427413" y="3827463"/>
          <p14:tracePt t="140411" x="3432175" y="3827463"/>
          <p14:tracePt t="140413" x="3432175" y="3821113"/>
          <p14:tracePt t="140415" x="3438525" y="3821113"/>
          <p14:tracePt t="140418" x="3444875" y="3816350"/>
          <p14:tracePt t="140421" x="3451225" y="3816350"/>
          <p14:tracePt t="140425" x="3455988" y="3810000"/>
          <p14:tracePt t="140428" x="3455988" y="3803650"/>
          <p14:tracePt t="140430" x="3462338" y="3803650"/>
          <p14:tracePt t="140433" x="3468688" y="3797300"/>
          <p14:tracePt t="140438" x="3475038" y="3792538"/>
          <p14:tracePt t="140442" x="3479800" y="3792538"/>
          <p14:tracePt t="140444" x="3479800" y="3786188"/>
          <p14:tracePt t="140447" x="3486150" y="3786188"/>
          <p14:tracePt t="140448" x="3486150" y="3779838"/>
          <p14:tracePt t="140451" x="3492500" y="3779838"/>
          <p14:tracePt t="140454" x="3492500" y="3773488"/>
          <p14:tracePt t="140456" x="3498850" y="3773488"/>
          <p14:tracePt t="140460" x="3498850" y="3767138"/>
          <p14:tracePt t="140462" x="3505200" y="3767138"/>
          <p14:tracePt t="140465" x="3505200" y="3762375"/>
          <p14:tracePt t="140467" x="3509963" y="3762375"/>
          <p14:tracePt t="140471" x="3509963" y="3756025"/>
          <p14:tracePt t="140476" x="3516313" y="3756025"/>
          <p14:tracePt t="140478" x="3516313" y="3749675"/>
          <p14:tracePt t="140479" x="3522663" y="3749675"/>
          <p14:tracePt t="140482" x="3522663" y="3743325"/>
          <p14:tracePt t="140486" x="3522663" y="3738563"/>
          <p14:tracePt t="140487" x="3529013" y="3738563"/>
          <p14:tracePt t="140492" x="3529013" y="3732213"/>
          <p14:tracePt t="140495" x="3529013" y="3725863"/>
          <p14:tracePt t="140496" x="3533775" y="3725863"/>
          <p14:tracePt t="140498" x="3533775" y="3719513"/>
          <p14:tracePt t="140501" x="3533775" y="3714750"/>
          <p14:tracePt t="140505" x="3540125" y="3708400"/>
          <p14:tracePt t="140508" x="3540125" y="3702050"/>
          <p14:tracePt t="140511" x="3540125" y="3695700"/>
          <p14:tracePt t="140513" x="3540125" y="3690938"/>
          <p14:tracePt t="140516" x="3546475" y="3684588"/>
          <p14:tracePt t="140519" x="3546475" y="3678238"/>
          <p14:tracePt t="140522" x="3546475" y="3671888"/>
          <p14:tracePt t="140525" x="3546475" y="3665538"/>
          <p14:tracePt t="140527" x="3552825" y="3665538"/>
          <p14:tracePt t="140528" x="3552825" y="3660775"/>
          <p14:tracePt t="140530" x="3552825" y="3654425"/>
          <p14:tracePt t="140533" x="3552825" y="3648075"/>
          <p14:tracePt t="140535" x="3552825" y="3641725"/>
          <p14:tracePt t="140537" x="3552825" y="3636963"/>
          <p14:tracePt t="140540" x="3552825" y="3630613"/>
          <p14:tracePt t="140544" x="3552825" y="3624263"/>
          <p14:tracePt t="140545" x="3552825" y="3617913"/>
          <p14:tracePt t="140548" x="3552825" y="3613150"/>
          <p14:tracePt t="140550" x="3552825" y="3606800"/>
          <p14:tracePt t="140551" x="3546475" y="3606800"/>
          <p14:tracePt t="140553" x="3546475" y="3600450"/>
          <p14:tracePt t="140556" x="3546475" y="3594100"/>
          <p14:tracePt t="140558" x="3546475" y="3587750"/>
          <p14:tracePt t="140564" x="3540125" y="3576638"/>
          <p14:tracePt t="140567" x="3533775" y="3570288"/>
          <p14:tracePt t="140570" x="3533775" y="3563938"/>
          <p14:tracePt t="140575" x="3529013" y="3559175"/>
          <p14:tracePt t="140578" x="3529013" y="3552825"/>
          <p14:tracePt t="140581" x="3529013" y="3546475"/>
          <p14:tracePt t="140582" x="3522663" y="3546475"/>
          <p14:tracePt t="140585" x="3522663" y="3540125"/>
          <p14:tracePt t="140588" x="3516313" y="3535363"/>
          <p14:tracePt t="140592" x="3516313" y="3529013"/>
          <p14:tracePt t="140595" x="3509963" y="3522663"/>
          <p14:tracePt t="140597" x="3505200" y="3522663"/>
          <p14:tracePt t="140597" x="3505200" y="3516313"/>
          <p14:tracePt t="140600" x="3498850" y="3516313"/>
          <p14:tracePt t="140602" x="3498850" y="3509963"/>
          <p14:tracePt t="140605" x="3492500" y="3505200"/>
          <p14:tracePt t="140609" x="3486150" y="3498850"/>
          <p14:tracePt t="140613" x="3479800" y="3492500"/>
          <p14:tracePt t="140617" x="3475038" y="3486150"/>
          <p14:tracePt t="140621" x="3468688" y="3481388"/>
          <p14:tracePt t="140625" x="3462338" y="3475038"/>
          <p14:tracePt t="140627" x="3455988" y="3475038"/>
          <p14:tracePt t="140630" x="3455988" y="3468688"/>
          <p14:tracePt t="140631" x="3451225" y="3468688"/>
          <p14:tracePt t="140633" x="3444875" y="3468688"/>
          <p14:tracePt t="140634" x="3444875" y="3462338"/>
          <p14:tracePt t="140634" x="3438525" y="3462338"/>
          <p14:tracePt t="140637" x="3438525" y="3457575"/>
          <p14:tracePt t="140639" x="3432175" y="3457575"/>
          <p14:tracePt t="140642" x="3427413" y="3457575"/>
          <p14:tracePt t="140644" x="3421063" y="3451225"/>
          <p14:tracePt t="140647" x="3414713" y="3444875"/>
          <p14:tracePt t="140649" x="3408363" y="3444875"/>
          <p14:tracePt t="140650" x="3408363" y="3438525"/>
          <p14:tracePt t="140652" x="3403600" y="3438525"/>
          <p14:tracePt t="140654" x="3397250" y="3438525"/>
          <p14:tracePt t="140656" x="3390900" y="3433763"/>
          <p14:tracePt t="140658" x="3384550" y="3433763"/>
          <p14:tracePt t="140660" x="3378200" y="3433763"/>
          <p14:tracePt t="140661" x="3378200" y="3427413"/>
          <p14:tracePt t="140663" x="3373438" y="3427413"/>
          <p14:tracePt t="140665" x="3367088" y="3427413"/>
          <p14:tracePt t="140667" x="3360738" y="3421063"/>
          <p14:tracePt t="140669" x="3354388" y="3421063"/>
          <p14:tracePt t="140671" x="3349625" y="3421063"/>
          <p14:tracePt t="140673" x="3343275" y="3414713"/>
          <p14:tracePt t="140675" x="3336925" y="3414713"/>
          <p14:tracePt t="140679" x="3325813" y="3408363"/>
          <p14:tracePt t="140680" x="3319463" y="3408363"/>
          <p14:tracePt t="140682" x="3313113" y="3408363"/>
          <p14:tracePt t="140684" x="3306763" y="3408363"/>
          <p14:tracePt t="140686" x="3300413" y="3403600"/>
          <p14:tracePt t="140687" x="3295650" y="3403600"/>
          <p14:tracePt t="140690" x="3289300" y="3403600"/>
          <p14:tracePt t="140692" x="3282950" y="3403600"/>
          <p14:tracePt t="140694" x="3276600" y="3397250"/>
          <p14:tracePt t="140696" x="3271838" y="3397250"/>
          <p14:tracePt t="140697" x="3265488" y="3397250"/>
          <p14:tracePt t="140699" x="3259138" y="3397250"/>
          <p14:tracePt t="140701" x="3252788" y="3397250"/>
          <p14:tracePt t="140701" x="3252788" y="3390900"/>
          <p14:tracePt t="140703" x="3248025" y="3390900"/>
          <p14:tracePt t="140704" x="3241675" y="3390900"/>
          <p14:tracePt t="140708" x="3235325" y="3390900"/>
          <p14:tracePt t="140709" x="3228975" y="3390900"/>
          <p14:tracePt t="140712" x="3224213" y="3390900"/>
          <p14:tracePt t="140714" x="3217863" y="3390900"/>
          <p14:tracePt t="140716" x="3211513" y="3390900"/>
          <p14:tracePt t="140719" x="3205163" y="3390900"/>
          <p14:tracePt t="140721" x="3198813" y="3384550"/>
          <p14:tracePt t="140725" x="3194050" y="3384550"/>
          <p14:tracePt t="140727" x="3187700" y="3384550"/>
          <p14:tracePt t="140731" x="3175000" y="3384550"/>
          <p14:tracePt t="140734" x="3170238" y="3384550"/>
          <p14:tracePt t="140736" x="3163888" y="3384550"/>
          <p14:tracePt t="140739" x="3157538" y="3384550"/>
          <p14:tracePt t="140742" x="3151188" y="3384550"/>
          <p14:tracePt t="140744" x="3146425" y="3384550"/>
          <p14:tracePt t="140747" x="3140075" y="3384550"/>
          <p14:tracePt t="140750" x="3133725" y="3384550"/>
          <p14:tracePt t="140752" x="3127375" y="3384550"/>
          <p14:tracePt t="140755" x="3121025" y="3384550"/>
          <p14:tracePt t="140758" x="3116263" y="3384550"/>
          <p14:tracePt t="140761" x="3109913" y="3384550"/>
          <p14:tracePt t="140763" x="3103563" y="3384550"/>
          <p14:tracePt t="140765" x="3097213" y="3384550"/>
          <p14:tracePt t="140768" x="3092450" y="3384550"/>
          <p14:tracePt t="140771" x="3086100" y="3384550"/>
          <p14:tracePt t="140773" x="3079750" y="3384550"/>
          <p14:tracePt t="140777" x="3073400" y="3384550"/>
          <p14:tracePt t="140778" x="3068638" y="3384550"/>
          <p14:tracePt t="140780" x="3062288" y="3384550"/>
          <p14:tracePt t="140783" x="3055938" y="3384550"/>
          <p14:tracePt t="140785" x="3049588" y="3384550"/>
          <p14:tracePt t="140787" x="3043238" y="3384550"/>
          <p14:tracePt t="140789" x="3038475" y="3384550"/>
          <p14:tracePt t="140792" x="3032125" y="3384550"/>
          <p14:tracePt t="140793" x="3025775" y="3384550"/>
          <p14:tracePt t="140796" x="3019425" y="3384550"/>
          <p14:tracePt t="140798" x="3014663" y="3384550"/>
          <p14:tracePt t="140801" x="3008313" y="3384550"/>
          <p14:tracePt t="140802" x="3008313" y="3390900"/>
          <p14:tracePt t="140803" x="3001963" y="3390900"/>
          <p14:tracePt t="140806" x="2995613" y="3390900"/>
          <p14:tracePt t="140809" x="2990850" y="3390900"/>
          <p14:tracePt t="140810" x="2984500" y="3390900"/>
          <p14:tracePt t="140813" x="2978150" y="3390900"/>
          <p14:tracePt t="140814" x="2978150" y="3397250"/>
          <p14:tracePt t="140816" x="2971800" y="3397250"/>
          <p14:tracePt t="140817" x="2967038" y="3397250"/>
          <p14:tracePt t="140820" x="2960688" y="3397250"/>
          <p14:tracePt t="140822" x="2954338" y="3403600"/>
          <p14:tracePt t="140825" x="2947988" y="3403600"/>
          <p14:tracePt t="140826" x="2941638" y="3403600"/>
          <p14:tracePt t="140830" x="2936875" y="3408363"/>
          <p14:tracePt t="140831" x="2930525" y="3408363"/>
          <p14:tracePt t="140833" x="2924175" y="3408363"/>
          <p14:tracePt t="140835" x="2917825" y="3414713"/>
          <p14:tracePt t="140837" x="2913063" y="3414713"/>
          <p14:tracePt t="140839" x="2913063" y="3421063"/>
          <p14:tracePt t="140840" x="2906713" y="3421063"/>
          <p14:tracePt t="140842" x="2900363" y="3421063"/>
          <p14:tracePt t="140845" x="2894013" y="3427413"/>
          <p14:tracePt t="140847" x="2889250" y="3427413"/>
          <p14:tracePt t="140850" x="2882900" y="3433763"/>
          <p14:tracePt t="140853" x="2876550" y="3438525"/>
          <p14:tracePt t="140855" x="2870200" y="3438525"/>
          <p14:tracePt t="140858" x="2863850" y="3438525"/>
          <p14:tracePt t="140859" x="2863850" y="3444875"/>
          <p14:tracePt t="140861" x="2859088" y="3444875"/>
          <p14:tracePt t="140863" x="2852738" y="3451225"/>
          <p14:tracePt t="140866" x="2846388" y="3451225"/>
          <p14:tracePt t="140869" x="2840038" y="3457575"/>
          <p14:tracePt t="140872" x="2835275" y="3457575"/>
          <p14:tracePt t="140873" x="2835275" y="3462338"/>
          <p14:tracePt t="140875" x="2828925" y="3462338"/>
          <p14:tracePt t="140896" x="2792413" y="3492500"/>
          <p14:tracePt t="140899" x="2787650" y="3498850"/>
          <p14:tracePt t="140903" x="2781300" y="3505200"/>
          <p14:tracePt t="140906" x="2774950" y="3509963"/>
          <p14:tracePt t="140910" x="2768600" y="3516313"/>
          <p14:tracePt t="140915" x="2762250" y="3522663"/>
          <p14:tracePt t="140919" x="2757488" y="3529013"/>
          <p14:tracePt t="140921" x="2757488" y="3535363"/>
          <p14:tracePt t="140925" x="2751138" y="3540125"/>
          <p14:tracePt t="140929" x="2744788" y="3546475"/>
          <p14:tracePt t="140932" x="2744788" y="3552825"/>
          <p14:tracePt t="140934" x="2738438" y="3552825"/>
          <p14:tracePt t="140935" x="2738438" y="3559175"/>
          <p14:tracePt t="140938" x="2738438" y="3563938"/>
          <p14:tracePt t="140940" x="2733675" y="3563938"/>
          <p14:tracePt t="140941" x="2733675" y="3570288"/>
          <p14:tracePt t="140944" x="2733675" y="3576638"/>
          <p14:tracePt t="140946" x="2727325" y="3582988"/>
          <p14:tracePt t="140949" x="2727325" y="3587750"/>
          <p14:tracePt t="140951" x="2727325" y="3594100"/>
          <p14:tracePt t="140953" x="2720975" y="3600450"/>
          <p14:tracePt t="140955" x="2720975" y="3606800"/>
          <p14:tracePt t="140958" x="2720975" y="3613150"/>
          <p14:tracePt t="140962" x="2714625" y="3624263"/>
          <p14:tracePt t="140964" x="2714625" y="3630613"/>
          <p14:tracePt t="140964" x="2714625" y="3636963"/>
          <p14:tracePt t="140967" x="2714625" y="3641725"/>
          <p14:tracePt t="140970" x="2714625" y="3648075"/>
          <p14:tracePt t="140972" x="2714625" y="3654425"/>
          <p14:tracePt t="140973" x="2709863" y="3654425"/>
          <p14:tracePt t="140974" x="2709863" y="3660775"/>
          <p14:tracePt t="140976" x="2709863" y="3665538"/>
          <p14:tracePt t="140978" x="2709863" y="3671888"/>
          <p14:tracePt t="140980" x="2709863" y="3678238"/>
          <p14:tracePt t="140982" x="2709863" y="3684588"/>
          <p14:tracePt t="140984" x="2709863" y="3690938"/>
          <p14:tracePt t="140987" x="2709863" y="3695700"/>
          <p14:tracePt t="140989" x="2709863" y="3702050"/>
          <p14:tracePt t="140991" x="2709863" y="3708400"/>
          <p14:tracePt t="140993" x="2709863" y="3714750"/>
          <p14:tracePt t="140995" x="2709863" y="3719513"/>
          <p14:tracePt t="140998" x="2709863" y="3725863"/>
          <p14:tracePt t="141000" x="2709863" y="3732213"/>
          <p14:tracePt t="141003" x="2709863" y="3738563"/>
          <p14:tracePt t="141006" x="2709863" y="3743325"/>
          <p14:tracePt t="141010" x="2709863" y="3749675"/>
          <p14:tracePt t="141012" x="2709863" y="3756025"/>
          <p14:tracePt t="141017" x="2709863" y="3762375"/>
          <p14:tracePt t="141018" x="2714625" y="3762375"/>
          <p14:tracePt t="141021" x="2714625" y="3767138"/>
          <p14:tracePt t="141027" x="2714625" y="3773488"/>
          <p14:tracePt t="141032" x="2720975" y="3779838"/>
          <p14:tracePt t="141037" x="2720975" y="3786188"/>
          <p14:tracePt t="141041" x="2727325" y="3786188"/>
          <p14:tracePt t="141043" x="2727325" y="3792538"/>
          <p14:tracePt t="141047" x="2727325" y="3797300"/>
          <p14:tracePt t="141049" x="2733675" y="3797300"/>
          <p14:tracePt t="141052" x="2733675" y="3803650"/>
          <p14:tracePt t="141057" x="2738438" y="3803650"/>
          <p14:tracePt t="141058" x="2738438" y="3810000"/>
          <p14:tracePt t="141063" x="2744788" y="3816350"/>
          <p14:tracePt t="141068" x="2744788" y="3821113"/>
          <p14:tracePt t="141070" x="2751138" y="3821113"/>
          <p14:tracePt t="141073" x="2751138" y="3827463"/>
          <p14:tracePt t="141078" x="2757488" y="3827463"/>
          <p14:tracePt t="141079" x="2757488" y="3833813"/>
          <p14:tracePt t="141084" x="2762250" y="3833813"/>
          <p14:tracePt t="141085" x="2762250" y="3840163"/>
          <p14:tracePt t="141090" x="2768600" y="3844925"/>
          <p14:tracePt t="141099" x="2774950" y="3851275"/>
          <p14:tracePt t="141103" x="2774950" y="3857625"/>
          <p14:tracePt t="141105" x="2781300" y="3857625"/>
          <p14:tracePt t="141108" x="2781300" y="3863975"/>
          <p14:tracePt t="141110" x="2787650" y="3863975"/>
          <p14:tracePt t="141114" x="2787650" y="3870325"/>
          <p14:tracePt t="141116" x="2792413" y="3870325"/>
          <p14:tracePt t="141118" x="2792413" y="3875088"/>
          <p14:tracePt t="141122" x="2798763" y="3875088"/>
          <p14:tracePt t="141125" x="2805113" y="3881438"/>
          <p14:tracePt t="141132" x="2811463" y="3887788"/>
          <p14:tracePt t="141133" x="2811463" y="3894138"/>
          <p14:tracePt t="141136" x="2816225" y="3894138"/>
          <p14:tracePt t="141138" x="2816225" y="3898900"/>
          <p14:tracePt t="141140" x="2822575" y="3898900"/>
          <p14:tracePt t="141142" x="2822575" y="3905250"/>
          <p14:tracePt t="141145" x="2828925" y="3905250"/>
          <p14:tracePt t="141147" x="2828925" y="3911600"/>
          <p14:tracePt t="141150" x="2835275" y="3911600"/>
          <p14:tracePt t="141152" x="2835275" y="3917950"/>
          <p14:tracePt t="141154" x="2840038" y="3917950"/>
          <p14:tracePt t="141159" x="2840038" y="3922713"/>
          <p14:tracePt t="141161" x="2846388" y="3922713"/>
          <p14:tracePt t="141167" x="2852738" y="3929063"/>
          <p14:tracePt t="141175" x="2859088" y="3929063"/>
          <p14:tracePt t="141182" x="2859088" y="3935413"/>
          <p14:tracePt t="141184" x="2863850" y="3935413"/>
          <p14:tracePt t="141194" x="2870200" y="3935413"/>
          <p14:tracePt t="141198" x="2876550" y="3935413"/>
          <p14:tracePt t="141200" x="2876550" y="3941763"/>
          <p14:tracePt t="141204" x="2882900" y="3941763"/>
          <p14:tracePt t="141209" x="2889250" y="3941763"/>
          <p14:tracePt t="141213" x="2894013" y="3948113"/>
          <p14:tracePt t="141217" x="2900363" y="3948113"/>
          <p14:tracePt t="141220" x="2906713" y="3948113"/>
          <p14:tracePt t="141222" x="2906713" y="3952875"/>
          <p14:tracePt t="141225" x="2913063" y="3952875"/>
          <p14:tracePt t="141227" x="2917825" y="3952875"/>
          <p14:tracePt t="141232" x="2930525" y="3959225"/>
          <p14:tracePt t="141234" x="2936875" y="3959225"/>
          <p14:tracePt t="141237" x="2941638" y="3959225"/>
          <p14:tracePt t="141240" x="2947988" y="3965575"/>
          <p14:tracePt t="141243" x="2954338" y="3965575"/>
          <p14:tracePt t="141245" x="2960688" y="3965575"/>
          <p14:tracePt t="141247" x="2960688" y="3971925"/>
          <p14:tracePt t="141248" x="2967038" y="3971925"/>
          <p14:tracePt t="141251" x="2971800" y="3971925"/>
          <p14:tracePt t="141253" x="2978150" y="3971925"/>
          <p14:tracePt t="141256" x="2984500" y="3971925"/>
          <p14:tracePt t="141258" x="2984500" y="3976688"/>
          <p14:tracePt t="141259" x="2990850" y="3976688"/>
          <p14:tracePt t="141261" x="2995613" y="3976688"/>
          <p14:tracePt t="141263" x="3001963" y="3976688"/>
          <p14:tracePt t="141266" x="3008313" y="3976688"/>
          <p14:tracePt t="141269" x="3014663" y="3976688"/>
          <p14:tracePt t="141272" x="3019425" y="3976688"/>
          <p14:tracePt t="141276" x="3025775" y="3983038"/>
          <p14:tracePt t="141278" x="3032125" y="3983038"/>
          <p14:tracePt t="141280" x="3038475" y="3983038"/>
          <p14:tracePt t="141282" x="3043238" y="3983038"/>
          <p14:tracePt t="141285" x="3049588" y="3983038"/>
          <p14:tracePt t="141288" x="3055938" y="3983038"/>
          <p14:tracePt t="141291" x="3062288" y="3983038"/>
          <p14:tracePt t="141294" x="3068638" y="3983038"/>
          <p14:tracePt t="141297" x="3073400" y="3983038"/>
          <p14:tracePt t="141299" x="3079750" y="3983038"/>
          <p14:tracePt t="141303" x="3086100" y="3983038"/>
          <p14:tracePt t="141308" x="3092450" y="3983038"/>
          <p14:tracePt t="141310" x="3097213" y="3983038"/>
          <p14:tracePt t="141313" x="3103563" y="3983038"/>
          <p14:tracePt t="141317" x="3109913" y="3983038"/>
          <p14:tracePt t="141321" x="3116263" y="3983038"/>
          <p14:tracePt t="141325" x="3121025" y="3983038"/>
          <p14:tracePt t="141329" x="3127375" y="3983038"/>
          <p14:tracePt t="141335" x="3133725" y="3983038"/>
          <p14:tracePt t="141340" x="3140075" y="3983038"/>
          <p14:tracePt t="141348" x="3146425" y="3983038"/>
          <p14:tracePt t="141356" x="3151188" y="3983038"/>
          <p14:tracePt t="141362" x="3157538" y="3983038"/>
          <p14:tracePt t="141370" x="3163888" y="3983038"/>
          <p14:tracePt t="141375" x="3170238" y="3983038"/>
          <p14:tracePt t="141381" x="3175000" y="3983038"/>
          <p14:tracePt t="141386" x="3181350" y="3983038"/>
          <p14:tracePt t="141388" x="3187700" y="3983038"/>
          <p14:tracePt t="141395" x="3194050" y="3983038"/>
          <p14:tracePt t="141398" x="3198813" y="3983038"/>
          <p14:tracePt t="141400" x="3205163" y="3983038"/>
          <p14:tracePt t="141404" x="3211513" y="3983038"/>
          <p14:tracePt t="141409" x="3217863" y="3983038"/>
          <p14:tracePt t="141411" x="3224213" y="3983038"/>
          <p14:tracePt t="141413" x="3224213" y="3976688"/>
          <p14:tracePt t="141414" x="3228975" y="3976688"/>
          <p14:tracePt t="141420" x="3235325" y="3976688"/>
          <p14:tracePt t="141422" x="3241675" y="3976688"/>
          <p14:tracePt t="141426" x="3248025" y="3976688"/>
          <p14:tracePt t="141429" x="3252788" y="3976688"/>
          <p14:tracePt t="141432" x="3259138" y="3976688"/>
          <p14:tracePt t="141435" x="3265488" y="3976688"/>
          <p14:tracePt t="141439" x="3271838" y="3976688"/>
          <p14:tracePt t="141441" x="3276600" y="3976688"/>
          <p14:tracePt t="141445" x="3282950" y="3976688"/>
          <p14:tracePt t="141449" x="3289300" y="3976688"/>
          <p14:tracePt t="141451" x="3295650" y="3976688"/>
          <p14:tracePt t="141455" x="3300413" y="3976688"/>
          <p14:tracePt t="141459" x="3306763" y="3976688"/>
          <p14:tracePt t="141463" x="3313113" y="3976688"/>
          <p14:tracePt t="141467" x="3319463" y="3976688"/>
          <p14:tracePt t="141470" x="3325813" y="3976688"/>
          <p14:tracePt t="141473" x="3330575" y="3976688"/>
          <p14:tracePt t="141479" x="3336925" y="3976688"/>
          <p14:tracePt t="141481" x="3343275" y="3976688"/>
          <p14:tracePt t="141485" x="3349625" y="3971925"/>
          <p14:tracePt t="141489" x="3354388" y="3971925"/>
          <p14:tracePt t="141491" x="3360738" y="3971925"/>
          <p14:tracePt t="141497" x="3367088" y="3971925"/>
          <p14:tracePt t="141501" x="3373438" y="3971925"/>
          <p14:tracePt t="141504" x="3378200" y="3971925"/>
          <p14:tracePt t="141511" x="3384550" y="3971925"/>
          <p14:tracePt t="141512" x="3384550" y="3965575"/>
          <p14:tracePt t="141513" x="3390900" y="3965575"/>
          <p14:tracePt t="141517" x="3397250" y="3965575"/>
          <p14:tracePt t="141522" x="3403600" y="3965575"/>
          <p14:tracePt t="141526" x="3408363" y="3965575"/>
          <p14:tracePt t="141531" x="3414713" y="3965575"/>
          <p14:tracePt t="141536" x="3421063" y="3959225"/>
          <p14:tracePt t="141541" x="3427413" y="3959225"/>
          <p14:tracePt t="141548" x="3432175" y="3959225"/>
          <p14:tracePt t="141557" x="3438525" y="3952875"/>
          <p14:tracePt t="141566" x="3444875" y="3952875"/>
          <p14:tracePt t="141581" x="3451225" y="3948113"/>
          <p14:tracePt t="141593" x="3455988" y="3948113"/>
          <p14:tracePt t="141608" x="3462338" y="3948113"/>
          <p14:tracePt t="141614" x="3462338" y="3941763"/>
          <p14:tracePt t="141621" x="3468688" y="3941763"/>
          <p14:tracePt t="141635" x="3475038" y="3941763"/>
          <p14:tracePt t="141648" x="3475038" y="3935413"/>
          <p14:tracePt t="141653" x="3479800" y="3935413"/>
          <p14:tracePt t="141675" x="3486150" y="3935413"/>
          <p14:tracePt t="141689" x="3486150" y="3929063"/>
          <p14:tracePt t="141697" x="3492500" y="3929063"/>
          <p14:tracePt t="141715" x="3498850" y="3929063"/>
          <p14:tracePt t="141727" x="3498850" y="3922713"/>
          <p14:tracePt t="141741" x="3505200" y="3922713"/>
          <p14:tracePt t="141754" x="3509963" y="3922713"/>
          <p14:tracePt t="141767" x="3516313" y="3917950"/>
          <p14:tracePt t="141773" x="3522663" y="3917950"/>
          <p14:tracePt t="141779" x="3529013" y="3917950"/>
          <p14:tracePt t="141788" x="3533775" y="3911600"/>
          <p14:tracePt t="141793" x="3540125" y="3911600"/>
          <p14:tracePt t="141800" x="3546475" y="3911600"/>
          <p14:tracePt t="141801" x="3546475" y="3905250"/>
          <p14:tracePt t="141804" x="3552825" y="3905250"/>
          <p14:tracePt t="141809" x="3557588" y="3905250"/>
          <p14:tracePt t="141813" x="3563938" y="3905250"/>
          <p14:tracePt t="141815" x="3563938" y="3898900"/>
          <p14:tracePt t="141818" x="3570288" y="3898900"/>
          <p14:tracePt t="141823" x="3576638" y="3898900"/>
          <p14:tracePt t="141825" x="3576638" y="3894138"/>
          <p14:tracePt t="141827" x="3582988" y="3894138"/>
          <p14:tracePt t="141832" x="3587750" y="3894138"/>
          <p14:tracePt t="141835" x="3587750" y="3887788"/>
          <p14:tracePt t="141838" x="3594100" y="3887788"/>
          <p14:tracePt t="141846" x="3594100" y="3881438"/>
          <p14:tracePt t="141852" x="3600450" y="3881438"/>
          <p14:tracePt t="141861" x="3606800" y="3875088"/>
          <p14:tracePt t="141867" x="3611563" y="3875088"/>
          <p14:tracePt t="141870" x="3611563" y="3870325"/>
          <p14:tracePt t="141875" x="3617913" y="3870325"/>
          <p14:tracePt t="141883" x="3624263" y="3863975"/>
          <p14:tracePt t="141894" x="3630613" y="3863975"/>
          <p14:tracePt t="141897" x="3630613" y="3857625"/>
          <p14:tracePt t="141909" x="3635375" y="3857625"/>
          <p14:tracePt t="141925" x="3635375" y="3851275"/>
          <p14:tracePt t="141932" x="3641725" y="3851275"/>
          <p14:tracePt t="141938" x="3641725" y="3844925"/>
          <p14:tracePt t="141942" x="3648075" y="3844925"/>
          <p14:tracePt t="141944" x="3648075" y="3840163"/>
          <p14:tracePt t="141947" x="3648075" y="3833813"/>
          <p14:tracePt t="141950" x="3654425" y="3833813"/>
          <p14:tracePt t="141952" x="3654425" y="3827463"/>
          <p14:tracePt t="141958" x="3654425" y="3821113"/>
          <p14:tracePt t="141960" x="3660775" y="3821113"/>
          <p14:tracePt t="141962" x="3660775" y="3816350"/>
          <p14:tracePt t="141967" x="3660775" y="3810000"/>
          <p14:tracePt t="141971" x="3665538" y="3803650"/>
          <p14:tracePt t="141977" x="3665538" y="3797300"/>
          <p14:tracePt t="141980" x="3665538" y="3792538"/>
          <p14:tracePt t="141983" x="3671888" y="3792538"/>
          <p14:tracePt t="141988" x="3671888" y="3786188"/>
          <p14:tracePt t="141992" x="3671888" y="3779838"/>
          <p14:tracePt t="142009" x="3678238" y="3762375"/>
          <p14:tracePt t="142017" x="3678238" y="3756025"/>
          <p14:tracePt t="142025" x="3678238" y="3749675"/>
          <p14:tracePt t="142029" x="3678238" y="3743325"/>
          <p14:tracePt t="142037" x="3678238" y="3738563"/>
          <p14:tracePt t="142045" x="3678238" y="3732213"/>
          <p14:tracePt t="142051" x="3678238" y="3725863"/>
          <p14:tracePt t="142061" x="3678238" y="3719513"/>
          <p14:tracePt t="142066" x="3678238" y="3714750"/>
          <p14:tracePt t="142072" x="3678238" y="3708400"/>
          <p14:tracePt t="142077" x="3678238" y="3702050"/>
          <p14:tracePt t="142084" x="3678238" y="3695700"/>
          <p14:tracePt t="142091" x="3678238" y="3690938"/>
          <p14:tracePt t="142095" x="3678238" y="3684588"/>
          <p14:tracePt t="142101" x="3678238" y="3678238"/>
          <p14:tracePt t="142106" x="3678238" y="3671888"/>
          <p14:tracePt t="142112" x="3678238" y="3665538"/>
          <p14:tracePt t="142117" x="3678238" y="3660775"/>
          <p14:tracePt t="142122" x="3678238" y="3654425"/>
          <p14:tracePt t="142126" x="3678238" y="3648075"/>
          <p14:tracePt t="142130" x="3671888" y="3641725"/>
          <p14:tracePt t="142134" x="3671888" y="3636963"/>
          <p14:tracePt t="142138" x="3671888" y="3630613"/>
          <p14:tracePt t="142142" x="3671888" y="3624263"/>
          <p14:tracePt t="142145" x="3671888" y="3617913"/>
          <p14:tracePt t="142149" x="3665538" y="3613150"/>
          <p14:tracePt t="142152" x="3665538" y="3606800"/>
          <p14:tracePt t="142155" x="3665538" y="3600450"/>
          <p14:tracePt t="142158" x="3665538" y="3594100"/>
          <p14:tracePt t="142161" x="3660775" y="3587750"/>
          <p14:tracePt t="142166" x="3660775" y="3582988"/>
          <p14:tracePt t="142168" x="3660775" y="3576638"/>
          <p14:tracePt t="142171" x="3654425" y="3576638"/>
          <p14:tracePt t="142174" x="3654425" y="3570288"/>
          <p14:tracePt t="142177" x="3654425" y="3563938"/>
          <p14:tracePt t="142181" x="3654425" y="3559175"/>
          <p14:tracePt t="142185" x="3648075" y="3559175"/>
          <p14:tracePt t="142187" x="3648075" y="3552825"/>
          <p14:tracePt t="142191" x="3648075" y="3546475"/>
          <p14:tracePt t="142196" x="3648075" y="3540125"/>
          <p14:tracePt t="142198" x="3641725" y="3540125"/>
          <p14:tracePt t="142202" x="3641725" y="3535363"/>
          <p14:tracePt t="142208" x="3635375" y="3529013"/>
          <p14:tracePt t="142216" x="3635375" y="3522663"/>
          <p14:tracePt t="142218" x="3630613" y="3522663"/>
          <p14:tracePt t="142221" x="3630613" y="3516313"/>
          <p14:tracePt t="142227" x="3624263" y="3509963"/>
          <p14:tracePt t="142233" x="3617913" y="3505200"/>
          <p14:tracePt t="142236" x="3611563" y="3498850"/>
          <p14:tracePt t="142241" x="3611563" y="3492500"/>
          <p14:tracePt t="142243" x="3606800" y="3492500"/>
          <p14:tracePt t="142245" x="3606800" y="3486150"/>
          <p14:tracePt t="142246" x="3600450" y="3486150"/>
          <p14:tracePt t="142250" x="3600450" y="3481388"/>
          <p14:tracePt t="142251" x="3594100" y="3481388"/>
          <p14:tracePt t="142255" x="3587750" y="3475038"/>
          <p14:tracePt t="142261" x="3582988" y="3468688"/>
          <p14:tracePt t="142263" x="3576638" y="3462338"/>
          <p14:tracePt t="142266" x="3570288" y="3462338"/>
          <p14:tracePt t="142268" x="3570288" y="3457575"/>
          <p14:tracePt t="142270" x="3563938" y="3457575"/>
          <p14:tracePt t="142274" x="3557588" y="3451225"/>
          <p14:tracePt t="142277" x="3552825" y="3451225"/>
          <p14:tracePt t="142279" x="3546475" y="3444875"/>
          <p14:tracePt t="142282" x="3540125" y="3444875"/>
          <p14:tracePt t="142285" x="3533775" y="3438525"/>
          <p14:tracePt t="142289" x="3529013" y="3438525"/>
          <p14:tracePt t="142291" x="3522663" y="3433763"/>
          <p14:tracePt t="142295" x="3516313" y="3433763"/>
          <p14:tracePt t="142298" x="3509963" y="3433763"/>
          <p14:tracePt t="142300" x="3509963" y="3427413"/>
          <p14:tracePt t="142302" x="3505200" y="3427413"/>
          <p14:tracePt t="142306" x="3498850" y="3427413"/>
          <p14:tracePt t="142311" x="3492500" y="3421063"/>
          <p14:tracePt t="142314" x="3486150" y="3421063"/>
          <p14:tracePt t="142317" x="3479800" y="3421063"/>
          <p14:tracePt t="142321" x="3475038" y="3421063"/>
          <p14:tracePt t="142327" x="3468688" y="3421063"/>
          <p14:tracePt t="142333" x="3462338" y="3421063"/>
          <p14:tracePt t="142342" x="3455988" y="3421063"/>
          <p14:tracePt t="142350" x="3451225" y="3421063"/>
          <p14:tracePt t="142356" x="3444875" y="3421063"/>
          <p14:tracePt t="142362" x="3438525" y="3421063"/>
          <p14:tracePt t="142367" x="3432175" y="3421063"/>
          <p14:tracePt t="142371" x="3427413" y="3421063"/>
          <p14:tracePt t="142374" x="3421063" y="3421063"/>
          <p14:tracePt t="142378" x="3414713" y="3421063"/>
          <p14:tracePt t="142381" x="3408363" y="3421063"/>
          <p14:tracePt t="142383" x="3403600" y="3421063"/>
          <p14:tracePt t="142385" x="3397250" y="3421063"/>
          <p14:tracePt t="142387" x="3390900" y="3421063"/>
          <p14:tracePt t="142389" x="3384550" y="3421063"/>
          <p14:tracePt t="142391" x="3378200" y="3421063"/>
          <p14:tracePt t="142393" x="3373438" y="3421063"/>
          <p14:tracePt t="142395" x="3367088" y="3421063"/>
          <p14:tracePt t="142397" x="3360738" y="3427413"/>
          <p14:tracePt t="142399" x="3354388" y="3427413"/>
          <p14:tracePt t="142401" x="3349625" y="3427413"/>
          <p14:tracePt t="142403" x="3343275" y="3427413"/>
          <p14:tracePt t="142404" x="3336925" y="3427413"/>
          <p14:tracePt t="142407" x="3325813" y="3427413"/>
          <p14:tracePt t="142410" x="3319463" y="3433763"/>
          <p14:tracePt t="142411" x="3313113" y="3433763"/>
          <p14:tracePt t="142413" x="3306763" y="3433763"/>
          <p14:tracePt t="142414" x="3300413" y="3438525"/>
          <p14:tracePt t="142416" x="3295650" y="3438525"/>
          <p14:tracePt t="142417" x="3289300" y="3438525"/>
          <p14:tracePt t="142418" x="3282950" y="3438525"/>
          <p14:tracePt t="142420" x="3276600" y="3438525"/>
          <p14:tracePt t="142422" x="3271838" y="3438525"/>
          <p14:tracePt t="142423" x="3265488" y="3438525"/>
          <p14:tracePt t="142426" x="3252788" y="3444875"/>
          <p14:tracePt t="142428" x="3248025" y="3444875"/>
          <p14:tracePt t="142430" x="3241675" y="3444875"/>
          <p14:tracePt t="142431" x="3235325" y="3444875"/>
          <p14:tracePt t="142433" x="3228975" y="3451225"/>
          <p14:tracePt t="142434" x="3224213" y="3451225"/>
          <p14:tracePt t="142435" x="3217863" y="3451225"/>
          <p14:tracePt t="142436" x="3211513" y="3451225"/>
          <p14:tracePt t="142438" x="3205163" y="3451225"/>
          <p14:tracePt t="142441" x="3198813" y="3451225"/>
          <p14:tracePt t="142442" x="3194050" y="3457575"/>
          <p14:tracePt t="142444" x="3187700" y="3457575"/>
          <p14:tracePt t="142446" x="3181350" y="3457575"/>
          <p14:tracePt t="142448" x="3175000" y="3457575"/>
          <p14:tracePt t="142449" x="3170238" y="3462338"/>
          <p14:tracePt t="142451" x="3163888" y="3462338"/>
          <p14:tracePt t="142453" x="3157538" y="3462338"/>
          <p14:tracePt t="142454" x="3151188" y="3462338"/>
          <p14:tracePt t="142458" x="3140075" y="3468688"/>
          <p14:tracePt t="142460" x="3133725" y="3468688"/>
          <p14:tracePt t="142462" x="3127375" y="3468688"/>
          <p14:tracePt t="142464" x="3121025" y="3468688"/>
          <p14:tracePt t="142466" x="3116263" y="3468688"/>
          <p14:tracePt t="142467" x="3109913" y="3475038"/>
          <p14:tracePt t="142469" x="3103563" y="3475038"/>
          <p14:tracePt t="142471" x="3097213" y="3475038"/>
          <p14:tracePt t="142473" x="3092450" y="3481388"/>
          <p14:tracePt t="142475" x="3086100" y="3481388"/>
          <p14:tracePt t="142478" x="3073400" y="3481388"/>
          <p14:tracePt t="142480" x="3068638" y="3481388"/>
          <p14:tracePt t="142483" x="3062288" y="3486150"/>
          <p14:tracePt t="142485" x="3055938" y="3486150"/>
          <p14:tracePt t="142488" x="3049588" y="3486150"/>
          <p14:tracePt t="142489" x="3043238" y="3486150"/>
          <p14:tracePt t="142491" x="3038475" y="3492500"/>
          <p14:tracePt t="142494" x="3032125" y="3492500"/>
          <p14:tracePt t="142497" x="3025775" y="3492500"/>
          <p14:tracePt t="142498" x="3019425" y="3492500"/>
          <p14:tracePt t="142501" x="3019425" y="3498850"/>
          <p14:tracePt t="142502" x="3014663" y="3498850"/>
          <p14:tracePt t="142504" x="3008313" y="3498850"/>
          <p14:tracePt t="142506" x="3001963" y="3498850"/>
          <p14:tracePt t="142509" x="3001963" y="3505200"/>
          <p14:tracePt t="142510" x="2995613" y="3505200"/>
          <p14:tracePt t="142515" x="2990850" y="3505200"/>
          <p14:tracePt t="142516" x="2990850" y="3509963"/>
          <p14:tracePt t="142518" x="2984500" y="3509963"/>
          <p14:tracePt t="142522" x="2978150" y="3509963"/>
          <p14:tracePt t="142528" x="2971800" y="3516313"/>
          <p14:tracePt t="142534" x="2967038" y="3516313"/>
          <p14:tracePt t="142541" x="2960688" y="3522663"/>
          <p14:tracePt t="142549" x="2954338" y="3522663"/>
          <p14:tracePt t="142551" x="2954338" y="3529013"/>
          <p14:tracePt t="142553" x="2947988" y="3529013"/>
          <p14:tracePt t="142560" x="2941638" y="3535363"/>
          <p14:tracePt t="142563" x="2936875" y="3535363"/>
          <p14:tracePt t="142566" x="2930525" y="3540125"/>
          <p14:tracePt t="142569" x="2924175" y="3540125"/>
          <p14:tracePt t="142574" x="2917825" y="3546475"/>
          <p14:tracePt t="142578" x="2913063" y="3546475"/>
          <p14:tracePt t="142580" x="2906713" y="3552825"/>
          <p14:tracePt t="142583" x="2900363" y="3552825"/>
          <p14:tracePt t="142585" x="2894013" y="3552825"/>
          <p14:tracePt t="142586" x="2894013" y="3559175"/>
          <p14:tracePt t="142588" x="2889250" y="3559175"/>
          <p14:tracePt t="142591" x="2882900" y="3563938"/>
          <p14:tracePt t="142594" x="2876550" y="3563938"/>
          <p14:tracePt t="142596" x="2870200" y="3563938"/>
          <p14:tracePt t="142597" x="2870200" y="3570288"/>
          <p14:tracePt t="142599" x="2863850" y="3570288"/>
          <p14:tracePt t="142601" x="2863850" y="3576638"/>
          <p14:tracePt t="142602" x="2859088" y="3576638"/>
          <p14:tracePt t="142605" x="2852738" y="3576638"/>
          <p14:tracePt t="142606" x="2852738" y="3582988"/>
          <p14:tracePt t="142608" x="2846388" y="3582988"/>
          <p14:tracePt t="142611" x="2840038" y="3582988"/>
          <p14:tracePt t="142612" x="2840038" y="3587750"/>
          <p14:tracePt t="142615" x="2835275" y="3587750"/>
          <p14:tracePt t="142617" x="2835275" y="3594100"/>
          <p14:tracePt t="142619" x="2828925" y="3594100"/>
          <p14:tracePt t="142623" x="2822575" y="3600450"/>
          <p14:tracePt t="142627" x="2816225" y="3600450"/>
          <p14:tracePt t="142629" x="2816225" y="3606800"/>
          <p14:tracePt t="142632" x="2811463" y="3606800"/>
          <p14:tracePt t="142635" x="2811463" y="3613150"/>
          <p14:tracePt t="142636" x="2805113" y="3613150"/>
          <p14:tracePt t="142641" x="2798763" y="3617913"/>
          <p14:tracePt t="142646" x="2798763" y="3624263"/>
          <p14:tracePt t="142651" x="2792413" y="3630613"/>
          <p14:tracePt t="142655" x="2787650" y="3630613"/>
          <p14:tracePt t="142656" x="2787650" y="3636963"/>
          <p14:tracePt t="142662" x="2787650" y="3641725"/>
          <p14:tracePt t="142667" x="2787650" y="3648075"/>
          <p14:tracePt t="142669" x="2781300" y="3648075"/>
          <p14:tracePt t="142674" x="2781300" y="3654425"/>
          <p14:tracePt t="142680" x="2781300" y="3660775"/>
          <p14:tracePt t="142681" x="2774950" y="3660775"/>
          <p14:tracePt t="142691" x="2774950" y="3665538"/>
          <p14:tracePt t="142701" x="2774950" y="3671888"/>
          <p14:tracePt t="142724" x="2774950" y="3678238"/>
          <p14:tracePt t="142744" x="2774950" y="3684588"/>
          <p14:tracePt t="142759" x="2774950" y="3690938"/>
          <p14:tracePt t="142766" x="2781300" y="3690938"/>
          <p14:tracePt t="142768" x="2781300" y="3695700"/>
          <p14:tracePt t="142778" x="2781300" y="3702050"/>
          <p14:tracePt t="142783" x="2787650" y="3702050"/>
          <p14:tracePt t="142785" x="2787650" y="3708400"/>
          <p14:tracePt t="142793" x="2787650" y="3714750"/>
          <p14:tracePt t="142795" x="2792413" y="3714750"/>
          <p14:tracePt t="142797" x="2792413" y="3719513"/>
          <p14:tracePt t="142801" x="2792413" y="3725863"/>
          <p14:tracePt t="142803" x="2798763" y="3725863"/>
          <p14:tracePt t="142808" x="2798763" y="3732213"/>
          <p14:tracePt t="142810" x="2805113" y="3738563"/>
          <p14:tracePt t="142814" x="2805113" y="3743325"/>
          <p14:tracePt t="142818" x="2811463" y="3749675"/>
          <p14:tracePt t="142822" x="2816225" y="3756025"/>
          <p14:tracePt t="142826" x="2816225" y="3762375"/>
          <p14:tracePt t="142827" x="2822575" y="3762375"/>
          <p14:tracePt t="142828" x="2822575" y="3767138"/>
          <p14:tracePt t="142831" x="2822575" y="3773488"/>
          <p14:tracePt t="142832" x="2828925" y="3773488"/>
          <p14:tracePt t="142835" x="2828925" y="3779838"/>
          <p14:tracePt t="142835" x="2835275" y="3779838"/>
          <p14:tracePt t="142838" x="2835275" y="3786188"/>
          <p14:tracePt t="142841" x="2840038" y="3786188"/>
          <p14:tracePt t="142842" x="2840038" y="3792538"/>
          <p14:tracePt t="142846" x="2840038" y="3797300"/>
          <p14:tracePt t="142847" x="2846388" y="3797300"/>
          <p14:tracePt t="142849" x="2846388" y="3803650"/>
          <p14:tracePt t="142852" x="2852738" y="3803650"/>
          <p14:tracePt t="142855" x="2852738" y="3810000"/>
          <p14:tracePt t="142858" x="2859088" y="3810000"/>
          <p14:tracePt t="142860" x="2859088" y="3816350"/>
          <p14:tracePt t="142865" x="2863850" y="3816350"/>
          <p14:tracePt t="142867" x="2863850" y="3821113"/>
          <p14:tracePt t="142873" x="2870200" y="3821113"/>
          <p14:tracePt t="142877" x="2870200" y="3827463"/>
          <p14:tracePt t="142881" x="2876550" y="3827463"/>
          <p14:tracePt t="142890" x="2876550" y="3833813"/>
          <p14:tracePt t="142898" x="2882900" y="3833813"/>
          <p14:tracePt t="142915" x="2889250" y="3833813"/>
          <p14:tracePt t="142919" x="2889250" y="3840163"/>
          <p14:tracePt t="142931" x="2894013" y="3840163"/>
          <p14:tracePt t="142934" x="2894013" y="3844925"/>
          <p14:tracePt t="142943" x="2900363" y="3844925"/>
          <p14:tracePt t="142948" x="2900363" y="3851275"/>
          <p14:tracePt t="142952" x="2906713" y="3851275"/>
          <p14:tracePt t="142961" x="2913063" y="3851275"/>
          <p14:tracePt t="142965" x="2913063" y="3857625"/>
          <p14:tracePt t="142970" x="2917825" y="3857625"/>
          <p14:tracePt t="142978" x="2924175" y="3863975"/>
          <p14:tracePt t="142986" x="2930525" y="3863975"/>
          <p14:tracePt t="142990" x="2930525" y="3870325"/>
          <p14:tracePt t="142993" x="2936875" y="3870325"/>
          <p14:tracePt t="142998" x="2941638" y="3870325"/>
          <p14:tracePt t="142999" x="2941638" y="3875088"/>
          <p14:tracePt t="143004" x="2947988" y="3875088"/>
          <p14:tracePt t="143009" x="2954338" y="3881438"/>
          <p14:tracePt t="143024" x="2971800" y="3887788"/>
          <p14:tracePt t="143029" x="2978150" y="3894138"/>
          <p14:tracePt t="143034" x="2984500" y="3894138"/>
          <p14:tracePt t="143039" x="2990850" y="3894138"/>
          <p14:tracePt t="143043" x="2995613" y="3894138"/>
          <p14:tracePt t="143048" x="3001963" y="3898900"/>
          <p14:tracePt t="143052" x="3008313" y="3898900"/>
          <p14:tracePt t="143059" x="3014663" y="3898900"/>
          <p14:tracePt t="143063" x="3019425" y="3898900"/>
          <p14:tracePt t="143069" x="3025775" y="3898900"/>
          <p14:tracePt t="143074" x="3032125" y="3898900"/>
          <p14:tracePt t="143079" x="3038475" y="3898900"/>
          <p14:tracePt t="143085" x="3043238" y="3898900"/>
          <p14:tracePt t="143091" x="3049588" y="3898900"/>
          <p14:tracePt t="143097" x="3055938" y="3898900"/>
          <p14:tracePt t="143104" x="3062288" y="3898900"/>
          <p14:tracePt t="143114" x="3068638" y="3898900"/>
          <p14:tracePt t="143122" x="3073400" y="3898900"/>
          <p14:tracePt t="143137" x="3079750" y="3898900"/>
          <p14:tracePt t="143153" x="3086100" y="3898900"/>
          <p14:tracePt t="143205" x="3092450" y="3898900"/>
          <p14:tracePt t="143233" x="3097213" y="3905250"/>
          <p14:tracePt t="143255" x="3103563" y="3905250"/>
          <p14:tracePt t="143298" x="3109913" y="3905250"/>
          <p14:tracePt t="143320" x="3109913" y="3911600"/>
          <p14:tracePt t="143322" x="3116263" y="3911600"/>
          <p14:tracePt t="143339" x="3121025" y="3911600"/>
          <p14:tracePt t="143347" x="3121025" y="3917950"/>
          <p14:tracePt t="143350" x="3127375" y="3917950"/>
          <p14:tracePt t="143359" x="3133725" y="3917950"/>
          <p14:tracePt t="143365" x="3133725" y="3922713"/>
          <p14:tracePt t="143368" x="3140075" y="3922713"/>
          <p14:tracePt t="143377" x="3146425" y="3929063"/>
          <p14:tracePt t="143385" x="3151188" y="3929063"/>
          <p14:tracePt t="143391" x="3157538" y="3929063"/>
          <p14:tracePt t="143394" x="3157538" y="3935413"/>
          <p14:tracePt t="143404" x="3163888" y="3935413"/>
          <p14:tracePt t="143417" x="3170238" y="3935413"/>
          <p14:tracePt t="143430" x="3175000" y="3935413"/>
          <p14:tracePt t="143555" x="3181350" y="3935413"/>
          <p14:tracePt t="143567" x="3187700" y="3935413"/>
          <p14:tracePt t="143576" x="3194050" y="3935413"/>
          <p14:tracePt t="143583" x="3198813" y="3935413"/>
          <p14:tracePt t="143589" x="3205163" y="3935413"/>
          <p14:tracePt t="143594" x="3211513" y="3935413"/>
          <p14:tracePt t="143598" x="3217863" y="3935413"/>
          <p14:tracePt t="143602" x="3224213" y="3935413"/>
          <p14:tracePt t="143606" x="3228975" y="3935413"/>
          <p14:tracePt t="143610" x="3235325" y="3935413"/>
          <p14:tracePt t="143615" x="3241675" y="3935413"/>
          <p14:tracePt t="143618" x="3248025" y="3935413"/>
          <p14:tracePt t="143622" x="3252788" y="3935413"/>
          <p14:tracePt t="143626" x="3259138" y="3935413"/>
          <p14:tracePt t="143630" x="3265488" y="3935413"/>
          <p14:tracePt t="143634" x="3271838" y="3935413"/>
          <p14:tracePt t="143638" x="3276600" y="3935413"/>
          <p14:tracePt t="143642" x="3282950" y="3935413"/>
          <p14:tracePt t="143645" x="3289300" y="3935413"/>
          <p14:tracePt t="143650" x="3295650" y="3935413"/>
          <p14:tracePt t="143654" x="3300413" y="3935413"/>
          <p14:tracePt t="143660" x="3306763" y="3935413"/>
          <p14:tracePt t="143665" x="3313113" y="3935413"/>
          <p14:tracePt t="143671" x="3319463" y="3935413"/>
          <p14:tracePt t="143677" x="3325813" y="3935413"/>
          <p14:tracePt t="143686" x="3330575" y="3935413"/>
          <p14:tracePt t="143695" x="3336925" y="3935413"/>
          <p14:tracePt t="143715" x="3343275" y="3935413"/>
          <p14:tracePt t="143756" x="3343275" y="3929063"/>
          <p14:tracePt t="143774" x="3349625" y="3929063"/>
          <p14:tracePt t="143782" x="3354388" y="3929063"/>
          <p14:tracePt t="143788" x="3360738" y="3929063"/>
          <p14:tracePt t="143794" x="3367088" y="3929063"/>
          <p14:tracePt t="143798" x="3373438" y="3929063"/>
          <p14:tracePt t="143803" x="3378200" y="3922713"/>
          <p14:tracePt t="143810" x="3384550" y="3922713"/>
          <p14:tracePt t="143815" x="3390900" y="3922713"/>
          <p14:tracePt t="143822" x="3397250" y="3922713"/>
          <p14:tracePt t="143830" x="3403600" y="3922713"/>
          <p14:tracePt t="143836" x="3408363" y="3922713"/>
          <p14:tracePt t="143843" x="3414713" y="3922713"/>
          <p14:tracePt t="143847" x="3414713" y="3917950"/>
          <p14:tracePt t="143848" x="3421063" y="3917950"/>
          <p14:tracePt t="143854" x="3427413" y="3917950"/>
          <p14:tracePt t="143859" x="3432175" y="3917950"/>
          <p14:tracePt t="143864" x="3438525" y="3917950"/>
          <p14:tracePt t="143869" x="3444875" y="3917950"/>
          <p14:tracePt t="143874" x="3451225" y="3917950"/>
          <p14:tracePt t="143881" x="3455988" y="3917950"/>
          <p14:tracePt t="143887" x="3462338" y="3917950"/>
          <p14:tracePt t="143894" x="3468688" y="3917950"/>
          <p14:tracePt t="143901" x="3475038" y="3917950"/>
          <p14:tracePt t="143911" x="3479800" y="3917950"/>
          <p14:tracePt t="143922" x="3486150" y="3917950"/>
          <p14:tracePt t="143923" x="3486150" y="3911600"/>
          <p14:tracePt t="143935" x="3492500" y="3911600"/>
          <p14:tracePt t="143945" x="3498850" y="3911600"/>
          <p14:tracePt t="143954" x="3505200" y="3911600"/>
          <p14:tracePt t="143968" x="3509963" y="3911600"/>
          <p14:tracePt t="143971" x="3509963" y="3905250"/>
          <p14:tracePt t="144087" x="3509963" y="3911600"/>
          <p14:tracePt t="144098" x="3505200" y="3911600"/>
          <p14:tracePt t="144106" x="3505200" y="3917950"/>
          <p14:tracePt t="144111" x="3498850" y="3917950"/>
          <p14:tracePt t="144120" x="3498850" y="3922713"/>
          <p14:tracePt t="144160" x="3492500" y="3922713"/>
          <p14:tracePt t="144173" x="3492500" y="3929063"/>
          <p14:tracePt t="144327" x="3492500" y="3935413"/>
          <p14:tracePt t="144340" x="3492500" y="3941763"/>
          <p14:tracePt t="144361" x="3492500" y="3948113"/>
          <p14:tracePt t="144556" x="3492500" y="3952875"/>
          <p14:tracePt t="144572" x="3498850" y="3952875"/>
          <p14:tracePt t="144590" x="3498850" y="3959225"/>
          <p14:tracePt t="146308" x="3498850" y="3952875"/>
          <p14:tracePt t="146325" x="3498850" y="3948113"/>
          <p14:tracePt t="146336" x="3498850" y="3941763"/>
          <p14:tracePt t="146347" x="3498850" y="3935413"/>
          <p14:tracePt t="146357" x="3498850" y="3929063"/>
          <p14:tracePt t="146367" x="3498850" y="3922713"/>
          <p14:tracePt t="146373" x="3492500" y="3922713"/>
          <p14:tracePt t="146376" x="3492500" y="3917950"/>
          <p14:tracePt t="146388" x="3492500" y="3911600"/>
          <p14:tracePt t="147243" x="3492500" y="3905250"/>
          <p14:tracePt t="147248" x="3492500" y="3898900"/>
          <p14:tracePt t="147255" x="3498850" y="3894138"/>
          <p14:tracePt t="147263" x="3498850" y="3887788"/>
          <p14:tracePt t="147275" x="3498850" y="3881438"/>
          <p14:tracePt t="147285" x="3498850" y="3875088"/>
          <p14:tracePt t="147294" x="3505200" y="3870325"/>
          <p14:tracePt t="147299" x="3505200" y="3863975"/>
          <p14:tracePt t="147306" x="3505200" y="3857625"/>
          <p14:tracePt t="147310" x="3505200" y="3851275"/>
          <p14:tracePt t="147315" x="3505200" y="3844925"/>
          <p14:tracePt t="147320" x="3505200" y="3840163"/>
          <p14:tracePt t="147325" x="3505200" y="3833813"/>
          <p14:tracePt t="147329" x="3505200" y="3827463"/>
          <p14:tracePt t="147331" x="3509963" y="3827463"/>
          <p14:tracePt t="147334" x="3509963" y="3821113"/>
          <p14:tracePt t="147340" x="3509963" y="3816350"/>
          <p14:tracePt t="147346" x="3509963" y="3810000"/>
          <p14:tracePt t="147351" x="3509963" y="3803650"/>
          <p14:tracePt t="147354" x="3516313" y="3803650"/>
          <p14:tracePt t="147357" x="3516313" y="3797300"/>
          <p14:tracePt t="147362" x="3516313" y="3792538"/>
          <p14:tracePt t="147367" x="3516313" y="3786188"/>
          <p14:tracePt t="147370" x="3522663" y="3786188"/>
          <p14:tracePt t="147372" x="3522663" y="3779838"/>
          <p14:tracePt t="147375" x="3522663" y="3773488"/>
          <p14:tracePt t="147379" x="3529013" y="3767138"/>
          <p14:tracePt t="147382" x="3529013" y="3762375"/>
          <p14:tracePt t="147383" x="3533775" y="3762375"/>
          <p14:tracePt t="147384" x="3533775" y="3756025"/>
          <p14:tracePt t="147387" x="3533775" y="3749675"/>
          <p14:tracePt t="147388" x="3540125" y="3749675"/>
          <p14:tracePt t="147391" x="3546475" y="3743325"/>
          <p14:tracePt t="147392" x="3546475" y="3738563"/>
          <p14:tracePt t="147393" x="3552825" y="3738563"/>
          <p14:tracePt t="147395" x="3552825" y="3732213"/>
          <p14:tracePt t="147397" x="3557588" y="3732213"/>
          <p14:tracePt t="147397" x="3557588" y="3725863"/>
          <p14:tracePt t="147400" x="3563938" y="3719513"/>
          <p14:tracePt t="147402" x="3570288" y="3714750"/>
          <p14:tracePt t="147404" x="3570288" y="3708400"/>
          <p14:tracePt t="147406" x="3576638" y="3702050"/>
          <p14:tracePt t="147407" x="3582988" y="3702050"/>
          <p14:tracePt t="147409" x="3587750" y="3695700"/>
          <p14:tracePt t="147411" x="3594100" y="3690938"/>
          <p14:tracePt t="147413" x="3594100" y="3684588"/>
          <p14:tracePt t="147414" x="3600450" y="3684588"/>
          <p14:tracePt t="147415" x="3606800" y="3678238"/>
          <p14:tracePt t="147416" x="3611563" y="3678238"/>
          <p14:tracePt t="147417" x="3611563" y="3671888"/>
          <p14:tracePt t="147418" x="3611563" y="3665538"/>
          <p14:tracePt t="147419" x="3617913" y="3665538"/>
          <p14:tracePt t="147420" x="3624263" y="3660775"/>
          <p14:tracePt t="147423" x="3635375" y="3654425"/>
          <p14:tracePt t="147424" x="3641725" y="3648075"/>
          <p14:tracePt t="147426" x="3648075" y="3641725"/>
          <p14:tracePt t="147428" x="3654425" y="3636963"/>
          <p14:tracePt t="147429" x="3660775" y="3630613"/>
          <p14:tracePt t="147429" x="3665538" y="3630613"/>
          <p14:tracePt t="147431" x="3665538" y="3624263"/>
          <p14:tracePt t="147432" x="3671888" y="3624263"/>
          <p14:tracePt t="147432" x="3678238" y="3617913"/>
          <p14:tracePt t="147433" x="3684588" y="3617913"/>
          <p14:tracePt t="147434" x="3684588" y="3613150"/>
          <p14:tracePt t="147435" x="3689350" y="3613150"/>
          <p14:tracePt t="147436" x="3695700" y="3606800"/>
          <p14:tracePt t="147439" x="3708400" y="3600450"/>
          <p14:tracePt t="147439" x="3708400" y="3594100"/>
          <p14:tracePt t="147443" x="3725863" y="3587750"/>
          <p14:tracePt t="147445" x="3732213" y="3582988"/>
          <p14:tracePt t="147445" x="3736975" y="3576638"/>
          <p14:tracePt t="147445" x="3743325" y="3576638"/>
          <p14:tracePt t="147447" x="3749675" y="3570288"/>
          <p14:tracePt t="147447" x="3756025" y="3563938"/>
          <p14:tracePt t="147448" x="3762375" y="3563938"/>
          <p14:tracePt t="147449" x="3762375" y="3559175"/>
          <p14:tracePt t="147451" x="3767138" y="3559175"/>
          <p14:tracePt t="147451" x="3773488" y="3552825"/>
          <p14:tracePt t="147452" x="3779838" y="3546475"/>
          <p14:tracePt t="147454" x="3786188" y="3546475"/>
          <p14:tracePt t="147456" x="3797300" y="3535363"/>
          <p14:tracePt t="147457" x="3810000" y="3535363"/>
          <p14:tracePt t="147458" x="3814763" y="3529013"/>
          <p14:tracePt t="147461" x="3833813" y="3516313"/>
          <p14:tracePt t="147462" x="3840163" y="3509963"/>
          <p14:tracePt t="147462" x="3844925" y="3509963"/>
          <p14:tracePt t="147464" x="3857625" y="3505200"/>
          <p14:tracePt t="147464" x="3863975" y="3505200"/>
          <p14:tracePt t="147466" x="3863975" y="3498850"/>
          <p14:tracePt t="147466" x="3875088" y="3492500"/>
          <p14:tracePt t="147467" x="3881438" y="3492500"/>
          <p14:tracePt t="147469" x="3887788" y="3486150"/>
          <p14:tracePt t="147469" x="3892550" y="3481388"/>
          <p14:tracePt t="147470" x="3898900" y="3481388"/>
          <p14:tracePt t="147472" x="3905250" y="3475038"/>
          <p14:tracePt t="147473" x="3911600" y="3475038"/>
          <p14:tracePt t="147474" x="3916363" y="3475038"/>
          <p14:tracePt t="147476" x="3935413" y="3462338"/>
          <p14:tracePt t="147478" x="3946525" y="3457575"/>
          <p14:tracePt t="147479" x="3952875" y="3457575"/>
          <p14:tracePt t="147479" x="3959225" y="3451225"/>
          <p14:tracePt t="147481" x="3965575" y="3451225"/>
          <p14:tracePt t="147482" x="3976688" y="3444875"/>
          <p14:tracePt t="147483" x="3983038" y="3444875"/>
          <p14:tracePt t="147484" x="3989388" y="3438525"/>
          <p14:tracePt t="147485" x="3994150" y="3438525"/>
          <p14:tracePt t="147485" x="4000500" y="3433763"/>
          <p14:tracePt t="147486" x="4013200" y="3433763"/>
          <p14:tracePt t="147488" x="4019550" y="3427413"/>
          <p14:tracePt t="147489" x="4024313" y="3421063"/>
          <p14:tracePt t="147490" x="4030663" y="3421063"/>
          <p14:tracePt t="147491" x="4043363" y="3414713"/>
          <p14:tracePt t="147493" x="4060825" y="3408363"/>
          <p14:tracePt t="147494" x="4067175" y="3408363"/>
          <p14:tracePt t="147494" x="4071938" y="3403600"/>
          <p14:tracePt t="147495" x="4078288" y="3397250"/>
          <p14:tracePt t="147496" x="4090988" y="3397250"/>
          <p14:tracePt t="147497" x="4097338" y="3390900"/>
          <p14:tracePt t="147498" x="4102100" y="3390900"/>
          <p14:tracePt t="147499" x="4114800" y="3384550"/>
          <p14:tracePt t="147501" x="4121150" y="3384550"/>
          <p14:tracePt t="147503" x="4132263" y="3379788"/>
          <p14:tracePt t="147504" x="4138613" y="3379788"/>
          <p14:tracePt t="147506" x="4149725" y="3373438"/>
          <p14:tracePt t="147507" x="4162425" y="3367088"/>
          <p14:tracePt t="147511" x="4192588" y="3355975"/>
          <p14:tracePt t="147512" x="4203700" y="3355975"/>
          <p14:tracePt t="147513" x="4210050" y="3349625"/>
          <p14:tracePt t="147513" x="4216400" y="3343275"/>
          <p14:tracePt t="147514" x="4222750" y="3343275"/>
          <p14:tracePt t="147516" x="4233863" y="3343275"/>
          <p14:tracePt t="147516" x="4240213" y="3336925"/>
          <p14:tracePt t="147517" x="4246563" y="3336925"/>
          <p14:tracePt t="147518" x="4251325" y="3330575"/>
          <p14:tracePt t="147520" x="4264025" y="3330575"/>
          <p14:tracePt t="147520" x="4270375" y="3325813"/>
          <p14:tracePt t="147523" x="4281488" y="3319463"/>
          <p14:tracePt t="147524" x="4287838" y="3319463"/>
          <p14:tracePt t="147526" x="4305300" y="3313113"/>
          <p14:tracePt t="147527" x="4311650" y="3306763"/>
          <p14:tracePt t="147528" x="4318000" y="3306763"/>
          <p14:tracePt t="147528" x="4324350" y="3306763"/>
          <p14:tracePt t="147529" x="4335463" y="3302000"/>
          <p14:tracePt t="147530" x="4341813" y="3302000"/>
          <p14:tracePt t="147531" x="4348163" y="3295650"/>
          <p14:tracePt t="147532" x="4352925" y="3295650"/>
          <p14:tracePt t="147533" x="4359275" y="3295650"/>
          <p14:tracePt t="147534" x="4365625" y="3289300"/>
          <p14:tracePt t="147535" x="4371975" y="3289300"/>
          <p14:tracePt t="147536" x="4378325" y="3282950"/>
          <p14:tracePt t="147538" x="4389438" y="3282950"/>
          <p14:tracePt t="147540" x="4402138" y="3278188"/>
          <p14:tracePt t="147542" x="4413250" y="3278188"/>
          <p14:tracePt t="147543" x="4419600" y="3271838"/>
          <p14:tracePt t="147544" x="4430713" y="3271838"/>
          <p14:tracePt t="147547" x="4437063" y="3265488"/>
          <p14:tracePt t="147547" x="4443413" y="3265488"/>
          <p14:tracePt t="147549" x="4449763" y="3259138"/>
          <p14:tracePt t="147550" x="4456113" y="3259138"/>
          <p14:tracePt t="147551" x="4460875" y="3259138"/>
          <p14:tracePt t="147552" x="4467225" y="3252788"/>
          <p14:tracePt t="147553" x="4473575" y="3252788"/>
          <p14:tracePt t="147554" x="4479925" y="3252788"/>
          <p14:tracePt t="147556" x="4491038" y="3248025"/>
          <p14:tracePt t="147557" x="4497388" y="3248025"/>
          <p14:tracePt t="147559" x="4514850" y="3241675"/>
          <p14:tracePt t="147560" x="4527550" y="3235325"/>
          <p14:tracePt t="147563" x="4533900" y="3235325"/>
          <p14:tracePt t="147564" x="4538663" y="3235325"/>
          <p14:tracePt t="147565" x="4545013" y="3228975"/>
          <p14:tracePt t="147566" x="4551363" y="3228975"/>
          <p14:tracePt t="147567" x="4557713" y="3224213"/>
          <p14:tracePt t="147568" x="4562475" y="3224213"/>
          <p14:tracePt t="147570" x="4568825" y="3224213"/>
          <p14:tracePt t="147570" x="4575175" y="3217863"/>
          <p14:tracePt t="147572" x="4581525" y="3217863"/>
          <p14:tracePt t="147573" x="4586288" y="3217863"/>
          <p14:tracePt t="147574" x="4592638" y="3211513"/>
          <p14:tracePt t="147575" x="4598988" y="3211513"/>
          <p14:tracePt t="147576" x="4605338" y="3211513"/>
          <p14:tracePt t="147577" x="4610100" y="3205163"/>
          <p14:tracePt t="147579" x="4610100" y="3200400"/>
          <p14:tracePt t="147580" x="4616450" y="3200400"/>
          <p14:tracePt t="147580" x="4622800" y="3200400"/>
          <p14:tracePt t="147582" x="4629150" y="3200400"/>
          <p14:tracePt t="147582" x="4629150" y="3194050"/>
          <p14:tracePt t="147583" x="4635500" y="3194050"/>
          <p14:tracePt t="147585" x="4640263" y="3187700"/>
          <p14:tracePt t="147586" x="4646613" y="3187700"/>
          <p14:tracePt t="147587" x="4652963" y="3181350"/>
          <p14:tracePt t="147588" x="4659313" y="3181350"/>
          <p14:tracePt t="147590" x="4664075" y="3176588"/>
          <p14:tracePt t="147593" x="4676775" y="3170238"/>
          <p14:tracePt t="147593" x="4687888" y="3163888"/>
          <p14:tracePt t="147594" x="4694238" y="3163888"/>
          <p14:tracePt t="147595" x="4700588" y="3157538"/>
          <p14:tracePt t="147596" x="4706938" y="3157538"/>
          <p14:tracePt t="147597" x="4713288" y="3151188"/>
          <p14:tracePt t="147599" x="4718050" y="3146425"/>
          <p14:tracePt t="147600" x="4724400" y="3146425"/>
          <p14:tracePt t="147601" x="4730750" y="3140075"/>
          <p14:tracePt t="147602" x="4737100" y="3140075"/>
          <p14:tracePt t="147603" x="4741863" y="3133725"/>
          <p14:tracePt t="147603" x="4748213" y="3133725"/>
          <p14:tracePt t="147606" x="4754563" y="3122613"/>
          <p14:tracePt t="147607" x="4760913" y="3122613"/>
          <p14:tracePt t="147609" x="4772025" y="3109913"/>
          <p14:tracePt t="147610" x="4778375" y="3109913"/>
          <p14:tracePt t="147611" x="4784725" y="3103563"/>
          <p14:tracePt t="147612" x="4791075" y="3103563"/>
          <p14:tracePt t="147612" x="4795838" y="3098800"/>
          <p14:tracePt t="147614" x="4802188" y="3092450"/>
          <p14:tracePt t="147614" x="4814888" y="3086100"/>
          <p14:tracePt t="147616" x="4819650" y="3079750"/>
          <p14:tracePt t="147617" x="4826000" y="3079750"/>
          <p14:tracePt t="147617" x="4838700" y="3073400"/>
          <p14:tracePt t="147618" x="4843463" y="3068638"/>
          <p14:tracePt t="147619" x="4849813" y="3062288"/>
          <p14:tracePt t="147621" x="4856163" y="3055938"/>
          <p14:tracePt t="147623" x="4867275" y="3049588"/>
          <p14:tracePt t="147624" x="4879975" y="3044825"/>
          <p14:tracePt t="147625" x="4886325" y="3038475"/>
          <p14:tracePt t="147627" x="4897438" y="3032125"/>
          <p14:tracePt t="147628" x="4903788" y="3025775"/>
          <p14:tracePt t="147629" x="4910138" y="3021013"/>
          <p14:tracePt t="147630" x="4921250" y="3014663"/>
          <p14:tracePt t="147630" x="4927600" y="3008313"/>
          <p14:tracePt t="147632" x="4940300" y="3001963"/>
          <p14:tracePt t="147633" x="4945063" y="3001963"/>
          <p14:tracePt t="147633" x="4951413" y="2995613"/>
          <p14:tracePt t="147634" x="4964113" y="2990850"/>
          <p14:tracePt t="147636" x="4975225" y="2978150"/>
          <p14:tracePt t="147636" x="4987925" y="2971800"/>
          <p14:tracePt t="147638" x="4994275" y="2967038"/>
          <p14:tracePt t="147640" x="5011738" y="2960688"/>
          <p14:tracePt t="147641" x="5022850" y="2947988"/>
          <p14:tracePt t="147642" x="5029200" y="2947988"/>
          <p14:tracePt t="147645" x="5059363" y="2930525"/>
          <p14:tracePt t="147646" x="5072063" y="2924175"/>
          <p14:tracePt t="147646" x="5083175" y="2919413"/>
          <p14:tracePt t="147648" x="5089525" y="2913063"/>
          <p14:tracePt t="147648" x="5100638" y="2906713"/>
          <p14:tracePt t="147649" x="5113338" y="2900363"/>
          <p14:tracePt t="147651" x="5124450" y="2894013"/>
          <p14:tracePt t="147651" x="5130800" y="2889250"/>
          <p14:tracePt t="147652" x="5143500" y="2882900"/>
          <p14:tracePt t="147654" x="5154613" y="2876550"/>
          <p14:tracePt t="147656" x="5184775" y="2859088"/>
          <p14:tracePt t="147657" x="5197475" y="2852738"/>
          <p14:tracePt t="147658" x="5208588" y="2852738"/>
          <p14:tracePt t="147659" x="5221288" y="2841625"/>
          <p14:tracePt t="147661" x="5245100" y="2835275"/>
          <p14:tracePt t="147662" x="5245100" y="2828925"/>
          <p14:tracePt t="147662" x="5256213" y="2822575"/>
          <p14:tracePt t="147663" x="5268913" y="2822575"/>
          <p14:tracePt t="147665" x="5280025" y="2816225"/>
          <p14:tracePt t="147665" x="5292725" y="2811463"/>
          <p14:tracePt t="147666" x="5310188" y="2805113"/>
          <p14:tracePt t="147667" x="5322888" y="2792413"/>
          <p14:tracePt t="147668" x="5334000" y="2787650"/>
          <p14:tracePt t="147670" x="5346700" y="2787650"/>
          <p14:tracePt t="147670" x="5357813" y="2781300"/>
          <p14:tracePt t="147672" x="5376863" y="2774950"/>
          <p14:tracePt t="147673" x="5387975" y="2768600"/>
          <p14:tracePt t="147674" x="5394325" y="2763838"/>
          <p14:tracePt t="147677" x="5430838" y="2751138"/>
          <p14:tracePt t="147678" x="5435600" y="2751138"/>
          <p14:tracePt t="147678" x="5459413" y="2738438"/>
          <p14:tracePt t="147679" x="5472113" y="2738438"/>
          <p14:tracePt t="147680" x="5478463" y="2733675"/>
          <p14:tracePt t="147681" x="5489575" y="2733675"/>
          <p14:tracePt t="147682" x="5502275" y="2727325"/>
          <p14:tracePt t="147683" x="5513388" y="2720975"/>
          <p14:tracePt t="147684" x="5532438" y="2714625"/>
          <p14:tracePt t="147686" x="5543550" y="2714625"/>
          <p14:tracePt t="147687" x="5556250" y="2709863"/>
          <p14:tracePt t="147688" x="5567363" y="2703513"/>
          <p14:tracePt t="147689" x="5580063" y="2697163"/>
          <p14:tracePt t="147690" x="5591175" y="2697163"/>
          <p14:tracePt t="147691" x="5610225" y="2686050"/>
          <p14:tracePt t="147693" x="5634038" y="2679700"/>
          <p14:tracePt t="147694" x="5645150" y="2673350"/>
          <p14:tracePt t="147694" x="5657850" y="2667000"/>
          <p14:tracePt t="147695" x="5668963" y="2667000"/>
          <p14:tracePt t="147696" x="5681663" y="2662238"/>
          <p14:tracePt t="147698" x="5699125" y="2655888"/>
          <p14:tracePt t="147699" x="5722938" y="2649538"/>
          <p14:tracePt t="147700" x="5735638" y="2643188"/>
          <p14:tracePt t="147702" x="5746750" y="2643188"/>
          <p14:tracePt t="147703" x="5753100" y="2636838"/>
          <p14:tracePt t="147704" x="5770563" y="2632075"/>
          <p14:tracePt t="147706" x="5794375" y="2625725"/>
          <p14:tracePt t="147707" x="5807075" y="2619375"/>
          <p14:tracePt t="147708" x="5818188" y="2619375"/>
          <p14:tracePt t="147711" x="5848350" y="2608263"/>
          <p14:tracePt t="147712" x="5861050" y="2601913"/>
          <p14:tracePt t="147712" x="5867400" y="2601913"/>
          <p14:tracePt t="147714" x="5878513" y="2595563"/>
          <p14:tracePt t="147714" x="5891213" y="2595563"/>
          <p14:tracePt t="147715" x="5902325" y="2589213"/>
          <p14:tracePt t="147717" x="5915025" y="2589213"/>
          <p14:tracePt t="147717" x="5919788" y="2584450"/>
          <p14:tracePt t="147719" x="5932488" y="2584450"/>
          <p14:tracePt t="147720" x="5945188" y="2578100"/>
          <p14:tracePt t="147721" x="5949950" y="2578100"/>
          <p14:tracePt t="147722" x="5956300" y="2571750"/>
          <p14:tracePt t="147723" x="5969000" y="2571750"/>
          <p14:tracePt t="147726" x="5997575" y="2565400"/>
          <p14:tracePt t="147727" x="6010275" y="2559050"/>
          <p14:tracePt t="147727" x="6016625" y="2554288"/>
          <p14:tracePt t="147728" x="6027738" y="2554288"/>
          <p14:tracePt t="147729" x="6034088" y="2554288"/>
          <p14:tracePt t="147730" x="6051550" y="2547938"/>
          <p14:tracePt t="147732" x="6064250" y="2541588"/>
          <p14:tracePt t="147734" x="6070600" y="2541588"/>
          <p14:tracePt t="147735" x="6081713" y="2535238"/>
          <p14:tracePt t="147735" x="6088063" y="2535238"/>
          <p14:tracePt t="147736" x="6100763" y="2535238"/>
          <p14:tracePt t="147738" x="6105525" y="2530475"/>
          <p14:tracePt t="147740" x="6124575" y="2524125"/>
          <p14:tracePt t="147741" x="6129338" y="2524125"/>
          <p14:tracePt t="147744" x="6159500" y="2517775"/>
          <p14:tracePt t="147745" x="6165850" y="2511425"/>
          <p14:tracePt t="147745" x="6172200" y="2511425"/>
          <p14:tracePt t="147746" x="6183313" y="2506663"/>
          <p14:tracePt t="147747" x="6189663" y="2506663"/>
          <p14:tracePt t="147749" x="6196013" y="2500313"/>
          <p14:tracePt t="147750" x="6202363" y="2500313"/>
          <p14:tracePt t="147751" x="6213475" y="2500313"/>
          <p14:tracePt t="147752" x="6219825" y="2493963"/>
          <p14:tracePt t="147753" x="6226175" y="2493963"/>
          <p14:tracePt t="147753" x="6230938" y="2487613"/>
          <p14:tracePt t="147756" x="6243638" y="2487613"/>
          <p14:tracePt t="147757" x="6254750" y="2481263"/>
          <p14:tracePt t="147760" x="6273800" y="2476500"/>
          <p14:tracePt t="147760" x="6280150" y="2476500"/>
          <p14:tracePt t="147761" x="6284913" y="2470150"/>
          <p14:tracePt t="147762" x="6291263" y="2470150"/>
          <p14:tracePt t="147763" x="6297613" y="2470150"/>
          <p14:tracePt t="147764" x="6303963" y="2470150"/>
          <p14:tracePt t="147765" x="6308725" y="2463800"/>
          <p14:tracePt t="147767" x="6315075" y="2463800"/>
          <p14:tracePt t="147767" x="6315075" y="2457450"/>
          <p14:tracePt t="147769" x="6321425" y="2457450"/>
          <p14:tracePt t="147770" x="6327775" y="2457450"/>
          <p14:tracePt t="147772" x="6332538" y="2457450"/>
          <p14:tracePt t="147773" x="6338888" y="2452688"/>
          <p14:tracePt t="147775" x="6345238" y="2452688"/>
          <p14:tracePt t="147776" x="6356350" y="2452688"/>
          <p14:tracePt t="147778" x="6356350" y="2446338"/>
          <p14:tracePt t="147779" x="6362700" y="2446338"/>
          <p14:tracePt t="147779" x="6369050" y="2446338"/>
          <p14:tracePt t="147782" x="6375400" y="2446338"/>
          <p14:tracePt t="147784" x="6381750" y="2439988"/>
          <p14:tracePt t="147786" x="6386513" y="2439988"/>
          <p14:tracePt t="147788" x="6392863" y="2439988"/>
          <p14:tracePt t="147790" x="6399213" y="2439988"/>
          <p14:tracePt t="147792" x="6405563" y="2433638"/>
          <p14:tracePt t="147795" x="6410325" y="2433638"/>
          <p14:tracePt t="147798" x="6416675" y="2433638"/>
          <p14:tracePt t="147802" x="6423025" y="2433638"/>
          <p14:tracePt t="147803" x="6429375" y="2433638"/>
          <p14:tracePt t="147807" x="6429375" y="2428875"/>
          <p14:tracePt t="147808" x="6434138" y="2428875"/>
          <p14:tracePt t="147811" x="6440488" y="2428875"/>
          <p14:tracePt t="147814" x="6446838" y="2428875"/>
          <p14:tracePt t="147817" x="6453188" y="2422525"/>
          <p14:tracePt t="147819" x="6459538" y="2422525"/>
          <p14:tracePt t="147823" x="6464300" y="2416175"/>
          <p14:tracePt t="147827" x="6477000" y="2409825"/>
          <p14:tracePt t="147828" x="6483350" y="2409825"/>
          <p14:tracePt t="147829" x="6488113" y="2409825"/>
          <p14:tracePt t="147831" x="6494463" y="2405063"/>
          <p14:tracePt t="147833" x="6500813" y="2405063"/>
          <p14:tracePt t="147834" x="6507163" y="2405063"/>
          <p14:tracePt t="147835" x="6511925" y="2398713"/>
          <p14:tracePt t="147837" x="6518275" y="2392363"/>
          <p14:tracePt t="147838" x="6524625" y="2392363"/>
          <p14:tracePt t="147839" x="6530975" y="2386013"/>
          <p14:tracePt t="147840" x="6537325" y="2386013"/>
          <p14:tracePt t="147843" x="6548438" y="2374900"/>
          <p14:tracePt t="147844" x="6561138" y="2368550"/>
          <p14:tracePt t="147844" x="6565900" y="2368550"/>
          <p14:tracePt t="147845" x="6572250" y="2362200"/>
          <p14:tracePt t="147847" x="6578600" y="2362200"/>
          <p14:tracePt t="147847" x="6584950" y="2355850"/>
          <p14:tracePt t="147849" x="6584950" y="2351088"/>
          <p14:tracePt t="147849" x="6596063" y="2351088"/>
          <p14:tracePt t="147851" x="6596063" y="2344738"/>
          <p14:tracePt t="147851" x="6602413" y="2338388"/>
          <p14:tracePt t="147853" x="6608763" y="2338388"/>
          <p14:tracePt t="147853" x="6613525" y="2332038"/>
          <p14:tracePt t="147856" x="6626225" y="2327275"/>
          <p14:tracePt t="147857" x="6632575" y="2320925"/>
          <p14:tracePt t="147859" x="6643688" y="2314575"/>
          <p14:tracePt t="147860" x="6650038" y="2314575"/>
          <p14:tracePt t="147861" x="6656388" y="2308225"/>
          <p14:tracePt t="147861" x="6662738" y="2301875"/>
          <p14:tracePt t="147863" x="6673850" y="2297113"/>
          <p14:tracePt t="147865" x="6680200" y="2297113"/>
          <p14:tracePt t="147866" x="6686550" y="2290763"/>
          <p14:tracePt t="147866" x="6691313" y="2290763"/>
          <p14:tracePt t="147868" x="6697663" y="2284413"/>
          <p14:tracePt t="147869" x="6704013" y="2278063"/>
          <p14:tracePt t="147870" x="6710363" y="2278063"/>
          <p14:tracePt t="147871" x="6716713" y="2273300"/>
          <p14:tracePt t="147872" x="6721475" y="2273300"/>
          <p14:tracePt t="147873" x="6727825" y="2266950"/>
          <p14:tracePt t="147875" x="6734175" y="2260600"/>
          <p14:tracePt t="147876" x="6740525" y="2260600"/>
          <p14:tracePt t="147876" x="6745288" y="2254250"/>
          <p14:tracePt t="147879" x="6751638" y="2254250"/>
          <p14:tracePt t="147879" x="6757988" y="2249488"/>
          <p14:tracePt t="147880" x="6769100" y="2249488"/>
          <p14:tracePt t="147882" x="6769100" y="2243138"/>
          <p14:tracePt t="147882" x="6781800" y="2243138"/>
          <p14:tracePt t="147884" x="6781800" y="2236788"/>
          <p14:tracePt t="147885" x="6788150" y="2236788"/>
          <p14:tracePt t="147886" x="6794500" y="2236788"/>
          <p14:tracePt t="147886" x="6799263" y="2230438"/>
          <p14:tracePt t="147888" x="6805613" y="2230438"/>
          <p14:tracePt t="147889" x="6811963" y="2224088"/>
          <p14:tracePt t="147890" x="6818313" y="2224088"/>
          <p14:tracePt t="147891" x="6823075" y="2224088"/>
          <p14:tracePt t="147893" x="6835775" y="2219325"/>
          <p14:tracePt t="147894" x="6842125" y="2219325"/>
          <p14:tracePt t="147895" x="6846888" y="2212975"/>
          <p14:tracePt t="147896" x="6853238" y="2212975"/>
          <p14:tracePt t="147897" x="6859588" y="2212975"/>
          <p14:tracePt t="147898" x="6859588" y="2206625"/>
          <p14:tracePt t="147899" x="6865938" y="2206625"/>
          <p14:tracePt t="147901" x="6870700" y="2206625"/>
          <p14:tracePt t="147901" x="6877050" y="2206625"/>
          <p14:tracePt t="147902" x="6883400" y="2206625"/>
          <p14:tracePt t="147903" x="6883400" y="2200275"/>
          <p14:tracePt t="147906" x="6896100" y="2200275"/>
          <p14:tracePt t="147907" x="6900863" y="2195513"/>
          <p14:tracePt t="147909" x="6907213" y="2195513"/>
          <p14:tracePt t="147911" x="6913563" y="2195513"/>
          <p14:tracePt t="147912" x="6919913" y="2189163"/>
          <p14:tracePt t="147914" x="6924675" y="2189163"/>
          <p14:tracePt t="147916" x="6931025" y="2189163"/>
          <p14:tracePt t="147918" x="6937375" y="2189163"/>
          <p14:tracePt t="147919" x="6937375" y="2182813"/>
          <p14:tracePt t="147920" x="6943725" y="2182813"/>
          <p14:tracePt t="147922" x="6948488" y="2182813"/>
          <p14:tracePt t="147925" x="6954838" y="2176463"/>
          <p14:tracePt t="147928" x="6961188" y="2176463"/>
          <p14:tracePt t="147932" x="6967538" y="2176463"/>
          <p14:tracePt t="148144" x="6967538" y="2182813"/>
          <p14:tracePt t="148147" x="6973888" y="2182813"/>
          <p14:tracePt t="148162" x="6973888" y="2189163"/>
          <p14:tracePt t="148265" x="6973888" y="2195513"/>
          <p14:tracePt t="148269" x="6978650" y="2195513"/>
          <p14:tracePt t="148272" x="6978650" y="2200275"/>
          <p14:tracePt t="148276" x="6978650" y="2206625"/>
          <p14:tracePt t="148278" x="6985000" y="2206625"/>
          <p14:tracePt t="148281" x="6985000" y="2212975"/>
          <p14:tracePt t="148284" x="6991350" y="2219325"/>
          <p14:tracePt t="148287" x="6991350" y="2224088"/>
          <p14:tracePt t="148291" x="6997700" y="2230438"/>
          <p14:tracePt t="148295" x="7002463" y="2236788"/>
          <p14:tracePt t="148299" x="7002463" y="2243138"/>
          <p14:tracePt t="148304" x="7008813" y="2249488"/>
          <p14:tracePt t="148311" x="7015163" y="2249488"/>
          <p14:tracePt t="148341" x="7021513" y="2243138"/>
          <p14:tracePt t="148347" x="7026275" y="2236788"/>
          <p14:tracePt t="148349" x="7026275" y="2230438"/>
          <p14:tracePt t="148351" x="7032625" y="2230438"/>
          <p14:tracePt t="148353" x="7032625" y="2224088"/>
          <p14:tracePt t="148356" x="7032625" y="2219325"/>
          <p14:tracePt t="148358" x="7038975" y="2219325"/>
          <p14:tracePt t="148359" x="7038975" y="2212975"/>
          <p14:tracePt t="148363" x="7045325" y="2206625"/>
          <p14:tracePt t="148367" x="7045325" y="2200275"/>
          <p14:tracePt t="148367" x="7050088" y="2200275"/>
          <p14:tracePt t="148369" x="7050088" y="2195513"/>
          <p14:tracePt t="148372" x="7050088" y="2189163"/>
          <p14:tracePt t="148373" x="7056438" y="2189163"/>
          <p14:tracePt t="148375" x="7056438" y="2182813"/>
          <p14:tracePt t="148378" x="7062788" y="2176463"/>
          <p14:tracePt t="148381" x="7062788" y="2171700"/>
          <p14:tracePt t="148384" x="7069138" y="2165350"/>
          <p14:tracePt t="148387" x="7069138" y="2159000"/>
          <p14:tracePt t="148389" x="7075488" y="2159000"/>
          <p14:tracePt t="148390" x="7075488" y="2152650"/>
          <p14:tracePt t="148393" x="7075488" y="2147888"/>
          <p14:tracePt t="148395" x="7075488" y="2141538"/>
          <p14:tracePt t="148396" x="7080250" y="2141538"/>
          <p14:tracePt t="148399" x="7080250" y="2135188"/>
          <p14:tracePt t="148403" x="7080250" y="2128838"/>
          <p14:tracePt t="148404" x="7086600" y="2128838"/>
          <p14:tracePt t="148407" x="7086600" y="2122488"/>
          <p14:tracePt t="148413" x="7086600" y="2117725"/>
          <p14:tracePt t="148414" x="7092950" y="2117725"/>
          <p14:tracePt t="148419" x="7092950" y="2111375"/>
          <p14:tracePt t="148427" x="7092950" y="2105025"/>
          <p14:tracePt t="148431" x="7099300" y="2098675"/>
          <p14:tracePt t="148435" x="7099300" y="2093913"/>
          <p14:tracePt t="148440" x="7104063" y="2087563"/>
          <p14:tracePt t="148442" x="7104063" y="2081213"/>
          <p14:tracePt t="148445" x="7104063" y="2074863"/>
          <p14:tracePt t="148448" x="7104063" y="2070100"/>
          <p14:tracePt t="148452" x="7110413" y="2063750"/>
          <p14:tracePt t="148456" x="7110413" y="2057400"/>
          <p14:tracePt t="148457" x="7110413" y="2051050"/>
          <p14:tracePt t="148460" x="7110413" y="2044700"/>
          <p14:tracePt t="148463" x="7110413" y="2039938"/>
          <p14:tracePt t="148465" x="7110413" y="2033588"/>
          <p14:tracePt t="148468" x="7110413" y="2027238"/>
          <p14:tracePt t="148470" x="7110413" y="2020888"/>
          <p14:tracePt t="148474" x="7104063" y="2016125"/>
          <p14:tracePt t="148475" x="7104063" y="2009775"/>
          <p14:tracePt t="148477" x="7104063" y="2003425"/>
          <p14:tracePt t="148480" x="7099300" y="1997075"/>
          <p14:tracePt t="148482" x="7099300" y="1992313"/>
          <p14:tracePt t="148484" x="7092950" y="1985963"/>
          <p14:tracePt t="148487" x="7092950" y="1979613"/>
          <p14:tracePt t="148490" x="7086600" y="1973263"/>
          <p14:tracePt t="148493" x="7080250" y="1966913"/>
          <p14:tracePt t="148495" x="7075488" y="1962150"/>
          <p14:tracePt t="148497" x="7075488" y="1955800"/>
          <p14:tracePt t="148498" x="7069138" y="1955800"/>
          <p14:tracePt t="148500" x="7062788" y="1949450"/>
          <p14:tracePt t="148504" x="7056438" y="1943100"/>
          <p14:tracePt t="148505" x="7050088" y="1938338"/>
          <p14:tracePt t="148508" x="7045325" y="1931988"/>
          <p14:tracePt t="148510" x="7038975" y="1931988"/>
          <p14:tracePt t="148511" x="7038975" y="1925638"/>
          <p14:tracePt t="148513" x="7032625" y="1925638"/>
          <p14:tracePt t="148515" x="7026275" y="1919288"/>
          <p14:tracePt t="148517" x="7021513" y="1914525"/>
          <p14:tracePt t="148521" x="7015163" y="1908175"/>
          <p14:tracePt t="148522" x="7008813" y="1908175"/>
          <p14:tracePt t="148525" x="7002463" y="1901825"/>
          <p14:tracePt t="148527" x="6997700" y="1895475"/>
          <p14:tracePt t="148530" x="6991350" y="1895475"/>
          <p14:tracePt t="148531" x="6985000" y="1890713"/>
          <p14:tracePt t="148535" x="6978650" y="1890713"/>
          <p14:tracePt t="148539" x="6973888" y="1884363"/>
          <p14:tracePt t="148541" x="6967538" y="1884363"/>
          <p14:tracePt t="148542" x="6967538" y="1878013"/>
          <p14:tracePt t="148544" x="6961188" y="1878013"/>
          <p14:tracePt t="148546" x="6954838" y="1878013"/>
          <p14:tracePt t="148550" x="6948488" y="1871663"/>
          <p14:tracePt t="148553" x="6943725" y="1871663"/>
          <p14:tracePt t="148555" x="6937375" y="1871663"/>
          <p14:tracePt t="148559" x="6931025" y="1871663"/>
          <p14:tracePt t="148562" x="6924675" y="1865313"/>
          <p14:tracePt t="148563" x="6919913" y="1865313"/>
          <p14:tracePt t="148567" x="6913563" y="1865313"/>
          <p14:tracePt t="148569" x="6907213" y="1865313"/>
          <p14:tracePt t="148571" x="6900863" y="1865313"/>
          <p14:tracePt t="148573" x="6900863" y="1860550"/>
          <p14:tracePt t="148574" x="6896100" y="1860550"/>
          <p14:tracePt t="148576" x="6889750" y="1860550"/>
          <p14:tracePt t="148579" x="6883400" y="1860550"/>
          <p14:tracePt t="148582" x="6877050" y="1860550"/>
          <p14:tracePt t="148584" x="6870700" y="1860550"/>
          <p14:tracePt t="148587" x="6865938" y="1860550"/>
          <p14:tracePt t="148590" x="6859588" y="1860550"/>
          <p14:tracePt t="148592" x="6853238" y="1860550"/>
          <p14:tracePt t="148595" x="6846888" y="1860550"/>
          <p14:tracePt t="148597" x="6842125" y="1860550"/>
          <p14:tracePt t="148599" x="6835775" y="1860550"/>
          <p14:tracePt t="148602" x="6829425" y="1860550"/>
          <p14:tracePt t="148604" x="6823075" y="1860550"/>
          <p14:tracePt t="148607" x="6818313" y="1860550"/>
          <p14:tracePt t="148610" x="6811963" y="1860550"/>
          <p14:tracePt t="148612" x="6805613" y="1860550"/>
          <p14:tracePt t="148615" x="6799263" y="1860550"/>
          <p14:tracePt t="148617" x="6794500" y="1865313"/>
          <p14:tracePt t="148620" x="6788150" y="1865313"/>
          <p14:tracePt t="148622" x="6781800" y="1865313"/>
          <p14:tracePt t="148624" x="6775450" y="1865313"/>
          <p14:tracePt t="148627" x="6769100" y="1871663"/>
          <p14:tracePt t="148629" x="6764338" y="1871663"/>
          <p14:tracePt t="148631" x="6757988" y="1871663"/>
          <p14:tracePt t="148633" x="6751638" y="1871663"/>
          <p14:tracePt t="148635" x="6745288" y="1871663"/>
          <p14:tracePt t="148637" x="6740525" y="1871663"/>
          <p14:tracePt t="148639" x="6734175" y="1878013"/>
          <p14:tracePt t="148642" x="6721475" y="1878013"/>
          <p14:tracePt t="148645" x="6716713" y="1878013"/>
          <p14:tracePt t="148646" x="6710363" y="1878013"/>
          <p14:tracePt t="148649" x="6704013" y="1878013"/>
          <p14:tracePt t="148651" x="6697663" y="1878013"/>
          <p14:tracePt t="148652" x="6691313" y="1884363"/>
          <p14:tracePt t="148656" x="6686550" y="1884363"/>
          <p14:tracePt t="148659" x="6673850" y="1884363"/>
          <p14:tracePt t="148662" x="6667500" y="1884363"/>
          <p14:tracePt t="148664" x="6662738" y="1884363"/>
          <p14:tracePt t="148666" x="6656388" y="1884363"/>
          <p14:tracePt t="148668" x="6650038" y="1884363"/>
          <p14:tracePt t="148669" x="6650038" y="1890713"/>
          <p14:tracePt t="148671" x="6643688" y="1890713"/>
          <p14:tracePt t="148672" x="6638925" y="1890713"/>
          <p14:tracePt t="148675" x="6632575" y="1890713"/>
          <p14:tracePt t="148678" x="6626225" y="1890713"/>
          <p14:tracePt t="148680" x="6619875" y="1890713"/>
          <p14:tracePt t="148685" x="6613525" y="1890713"/>
          <p14:tracePt t="148689" x="6608763" y="1890713"/>
          <p14:tracePt t="148691" x="6608763" y="1895475"/>
          <p14:tracePt t="148693" x="6602413" y="1895475"/>
          <p14:tracePt t="148698" x="6596063" y="1895475"/>
          <p14:tracePt t="148702" x="6589713" y="1895475"/>
          <p14:tracePt t="148709" x="6584950" y="1895475"/>
          <p14:tracePt t="148714" x="6578600" y="1895475"/>
          <p14:tracePt t="148719" x="6572250" y="1895475"/>
          <p14:tracePt t="148722" x="6572250" y="1901825"/>
          <p14:tracePt t="148724" x="6565900" y="1901825"/>
          <p14:tracePt t="148730" x="6561138" y="1901825"/>
          <p14:tracePt t="148735" x="6554788" y="1901825"/>
          <p14:tracePt t="148741" x="6548438" y="1901825"/>
          <p14:tracePt t="148742" x="6548438" y="1908175"/>
          <p14:tracePt t="148746" x="6542088" y="1908175"/>
          <p14:tracePt t="148750" x="6537325" y="1908175"/>
          <p14:tracePt t="148754" x="6530975" y="1908175"/>
          <p14:tracePt t="148756" x="6530975" y="1914525"/>
          <p14:tracePt t="148760" x="6524625" y="1914525"/>
          <p14:tracePt t="148763" x="6518275" y="1914525"/>
          <p14:tracePt t="148767" x="6518275" y="1919288"/>
          <p14:tracePt t="148769" x="6511925" y="1919288"/>
          <p14:tracePt t="148774" x="6507163" y="1919288"/>
          <p14:tracePt t="148780" x="6500813" y="1925638"/>
          <p14:tracePt t="148785" x="6494463" y="1925638"/>
          <p14:tracePt t="148787" x="6494463" y="1931988"/>
          <p14:tracePt t="148791" x="6488113" y="1931988"/>
          <p14:tracePt t="148797" x="6483350" y="1931988"/>
          <p14:tracePt t="148800" x="6483350" y="1938338"/>
          <p14:tracePt t="148803" x="6477000" y="1938338"/>
          <p14:tracePt t="148808" x="6470650" y="1943100"/>
          <p14:tracePt t="148813" x="6464300" y="1943100"/>
          <p14:tracePt t="148816" x="6464300" y="1949450"/>
          <p14:tracePt t="148818" x="6459538" y="1949450"/>
          <p14:tracePt t="148825" x="6453188" y="1955800"/>
          <p14:tracePt t="148830" x="6446838" y="1955800"/>
          <p14:tracePt t="148833" x="6440488" y="1962150"/>
          <p14:tracePt t="148839" x="6434138" y="1966913"/>
          <p14:tracePt t="148843" x="6429375" y="1966913"/>
          <p14:tracePt t="148845" x="6429375" y="1973263"/>
          <p14:tracePt t="148847" x="6423025" y="1973263"/>
          <p14:tracePt t="148853" x="6416675" y="1979613"/>
          <p14:tracePt t="148859" x="6410325" y="1985963"/>
          <p14:tracePt t="148863" x="6405563" y="1985963"/>
          <p14:tracePt t="148866" x="6405563" y="1992313"/>
          <p14:tracePt t="148869" x="6399213" y="1992313"/>
          <p14:tracePt t="148873" x="6399213" y="1997075"/>
          <p14:tracePt t="148875" x="6392863" y="1997075"/>
          <p14:tracePt t="148878" x="6392863" y="2003425"/>
          <p14:tracePt t="148881" x="6386513" y="2003425"/>
          <p14:tracePt t="148885" x="6386513" y="2009775"/>
          <p14:tracePt t="148887" x="6381750" y="2009775"/>
          <p14:tracePt t="148890" x="6381750" y="2016125"/>
          <p14:tracePt t="148893" x="6375400" y="2016125"/>
          <p14:tracePt t="148896" x="6375400" y="2020888"/>
          <p14:tracePt t="148899" x="6369050" y="2020888"/>
          <p14:tracePt t="148902" x="6369050" y="2027238"/>
          <p14:tracePt t="148905" x="6362700" y="2033588"/>
          <p14:tracePt t="148909" x="6356350" y="2033588"/>
          <p14:tracePt t="148911" x="6356350" y="2039938"/>
          <p14:tracePt t="148915" x="6351588" y="2044700"/>
          <p14:tracePt t="148918" x="6345238" y="2051050"/>
          <p14:tracePt t="148924" x="6338888" y="2057400"/>
          <p14:tracePt t="148926" x="6332538" y="2063750"/>
          <p14:tracePt t="148929" x="6327775" y="2070100"/>
          <p14:tracePt t="148933" x="6321425" y="2074863"/>
          <p14:tracePt t="148936" x="6321425" y="2081213"/>
          <p14:tracePt t="148937" x="6315075" y="2081213"/>
          <p14:tracePt t="148939" x="6315075" y="2087563"/>
          <p14:tracePt t="148941" x="6308725" y="2093913"/>
          <p14:tracePt t="148944" x="6303963" y="2098675"/>
          <p14:tracePt t="148947" x="6303963" y="2105025"/>
          <p14:tracePt t="148949" x="6297613" y="2105025"/>
          <p14:tracePt t="148951" x="6297613" y="2111375"/>
          <p14:tracePt t="148954" x="6291263" y="2117725"/>
          <p14:tracePt t="148958" x="6291263" y="2122488"/>
          <p14:tracePt t="148960" x="6284913" y="2128838"/>
          <p14:tracePt t="148963" x="6284913" y="2135188"/>
          <p14:tracePt t="148965" x="6280150" y="2135188"/>
          <p14:tracePt t="148967" x="6280150" y="2141538"/>
          <p14:tracePt t="148970" x="6280150" y="2147888"/>
          <p14:tracePt t="148972" x="6273800" y="2147888"/>
          <p14:tracePt t="148973" x="6273800" y="2152650"/>
          <p14:tracePt t="148976" x="6273800" y="2159000"/>
          <p14:tracePt t="148979" x="6273800" y="2165350"/>
          <p14:tracePt t="148980" x="6267450" y="2165350"/>
          <p14:tracePt t="148983" x="6267450" y="2171700"/>
          <p14:tracePt t="148986" x="6267450" y="2176463"/>
          <p14:tracePt t="148989" x="6267450" y="2182813"/>
          <p14:tracePt t="148991" x="6261100" y="2182813"/>
          <p14:tracePt t="148993" x="6261100" y="2189163"/>
          <p14:tracePt t="148996" x="6261100" y="2195513"/>
          <p14:tracePt t="149000" x="6261100" y="2200275"/>
          <p14:tracePt t="149004" x="6254750" y="2206625"/>
          <p14:tracePt t="149022" x="6254750" y="2224088"/>
          <p14:tracePt t="149024" x="6254750" y="2230438"/>
          <p14:tracePt t="149031" x="6254750" y="2236788"/>
          <p14:tracePt t="149036" x="6254750" y="2243138"/>
          <p14:tracePt t="149044" x="6254750" y="2249488"/>
          <p14:tracePt t="149050" x="6254750" y="2254250"/>
          <p14:tracePt t="149057" x="6254750" y="2260600"/>
          <p14:tracePt t="149064" x="6254750" y="2266950"/>
          <p14:tracePt t="149073" x="6254750" y="2273300"/>
          <p14:tracePt t="149075" x="6261100" y="2273300"/>
          <p14:tracePt t="149083" x="6261100" y="2278063"/>
          <p14:tracePt t="149087" x="6267450" y="2278063"/>
          <p14:tracePt t="149092" x="6267450" y="2284413"/>
          <p14:tracePt t="149104" x="6267450" y="2290763"/>
          <p14:tracePt t="149105" x="6273800" y="2290763"/>
          <p14:tracePt t="149112" x="6280150" y="2297113"/>
          <p14:tracePt t="149119" x="6280150" y="2301875"/>
          <p14:tracePt t="149120" x="6284913" y="2301875"/>
          <p14:tracePt t="149124" x="6284913" y="2308225"/>
          <p14:tracePt t="149127" x="6291263" y="2308225"/>
          <p14:tracePt t="149131" x="6297613" y="2314575"/>
          <p14:tracePt t="149137" x="6303963" y="2320925"/>
          <p14:tracePt t="149142" x="6308725" y="2327275"/>
          <p14:tracePt t="149144" x="6315075" y="2327275"/>
          <p14:tracePt t="149145" x="6315075" y="2332038"/>
          <p14:tracePt t="149148" x="6321425" y="2332038"/>
          <p14:tracePt t="149149" x="6321425" y="2338388"/>
          <p14:tracePt t="149151" x="6327775" y="2338388"/>
          <p14:tracePt t="149153" x="6327775" y="2344738"/>
          <p14:tracePt t="149154" x="6332538" y="2344738"/>
          <p14:tracePt t="149157" x="6338888" y="2344738"/>
          <p14:tracePt t="149159" x="6345238" y="2351088"/>
          <p14:tracePt t="149161" x="6351588" y="2355850"/>
          <p14:tracePt t="149164" x="6356350" y="2362200"/>
          <p14:tracePt t="149165" x="6362700" y="2362200"/>
          <p14:tracePt t="149167" x="6369050" y="2362200"/>
          <p14:tracePt t="149168" x="6369050" y="2368550"/>
          <p14:tracePt t="149169" x="6375400" y="2368550"/>
          <p14:tracePt t="149173" x="6386513" y="2374900"/>
          <p14:tracePt t="149175" x="6392863" y="2379663"/>
          <p14:tracePt t="149177" x="6399213" y="2379663"/>
          <p14:tracePt t="149178" x="6399213" y="2386013"/>
          <p14:tracePt t="149178" x="6405563" y="2386013"/>
          <p14:tracePt t="149179" x="6410325" y="2392363"/>
          <p14:tracePt t="149182" x="6416675" y="2392363"/>
          <p14:tracePt t="149182" x="6423025" y="2392363"/>
          <p14:tracePt t="149184" x="6429375" y="2398713"/>
          <p14:tracePt t="149186" x="6434138" y="2398713"/>
          <p14:tracePt t="149189" x="6440488" y="2405063"/>
          <p14:tracePt t="149192" x="6459538" y="2409825"/>
          <p14:tracePt t="149194" x="6464300" y="2409825"/>
          <p14:tracePt t="149195" x="6470650" y="2409825"/>
          <p14:tracePt t="149197" x="6470650" y="2416175"/>
          <p14:tracePt t="149197" x="6477000" y="2416175"/>
          <p14:tracePt t="149200" x="6483350" y="2416175"/>
          <p14:tracePt t="149201" x="6488113" y="2422525"/>
          <p14:tracePt t="149203" x="6494463" y="2422525"/>
          <p14:tracePt t="149205" x="6500813" y="2422525"/>
          <p14:tracePt t="149206" x="6507163" y="2422525"/>
          <p14:tracePt t="149208" x="6511925" y="2428875"/>
          <p14:tracePt t="149210" x="6518275" y="2428875"/>
          <p14:tracePt t="149213" x="6524625" y="2428875"/>
          <p14:tracePt t="149214" x="6530975" y="2433638"/>
          <p14:tracePt t="149216" x="6537325" y="2433638"/>
          <p14:tracePt t="149218" x="6542088" y="2433638"/>
          <p14:tracePt t="149220" x="6548438" y="2439988"/>
          <p14:tracePt t="149222" x="6554788" y="2439988"/>
          <p14:tracePt t="149224" x="6561138" y="2439988"/>
          <p14:tracePt t="149227" x="6565900" y="2439988"/>
          <p14:tracePt t="149228" x="6572250" y="2446338"/>
          <p14:tracePt t="149231" x="6578600" y="2446338"/>
          <p14:tracePt t="149233" x="6584950" y="2446338"/>
          <p14:tracePt t="149234" x="6584950" y="2452688"/>
          <p14:tracePt t="149235" x="6589713" y="2452688"/>
          <p14:tracePt t="149239" x="6596063" y="2457450"/>
          <p14:tracePt t="149242" x="6608763" y="2457450"/>
          <p14:tracePt t="149245" x="6613525" y="2457450"/>
          <p14:tracePt t="149247" x="6613525" y="2463800"/>
          <p14:tracePt t="149248" x="6619875" y="2463800"/>
          <p14:tracePt t="149250" x="6626225" y="2463800"/>
          <p14:tracePt t="149252" x="6632575" y="2463800"/>
          <p14:tracePt t="149254" x="6632575" y="2470150"/>
          <p14:tracePt t="149255" x="6638925" y="2470150"/>
          <p14:tracePt t="149259" x="6643688" y="2470150"/>
          <p14:tracePt t="149261" x="6650038" y="2470150"/>
          <p14:tracePt t="149261" x="6650038" y="2476500"/>
          <p14:tracePt t="149264" x="6656388" y="2476500"/>
          <p14:tracePt t="149267" x="6662738" y="2476500"/>
          <p14:tracePt t="149269" x="6667500" y="2476500"/>
          <p14:tracePt t="149272" x="6673850" y="2481263"/>
          <p14:tracePt t="149274" x="6680200" y="2481263"/>
          <p14:tracePt t="149277" x="6686550" y="2481263"/>
          <p14:tracePt t="149280" x="6691313" y="2487613"/>
          <p14:tracePt t="149282" x="6697663" y="2487613"/>
          <p14:tracePt t="149285" x="6704013" y="2487613"/>
          <p14:tracePt t="149290" x="6716713" y="2493963"/>
          <p14:tracePt t="149293" x="6721475" y="2493963"/>
          <p14:tracePt t="149295" x="6727825" y="2493963"/>
          <p14:tracePt t="149297" x="6734175" y="2493963"/>
          <p14:tracePt t="149298" x="6734175" y="2500313"/>
          <p14:tracePt t="149301" x="6740525" y="2500313"/>
          <p14:tracePt t="149304" x="6745288" y="2500313"/>
          <p14:tracePt t="149307" x="6751638" y="2500313"/>
          <p14:tracePt t="149309" x="6751638" y="2506663"/>
          <p14:tracePt t="149310" x="6757988" y="2506663"/>
          <p14:tracePt t="149311" x="6764338" y="2506663"/>
          <p14:tracePt t="149315" x="6769100" y="2506663"/>
          <p14:tracePt t="149319" x="6775450" y="2506663"/>
          <p14:tracePt t="149325" x="6781800" y="2511425"/>
          <p14:tracePt t="149326" x="6788150" y="2511425"/>
          <p14:tracePt t="149331" x="6794500" y="2511425"/>
          <p14:tracePt t="149336" x="6799263" y="2511425"/>
          <p14:tracePt t="149344" x="6805613" y="2511425"/>
          <p14:tracePt t="149524" x="6811963" y="2511425"/>
          <p14:tracePt t="149542" x="6818313" y="2511425"/>
          <p14:tracePt t="149556" x="6823075" y="2511425"/>
          <p14:tracePt t="149560" x="6823075" y="2506663"/>
          <p14:tracePt t="149571" x="6829425" y="2506663"/>
          <p14:tracePt t="149580" x="6835775" y="2506663"/>
          <p14:tracePt t="149589" x="6842125" y="2506663"/>
          <p14:tracePt t="149599" x="6846888" y="2506663"/>
          <p14:tracePt t="149600" x="6846888" y="2500313"/>
          <p14:tracePt t="149609" x="6853238" y="2500313"/>
          <p14:tracePt t="149615" x="6859588" y="2500313"/>
          <p14:tracePt t="149624" x="6865938" y="2500313"/>
          <p14:tracePt t="149627" x="6865938" y="2493963"/>
          <p14:tracePt t="149632" x="6870700" y="2493963"/>
          <p14:tracePt t="149641" x="6877050" y="2493963"/>
          <p14:tracePt t="149656" x="6883400" y="2493963"/>
          <p14:tracePt t="149666" x="6889750" y="2493963"/>
          <p14:tracePt t="149670" x="6889750" y="2487613"/>
          <p14:tracePt t="149674" x="6896100" y="2487613"/>
          <p14:tracePt t="149677" x="6900863" y="2487613"/>
          <p14:tracePt t="149680" x="6907213" y="2487613"/>
          <p14:tracePt t="149684" x="6913563" y="2487613"/>
          <p14:tracePt t="149685" x="6913563" y="2481263"/>
          <p14:tracePt t="149686" x="6919913" y="2481263"/>
          <p14:tracePt t="149689" x="6924675" y="2481263"/>
          <p14:tracePt t="149692" x="6931025" y="2476500"/>
          <p14:tracePt t="149694" x="6937375" y="2476500"/>
          <p14:tracePt t="149694" x="6943725" y="2476500"/>
          <p14:tracePt t="149695" x="6943725" y="2470150"/>
          <p14:tracePt t="149696" x="6948488" y="2470150"/>
          <p14:tracePt t="149699" x="6954838" y="2470150"/>
          <p14:tracePt t="149701" x="6961188" y="2470150"/>
          <p14:tracePt t="149702" x="6967538" y="2463800"/>
          <p14:tracePt t="149703" x="6973888" y="2463800"/>
          <p14:tracePt t="149704" x="6978650" y="2463800"/>
          <p14:tracePt t="149705" x="6985000" y="2457450"/>
          <p14:tracePt t="149709" x="7002463" y="2452688"/>
          <p14:tracePt t="149710" x="7008813" y="2452688"/>
          <p14:tracePt t="149711" x="7015163" y="2446338"/>
          <p14:tracePt t="149711" x="7026275" y="2439988"/>
          <p14:tracePt t="149714" x="7032625" y="2439988"/>
          <p14:tracePt t="149715" x="7045325" y="2433638"/>
          <p14:tracePt t="149716" x="7050088" y="2433638"/>
          <p14:tracePt t="149717" x="7056438" y="2428875"/>
          <p14:tracePt t="149718" x="7062788" y="2428875"/>
          <p14:tracePt t="149719" x="7075488" y="2422525"/>
          <p14:tracePt t="149720" x="7080250" y="2422525"/>
          <p14:tracePt t="149722" x="7099300" y="2416175"/>
          <p14:tracePt t="149724" x="7110413" y="2409825"/>
          <p14:tracePt t="149725" x="7123113" y="2405063"/>
          <p14:tracePt t="149726" x="7127875" y="2405063"/>
          <p14:tracePt t="149727" x="7134225" y="2398713"/>
          <p14:tracePt t="149728" x="7146925" y="2392363"/>
          <p14:tracePt t="149729" x="7153275" y="2392363"/>
          <p14:tracePt t="149730" x="7164388" y="2386013"/>
          <p14:tracePt t="149731" x="7170738" y="2379663"/>
          <p14:tracePt t="149732" x="7181850" y="2379663"/>
          <p14:tracePt t="149733" x="7188200" y="2379663"/>
          <p14:tracePt t="149733" x="7194550" y="2374900"/>
          <p14:tracePt t="149735" x="7205663" y="2374900"/>
          <p14:tracePt t="149736" x="7212013" y="2368550"/>
          <p14:tracePt t="149737" x="7224713" y="2362200"/>
          <p14:tracePt t="149739" x="7235825" y="2355850"/>
          <p14:tracePt t="149740" x="7248525" y="2351088"/>
          <p14:tracePt t="149741" x="7254875" y="2351088"/>
          <p14:tracePt t="149745" x="7289800" y="2338388"/>
          <p14:tracePt t="149746" x="7302500" y="2332038"/>
          <p14:tracePt t="149747" x="7313613" y="2332038"/>
          <p14:tracePt t="149748" x="7319963" y="2327275"/>
          <p14:tracePt t="149749" x="7326313" y="2327275"/>
          <p14:tracePt t="149750" x="7337425" y="2320925"/>
          <p14:tracePt t="149751" x="7343775" y="2320925"/>
          <p14:tracePt t="149752" x="7350125" y="2314575"/>
          <p14:tracePt t="149752" x="7361238" y="2314575"/>
          <p14:tracePt t="149754" x="7367588" y="2308225"/>
          <p14:tracePt t="149755" x="7380288" y="2308225"/>
          <p14:tracePt t="149756" x="7385050" y="2301875"/>
          <p14:tracePt t="149761" x="7427913" y="2297113"/>
          <p14:tracePt t="149762" x="7434263" y="2290763"/>
          <p14:tracePt t="149762" x="7439025" y="2290763"/>
          <p14:tracePt t="149763" x="7445375" y="2290763"/>
          <p14:tracePt t="149764" x="7458075" y="2284413"/>
          <p14:tracePt t="149765" x="7462838" y="2284413"/>
          <p14:tracePt t="149767" x="7469188" y="2284413"/>
          <p14:tracePt t="149768" x="7475538" y="2284413"/>
          <p14:tracePt t="149769" x="7486650" y="2278063"/>
          <p14:tracePt t="149769" x="7493000" y="2278063"/>
          <p14:tracePt t="149772" x="7512050" y="2278063"/>
          <p14:tracePt t="149777" x="7529513" y="2273300"/>
          <p14:tracePt t="149778" x="7546975" y="2266950"/>
          <p14:tracePt t="149779" x="7559675" y="2266950"/>
          <p14:tracePt t="149780" x="7564438" y="2266950"/>
          <p14:tracePt t="149780" x="7570788" y="2266950"/>
          <p14:tracePt t="149781" x="7577138" y="2260600"/>
          <p14:tracePt t="149783" x="7583488" y="2260600"/>
          <p14:tracePt t="149783" x="7589838" y="2260600"/>
          <p14:tracePt t="149785" x="7594600" y="2260600"/>
          <p14:tracePt t="149785" x="7600950" y="2260600"/>
          <p14:tracePt t="149786" x="7607300" y="2260600"/>
          <p14:tracePt t="149789" x="7613650" y="2260600"/>
          <p14:tracePt t="149793" x="7637463" y="2254250"/>
          <p14:tracePt t="149794" x="7642225" y="2254250"/>
          <p14:tracePt t="149794" x="7648575" y="2254250"/>
          <p14:tracePt t="149795" x="7654925" y="2254250"/>
          <p14:tracePt t="149797" x="7661275" y="2254250"/>
          <p14:tracePt t="149797" x="7667625" y="2254250"/>
          <p14:tracePt t="149800" x="7672388" y="2249488"/>
          <p14:tracePt t="149801" x="7678738" y="2249488"/>
          <p14:tracePt t="149801" x="7685088" y="2249488"/>
          <p14:tracePt t="149803" x="7691438" y="2249488"/>
          <p14:tracePt t="149804" x="7696200" y="2249488"/>
          <p14:tracePt t="149806" x="7702550" y="2249488"/>
          <p14:tracePt t="149807" x="7708900" y="2249488"/>
          <p14:tracePt t="149808" x="7715250" y="2249488"/>
          <p14:tracePt t="149808" x="7715250" y="2243138"/>
          <p14:tracePt t="149810" x="7720013" y="2243138"/>
          <p14:tracePt t="149811" x="7726363" y="2243138"/>
          <p14:tracePt t="149812" x="7732713" y="2243138"/>
          <p14:tracePt t="149814" x="7739063" y="2243138"/>
          <p14:tracePt t="149816" x="7743825" y="2243138"/>
          <p14:tracePt t="149817" x="7750175" y="2243138"/>
          <p14:tracePt t="149819" x="7756525" y="2243138"/>
          <p14:tracePt t="149822" x="7769225" y="2236788"/>
          <p14:tracePt t="149825" x="7773988" y="2236788"/>
          <p14:tracePt t="149827" x="7780338" y="2236788"/>
          <p14:tracePt t="149829" x="7786688" y="2236788"/>
          <p14:tracePt t="149832" x="7793038" y="2236788"/>
          <p14:tracePt t="149835" x="7797800" y="2230438"/>
          <p14:tracePt t="149839" x="7804150" y="2230438"/>
          <p14:tracePt t="149845" x="7810500" y="2224088"/>
          <p14:tracePt t="149851" x="7816850" y="2224088"/>
          <p14:tracePt t="150215" x="7810500" y="2224088"/>
          <p14:tracePt t="150223" x="7804150" y="2224088"/>
          <p14:tracePt t="150226" x="7804150" y="2230438"/>
          <p14:tracePt t="150229" x="7797800" y="2230438"/>
          <p14:tracePt t="150234" x="7793038" y="2230438"/>
          <p14:tracePt t="150235" x="7793038" y="2236788"/>
          <p14:tracePt t="150237" x="7786688" y="2236788"/>
          <p14:tracePt t="150241" x="7780338" y="2236788"/>
          <p14:tracePt t="150244" x="7780338" y="2243138"/>
          <p14:tracePt t="150246" x="7773988" y="2243138"/>
          <p14:tracePt t="150250" x="7769225" y="2243138"/>
          <p14:tracePt t="150251" x="7769225" y="2249488"/>
          <p14:tracePt t="150256" x="7762875" y="2249488"/>
          <p14:tracePt t="150258" x="7762875" y="2254250"/>
          <p14:tracePt t="150265" x="7756525" y="2254250"/>
          <p14:tracePt t="150266" x="7756525" y="2260600"/>
          <p14:tracePt t="150274" x="7756525" y="2266950"/>
          <p14:tracePt t="150275" x="7750175" y="2266950"/>
          <p14:tracePt t="150285" x="7750175" y="2273300"/>
          <p14:tracePt t="150286" x="7743825" y="2273300"/>
          <p14:tracePt t="150305" x="7743825" y="2278063"/>
          <p14:tracePt t="150492" x="7739063" y="2278063"/>
          <p14:tracePt t="150790" x="7739063" y="2284413"/>
          <p14:tracePt t="153362" x="7732713" y="2284413"/>
          <p14:tracePt t="153372" x="7732713" y="2290763"/>
          <p14:tracePt t="153375" x="7726363" y="2290763"/>
          <p14:tracePt t="153386" x="7720013" y="2290763"/>
          <p14:tracePt t="153400" x="7720013" y="2297113"/>
          <p14:tracePt t="153402" x="7715250" y="2297113"/>
          <p14:tracePt t="153603" x="7720013" y="2297113"/>
          <p14:tracePt t="153614" x="7726363" y="2297113"/>
          <p14:tracePt t="153621" x="7732713" y="2297113"/>
          <p14:tracePt t="153638" x="7739063" y="2297113"/>
          <p14:tracePt t="154298" x="7739063" y="2290763"/>
          <p14:tracePt t="154308" x="7743825" y="2284413"/>
          <p14:tracePt t="154317" x="7743825" y="2278063"/>
          <p14:tracePt t="154325" x="7743825" y="2273300"/>
          <p14:tracePt t="154333" x="7743825" y="2266950"/>
          <p14:tracePt t="154337" x="7750175" y="2266950"/>
          <p14:tracePt t="154340" x="7750175" y="2260600"/>
          <p14:tracePt t="154345" x="7750175" y="2254250"/>
          <p14:tracePt t="154351" x="7756525" y="2249488"/>
          <p14:tracePt t="154354" x="7756525" y="2243138"/>
          <p14:tracePt t="154357" x="7756525" y="2236788"/>
          <p14:tracePt t="154360" x="7762875" y="2230438"/>
          <p14:tracePt t="154362" x="7762875" y="2224088"/>
          <p14:tracePt t="154364" x="7762875" y="2219325"/>
          <p14:tracePt t="154366" x="7769225" y="2219325"/>
          <p14:tracePt t="154367" x="7769225" y="2212975"/>
          <p14:tracePt t="154370" x="7769225" y="2206625"/>
          <p14:tracePt t="154372" x="7769225" y="2200275"/>
          <p14:tracePt t="154373" x="7769225" y="2195513"/>
          <p14:tracePt t="154376" x="7773988" y="2189163"/>
          <p14:tracePt t="154379" x="7773988" y="2182813"/>
          <p14:tracePt t="154381" x="7773988" y="2176463"/>
          <p14:tracePt t="154383" x="7773988" y="2171700"/>
          <p14:tracePt t="154385" x="7773988" y="2165350"/>
          <p14:tracePt t="154387" x="7780338" y="2165350"/>
          <p14:tracePt t="154389" x="7780338" y="2159000"/>
          <p14:tracePt t="154390" x="7780338" y="2152650"/>
          <p14:tracePt t="154392" x="7780338" y="2147888"/>
          <p14:tracePt t="154394" x="7780338" y="2141538"/>
          <p14:tracePt t="154397" x="7780338" y="2135188"/>
          <p14:tracePt t="154399" x="7780338" y="2128838"/>
          <p14:tracePt t="154401" x="7780338" y="2122488"/>
          <p14:tracePt t="154403" x="7780338" y="2117725"/>
          <p14:tracePt t="154405" x="7773988" y="2111375"/>
          <p14:tracePt t="154408" x="7773988" y="2105025"/>
          <p14:tracePt t="154410" x="7773988" y="2098675"/>
          <p14:tracePt t="154412" x="7773988" y="2093913"/>
          <p14:tracePt t="154414" x="7769225" y="2087563"/>
          <p14:tracePt t="154416" x="7769225" y="2081213"/>
          <p14:tracePt t="154418" x="7769225" y="2074863"/>
          <p14:tracePt t="154419" x="7769225" y="2070100"/>
          <p14:tracePt t="154421" x="7762875" y="2063750"/>
          <p14:tracePt t="154423" x="7762875" y="2057400"/>
          <p14:tracePt t="154424" x="7762875" y="2051050"/>
          <p14:tracePt t="154424" x="7756525" y="2051050"/>
          <p14:tracePt t="154426" x="7756525" y="2044700"/>
          <p14:tracePt t="154428" x="7756525" y="2039938"/>
          <p14:tracePt t="154429" x="7750175" y="2033588"/>
          <p14:tracePt t="154431" x="7750175" y="2027238"/>
          <p14:tracePt t="154432" x="7743825" y="2020888"/>
          <p14:tracePt t="154434" x="7743825" y="2016125"/>
          <p14:tracePt t="154435" x="7739063" y="2009775"/>
          <p14:tracePt t="154436" x="7739063" y="2003425"/>
          <p14:tracePt t="154439" x="7732713" y="1992313"/>
          <p14:tracePt t="154440" x="7726363" y="1985963"/>
          <p14:tracePt t="154441" x="7726363" y="1979613"/>
          <p14:tracePt t="154443" x="7720013" y="1979613"/>
          <p14:tracePt t="154444" x="7720013" y="1973263"/>
          <p14:tracePt t="154445" x="7720013" y="1966913"/>
          <p14:tracePt t="154446" x="7715250" y="1962150"/>
          <p14:tracePt t="154448" x="7708900" y="1955800"/>
          <p14:tracePt t="154449" x="7708900" y="1949450"/>
          <p14:tracePt t="154449" x="7702550" y="1943100"/>
          <p14:tracePt t="154453" x="7696200" y="1938338"/>
          <p14:tracePt t="154454" x="7696200" y="1931988"/>
          <p14:tracePt t="154457" x="7691438" y="1925638"/>
          <p14:tracePt t="154457" x="7685088" y="1919288"/>
          <p14:tracePt t="154459" x="7678738" y="1914525"/>
          <p14:tracePt t="154460" x="7678738" y="1908175"/>
          <p14:tracePt t="154461" x="7672388" y="1908175"/>
          <p14:tracePt t="154462" x="7672388" y="1901825"/>
          <p14:tracePt t="154463" x="7667625" y="1895475"/>
          <p14:tracePt t="154463" x="7661275" y="1895475"/>
          <p14:tracePt t="154465" x="7661275" y="1890713"/>
          <p14:tracePt t="154467" x="7654925" y="1884363"/>
          <p14:tracePt t="154468" x="7648575" y="1884363"/>
          <p14:tracePt t="154468" x="7648575" y="1878013"/>
          <p14:tracePt t="154470" x="7642225" y="1878013"/>
          <p14:tracePt t="154471" x="7637463" y="1871663"/>
          <p14:tracePt t="154473" x="7631113" y="1865313"/>
          <p14:tracePt t="154474" x="7631113" y="1860550"/>
          <p14:tracePt t="154475" x="7624763" y="1860550"/>
          <p14:tracePt t="154476" x="7618413" y="1860550"/>
          <p14:tracePt t="154476" x="7613650" y="1854200"/>
          <p14:tracePt t="154478" x="7607300" y="1847850"/>
          <p14:tracePt t="154480" x="7600950" y="1841500"/>
          <p14:tracePt t="154482" x="7594600" y="1841500"/>
          <p14:tracePt t="154484" x="7583488" y="1830388"/>
          <p14:tracePt t="154486" x="7570788" y="1824038"/>
          <p14:tracePt t="154491" x="7553325" y="1812925"/>
          <p14:tracePt t="154491" x="7546975" y="1806575"/>
          <p14:tracePt t="154492" x="7540625" y="1806575"/>
          <p14:tracePt t="154493" x="7535863" y="1800225"/>
          <p14:tracePt t="154494" x="7529513" y="1800225"/>
          <p14:tracePt t="154495" x="7529513" y="1793875"/>
          <p14:tracePt t="154496" x="7516813" y="1793875"/>
          <p14:tracePt t="154498" x="7516813" y="1787525"/>
          <p14:tracePt t="154498" x="7512050" y="1787525"/>
          <p14:tracePt t="154499" x="7505700" y="1782763"/>
          <p14:tracePt t="154500" x="7499350" y="1782763"/>
          <p14:tracePt t="154503" x="7486650" y="1776413"/>
          <p14:tracePt t="154507" x="7469188" y="1763713"/>
          <p14:tracePt t="154507" x="7462838" y="1763713"/>
          <p14:tracePt t="154508" x="7458075" y="1763713"/>
          <p14:tracePt t="154509" x="7451725" y="1758950"/>
          <p14:tracePt t="154510" x="7445375" y="1758950"/>
          <p14:tracePt t="154511" x="7439025" y="1752600"/>
          <p14:tracePt t="154513" x="7434263" y="1752600"/>
          <p14:tracePt t="154513" x="7427913" y="1752600"/>
          <p14:tracePt t="154514" x="7421563" y="1746250"/>
          <p14:tracePt t="154515" x="7415213" y="1746250"/>
          <p14:tracePt t="154516" x="7410450" y="1746250"/>
          <p14:tracePt t="154517" x="7404100" y="1739900"/>
          <p14:tracePt t="154519" x="7397750" y="1739900"/>
          <p14:tracePt t="154520" x="7391400" y="1739900"/>
          <p14:tracePt t="154521" x="7385050" y="1735138"/>
          <p14:tracePt t="154523" x="7367588" y="1728788"/>
          <p14:tracePt t="154523" x="7361238" y="1728788"/>
          <p14:tracePt t="154524" x="7356475" y="1728788"/>
          <p14:tracePt t="154525" x="7350125" y="1728788"/>
          <p14:tracePt t="154526" x="7343775" y="1722438"/>
          <p14:tracePt t="154527" x="7337425" y="1722438"/>
          <p14:tracePt t="154528" x="7332663" y="1722438"/>
          <p14:tracePt t="154529" x="7326313" y="1716088"/>
          <p14:tracePt t="154530" x="7313613" y="1716088"/>
          <p14:tracePt t="154531" x="7307263" y="1716088"/>
          <p14:tracePt t="154532" x="7302500" y="1709738"/>
          <p14:tracePt t="154533" x="7296150" y="1709738"/>
          <p14:tracePt t="154534" x="7289800" y="1709738"/>
          <p14:tracePt t="154537" x="7278688" y="1704975"/>
          <p14:tracePt t="154538" x="7265988" y="1704975"/>
          <p14:tracePt t="154539" x="7259638" y="1704975"/>
          <p14:tracePt t="154540" x="7254875" y="1698625"/>
          <p14:tracePt t="154540" x="7248525" y="1698625"/>
          <p14:tracePt t="154541" x="7242175" y="1698625"/>
          <p14:tracePt t="154542" x="7231063" y="1698625"/>
          <p14:tracePt t="154543" x="7224713" y="1692275"/>
          <p14:tracePt t="154544" x="7218363" y="1692275"/>
          <p14:tracePt t="154545" x="7212013" y="1692275"/>
          <p14:tracePt t="154546" x="7205663" y="1692275"/>
          <p14:tracePt t="154547" x="7188200" y="1685925"/>
          <p14:tracePt t="154548" x="7181850" y="1685925"/>
          <p14:tracePt t="154549" x="7177088" y="1685925"/>
          <p14:tracePt t="154551" x="7170738" y="1685925"/>
          <p14:tracePt t="154551" x="7164388" y="1681163"/>
          <p14:tracePt t="154553" x="7153275" y="1681163"/>
          <p14:tracePt t="154554" x="7146925" y="1681163"/>
          <p14:tracePt t="154555" x="7140575" y="1681163"/>
          <p14:tracePt t="154556" x="7134225" y="1681163"/>
          <p14:tracePt t="154556" x="7127875" y="1674813"/>
          <p14:tracePt t="154557" x="7123113" y="1674813"/>
          <p14:tracePt t="154558" x="7116763" y="1674813"/>
          <p14:tracePt t="154559" x="7110413" y="1674813"/>
          <p14:tracePt t="154560" x="7104063" y="1674813"/>
          <p14:tracePt t="154561" x="7099300" y="1674813"/>
          <p14:tracePt t="154562" x="7092950" y="1668463"/>
          <p14:tracePt t="154563" x="7080250" y="1668463"/>
          <p14:tracePt t="154564" x="7075488" y="1668463"/>
          <p14:tracePt t="154565" x="7069138" y="1668463"/>
          <p14:tracePt t="154566" x="7062788" y="1668463"/>
          <p14:tracePt t="154567" x="7056438" y="1668463"/>
          <p14:tracePt t="154569" x="7050088" y="1668463"/>
          <p14:tracePt t="154570" x="7045325" y="1668463"/>
          <p14:tracePt t="154571" x="7038975" y="1662113"/>
          <p14:tracePt t="154572" x="7032625" y="1662113"/>
          <p14:tracePt t="154573" x="7026275" y="1662113"/>
          <p14:tracePt t="154573" x="7021513" y="1662113"/>
          <p14:tracePt t="154574" x="7008813" y="1662113"/>
          <p14:tracePt t="154576" x="7002463" y="1662113"/>
          <p14:tracePt t="154578" x="6991350" y="1662113"/>
          <p14:tracePt t="154580" x="6978650" y="1662113"/>
          <p14:tracePt t="154581" x="6973888" y="1662113"/>
          <p14:tracePt t="154583" x="6961188" y="1662113"/>
          <p14:tracePt t="154585" x="6954838" y="1662113"/>
          <p14:tracePt t="154587" x="6943725" y="1662113"/>
          <p14:tracePt t="154588" x="6937375" y="1662113"/>
          <p14:tracePt t="154590" x="6931025" y="1662113"/>
          <p14:tracePt t="154591" x="6924675" y="1662113"/>
          <p14:tracePt t="154592" x="6919913" y="1662113"/>
          <p14:tracePt t="154594" x="6913563" y="1662113"/>
          <p14:tracePt t="154595" x="6907213" y="1662113"/>
          <p14:tracePt t="154596" x="6900863" y="1662113"/>
          <p14:tracePt t="154599" x="6889750" y="1662113"/>
          <p14:tracePt t="154601" x="6883400" y="1662113"/>
          <p14:tracePt t="154604" x="6870700" y="1662113"/>
          <p14:tracePt t="154606" x="6865938" y="1662113"/>
          <p14:tracePt t="154608" x="6859588" y="1668463"/>
          <p14:tracePt t="154610" x="6853238" y="1668463"/>
          <p14:tracePt t="154612" x="6846888" y="1668463"/>
          <p14:tracePt t="154615" x="6842125" y="1674813"/>
          <p14:tracePt t="154617" x="6835775" y="1674813"/>
          <p14:tracePt t="154620" x="6829425" y="1674813"/>
          <p14:tracePt t="154624" x="6823075" y="1674813"/>
          <p14:tracePt t="154625" x="6823075" y="1681163"/>
          <p14:tracePt t="154626" x="6818313" y="1681163"/>
          <p14:tracePt t="154629" x="6811963" y="1681163"/>
          <p14:tracePt t="154631" x="6811963" y="1685925"/>
          <p14:tracePt t="154632" x="6805613" y="1685925"/>
          <p14:tracePt t="154637" x="6799263" y="1685925"/>
          <p14:tracePt t="154639" x="6799263" y="1692275"/>
          <p14:tracePt t="154640" x="6794500" y="1692275"/>
          <p14:tracePt t="154643" x="6788150" y="1692275"/>
          <p14:tracePt t="154648" x="6781800" y="1698625"/>
          <p14:tracePt t="154651" x="6775450" y="1698625"/>
          <p14:tracePt t="154654" x="6769100" y="1698625"/>
          <p14:tracePt t="154656" x="6769100" y="1704975"/>
          <p14:tracePt t="154658" x="6764338" y="1704975"/>
          <p14:tracePt t="154662" x="6757988" y="1704975"/>
          <p14:tracePt t="154663" x="6757988" y="1709738"/>
          <p14:tracePt t="154665" x="6751638" y="1709738"/>
          <p14:tracePt t="154668" x="6745288" y="1709738"/>
          <p14:tracePt t="154671" x="6740525" y="1716088"/>
          <p14:tracePt t="154674" x="6734175" y="1716088"/>
          <p14:tracePt t="154676" x="6734175" y="1722438"/>
          <p14:tracePt t="154678" x="6727825" y="1722438"/>
          <p14:tracePt t="154682" x="6721475" y="1722438"/>
          <p14:tracePt t="154687" x="6716713" y="1728788"/>
          <p14:tracePt t="154690" x="6710363" y="1728788"/>
          <p14:tracePt t="154697" x="6704013" y="1728788"/>
          <p14:tracePt t="155413" x="6710363" y="1728788"/>
          <p14:tracePt t="155439" x="6716713" y="1728788"/>
          <p14:tracePt t="155452" x="6721475" y="1728788"/>
          <p14:tracePt t="155461" x="6727825" y="1728788"/>
          <p14:tracePt t="155469" x="6734175" y="1728788"/>
          <p14:tracePt t="155475" x="6740525" y="1728788"/>
          <p14:tracePt t="155481" x="6745288" y="1728788"/>
          <p14:tracePt t="155486" x="6751638" y="1728788"/>
          <p14:tracePt t="155493" x="6757988" y="1728788"/>
          <p14:tracePt t="155499" x="6764338" y="1728788"/>
          <p14:tracePt t="155506" x="6769100" y="1728788"/>
          <p14:tracePt t="155513" x="6775450" y="1728788"/>
          <p14:tracePt t="155520" x="6781800" y="1728788"/>
          <p14:tracePt t="155526" x="6788150" y="1728788"/>
          <p14:tracePt t="155528" x="6788150" y="1735138"/>
          <p14:tracePt t="155535" x="6794500" y="1735138"/>
          <p14:tracePt t="155543" x="6799263" y="1735138"/>
          <p14:tracePt t="155555" x="6805613" y="1735138"/>
          <p14:tracePt t="155565" x="6811963" y="1735138"/>
          <p14:tracePt t="155583" x="6818313" y="1735138"/>
          <p14:tracePt t="155600" x="6823075" y="1735138"/>
          <p14:tracePt t="155615" x="6829425" y="1735138"/>
          <p14:tracePt t="155633" x="6835775" y="1735138"/>
          <p14:tracePt t="155656" x="6842125" y="1735138"/>
          <p14:tracePt t="155676" x="6846888" y="1735138"/>
          <p14:tracePt t="155705" x="6853238" y="1735138"/>
          <p14:tracePt t="155738" x="6853238" y="1739900"/>
          <p14:tracePt t="155742" x="6859588" y="1739900"/>
          <p14:tracePt t="155758" x="6865938" y="1739900"/>
          <p14:tracePt t="155767" x="6870700" y="1746250"/>
          <p14:tracePt t="155775" x="6877050" y="1746250"/>
          <p14:tracePt t="155787" x="6883400" y="1752600"/>
          <p14:tracePt t="155793" x="6889750" y="1752600"/>
          <p14:tracePt t="155801" x="6896100" y="1752600"/>
          <p14:tracePt t="155804" x="6896100" y="1758950"/>
          <p14:tracePt t="155810" x="6900863" y="1758950"/>
          <p14:tracePt t="155820" x="6907213" y="1758950"/>
          <p14:tracePt t="155829" x="6913563" y="1758950"/>
          <p14:tracePt t="155836" x="6919913" y="1758950"/>
          <p14:tracePt t="155844" x="6924675" y="1758950"/>
          <p14:tracePt t="155851" x="6931025" y="1758950"/>
          <p14:tracePt t="155856" x="6931025" y="1752600"/>
          <p14:tracePt t="155857" x="6937375" y="1752600"/>
          <p14:tracePt t="155865" x="6943725" y="1752600"/>
          <p14:tracePt t="155875" x="6948488" y="1752600"/>
          <p14:tracePt t="155885" x="6954838" y="1752600"/>
          <p14:tracePt t="155900" x="6961188" y="1752600"/>
          <p14:tracePt t="155918" x="6967538" y="1752600"/>
          <p14:tracePt t="155931" x="6973888" y="1752600"/>
          <p14:tracePt t="155948" x="6978650" y="1752600"/>
          <p14:tracePt t="155961" x="6985000" y="1752600"/>
          <p14:tracePt t="155972" x="6991350" y="1752600"/>
          <p14:tracePt t="155983" x="6997700" y="1752600"/>
          <p14:tracePt t="155994" x="7002463" y="1752600"/>
          <p14:tracePt t="156005" x="7008813" y="1752600"/>
          <p14:tracePt t="156022" x="7015163" y="1752600"/>
          <p14:tracePt t="156061" x="7021513" y="1752600"/>
          <p14:tracePt t="156175" x="7021513" y="1758950"/>
          <p14:tracePt t="156207" x="7021513" y="1763713"/>
          <p14:tracePt t="157067" x="7021513" y="1770063"/>
          <p14:tracePt t="157086" x="7021513" y="1776413"/>
          <p14:tracePt t="157088" x="7015163" y="1776413"/>
          <p14:tracePt t="157109" x="7008813" y="1776413"/>
          <p14:tracePt t="157135" x="7008813" y="1782763"/>
          <p14:tracePt t="158214" x="7008813" y="1776413"/>
          <p14:tracePt t="158217" x="7015163" y="1770063"/>
          <p14:tracePt t="158223" x="7021513" y="1752600"/>
          <p14:tracePt t="158225" x="7021513" y="1746250"/>
          <p14:tracePt t="158226" x="7021513" y="1739900"/>
          <p14:tracePt t="158228" x="7021513" y="1735138"/>
          <p14:tracePt t="158230" x="7021513" y="1728788"/>
          <p14:tracePt t="158230" x="7021513" y="1722438"/>
          <p14:tracePt t="158233" x="7021513" y="1716088"/>
          <p14:tracePt t="158233" x="7021513" y="1709738"/>
          <p14:tracePt t="158236" x="7021513" y="1704975"/>
          <p14:tracePt t="158237" x="7021513" y="1698625"/>
          <p14:tracePt t="158239" x="7021513" y="1692275"/>
          <p14:tracePt t="158239" x="7021513" y="1685925"/>
          <p14:tracePt t="158242" x="7021513" y="1681163"/>
          <p14:tracePt t="158243" x="7021513" y="1674813"/>
          <p14:tracePt t="158245" x="7021513" y="1668463"/>
          <p14:tracePt t="158247" x="7021513" y="1662113"/>
          <p14:tracePt t="158248" x="7021513" y="1657350"/>
          <p14:tracePt t="158249" x="7015163" y="1651000"/>
          <p14:tracePt t="158251" x="7015163" y="1644650"/>
          <p14:tracePt t="158252" x="7015163" y="1638300"/>
          <p14:tracePt t="158254" x="7015163" y="1633538"/>
          <p14:tracePt t="158255" x="7008813" y="1633538"/>
          <p14:tracePt t="158256" x="7008813" y="1627188"/>
          <p14:tracePt t="158258" x="7008813" y="1620838"/>
          <p14:tracePt t="158259" x="7008813" y="1614488"/>
          <p14:tracePt t="158261" x="7002463" y="1608138"/>
          <p14:tracePt t="158262" x="7002463" y="1603375"/>
          <p14:tracePt t="158265" x="7002463" y="1597025"/>
          <p14:tracePt t="158267" x="7002463" y="1590675"/>
          <p14:tracePt t="158269" x="7002463" y="1584325"/>
          <p14:tracePt t="158271" x="6997700" y="1584325"/>
          <p14:tracePt t="158273" x="6997700" y="1579563"/>
          <p14:tracePt t="158277" x="6997700" y="1573213"/>
          <p14:tracePt t="158290" x="6991350" y="1573213"/>
          <p14:tracePt t="158321" x="6985000" y="1573213"/>
          <p14:tracePt t="158325" x="6978650" y="1573213"/>
          <p14:tracePt t="158329" x="6973888" y="1579563"/>
          <p14:tracePt t="158333" x="6967538" y="1579563"/>
          <p14:tracePt t="158334" x="6961188" y="1584325"/>
          <p14:tracePt t="158336" x="6954838" y="1590675"/>
          <p14:tracePt t="158338" x="6948488" y="1590675"/>
          <p14:tracePt t="158339" x="6948488" y="1597025"/>
          <p14:tracePt t="158340" x="6943725" y="1597025"/>
          <p14:tracePt t="158342" x="6937375" y="1603375"/>
          <p14:tracePt t="158344" x="6931025" y="1608138"/>
          <p14:tracePt t="158345" x="6924675" y="1608138"/>
          <p14:tracePt t="158346" x="6924675" y="1614488"/>
          <p14:tracePt t="158347" x="6919913" y="1614488"/>
          <p14:tracePt t="158348" x="6913563" y="1614488"/>
          <p14:tracePt t="158349" x="6913563" y="1620838"/>
          <p14:tracePt t="158349" x="6907213" y="1627188"/>
          <p14:tracePt t="158351" x="6900863" y="1627188"/>
          <p14:tracePt t="158353" x="6889750" y="1627188"/>
          <p14:tracePt t="158355" x="6889750" y="1638300"/>
          <p14:tracePt t="158356" x="6883400" y="1638300"/>
          <p14:tracePt t="158359" x="6865938" y="1651000"/>
          <p14:tracePt t="158360" x="6859588" y="1657350"/>
          <p14:tracePt t="158363" x="6842125" y="1662113"/>
          <p14:tracePt t="158364" x="6835775" y="1668463"/>
          <p14:tracePt t="158366" x="6829425" y="1674813"/>
          <p14:tracePt t="158369" x="6818313" y="1681163"/>
          <p14:tracePt t="158370" x="6811963" y="1681163"/>
          <p14:tracePt t="158371" x="6811963" y="1685925"/>
          <p14:tracePt t="158372" x="6799263" y="1685925"/>
          <p14:tracePt t="158374" x="6794500" y="1692275"/>
          <p14:tracePt t="158375" x="6788150" y="1692275"/>
          <p14:tracePt t="158375" x="6781800" y="1698625"/>
          <p14:tracePt t="158376" x="6775450" y="1698625"/>
          <p14:tracePt t="158377" x="6769100" y="1704975"/>
          <p14:tracePt t="158380" x="6764338" y="1704975"/>
          <p14:tracePt t="158380" x="6757988" y="1709738"/>
          <p14:tracePt t="158381" x="6751638" y="1709738"/>
          <p14:tracePt t="158383" x="6751638" y="1716088"/>
          <p14:tracePt t="158383" x="6745288" y="1716088"/>
          <p14:tracePt t="158385" x="6740525" y="1716088"/>
          <p14:tracePt t="158385" x="6740525" y="1722438"/>
          <p14:tracePt t="158388" x="6727825" y="1722438"/>
          <p14:tracePt t="158389" x="6721475" y="1728788"/>
          <p14:tracePt t="158390" x="6716713" y="1728788"/>
          <p14:tracePt t="158391" x="6716713" y="1735138"/>
          <p14:tracePt t="158392" x="6710363" y="1735138"/>
          <p14:tracePt t="158393" x="6704013" y="1735138"/>
          <p14:tracePt t="158395" x="6697663" y="1735138"/>
          <p14:tracePt t="158397" x="6697663" y="1739900"/>
          <p14:tracePt t="158398" x="6691313" y="1739900"/>
          <p14:tracePt t="158399" x="6686550" y="1746250"/>
          <p14:tracePt t="158403" x="6680200" y="1746250"/>
          <p14:tracePt t="158406" x="6673850" y="1746250"/>
          <p14:tracePt t="158409" x="6667500" y="1752600"/>
          <p14:tracePt t="158415" x="6662738" y="1752600"/>
          <p14:tracePt t="158458" x="6667500" y="1752600"/>
          <p14:tracePt t="158464" x="6667500" y="1746250"/>
          <p14:tracePt t="158466" x="6673850" y="1746250"/>
          <p14:tracePt t="158469" x="6680200" y="1739900"/>
          <p14:tracePt t="158473" x="6686550" y="1735138"/>
          <p14:tracePt t="158476" x="6691313" y="1728788"/>
          <p14:tracePt t="158479" x="6697663" y="1722438"/>
          <p14:tracePt t="158481" x="6704013" y="1722438"/>
          <p14:tracePt t="158483" x="6704013" y="1716088"/>
          <p14:tracePt t="158484" x="6710363" y="1716088"/>
          <p14:tracePt t="158485" x="6710363" y="1709738"/>
          <p14:tracePt t="158488" x="6716713" y="1704975"/>
          <p14:tracePt t="158490" x="6721475" y="1704975"/>
          <p14:tracePt t="158491" x="6721475" y="1698625"/>
          <p14:tracePt t="158493" x="6727825" y="1698625"/>
          <p14:tracePt t="158494" x="6727825" y="1692275"/>
          <p14:tracePt t="158497" x="6734175" y="1692275"/>
          <p14:tracePt t="158498" x="6734175" y="1685925"/>
          <p14:tracePt t="158501" x="6740525" y="1681163"/>
          <p14:tracePt t="158504" x="6740525" y="1674813"/>
          <p14:tracePt t="158505" x="6745288" y="1674813"/>
          <p14:tracePt t="158508" x="6745288" y="1668463"/>
          <p14:tracePt t="158510" x="6751638" y="1668463"/>
          <p14:tracePt t="158511" x="6751638" y="1662113"/>
          <p14:tracePt t="158514" x="6751638" y="1657350"/>
          <p14:tracePt t="158516" x="6757988" y="1657350"/>
          <p14:tracePt t="158521" x="6757988" y="1651000"/>
          <p14:tracePt t="158524" x="6764338" y="1651000"/>
          <p14:tracePt t="158527" x="6764338" y="1644650"/>
          <p14:tracePt t="158672" x="6757988" y="1644650"/>
          <p14:tracePt t="158693" x="6751638" y="1644650"/>
          <p14:tracePt t="158779" x="6751638" y="1638300"/>
          <p14:tracePt t="158785" x="6757988" y="1638300"/>
          <p14:tracePt t="158795" x="6757988" y="1633538"/>
          <p14:tracePt t="158975" x="6764338" y="1633538"/>
          <p14:tracePt t="159015" x="6769100" y="1633538"/>
          <p14:tracePt t="159032" x="6775450" y="1633538"/>
          <p14:tracePt t="159242" x="6781800" y="1633538"/>
          <p14:tracePt t="159272" x="6788150" y="1633538"/>
          <p14:tracePt t="159295" x="6794500" y="1633538"/>
          <p14:tracePt t="159313" x="6794500" y="1638300"/>
          <p14:tracePt t="159321" x="6799263" y="1638300"/>
          <p14:tracePt t="159358" x="6805613" y="1638300"/>
          <p14:tracePt t="159855" x="6811963" y="1638300"/>
          <p14:tracePt t="160278" x="6818313" y="1638300"/>
          <p14:tracePt t="160348" x="6823075" y="1638300"/>
          <p14:tracePt t="160370" x="6829425" y="1638300"/>
          <p14:tracePt t="160379" x="6835775" y="1638300"/>
          <p14:tracePt t="160388" x="6842125" y="1638300"/>
          <p14:tracePt t="160394" x="6846888" y="1638300"/>
          <p14:tracePt t="160404" x="6853238" y="1638300"/>
          <p14:tracePt t="160414" x="6859588" y="1638300"/>
          <p14:tracePt t="160418" x="6859588" y="1633538"/>
          <p14:tracePt t="160424" x="6865938" y="1633538"/>
          <p14:tracePt t="160434" x="6870700" y="1633538"/>
          <p14:tracePt t="160439" x="6877050" y="1633538"/>
          <p14:tracePt t="160445" x="6883400" y="1633538"/>
          <p14:tracePt t="160450" x="6889750" y="1633538"/>
          <p14:tracePt t="160454" x="6896100" y="1633538"/>
          <p14:tracePt t="160459" x="6900863" y="1633538"/>
          <p14:tracePt t="160462" x="6907213" y="1633538"/>
          <p14:tracePt t="160468" x="6913563" y="1633538"/>
          <p14:tracePt t="160471" x="6919913" y="1633538"/>
          <p14:tracePt t="160476" x="6924675" y="1633538"/>
          <p14:tracePt t="160480" x="6931025" y="1627188"/>
          <p14:tracePt t="160485" x="6937375" y="1627188"/>
          <p14:tracePt t="160488" x="6943725" y="1627188"/>
          <p14:tracePt t="160492" x="6948488" y="1627188"/>
          <p14:tracePt t="160495" x="6954838" y="1620838"/>
          <p14:tracePt t="160498" x="6961188" y="1620838"/>
          <p14:tracePt t="160502" x="6967538" y="1620838"/>
          <p14:tracePt t="160504" x="6973888" y="1614488"/>
          <p14:tracePt t="160507" x="6978650" y="1614488"/>
          <p14:tracePt t="160509" x="6985000" y="1614488"/>
          <p14:tracePt t="160511" x="6991350" y="1614488"/>
          <p14:tracePt t="160513" x="6997700" y="1608138"/>
          <p14:tracePt t="160515" x="7002463" y="1608138"/>
          <p14:tracePt t="160517" x="7008813" y="1608138"/>
          <p14:tracePt t="160519" x="7015163" y="1608138"/>
          <p14:tracePt t="160522" x="7021513" y="1603375"/>
          <p14:tracePt t="160523" x="7026275" y="1603375"/>
          <p14:tracePt t="160524" x="7032625" y="1603375"/>
          <p14:tracePt t="160526" x="7038975" y="1603375"/>
          <p14:tracePt t="160527" x="7045325" y="1597025"/>
          <p14:tracePt t="160529" x="7050088" y="1597025"/>
          <p14:tracePt t="160531" x="7056438" y="1597025"/>
          <p14:tracePt t="160532" x="7062788" y="1597025"/>
          <p14:tracePt t="160535" x="7075488" y="1597025"/>
          <p14:tracePt t="160537" x="7086600" y="1590675"/>
          <p14:tracePt t="160539" x="7092950" y="1590675"/>
          <p14:tracePt t="160540" x="7099300" y="1590675"/>
          <p14:tracePt t="160541" x="7104063" y="1590675"/>
          <p14:tracePt t="160542" x="7110413" y="1590675"/>
          <p14:tracePt t="160542" x="7116763" y="1590675"/>
          <p14:tracePt t="160544" x="7123113" y="1584325"/>
          <p14:tracePt t="160546" x="7127875" y="1584325"/>
          <p14:tracePt t="160546" x="7134225" y="1584325"/>
          <p14:tracePt t="160548" x="7140575" y="1584325"/>
          <p14:tracePt t="160548" x="7146925" y="1584325"/>
          <p14:tracePt t="160549" x="7153275" y="1584325"/>
          <p14:tracePt t="160551" x="7158038" y="1584325"/>
          <p14:tracePt t="160552" x="7164388" y="1584325"/>
          <p14:tracePt t="160553" x="7170738" y="1584325"/>
          <p14:tracePt t="160553" x="7177088" y="1584325"/>
          <p14:tracePt t="160554" x="7181850" y="1584325"/>
          <p14:tracePt t="160556" x="7188200" y="1584325"/>
          <p14:tracePt t="160557" x="7194550" y="1579563"/>
          <p14:tracePt t="160557" x="7200900" y="1579563"/>
          <p14:tracePt t="160558" x="7205663" y="1579563"/>
          <p14:tracePt t="160560" x="7212013" y="1579563"/>
          <p14:tracePt t="160560" x="7224713" y="1579563"/>
          <p14:tracePt t="160562" x="7231063" y="1579563"/>
          <p14:tracePt t="160562" x="7235825" y="1579563"/>
          <p14:tracePt t="160563" x="7242175" y="1579563"/>
          <p14:tracePt t="160564" x="7254875" y="1579563"/>
          <p14:tracePt t="160565" x="7259638" y="1579563"/>
          <p14:tracePt t="160567" x="7265988" y="1579563"/>
          <p14:tracePt t="160568" x="7278688" y="1579563"/>
          <p14:tracePt t="160569" x="7283450" y="1579563"/>
          <p14:tracePt t="160570" x="7289800" y="1579563"/>
          <p14:tracePt t="160570" x="7302500" y="1579563"/>
          <p14:tracePt t="160572" x="7307263" y="1579563"/>
          <p14:tracePt t="160573" x="7319963" y="1579563"/>
          <p14:tracePt t="160574" x="7326313" y="1579563"/>
          <p14:tracePt t="160574" x="7332663" y="1579563"/>
          <p14:tracePt t="160575" x="7337425" y="1579563"/>
          <p14:tracePt t="160576" x="7350125" y="1579563"/>
          <p14:tracePt t="160578" x="7356475" y="1579563"/>
          <p14:tracePt t="160578" x="7367588" y="1579563"/>
          <p14:tracePt t="160579" x="7373938" y="1579563"/>
          <p14:tracePt t="160580" x="7385050" y="1579563"/>
          <p14:tracePt t="160581" x="7391400" y="1579563"/>
          <p14:tracePt t="160582" x="7404100" y="1579563"/>
          <p14:tracePt t="160585" x="7427913" y="1579563"/>
          <p14:tracePt t="160586" x="7439025" y="1579563"/>
          <p14:tracePt t="160587" x="7451725" y="1579563"/>
          <p14:tracePt t="160588" x="7462838" y="1573213"/>
          <p14:tracePt t="160588" x="7475538" y="1573213"/>
          <p14:tracePt t="160589" x="7486650" y="1573213"/>
          <p14:tracePt t="160590" x="7499350" y="1573213"/>
          <p14:tracePt t="160591" x="7512050" y="1573213"/>
          <p14:tracePt t="160592" x="7523163" y="1573213"/>
          <p14:tracePt t="160593" x="7535863" y="1573213"/>
          <p14:tracePt t="160594" x="7546975" y="1566863"/>
          <p14:tracePt t="160596" x="7559675" y="1566863"/>
          <p14:tracePt t="160597" x="7570788" y="1566863"/>
          <p14:tracePt t="160597" x="7589838" y="1566863"/>
          <p14:tracePt t="160598" x="7594600" y="1566863"/>
          <p14:tracePt t="160600" x="7613650" y="1560513"/>
          <p14:tracePt t="160601" x="7624763" y="1560513"/>
          <p14:tracePt t="160602" x="7648575" y="1560513"/>
          <p14:tracePt t="160604" x="7661275" y="1560513"/>
          <p14:tracePt t="160604" x="7672388" y="1560513"/>
          <p14:tracePt t="160604" x="7691438" y="1555750"/>
          <p14:tracePt t="160606" x="7696200" y="1555750"/>
          <p14:tracePt t="160606" x="7715250" y="1555750"/>
          <p14:tracePt t="160608" x="7726363" y="1555750"/>
          <p14:tracePt t="160608" x="7750175" y="1555750"/>
          <p14:tracePt t="160610" x="7756525" y="1555750"/>
          <p14:tracePt t="160610" x="7769225" y="1555750"/>
          <p14:tracePt t="160612" x="7786688" y="1555750"/>
          <p14:tracePt t="160612" x="7804150" y="1555750"/>
          <p14:tracePt t="160613" x="7816850" y="1555750"/>
          <p14:tracePt t="160614" x="7840663" y="1555750"/>
          <p14:tracePt t="160615" x="7858125" y="1555750"/>
          <p14:tracePt t="160617" x="7875588" y="1555750"/>
          <p14:tracePt t="160618" x="7894638" y="1549400"/>
          <p14:tracePt t="160619" x="7899400" y="1549400"/>
          <p14:tracePt t="160620" x="7912100" y="1549400"/>
          <p14:tracePt t="160621" x="7948613" y="1549400"/>
          <p14:tracePt t="160622" x="7966075" y="1549400"/>
          <p14:tracePt t="160624" x="7977188" y="1549400"/>
          <p14:tracePt t="160625" x="8001000" y="1549400"/>
          <p14:tracePt t="160625" x="8020050" y="1549400"/>
          <p14:tracePt t="160627" x="8037513" y="1549400"/>
          <p14:tracePt t="160627" x="8054975" y="1549400"/>
          <p14:tracePt t="160628" x="8074025" y="1549400"/>
          <p14:tracePt t="160630" x="8091488" y="1549400"/>
          <p14:tracePt t="160631" x="8104188" y="1549400"/>
          <p14:tracePt t="160631" x="8121650" y="1549400"/>
          <p14:tracePt t="160632" x="8151813" y="1549400"/>
          <p14:tracePt t="160635" x="8180388" y="1549400"/>
          <p14:tracePt t="160636" x="8199438" y="1549400"/>
          <p14:tracePt t="160637" x="8216900" y="1549400"/>
          <p14:tracePt t="160638" x="8234363" y="1549400"/>
          <p14:tracePt t="160639" x="8253413" y="1549400"/>
          <p14:tracePt t="160639" x="8270875" y="1555750"/>
          <p14:tracePt t="160641" x="8283575" y="1555750"/>
          <p14:tracePt t="160642" x="8294688" y="1555750"/>
          <p14:tracePt t="160643" x="8312150" y="1555750"/>
          <p14:tracePt t="160643" x="8331200" y="1555750"/>
          <p14:tracePt t="160645" x="8348663" y="1555750"/>
          <p14:tracePt t="160645" x="8361363" y="1560513"/>
          <p14:tracePt t="160646" x="8378825" y="1560513"/>
          <p14:tracePt t="160647" x="8396288" y="1560513"/>
          <p14:tracePt t="160648" x="8408988" y="1566863"/>
          <p14:tracePt t="160649" x="8426450" y="1566863"/>
          <p14:tracePt t="160651" x="8437563" y="1566863"/>
          <p14:tracePt t="160652" x="8456613" y="1573213"/>
          <p14:tracePt t="160653" x="8467725" y="1573213"/>
          <p14:tracePt t="160654" x="8486775" y="1573213"/>
          <p14:tracePt t="160654" x="8504238" y="1579563"/>
          <p14:tracePt t="160655" x="8528050" y="1584325"/>
          <p14:tracePt t="160657" x="8540750" y="1584325"/>
          <p14:tracePt t="160657" x="8558213" y="1584325"/>
          <p14:tracePt t="160659" x="8564563" y="1584325"/>
          <p14:tracePt t="160660" x="8582025" y="1590675"/>
          <p14:tracePt t="160661" x="8593138" y="1590675"/>
          <p14:tracePt t="160662" x="8612188" y="1597025"/>
          <p14:tracePt t="160662" x="8629650" y="1597025"/>
          <p14:tracePt t="160664" x="8642350" y="1597025"/>
          <p14:tracePt t="160664" x="8659813" y="1603375"/>
          <p14:tracePt t="160665" x="8677275" y="1603375"/>
          <p14:tracePt t="160667" x="8683625" y="1603375"/>
          <p14:tracePt t="160668" x="8713788" y="1608138"/>
          <p14:tracePt t="160672" x="8767763" y="1620838"/>
          <p14:tracePt t="160672" x="8785225" y="1620838"/>
          <p14:tracePt t="160673" x="8797925" y="1627188"/>
          <p14:tracePt t="160674" x="8815388" y="1627188"/>
          <p14:tracePt t="160675" x="8832850" y="1633538"/>
          <p14:tracePt t="160676" x="8845550" y="1633538"/>
          <p14:tracePt t="160677" x="8863013" y="1638300"/>
          <p14:tracePt t="160678" x="8874125" y="1638300"/>
          <p14:tracePt t="160679" x="8886825" y="1644650"/>
          <p14:tracePt t="160680" x="8904288" y="1644650"/>
          <p14:tracePt t="160681" x="8916988" y="1651000"/>
          <p14:tracePt t="160682" x="8923338" y="1651000"/>
          <p14:tracePt t="160685" x="8951913" y="1657350"/>
          <p14:tracePt t="160686" x="8964613" y="1657350"/>
          <p14:tracePt t="160689" x="9012238" y="1668463"/>
          <p14:tracePt t="160690" x="9024938" y="1674813"/>
          <p14:tracePt t="160692" x="9036050" y="1674813"/>
          <p14:tracePt t="160692" x="9048750" y="1681163"/>
          <p14:tracePt t="160694" x="9072563" y="1685925"/>
          <p14:tracePt t="160695" x="9083675" y="1685925"/>
          <p14:tracePt t="160696" x="9102725" y="1692275"/>
          <p14:tracePt t="160696" x="9107488" y="1692275"/>
          <p14:tracePt t="160697" x="9120188" y="1692275"/>
          <p14:tracePt t="160698" x="9131300" y="1698625"/>
          <p14:tracePt t="160700" x="9137650" y="1704975"/>
          <p14:tracePt t="163919" x="9126538" y="1327150"/>
          <p14:tracePt t="163921" x="9102725" y="1309688"/>
          <p14:tracePt t="163922" x="9096375" y="1303338"/>
          <p14:tracePt t="163924" x="9072563" y="1285875"/>
          <p14:tracePt t="163925" x="9053513" y="1279525"/>
          <p14:tracePt t="163925" x="9048750" y="1273175"/>
          <p14:tracePt t="163927" x="9036050" y="1262063"/>
          <p14:tracePt t="163928" x="9024938" y="1255713"/>
          <p14:tracePt t="163928" x="9012238" y="1249363"/>
          <p14:tracePt t="163930" x="9001125" y="1244600"/>
          <p14:tracePt t="163930" x="8988425" y="1238250"/>
          <p14:tracePt t="163932" x="8982075" y="1231900"/>
          <p14:tracePt t="163933" x="8977313" y="1225550"/>
          <p14:tracePt t="163934" x="8958263" y="1220788"/>
          <p14:tracePt t="163936" x="8940800" y="1201738"/>
          <p14:tracePt t="163937" x="8928100" y="1195388"/>
          <p14:tracePt t="163937" x="8910638" y="1190625"/>
          <p14:tracePt t="163939" x="8899525" y="1184275"/>
          <p14:tracePt t="163939" x="8886825" y="1171575"/>
          <p14:tracePt t="163940" x="8880475" y="1171575"/>
          <p14:tracePt t="163941" x="8869363" y="1166813"/>
          <p14:tracePt t="163942" x="8856663" y="1160463"/>
          <p14:tracePt t="163943" x="8845550" y="1154113"/>
          <p14:tracePt t="163944" x="8839200" y="1147763"/>
          <p14:tracePt t="163945" x="8832850" y="1143000"/>
          <p14:tracePt t="163946" x="8815388" y="1136650"/>
          <p14:tracePt t="163947" x="8809038" y="1130300"/>
          <p14:tracePt t="163948" x="8797925" y="1130300"/>
          <p14:tracePt t="163950" x="8785225" y="1123950"/>
          <p14:tracePt t="163950" x="8767763" y="1119188"/>
          <p14:tracePt t="163952" x="8755063" y="1112838"/>
          <p14:tracePt t="163954" x="8731250" y="1100138"/>
          <p14:tracePt t="163955" x="8720138" y="1100138"/>
          <p14:tracePt t="163955" x="8707438" y="1089025"/>
          <p14:tracePt t="163956" x="8701088" y="1089025"/>
          <p14:tracePt t="163957" x="8689975" y="1089025"/>
          <p14:tracePt t="163958" x="8677275" y="1082675"/>
          <p14:tracePt t="163959" x="8666163" y="1076325"/>
          <p14:tracePt t="163961" x="8659813" y="1076325"/>
          <p14:tracePt t="163961" x="8647113" y="1069975"/>
          <p14:tracePt t="163962" x="8636000" y="1069975"/>
          <p14:tracePt t="163963" x="8623300" y="1065213"/>
          <p14:tracePt t="163964" x="8612188" y="1058863"/>
          <p14:tracePt t="163967" x="8593138" y="1052513"/>
          <p14:tracePt t="163968" x="8582025" y="1052513"/>
          <p14:tracePt t="163970" x="8558213" y="1046163"/>
          <p14:tracePt t="163971" x="8545513" y="1046163"/>
          <p14:tracePt t="163971" x="8534400" y="1041400"/>
          <p14:tracePt t="163972" x="8528050" y="1041400"/>
          <p14:tracePt t="163973" x="8515350" y="1041400"/>
          <p14:tracePt t="163974" x="8504238" y="1041400"/>
          <p14:tracePt t="163975" x="8491538" y="1035050"/>
          <p14:tracePt t="163976" x="8480425" y="1035050"/>
          <p14:tracePt t="163977" x="8467725" y="1035050"/>
          <p14:tracePt t="163978" x="8462963" y="1035050"/>
          <p14:tracePt t="163979" x="8450263" y="1035050"/>
          <p14:tracePt t="163980" x="8437563" y="1028700"/>
          <p14:tracePt t="163981" x="8426450" y="1028700"/>
          <p14:tracePt t="163984" x="8402638" y="1028700"/>
          <p14:tracePt t="163985" x="8389938" y="1028700"/>
          <p14:tracePt t="163987" x="8355013" y="1028700"/>
          <p14:tracePt t="163988" x="8342313" y="1028700"/>
          <p14:tracePt t="163989" x="8331200" y="1028700"/>
          <p14:tracePt t="163990" x="8318500" y="1028700"/>
          <p14:tracePt t="163991" x="8294688" y="1028700"/>
          <p14:tracePt t="163992" x="8283575" y="1028700"/>
          <p14:tracePt t="163993" x="8270875" y="1028700"/>
          <p14:tracePt t="163994" x="8258175" y="1028700"/>
          <p14:tracePt t="163995" x="8247063" y="1028700"/>
          <p14:tracePt t="163996" x="8240713" y="1028700"/>
          <p14:tracePt t="163998" x="8229600" y="1028700"/>
          <p14:tracePt t="163999" x="8216900" y="1028700"/>
          <p14:tracePt t="164000" x="8205788" y="1035050"/>
          <p14:tracePt t="164001" x="8193088" y="1035050"/>
          <p14:tracePt t="164002" x="8175625" y="1035050"/>
          <p14:tracePt t="164003" x="8162925" y="1041400"/>
          <p14:tracePt t="164003" x="8139113" y="1046163"/>
          <p14:tracePt t="164004" x="8128000" y="1046163"/>
          <p14:tracePt t="164005" x="8115300" y="1052513"/>
          <p14:tracePt t="164007" x="8104188" y="1052513"/>
          <p14:tracePt t="164008" x="8085138" y="1052513"/>
          <p14:tracePt t="164009" x="8074025" y="1058863"/>
          <p14:tracePt t="164010" x="8061325" y="1058863"/>
          <p14:tracePt t="164010" x="8043863" y="1065213"/>
          <p14:tracePt t="164012" x="8037513" y="1065213"/>
          <p14:tracePt t="164012" x="8026400" y="1069975"/>
          <p14:tracePt t="164014" x="8013700" y="1069975"/>
          <p14:tracePt t="164014" x="7989888" y="1076325"/>
          <p14:tracePt t="164016" x="7977188" y="1076325"/>
          <p14:tracePt t="164017" x="7966075" y="1082675"/>
          <p14:tracePt t="164018" x="7953375" y="1082675"/>
          <p14:tracePt t="164020" x="7923213" y="1093788"/>
          <p14:tracePt t="164020" x="7912100" y="1093788"/>
          <p14:tracePt t="164021" x="7894638" y="1100138"/>
          <p14:tracePt t="164023" x="7888288" y="1100138"/>
          <p14:tracePt t="164023" x="7875588" y="1106488"/>
          <p14:tracePt t="164024" x="7858125" y="1106488"/>
          <p14:tracePt t="164025" x="7840663" y="1112838"/>
          <p14:tracePt t="164026" x="7827963" y="1119188"/>
          <p14:tracePt t="164027" x="7816850" y="1119188"/>
          <p14:tracePt t="164029" x="7797800" y="1123950"/>
          <p14:tracePt t="164029" x="7786688" y="1123950"/>
          <p14:tracePt t="164030" x="7773988" y="1130300"/>
          <p14:tracePt t="164031" x="7762875" y="1130300"/>
          <p14:tracePt t="164034" x="7739063" y="1136650"/>
          <p14:tracePt t="164035" x="7726363" y="1143000"/>
          <p14:tracePt t="164036" x="7715250" y="1147763"/>
          <p14:tracePt t="164038" x="7667625" y="1160463"/>
          <p14:tracePt t="164039" x="7654925" y="1166813"/>
          <p14:tracePt t="164040" x="7637463" y="1166813"/>
          <p14:tracePt t="164041" x="7631113" y="1171575"/>
          <p14:tracePt t="164042" x="7618413" y="1171575"/>
          <p14:tracePt t="164043" x="7607300" y="1177925"/>
          <p14:tracePt t="164044" x="7594600" y="1184275"/>
          <p14:tracePt t="164045" x="7583488" y="1184275"/>
          <p14:tracePt t="164046" x="7570788" y="1190625"/>
          <p14:tracePt t="164047" x="7559675" y="1195388"/>
          <p14:tracePt t="164049" x="7546975" y="1201738"/>
          <p14:tracePt t="164050" x="7535863" y="1201738"/>
          <p14:tracePt t="164051" x="7523163" y="1208088"/>
          <p14:tracePt t="164052" x="7512050" y="1214438"/>
          <p14:tracePt t="164054" x="7469188" y="1225550"/>
          <p14:tracePt t="164056" x="7458075" y="1231900"/>
          <p14:tracePt t="164056" x="7445375" y="1238250"/>
          <p14:tracePt t="164057" x="7434263" y="1244600"/>
          <p14:tracePt t="164058" x="7421563" y="1249363"/>
          <p14:tracePt t="164059" x="7404100" y="1255713"/>
          <p14:tracePt t="164060" x="7397750" y="1262063"/>
          <p14:tracePt t="164061" x="7380288" y="1268413"/>
          <p14:tracePt t="164062" x="7367588" y="1273175"/>
          <p14:tracePt t="164063" x="7361238" y="1273175"/>
          <p14:tracePt t="164064" x="7350125" y="1279525"/>
          <p14:tracePt t="164067" x="7332663" y="1292225"/>
          <p14:tracePt t="164068" x="7319963" y="1298575"/>
          <p14:tracePt t="164069" x="7307263" y="1303338"/>
          <p14:tracePt t="164070" x="7296150" y="1309688"/>
          <p14:tracePt t="164073" x="7265988" y="1327150"/>
          <p14:tracePt t="164073" x="7259638" y="1327150"/>
          <p14:tracePt t="164074" x="7248525" y="1333500"/>
          <p14:tracePt t="164075" x="7242175" y="1339850"/>
          <p14:tracePt t="164077" x="7231063" y="1346200"/>
          <p14:tracePt t="164077" x="7224713" y="1350963"/>
          <p14:tracePt t="164078" x="7212013" y="1357313"/>
          <p14:tracePt t="164079" x="7200900" y="1363663"/>
          <p14:tracePt t="164080" x="7194550" y="1370013"/>
          <p14:tracePt t="164081" x="7188200" y="1376363"/>
          <p14:tracePt t="164083" x="7181850" y="1381125"/>
          <p14:tracePt t="164084" x="7170738" y="1387475"/>
          <p14:tracePt t="164085" x="7164388" y="1393825"/>
          <p14:tracePt t="164086" x="7153275" y="1400175"/>
          <p14:tracePt t="164087" x="7140575" y="1404938"/>
          <p14:tracePt t="164090" x="7127875" y="1417638"/>
          <p14:tracePt t="164092" x="7099300" y="1441450"/>
          <p14:tracePt t="164093" x="7086600" y="1447800"/>
          <p14:tracePt t="164094" x="7080250" y="1452563"/>
          <p14:tracePt t="164095" x="7069138" y="1458913"/>
          <p14:tracePt t="164096" x="7062788" y="1465263"/>
          <p14:tracePt t="164097" x="7056438" y="1471613"/>
          <p14:tracePt t="164098" x="7050088" y="1482725"/>
          <p14:tracePt t="164100" x="7045325" y="1482725"/>
          <p14:tracePt t="164100" x="7032625" y="1495425"/>
          <p14:tracePt t="164101" x="7026275" y="1501775"/>
          <p14:tracePt t="164103" x="7021513" y="1506538"/>
          <p14:tracePt t="164104" x="7002463" y="1512888"/>
          <p14:tracePt t="164105" x="7002463" y="1519238"/>
          <p14:tracePt t="164107" x="6991350" y="1530350"/>
          <p14:tracePt t="164108" x="6985000" y="1536700"/>
          <p14:tracePt t="164108" x="6978650" y="1543050"/>
          <p14:tracePt t="164110" x="6973888" y="1549400"/>
          <p14:tracePt t="164110" x="6967538" y="1555750"/>
          <p14:tracePt t="164111" x="6961188" y="1560513"/>
          <p14:tracePt t="164112" x="6954838" y="1566863"/>
          <p14:tracePt t="164113" x="6948488" y="1579563"/>
          <p14:tracePt t="164114" x="6943725" y="1584325"/>
          <p14:tracePt t="164115" x="6937375" y="1590675"/>
          <p14:tracePt t="164117" x="6931025" y="1597025"/>
          <p14:tracePt t="164117" x="6924675" y="1603375"/>
          <p14:tracePt t="164118" x="6919913" y="1608138"/>
          <p14:tracePt t="164120" x="6913563" y="1614488"/>
          <p14:tracePt t="164121" x="6907213" y="1627188"/>
          <p14:tracePt t="164123" x="6896100" y="1638300"/>
          <p14:tracePt t="164124" x="6896100" y="1644650"/>
          <p14:tracePt t="164125" x="6889750" y="1651000"/>
          <p14:tracePt t="164127" x="6883400" y="1657350"/>
          <p14:tracePt t="164127" x="6877050" y="1662113"/>
          <p14:tracePt t="164128" x="6877050" y="1668463"/>
          <p14:tracePt t="164129" x="6870700" y="1674813"/>
          <p14:tracePt t="164130" x="6870700" y="1681163"/>
          <p14:tracePt t="164132" x="6865938" y="1685925"/>
          <p14:tracePt t="164133" x="6859588" y="1698625"/>
          <p14:tracePt t="164134" x="6853238" y="1704975"/>
          <p14:tracePt t="164135" x="6853238" y="1709738"/>
          <p14:tracePt t="164136" x="6853238" y="1716088"/>
          <p14:tracePt t="164139" x="6842125" y="1739900"/>
          <p14:tracePt t="164140" x="6842125" y="1746250"/>
          <p14:tracePt t="164140" x="6842125" y="1752600"/>
          <p14:tracePt t="164141" x="6842125" y="1758950"/>
          <p14:tracePt t="164142" x="6835775" y="1770063"/>
          <p14:tracePt t="164143" x="6835775" y="1776413"/>
          <p14:tracePt t="164144" x="6835775" y="1782763"/>
          <p14:tracePt t="164145" x="6835775" y="1787525"/>
          <p14:tracePt t="164146" x="6835775" y="1793875"/>
          <p14:tracePt t="164147" x="6829425" y="1800225"/>
          <p14:tracePt t="164148" x="6829425" y="1806575"/>
          <p14:tracePt t="164150" x="6829425" y="1812925"/>
          <p14:tracePt t="164151" x="6829425" y="1824038"/>
          <p14:tracePt t="164152" x="6829425" y="1830388"/>
          <p14:tracePt t="164153" x="6829425" y="1836738"/>
          <p14:tracePt t="164156" x="6823075" y="1865313"/>
          <p14:tracePt t="164156" x="6823075" y="1871663"/>
          <p14:tracePt t="164157" x="6823075" y="1878013"/>
          <p14:tracePt t="164158" x="6823075" y="1884363"/>
          <p14:tracePt t="164159" x="6823075" y="1895475"/>
          <p14:tracePt t="164161" x="6823075" y="1901825"/>
          <p14:tracePt t="164162" x="6823075" y="1908175"/>
          <p14:tracePt t="164163" x="6823075" y="1914525"/>
          <p14:tracePt t="164164" x="6823075" y="1925638"/>
          <p14:tracePt t="164167" x="6823075" y="1938338"/>
          <p14:tracePt t="164168" x="6823075" y="1943100"/>
          <p14:tracePt t="164169" x="6823075" y="1955800"/>
          <p14:tracePt t="164170" x="6823075" y="1962150"/>
          <p14:tracePt t="164170" x="6823075" y="1973263"/>
          <p14:tracePt t="164171" x="6829425" y="1979613"/>
          <p14:tracePt t="164172" x="6829425" y="1985963"/>
          <p14:tracePt t="164173" x="6829425" y="1992313"/>
          <p14:tracePt t="164174" x="6829425" y="1997075"/>
          <p14:tracePt t="164175" x="6829425" y="2003425"/>
          <p14:tracePt t="164177" x="6829425" y="2009775"/>
          <p14:tracePt t="164178" x="6835775" y="2020888"/>
          <p14:tracePt t="164178" x="6835775" y="2027238"/>
          <p14:tracePt t="164180" x="6835775" y="2033588"/>
          <p14:tracePt t="164182" x="6842125" y="2044700"/>
          <p14:tracePt t="164183" x="6842125" y="2051050"/>
          <p14:tracePt t="164184" x="6842125" y="2057400"/>
          <p14:tracePt t="164185" x="6842125" y="2063750"/>
          <p14:tracePt t="164186" x="6846888" y="2070100"/>
          <p14:tracePt t="164187" x="6846888" y="2074863"/>
          <p14:tracePt t="164187" x="6846888" y="2081213"/>
          <p14:tracePt t="164189" x="6846888" y="2087563"/>
          <p14:tracePt t="164189" x="6853238" y="2093913"/>
          <p14:tracePt t="164190" x="6853238" y="2098675"/>
          <p14:tracePt t="164192" x="6859588" y="2105025"/>
          <p14:tracePt t="164196" x="6865938" y="2128838"/>
          <p14:tracePt t="164196" x="6865938" y="2135188"/>
          <p14:tracePt t="164196" x="6870700" y="2147888"/>
          <p14:tracePt t="164198" x="6870700" y="2152650"/>
          <p14:tracePt t="164198" x="6877050" y="2159000"/>
          <p14:tracePt t="164200" x="6877050" y="2165350"/>
          <p14:tracePt t="164201" x="6877050" y="2171700"/>
          <p14:tracePt t="164202" x="6883400" y="2176463"/>
          <p14:tracePt t="164202" x="6889750" y="2182813"/>
          <p14:tracePt t="164204" x="6889750" y="2189163"/>
          <p14:tracePt t="164205" x="6896100" y="2195513"/>
          <p14:tracePt t="164206" x="6900863" y="2206625"/>
          <p14:tracePt t="164207" x="6900863" y="2212975"/>
          <p14:tracePt t="164208" x="6907213" y="2219325"/>
          <p14:tracePt t="164210" x="6907213" y="2224088"/>
          <p14:tracePt t="164210" x="6913563" y="2230438"/>
          <p14:tracePt t="164211" x="6919913" y="2236788"/>
          <p14:tracePt t="164212" x="6924675" y="2243138"/>
          <p14:tracePt t="164213" x="6924675" y="2249488"/>
          <p14:tracePt t="164214" x="6931025" y="2260600"/>
          <p14:tracePt t="164216" x="6937375" y="2266950"/>
          <p14:tracePt t="164217" x="6937375" y="2273300"/>
          <p14:tracePt t="164218" x="6943725" y="2278063"/>
          <p14:tracePt t="164219" x="6954838" y="2297113"/>
          <p14:tracePt t="164222" x="6967538" y="2308225"/>
          <p14:tracePt t="164222" x="6967538" y="2314575"/>
          <p14:tracePt t="164223" x="6973888" y="2320925"/>
          <p14:tracePt t="164224" x="6978650" y="2332038"/>
          <p14:tracePt t="164225" x="6985000" y="2338388"/>
          <p14:tracePt t="164226" x="6991350" y="2344738"/>
          <p14:tracePt t="164227" x="6997700" y="2351088"/>
          <p14:tracePt t="164228" x="7002463" y="2355850"/>
          <p14:tracePt t="164229" x="7008813" y="2368550"/>
          <p14:tracePt t="164230" x="7015163" y="2374900"/>
          <p14:tracePt t="164231" x="7021513" y="2379663"/>
          <p14:tracePt t="164233" x="7026275" y="2386013"/>
          <p14:tracePt t="164234" x="7032625" y="2398713"/>
          <p14:tracePt t="164235" x="7038975" y="2409825"/>
          <p14:tracePt t="164236" x="7045325" y="2416175"/>
          <p14:tracePt t="164236" x="7050088" y="2422525"/>
          <p14:tracePt t="164238" x="7056438" y="2428875"/>
          <p14:tracePt t="164239" x="7062788" y="2433638"/>
          <p14:tracePt t="164240" x="7075488" y="2452688"/>
          <p14:tracePt t="164241" x="7080250" y="2457450"/>
          <p14:tracePt t="164242" x="7086600" y="2463800"/>
          <p14:tracePt t="164243" x="7099300" y="2470150"/>
          <p14:tracePt t="164244" x="7099300" y="2476500"/>
          <p14:tracePt t="164245" x="7110413" y="2487613"/>
          <p14:tracePt t="164246" x="7116763" y="2493963"/>
          <p14:tracePt t="164247" x="7123113" y="2500313"/>
          <p14:tracePt t="164249" x="7127875" y="2506663"/>
          <p14:tracePt t="164250" x="7134225" y="2511425"/>
          <p14:tracePt t="164253" x="7153275" y="2530475"/>
          <p14:tracePt t="164254" x="7158038" y="2535238"/>
          <p14:tracePt t="164254" x="7170738" y="2547938"/>
          <p14:tracePt t="164256" x="7170738" y="2554288"/>
          <p14:tracePt t="164257" x="7181850" y="2559050"/>
          <p14:tracePt t="164257" x="7188200" y="2565400"/>
          <p14:tracePt t="164258" x="7194550" y="2565400"/>
          <p14:tracePt t="164259" x="7200900" y="2571750"/>
          <p14:tracePt t="164260" x="7205663" y="2578100"/>
          <p14:tracePt t="164262" x="7212013" y="2589213"/>
          <p14:tracePt t="164262" x="7218363" y="2589213"/>
          <p14:tracePt t="164264" x="7224713" y="2595563"/>
          <p14:tracePt t="164265" x="7231063" y="2601913"/>
          <p14:tracePt t="164267" x="7242175" y="2613025"/>
          <p14:tracePt t="164268" x="7248525" y="2619375"/>
          <p14:tracePt t="164269" x="7254875" y="2619375"/>
          <p14:tracePt t="164269" x="7259638" y="2625725"/>
          <p14:tracePt t="164270" x="7265988" y="2632075"/>
          <p14:tracePt t="164272" x="7272338" y="2636838"/>
          <p14:tracePt t="164273" x="7278688" y="2643188"/>
          <p14:tracePt t="164274" x="7283450" y="2643188"/>
          <p14:tracePt t="164276" x="7289800" y="2649538"/>
          <p14:tracePt t="164276" x="7296150" y="2655888"/>
          <p14:tracePt t="164277" x="7302500" y="2655888"/>
          <p14:tracePt t="164278" x="7307263" y="2662238"/>
          <p14:tracePt t="164279" x="7313613" y="2667000"/>
          <p14:tracePt t="164280" x="7319963" y="2667000"/>
          <p14:tracePt t="164282" x="7326313" y="2673350"/>
          <p14:tracePt t="164283" x="7332663" y="2679700"/>
          <p14:tracePt t="164284" x="7337425" y="2679700"/>
          <p14:tracePt t="164285" x="7343775" y="2686050"/>
          <p14:tracePt t="164286" x="7350125" y="2690813"/>
          <p14:tracePt t="164289" x="7361238" y="2697163"/>
          <p14:tracePt t="164290" x="7367588" y="2697163"/>
          <p14:tracePt t="164290" x="7373938" y="2697163"/>
          <p14:tracePt t="164291" x="7380288" y="2703513"/>
          <p14:tracePt t="164292" x="7385050" y="2703513"/>
          <p14:tracePt t="164293" x="7391400" y="2709863"/>
          <p14:tracePt t="164294" x="7397750" y="2709863"/>
          <p14:tracePt t="164295" x="7404100" y="2709863"/>
          <p14:tracePt t="164296" x="7410450" y="2714625"/>
          <p14:tracePt t="164298" x="7415213" y="2714625"/>
          <p14:tracePt t="164299" x="7421563" y="2714625"/>
          <p14:tracePt t="164300" x="7427913" y="2714625"/>
          <p14:tracePt t="164301" x="7434263" y="2720975"/>
          <p14:tracePt t="164302" x="7439025" y="2720975"/>
          <p14:tracePt t="164304" x="7451725" y="2720975"/>
          <p14:tracePt t="164305" x="7458075" y="2720975"/>
          <p14:tracePt t="164305" x="7469188" y="2720975"/>
          <p14:tracePt t="164306" x="7469188" y="2727325"/>
          <p14:tracePt t="164307" x="7481888" y="2727325"/>
          <p14:tracePt t="164309" x="7486650" y="2727325"/>
          <p14:tracePt t="164309" x="7493000" y="2727325"/>
          <p14:tracePt t="164310" x="7499350" y="2727325"/>
          <p14:tracePt t="164312" x="7512050" y="2727325"/>
          <p14:tracePt t="164312" x="7516813" y="2727325"/>
          <p14:tracePt t="164313" x="7523163" y="2727325"/>
          <p14:tracePt t="164314" x="7529513" y="2727325"/>
          <p14:tracePt t="164317" x="7546975" y="2727325"/>
          <p14:tracePt t="164318" x="7553325" y="2727325"/>
          <p14:tracePt t="164320" x="7564438" y="2727325"/>
          <p14:tracePt t="164321" x="7570788" y="2727325"/>
          <p14:tracePt t="164322" x="7577138" y="2727325"/>
          <p14:tracePt t="164322" x="7583488" y="2727325"/>
          <p14:tracePt t="164323" x="7589838" y="2727325"/>
          <p14:tracePt t="164324" x="7600950" y="2720975"/>
          <p14:tracePt t="164325" x="7607300" y="2720975"/>
          <p14:tracePt t="164326" x="7613650" y="2720975"/>
          <p14:tracePt t="164327" x="7624763" y="2720975"/>
          <p14:tracePt t="164328" x="7631113" y="2714625"/>
          <p14:tracePt t="164329" x="7637463" y="2714625"/>
          <p14:tracePt t="164330" x="7642225" y="2714625"/>
          <p14:tracePt t="164332" x="7648575" y="2714625"/>
          <p14:tracePt t="164333" x="7661275" y="2714625"/>
          <p14:tracePt t="164334" x="7667625" y="2709863"/>
          <p14:tracePt t="164336" x="7672388" y="2709863"/>
          <p14:tracePt t="164337" x="7685088" y="2709863"/>
          <p14:tracePt t="164337" x="7691438" y="2709863"/>
          <p14:tracePt t="164339" x="7696200" y="2703513"/>
          <p14:tracePt t="164341" x="7708900" y="2703513"/>
          <p14:tracePt t="164341" x="7720013" y="2697163"/>
          <p14:tracePt t="164343" x="7726363" y="2697163"/>
          <p14:tracePt t="164343" x="7732713" y="2697163"/>
          <p14:tracePt t="164345" x="7739063" y="2690813"/>
          <p14:tracePt t="164345" x="7743825" y="2690813"/>
          <p14:tracePt t="164347" x="7750175" y="2690813"/>
          <p14:tracePt t="164347" x="7756525" y="2686050"/>
          <p14:tracePt t="164349" x="7762875" y="2686050"/>
          <p14:tracePt t="164350" x="7773988" y="2686050"/>
          <p14:tracePt t="164351" x="7780338" y="2686050"/>
          <p14:tracePt t="164352" x="7786688" y="2679700"/>
          <p14:tracePt t="164353" x="7793038" y="2679700"/>
          <p14:tracePt t="164354" x="7797800" y="2673350"/>
          <p14:tracePt t="164355" x="7804150" y="2673350"/>
          <p14:tracePt t="164355" x="7810500" y="2673350"/>
          <p14:tracePt t="164356" x="7816850" y="2667000"/>
          <p14:tracePt t="164358" x="7827963" y="2667000"/>
          <p14:tracePt t="164360" x="7840663" y="2667000"/>
          <p14:tracePt t="164360" x="7847013" y="2662238"/>
          <p14:tracePt t="164361" x="7851775" y="2662238"/>
          <p14:tracePt t="164362" x="7858125" y="2655888"/>
          <p14:tracePt t="164364" x="7864475" y="2655888"/>
          <p14:tracePt t="164364" x="7870825" y="2655888"/>
          <p14:tracePt t="164367" x="7881938" y="2649538"/>
          <p14:tracePt t="164368" x="7888288" y="2649538"/>
          <p14:tracePt t="164370" x="7899400" y="2643188"/>
          <p14:tracePt t="164371" x="7905750" y="2636838"/>
          <p14:tracePt t="164371" x="7912100" y="2636838"/>
          <p14:tracePt t="164373" x="7918450" y="2632075"/>
          <p14:tracePt t="164374" x="7929563" y="2632075"/>
          <p14:tracePt t="164375" x="7929563" y="2625725"/>
          <p14:tracePt t="164377" x="7935913" y="2625725"/>
          <p14:tracePt t="164378" x="7942263" y="2619375"/>
          <p14:tracePt t="164378" x="7948613" y="2619375"/>
          <p14:tracePt t="164379" x="7953375" y="2619375"/>
          <p14:tracePt t="164381" x="7959725" y="2613025"/>
          <p14:tracePt t="164381" x="7966075" y="2613025"/>
          <p14:tracePt t="164383" x="7972425" y="2608263"/>
          <p14:tracePt t="164384" x="7977188" y="2608263"/>
          <p14:tracePt t="164386" x="7983538" y="2601913"/>
          <p14:tracePt t="164387" x="7996238" y="2595563"/>
          <p14:tracePt t="164387" x="8001000" y="2595563"/>
          <p14:tracePt t="164388" x="8007350" y="2589213"/>
          <p14:tracePt t="164390" x="8013700" y="2584450"/>
          <p14:tracePt t="164392" x="8020050" y="2584450"/>
          <p14:tracePt t="164393" x="8026400" y="2578100"/>
          <p14:tracePt t="164393" x="8031163" y="2578100"/>
          <p14:tracePt t="164395" x="8037513" y="2571750"/>
          <p14:tracePt t="164395" x="8043863" y="2571750"/>
          <p14:tracePt t="164397" x="8050213" y="2565400"/>
          <p14:tracePt t="164397" x="8050213" y="2559050"/>
          <p14:tracePt t="164399" x="8054975" y="2559050"/>
          <p14:tracePt t="164400" x="8061325" y="2554288"/>
          <p14:tracePt t="164402" x="8067675" y="2547938"/>
          <p14:tracePt t="164403" x="8074025" y="2541588"/>
          <p14:tracePt t="164404" x="8085138" y="2535238"/>
          <p14:tracePt t="164405" x="8085138" y="2530475"/>
          <p14:tracePt t="164407" x="8091488" y="2530475"/>
          <p14:tracePt t="164408" x="8097838" y="2524125"/>
          <p14:tracePt t="164410" x="8104188" y="2517775"/>
          <p14:tracePt t="164410" x="8108950" y="2511425"/>
          <p14:tracePt t="164412" x="8115300" y="2506663"/>
          <p14:tracePt t="164412" x="8115300" y="2500313"/>
          <p14:tracePt t="164413" x="8121650" y="2493963"/>
          <p14:tracePt t="164417" x="8132763" y="2481263"/>
          <p14:tracePt t="164418" x="8132763" y="2476500"/>
          <p14:tracePt t="164421" x="8139113" y="2463800"/>
          <p14:tracePt t="164421" x="8145463" y="2463800"/>
          <p14:tracePt t="164422" x="8145463" y="2457450"/>
          <p14:tracePt t="164423" x="8151813" y="2452688"/>
          <p14:tracePt t="164425" x="8151813" y="2446338"/>
          <p14:tracePt t="164426" x="8156575" y="2439988"/>
          <p14:tracePt t="164426" x="8156575" y="2433638"/>
          <p14:tracePt t="164428" x="8162925" y="2428875"/>
          <p14:tracePt t="164429" x="8162925" y="2422525"/>
          <p14:tracePt t="164431" x="8169275" y="2416175"/>
          <p14:tracePt t="164432" x="8169275" y="2409825"/>
          <p14:tracePt t="164434" x="8175625" y="2405063"/>
          <p14:tracePt t="164435" x="8175625" y="2398713"/>
          <p14:tracePt t="164436" x="8175625" y="2392363"/>
          <p14:tracePt t="164438" x="8175625" y="2386013"/>
          <p14:tracePt t="164439" x="8175625" y="2379663"/>
          <p14:tracePt t="164440" x="8180388" y="2379663"/>
          <p14:tracePt t="164441" x="8180388" y="2374900"/>
          <p14:tracePt t="164442" x="8180388" y="2368550"/>
          <p14:tracePt t="164444" x="8180388" y="2362200"/>
          <p14:tracePt t="164446" x="8180388" y="2355850"/>
          <p14:tracePt t="164447" x="8180388" y="2351088"/>
          <p14:tracePt t="164449" x="8180388" y="2344738"/>
          <p14:tracePt t="164450" x="8186738" y="2344738"/>
          <p14:tracePt t="164453" x="8186738" y="2338388"/>
          <p14:tracePt t="164455" x="8186738" y="2332038"/>
          <p14:tracePt t="164463" x="8186738" y="2327275"/>
          <p14:tracePt t="165110" x="8186738" y="2320925"/>
          <p14:tracePt t="165118" x="8186738" y="2314575"/>
          <p14:tracePt t="165121" x="8180388" y="2314575"/>
          <p14:tracePt t="165127" x="8180388" y="2308225"/>
          <p14:tracePt t="165134" x="8180388" y="2301875"/>
          <p14:tracePt t="165143" x="8180388" y="2297113"/>
          <p14:tracePt t="165154" x="8180388" y="2290763"/>
          <p14:tracePt t="165161" x="8175625" y="2290763"/>
          <p14:tracePt t="165167" x="8175625" y="2284413"/>
          <p14:tracePt t="165183" x="8175625" y="2278063"/>
          <p14:tracePt t="165187" x="8169275" y="2278063"/>
          <p14:tracePt t="165197" x="8169275" y="2273300"/>
          <p14:tracePt t="165290" x="8162925" y="2273300"/>
          <p14:tracePt t="165297" x="8156575" y="2273300"/>
          <p14:tracePt t="165301" x="8151813" y="2273300"/>
          <p14:tracePt t="165303" x="8151813" y="2266950"/>
          <p14:tracePt t="165305" x="8145463" y="2266950"/>
          <p14:tracePt t="165309" x="8139113" y="2266950"/>
          <p14:tracePt t="165313" x="8132763" y="2266950"/>
          <p14:tracePt t="165317" x="8128000" y="2266950"/>
          <p14:tracePt t="165321" x="8121650" y="2266950"/>
          <p14:tracePt t="165324" x="8115300" y="2266950"/>
          <p14:tracePt t="165330" x="8108950" y="2266950"/>
          <p14:tracePt t="165335" x="8104188" y="2266950"/>
          <p14:tracePt t="165341" x="8097838" y="2266950"/>
          <p14:tracePt t="165347" x="8091488" y="2266950"/>
          <p14:tracePt t="165352" x="8085138" y="2260600"/>
          <p14:tracePt t="165355" x="8078788" y="2260600"/>
          <p14:tracePt t="165359" x="8074025" y="2260600"/>
          <p14:tracePt t="165363" x="8061325" y="2254250"/>
          <p14:tracePt t="165365" x="8054975" y="2254250"/>
          <p14:tracePt t="165367" x="8050213" y="2254250"/>
          <p14:tracePt t="165369" x="8043863" y="2254250"/>
          <p14:tracePt t="165369" x="8037513" y="2249488"/>
          <p14:tracePt t="165372" x="8031163" y="2249488"/>
          <p14:tracePt t="165373" x="8026400" y="2249488"/>
          <p14:tracePt t="165374" x="8020050" y="2249488"/>
          <p14:tracePt t="165375" x="8013700" y="2243138"/>
          <p14:tracePt t="165376" x="8007350" y="2243138"/>
          <p14:tracePt t="165378" x="8001000" y="2236788"/>
          <p14:tracePt t="165379" x="7996238" y="2236788"/>
          <p14:tracePt t="165379" x="7989888" y="2236788"/>
          <p14:tracePt t="165380" x="7977188" y="2236788"/>
          <p14:tracePt t="165382" x="7977188" y="2230438"/>
          <p14:tracePt t="165383" x="7966075" y="2230438"/>
          <p14:tracePt t="165384" x="7959725" y="2224088"/>
          <p14:tracePt t="165385" x="7948613" y="2224088"/>
          <p14:tracePt t="165387" x="7935913" y="2219325"/>
          <p14:tracePt t="165388" x="7923213" y="2212975"/>
          <p14:tracePt t="165389" x="7918450" y="2212975"/>
          <p14:tracePt t="165389" x="7912100" y="2212975"/>
          <p14:tracePt t="165391" x="7899400" y="2206625"/>
          <p14:tracePt t="165391" x="7894638" y="2200275"/>
          <p14:tracePt t="165392" x="7888288" y="2200275"/>
          <p14:tracePt t="165394" x="7875588" y="2195513"/>
          <p14:tracePt t="165395" x="7870825" y="2195513"/>
          <p14:tracePt t="165395" x="7864475" y="2189163"/>
          <p14:tracePt t="165396" x="7851775" y="2189163"/>
          <p14:tracePt t="165397" x="7847013" y="2182813"/>
          <p14:tracePt t="165399" x="7821613" y="2171700"/>
          <p14:tracePt t="165401" x="7816850" y="2171700"/>
          <p14:tracePt t="165403" x="7786688" y="2152650"/>
          <p14:tracePt t="165404" x="7780338" y="2147888"/>
          <p14:tracePt t="165405" x="7769225" y="2147888"/>
          <p14:tracePt t="165406" x="7756525" y="2141538"/>
          <p14:tracePt t="165407" x="7750175" y="2135188"/>
          <p14:tracePt t="165408" x="7739063" y="2128838"/>
          <p14:tracePt t="165409" x="7720013" y="2117725"/>
          <p14:tracePt t="165410" x="7715250" y="2111375"/>
          <p14:tracePt t="165411" x="7708900" y="2105025"/>
          <p14:tracePt t="165412" x="7691438" y="2093913"/>
          <p14:tracePt t="165413" x="7678738" y="2087563"/>
          <p14:tracePt t="165414" x="7667625" y="2081213"/>
          <p14:tracePt t="165416" x="7654925" y="2074863"/>
          <p14:tracePt t="165417" x="7642225" y="2063750"/>
          <p14:tracePt t="165418" x="7637463" y="2057400"/>
          <p14:tracePt t="165419" x="7624763" y="2051050"/>
          <p14:tracePt t="165420" x="7613650" y="2039938"/>
          <p14:tracePt t="165420" x="7600950" y="2033588"/>
          <p14:tracePt t="165422" x="7589838" y="2027238"/>
          <p14:tracePt t="165423" x="7577138" y="2020888"/>
          <p14:tracePt t="165423" x="7564438" y="2009775"/>
          <p14:tracePt t="165424" x="7553325" y="2003425"/>
          <p14:tracePt t="165426" x="7540625" y="1992313"/>
          <p14:tracePt t="165426" x="7529513" y="1992313"/>
          <p14:tracePt t="165428" x="7512050" y="1979613"/>
          <p14:tracePt t="165428" x="7499350" y="1973263"/>
          <p14:tracePt t="165429" x="7486650" y="1966913"/>
          <p14:tracePt t="165430" x="7475538" y="1962150"/>
          <p14:tracePt t="165432" x="7458075" y="1949450"/>
          <p14:tracePt t="165434" x="7427913" y="1938338"/>
          <p14:tracePt t="165435" x="7410450" y="1931988"/>
          <p14:tracePt t="165436" x="7397750" y="1925638"/>
          <p14:tracePt t="165436" x="7391400" y="1919288"/>
          <p14:tracePt t="165440" x="7337425" y="1901825"/>
          <p14:tracePt t="165440" x="7313613" y="1890713"/>
          <p14:tracePt t="165441" x="7296150" y="1884363"/>
          <p14:tracePt t="165442" x="7283450" y="1878013"/>
          <p14:tracePt t="165443" x="7265988" y="1871663"/>
          <p14:tracePt t="165444" x="7254875" y="1865313"/>
          <p14:tracePt t="165445" x="7235825" y="1860550"/>
          <p14:tracePt t="165446" x="7218363" y="1854200"/>
          <p14:tracePt t="165447" x="7200900" y="1847850"/>
          <p14:tracePt t="165449" x="7158038" y="1836738"/>
          <p14:tracePt t="165451" x="7140575" y="1830388"/>
          <p14:tracePt t="165452" x="7116763" y="1824038"/>
          <p14:tracePt t="165452" x="7110413" y="1824038"/>
          <p14:tracePt t="165454" x="7092950" y="1817688"/>
          <p14:tracePt t="165455" x="7062788" y="1812925"/>
          <p14:tracePt t="165455" x="7045325" y="1806575"/>
          <p14:tracePt t="165456" x="7026275" y="1800225"/>
          <p14:tracePt t="165457" x="7008813" y="1793875"/>
          <p14:tracePt t="165458" x="6985000" y="1787525"/>
          <p14:tracePt t="165459" x="6967538" y="1787525"/>
          <p14:tracePt t="165460" x="6948488" y="1782763"/>
          <p14:tracePt t="165461" x="6931025" y="1776413"/>
          <p14:tracePt t="165462" x="6913563" y="1770063"/>
          <p14:tracePt t="165465" x="6896100" y="1770063"/>
          <p14:tracePt t="165467" x="6823075" y="1752600"/>
          <p14:tracePt t="165468" x="6799263" y="1746250"/>
          <p14:tracePt t="165469" x="6769100" y="1739900"/>
          <p14:tracePt t="165470" x="6764338" y="1735138"/>
          <p14:tracePt t="165470" x="6734175" y="1728788"/>
          <p14:tracePt t="165472" x="6716713" y="1728788"/>
          <p14:tracePt t="165473" x="6691313" y="1722438"/>
          <p14:tracePt t="165473" x="6662738" y="1716088"/>
          <p14:tracePt t="165474" x="6638925" y="1709738"/>
          <p14:tracePt t="165475" x="6613525" y="1704975"/>
          <p14:tracePt t="165476" x="6608763" y="1704975"/>
          <p14:tracePt t="165477" x="6584950" y="1698625"/>
          <p14:tracePt t="165478" x="6561138" y="1692275"/>
          <p14:tracePt t="165479" x="6530975" y="1685925"/>
          <p14:tracePt t="165480" x="6507163" y="1681163"/>
          <p14:tracePt t="165482" x="6477000" y="1674813"/>
          <p14:tracePt t="165483" x="6459538" y="1668463"/>
          <p14:tracePt t="165485" x="6423025" y="1662113"/>
          <p14:tracePt t="165486" x="6399213" y="1657350"/>
          <p14:tracePt t="165486" x="6375400" y="1651000"/>
          <p14:tracePt t="165488" x="6338888" y="1638300"/>
          <p14:tracePt t="165489" x="6315075" y="1633538"/>
          <p14:tracePt t="165489" x="6291263" y="1627188"/>
          <p14:tracePt t="165490" x="6267450" y="1620838"/>
          <p14:tracePt t="165491" x="6243638" y="1614488"/>
          <p14:tracePt t="165493" x="6213475" y="1608138"/>
          <p14:tracePt t="165493" x="6183313" y="1603375"/>
          <p14:tracePt t="165495" x="6159500" y="1597025"/>
          <p14:tracePt t="165495" x="6135688" y="1590675"/>
          <p14:tracePt t="165496" x="6118225" y="1584325"/>
          <p14:tracePt t="165498" x="6088063" y="1579563"/>
          <p14:tracePt t="165500" x="6051550" y="1566863"/>
          <p14:tracePt t="165501" x="6034088" y="1566863"/>
          <p14:tracePt t="165502" x="6003925" y="1555750"/>
          <p14:tracePt t="165502" x="5986463" y="1549400"/>
          <p14:tracePt t="165503" x="5962650" y="1549400"/>
          <p14:tracePt t="165505" x="5926138" y="1536700"/>
          <p14:tracePt t="165506" x="5902325" y="1530350"/>
          <p14:tracePt t="165506" x="5872163" y="1525588"/>
          <p14:tracePt t="165508" x="5854700" y="1519238"/>
          <p14:tracePt t="165509" x="5830888" y="1512888"/>
          <p14:tracePt t="165509" x="5818188" y="1512888"/>
          <p14:tracePt t="165511" x="5783263" y="1501775"/>
          <p14:tracePt t="165512" x="5765800" y="1501775"/>
          <p14:tracePt t="165512" x="5740400" y="1495425"/>
          <p14:tracePt t="165513" x="5722938" y="1489075"/>
          <p14:tracePt t="165514" x="5699125" y="1482725"/>
          <p14:tracePt t="165516" x="5675313" y="1477963"/>
          <p14:tracePt t="165517" x="5651500" y="1471613"/>
          <p14:tracePt t="165518" x="5634038" y="1471613"/>
          <p14:tracePt t="165519" x="5586413" y="1458913"/>
          <p14:tracePt t="165519" x="5561013" y="1452563"/>
          <p14:tracePt t="165521" x="5537200" y="1452563"/>
          <p14:tracePt t="165522" x="5513388" y="1447800"/>
          <p14:tracePt t="165523" x="5495925" y="1441450"/>
          <p14:tracePt t="165523" x="5472113" y="1435100"/>
          <p14:tracePt t="165524" x="5454650" y="1435100"/>
          <p14:tracePt t="165525" x="5430838" y="1428750"/>
          <p14:tracePt t="165526" x="5407025" y="1423988"/>
          <p14:tracePt t="165527" x="5381625" y="1417638"/>
          <p14:tracePt t="165528" x="5364163" y="1417638"/>
          <p14:tracePt t="165530" x="5340350" y="1411288"/>
          <p14:tracePt t="165530" x="5316538" y="1411288"/>
          <p14:tracePt t="165532" x="5299075" y="1404938"/>
          <p14:tracePt t="165533" x="5275263" y="1400175"/>
          <p14:tracePt t="165534" x="5251450" y="1393825"/>
          <p14:tracePt t="165535" x="5232400" y="1393825"/>
          <p14:tracePt t="165535" x="5208588" y="1387475"/>
          <p14:tracePt t="165538" x="5143500" y="1376363"/>
          <p14:tracePt t="165538" x="5137150" y="1376363"/>
          <p14:tracePt t="165539" x="5113338" y="1370013"/>
          <p14:tracePt t="165540" x="5089525" y="1370013"/>
          <p14:tracePt t="165541" x="5072063" y="1363663"/>
          <p14:tracePt t="165542" x="5046663" y="1363663"/>
          <p14:tracePt t="165543" x="5029200" y="1357313"/>
          <p14:tracePt t="165544" x="5005388" y="1357313"/>
          <p14:tracePt t="165545" x="4964113" y="1346200"/>
          <p14:tracePt t="165546" x="4945063" y="1346200"/>
          <p14:tracePt t="165547" x="4921250" y="1339850"/>
          <p14:tracePt t="165549" x="4897438" y="1339850"/>
          <p14:tracePt t="165551" x="4873625" y="1333500"/>
          <p14:tracePt t="165552" x="4849813" y="1333500"/>
          <p14:tracePt t="165553" x="4826000" y="1327150"/>
          <p14:tracePt t="165554" x="4802188" y="1322388"/>
          <p14:tracePt t="165555" x="4784725" y="1322388"/>
          <p14:tracePt t="165555" x="4765675" y="1316038"/>
          <p14:tracePt t="165556" x="4741863" y="1316038"/>
          <p14:tracePt t="165557" x="4724400" y="1316038"/>
          <p14:tracePt t="165558" x="4706938" y="1309688"/>
          <p14:tracePt t="165559" x="4670425" y="1303338"/>
          <p14:tracePt t="165561" x="4664075" y="1303338"/>
          <p14:tracePt t="165561" x="4646613" y="1303338"/>
          <p14:tracePt t="165563" x="4629150" y="1298575"/>
          <p14:tracePt t="165563" x="4592638" y="1298575"/>
          <p14:tracePt t="165564" x="4581525" y="1292225"/>
          <p14:tracePt t="165566" x="4557713" y="1292225"/>
          <p14:tracePt t="165567" x="4538663" y="1285875"/>
          <p14:tracePt t="165568" x="4508500" y="1285875"/>
          <p14:tracePt t="165570" x="4467225" y="1279525"/>
          <p14:tracePt t="165571" x="4449763" y="1279525"/>
          <p14:tracePt t="165571" x="4425950" y="1273175"/>
          <p14:tracePt t="165572" x="4406900" y="1273175"/>
          <p14:tracePt t="165573" x="4395788" y="1273175"/>
          <p14:tracePt t="165574" x="4378325" y="1273175"/>
          <p14:tracePt t="165575" x="4359275" y="1268413"/>
          <p14:tracePt t="165576" x="4335463" y="1268413"/>
          <p14:tracePt t="165577" x="4305300" y="1268413"/>
          <p14:tracePt t="165578" x="4287838" y="1262063"/>
          <p14:tracePt t="165579" x="4264025" y="1262063"/>
          <p14:tracePt t="165580" x="4246563" y="1262063"/>
          <p14:tracePt t="165582" x="4240213" y="1262063"/>
          <p14:tracePt t="165583" x="4216400" y="1262063"/>
          <p14:tracePt t="165585" x="4173538" y="1255713"/>
          <p14:tracePt t="165587" x="4138613" y="1255713"/>
          <p14:tracePt t="165587" x="4114800" y="1255713"/>
          <p14:tracePt t="165588" x="4084638" y="1249363"/>
          <p14:tracePt t="165589" x="4067175" y="1249363"/>
          <p14:tracePt t="165590" x="4043363" y="1249363"/>
          <p14:tracePt t="165591" x="4024313" y="1249363"/>
          <p14:tracePt t="165592" x="4000500" y="1249363"/>
          <p14:tracePt t="165593" x="3983038" y="1249363"/>
          <p14:tracePt t="165594" x="3965575" y="1249363"/>
          <p14:tracePt t="165596" x="3941763" y="1249363"/>
          <p14:tracePt t="165596" x="3935413" y="1249363"/>
          <p14:tracePt t="165598" x="3911600" y="1249363"/>
          <p14:tracePt t="165600" x="3868738" y="1249363"/>
          <p14:tracePt t="165602" x="3810000" y="1249363"/>
          <p14:tracePt t="165603" x="3779838" y="1249363"/>
          <p14:tracePt t="165605" x="3762375" y="1249363"/>
          <p14:tracePt t="165605" x="3736975" y="1249363"/>
          <p14:tracePt t="165606" x="3713163" y="1249363"/>
          <p14:tracePt t="165607" x="3689350" y="1249363"/>
          <p14:tracePt t="165609" x="3684588" y="1249363"/>
          <p14:tracePt t="165609" x="3660775" y="1249363"/>
          <p14:tracePt t="165610" x="3641725" y="1249363"/>
          <p14:tracePt t="165611" x="3630613" y="1249363"/>
          <p14:tracePt t="165612" x="3606800" y="1249363"/>
          <p14:tracePt t="165613" x="3570288" y="1255713"/>
          <p14:tracePt t="165615" x="3552825" y="1255713"/>
          <p14:tracePt t="165616" x="3529013" y="1255713"/>
          <p14:tracePt t="165617" x="3509963" y="1255713"/>
          <p14:tracePt t="165618" x="3486150" y="1262063"/>
          <p14:tracePt t="165618" x="3468688" y="1262063"/>
          <p14:tracePt t="165619" x="3451225" y="1262063"/>
          <p14:tracePt t="165620" x="3432175" y="1268413"/>
          <p14:tracePt t="165621" x="3408363" y="1268413"/>
          <p14:tracePt t="165622" x="3397250" y="1268413"/>
          <p14:tracePt t="165623" x="3378200" y="1273175"/>
          <p14:tracePt t="165624" x="3360738" y="1273175"/>
          <p14:tracePt t="165625" x="3336925" y="1273175"/>
          <p14:tracePt t="165627" x="3319463" y="1279525"/>
          <p14:tracePt t="165627" x="3300413" y="1279525"/>
          <p14:tracePt t="165628" x="3276600" y="1279525"/>
          <p14:tracePt t="165629" x="3248025" y="1285875"/>
          <p14:tracePt t="165630" x="3228975" y="1285875"/>
          <p14:tracePt t="165632" x="3211513" y="1292225"/>
          <p14:tracePt t="165633" x="3187700" y="1292225"/>
          <p14:tracePt t="165634" x="3181350" y="1292225"/>
          <p14:tracePt t="165636" x="3140075" y="1298575"/>
          <p14:tracePt t="165637" x="3121025" y="1303338"/>
          <p14:tracePt t="165638" x="3097213" y="1303338"/>
          <p14:tracePt t="165639" x="3092450" y="1303338"/>
          <p14:tracePt t="165639" x="3068638" y="1309688"/>
          <p14:tracePt t="165640" x="3049588" y="1309688"/>
          <p14:tracePt t="165642" x="3019425" y="1316038"/>
          <p14:tracePt t="165642" x="3001963" y="1322388"/>
          <p14:tracePt t="165643" x="2984500" y="1322388"/>
          <p14:tracePt t="165644" x="2967038" y="1322388"/>
          <p14:tracePt t="165645" x="2947988" y="1327150"/>
          <p14:tracePt t="165646" x="2936875" y="1327150"/>
          <p14:tracePt t="165647" x="2917825" y="1333500"/>
          <p14:tracePt t="165650" x="2876550" y="1339850"/>
          <p14:tracePt t="165651" x="2859088" y="1346200"/>
          <p14:tracePt t="165653" x="2816225" y="1346200"/>
          <p14:tracePt t="165653" x="2792413" y="1350963"/>
          <p14:tracePt t="165656" x="2768600" y="1350963"/>
          <p14:tracePt t="165659" x="2727325" y="1357313"/>
          <p14:tracePt t="165660" x="2709863" y="1363663"/>
          <p14:tracePt t="165660" x="2690813" y="1363663"/>
          <p14:tracePt t="165662" x="2660650" y="1370013"/>
          <p14:tracePt t="165662" x="2643188" y="1376363"/>
          <p14:tracePt t="165663" x="2625725" y="1376363"/>
          <p14:tracePt t="165664" x="2606675" y="1381125"/>
          <p14:tracePt t="165666" x="2595563" y="1381125"/>
          <p14:tracePt t="165667" x="2578100" y="1387475"/>
          <p14:tracePt t="165668" x="2559050" y="1387475"/>
          <p14:tracePt t="165670" x="2493963" y="1400175"/>
          <p14:tracePt t="165671" x="2476500" y="1404938"/>
          <p14:tracePt t="165672" x="2457450" y="1404938"/>
          <p14:tracePt t="165673" x="2452688" y="1411288"/>
          <p14:tracePt t="165675" x="2433638" y="1411288"/>
          <p14:tracePt t="165675" x="2416175" y="1417638"/>
          <p14:tracePt t="165676" x="2398713" y="1417638"/>
          <p14:tracePt t="165678" x="2368550" y="1428750"/>
          <p14:tracePt t="165678" x="2349500" y="1428750"/>
          <p14:tracePt t="165681" x="2332038" y="1435100"/>
          <p14:tracePt t="165682" x="2301875" y="1441450"/>
          <p14:tracePt t="165683" x="2284413" y="1447800"/>
          <p14:tracePt t="165684" x="2266950" y="1452563"/>
          <p14:tracePt t="165686" x="2254250" y="1452563"/>
          <p14:tracePt t="165688" x="2206625" y="1465263"/>
          <p14:tracePt t="165688" x="2195513" y="1471613"/>
          <p14:tracePt t="165689" x="2159000" y="1482725"/>
          <p14:tracePt t="165690" x="2152650" y="1482725"/>
          <p14:tracePt t="165691" x="2141538" y="1489075"/>
          <p14:tracePt t="165692" x="2122488" y="1495425"/>
          <p14:tracePt t="165693" x="2105025" y="1495425"/>
          <p14:tracePt t="165694" x="2093913" y="1501775"/>
          <p14:tracePt t="165695" x="2063750" y="1512888"/>
          <p14:tracePt t="165697" x="2051050" y="1519238"/>
          <p14:tracePt t="165697" x="2033588" y="1525588"/>
          <p14:tracePt t="165700" x="2003425" y="1530350"/>
          <p14:tracePt t="165701" x="1997075" y="1536700"/>
          <p14:tracePt t="165702" x="1973263" y="1543050"/>
          <p14:tracePt t="165703" x="1962150" y="1555750"/>
          <p14:tracePt t="165705" x="1943100" y="1555750"/>
          <p14:tracePt t="165706" x="1931988" y="1560513"/>
          <p14:tracePt t="165707" x="1919288" y="1566863"/>
          <p14:tracePt t="165707" x="1901825" y="1573213"/>
          <p14:tracePt t="165709" x="1889125" y="1579563"/>
          <p14:tracePt t="165709" x="1878013" y="1584325"/>
          <p14:tracePt t="165711" x="1847850" y="1597025"/>
          <p14:tracePt t="165712" x="1836738" y="1603375"/>
          <p14:tracePt t="165713" x="1824038" y="1608138"/>
          <p14:tracePt t="165714" x="1811338" y="1614488"/>
          <p14:tracePt t="165715" x="1800225" y="1620838"/>
          <p14:tracePt t="165716" x="1787525" y="1627188"/>
          <p14:tracePt t="165717" x="1770063" y="1633538"/>
          <p14:tracePt t="165718" x="1763713" y="1638300"/>
          <p14:tracePt t="165719" x="1746250" y="1644650"/>
          <p14:tracePt t="165722" x="1709738" y="1662113"/>
          <p14:tracePt t="165722" x="1704975" y="1668463"/>
          <p14:tracePt t="165723" x="1692275" y="1674813"/>
          <p14:tracePt t="165724" x="1681163" y="1674813"/>
          <p14:tracePt t="165725" x="1668463" y="1681163"/>
          <p14:tracePt t="165727" x="1662113" y="1685925"/>
          <p14:tracePt t="165727" x="1651000" y="1692275"/>
          <p14:tracePt t="165728" x="1638300" y="1698625"/>
          <p14:tracePt t="165729" x="1627188" y="1704975"/>
          <p14:tracePt t="165730" x="1608138" y="1709738"/>
          <p14:tracePt t="165732" x="1597025" y="1716088"/>
          <p14:tracePt t="165734" x="1579563" y="1728788"/>
          <p14:tracePt t="165736" x="1566863" y="1735138"/>
          <p14:tracePt t="165736" x="1554163" y="1739900"/>
          <p14:tracePt t="165737" x="1543050" y="1746250"/>
          <p14:tracePt t="165738" x="1530350" y="1752600"/>
          <p14:tracePt t="165739" x="1525588" y="1752600"/>
          <p14:tracePt t="165740" x="1501775" y="1763713"/>
          <p14:tracePt t="165741" x="1495425" y="1770063"/>
          <p14:tracePt t="165742" x="1482725" y="1776413"/>
          <p14:tracePt t="165743" x="1465263" y="1782763"/>
          <p14:tracePt t="165745" x="1452563" y="1787525"/>
          <p14:tracePt t="165746" x="1441450" y="1793875"/>
          <p14:tracePt t="165748" x="1428750" y="1800225"/>
          <p14:tracePt t="165750" x="1411288" y="1812925"/>
          <p14:tracePt t="165751" x="1400175" y="1812925"/>
          <p14:tracePt t="165753" x="1381125" y="1824038"/>
          <p14:tracePt t="165755" x="1363663" y="1830388"/>
          <p14:tracePt t="165755" x="1350963" y="1836738"/>
          <p14:tracePt t="165756" x="1346200" y="1836738"/>
          <p14:tracePt t="165757" x="1333500" y="1841500"/>
          <p14:tracePt t="165758" x="1316038" y="1847850"/>
          <p14:tracePt t="165759" x="1303338" y="1854200"/>
          <p14:tracePt t="165760" x="1292225" y="1860550"/>
          <p14:tracePt t="165761" x="1285875" y="1860550"/>
          <p14:tracePt t="165762" x="1273175" y="1865313"/>
          <p14:tracePt t="165763" x="1268413" y="1871663"/>
          <p14:tracePt t="165764" x="1255713" y="1871663"/>
          <p14:tracePt t="165766" x="1249363" y="1878013"/>
          <p14:tracePt t="165767" x="1238250" y="1878013"/>
          <p14:tracePt t="165768" x="1231900" y="1884363"/>
          <p14:tracePt t="165768" x="1220788" y="1890713"/>
          <p14:tracePt t="165771" x="1201738" y="1895475"/>
          <p14:tracePt t="165772" x="1195388" y="1895475"/>
          <p14:tracePt t="165772" x="1184275" y="1901825"/>
          <p14:tracePt t="165773" x="1177925" y="1908175"/>
          <p14:tracePt t="165774" x="1171575" y="1908175"/>
          <p14:tracePt t="165775" x="1160463" y="1908175"/>
          <p14:tracePt t="165776" x="1154113" y="1914525"/>
          <p14:tracePt t="165777" x="1143000" y="1919288"/>
          <p14:tracePt t="165779" x="1136650" y="1919288"/>
          <p14:tracePt t="165780" x="1130300" y="1925638"/>
          <p14:tracePt t="165780" x="1117600" y="1925638"/>
          <p14:tracePt t="165782" x="1112838" y="1931988"/>
          <p14:tracePt t="165783" x="1106488" y="1931988"/>
          <p14:tracePt t="165785" x="1100138" y="1938338"/>
          <p14:tracePt t="165785" x="1089025" y="1938338"/>
          <p14:tracePt t="165786" x="1082675" y="1943100"/>
          <p14:tracePt t="165788" x="1069975" y="1949450"/>
          <p14:tracePt t="165788" x="1065213" y="1949450"/>
          <p14:tracePt t="165789" x="1052513" y="1955800"/>
          <p14:tracePt t="165790" x="1046163" y="1955800"/>
          <p14:tracePt t="165791" x="1046163" y="1962150"/>
          <p14:tracePt t="165792" x="1035050" y="1962150"/>
          <p14:tracePt t="165793" x="1028700" y="1966913"/>
          <p14:tracePt t="165794" x="1022350" y="1966913"/>
          <p14:tracePt t="165796" x="1022350" y="1973263"/>
          <p14:tracePt t="165796" x="1016000" y="1973263"/>
          <p14:tracePt t="165798" x="1011238" y="1979613"/>
          <p14:tracePt t="165800" x="998538" y="1979613"/>
          <p14:tracePt t="165801" x="992188" y="1985963"/>
          <p14:tracePt t="165802" x="987425" y="1992313"/>
          <p14:tracePt t="165805" x="974725" y="1997075"/>
          <p14:tracePt t="165806" x="968375" y="1997075"/>
          <p14:tracePt t="165806" x="963613" y="2003425"/>
          <p14:tracePt t="165808" x="957263" y="2009775"/>
          <p14:tracePt t="165809" x="950913" y="2009775"/>
          <p14:tracePt t="165812" x="944563" y="2016125"/>
          <p14:tracePt t="165813" x="938213" y="2020888"/>
          <p14:tracePt t="165815" x="933450" y="2020888"/>
          <p14:tracePt t="165816" x="933450" y="2027238"/>
          <p14:tracePt t="165817" x="927100" y="2027238"/>
          <p14:tracePt t="165818" x="920750" y="2033588"/>
          <p14:tracePt t="165820" x="914400" y="2039938"/>
          <p14:tracePt t="165821" x="909638" y="2039938"/>
          <p14:tracePt t="165822" x="909638" y="2044700"/>
          <p14:tracePt t="165823" x="903288" y="2044700"/>
          <p14:tracePt t="165824" x="903288" y="2051050"/>
          <p14:tracePt t="165825" x="896938" y="2051050"/>
          <p14:tracePt t="165827" x="890588" y="2057400"/>
          <p14:tracePt t="165829" x="890588" y="2063750"/>
          <p14:tracePt t="165830" x="885825" y="2063750"/>
          <p14:tracePt t="165831" x="879475" y="2070100"/>
          <p14:tracePt t="165833" x="873125" y="2074863"/>
          <p14:tracePt t="165837" x="860425" y="2087563"/>
          <p14:tracePt t="165838" x="860425" y="2093913"/>
          <p14:tracePt t="165838" x="855663" y="2093913"/>
          <p14:tracePt t="165839" x="855663" y="2098675"/>
          <p14:tracePt t="165840" x="849313" y="2105025"/>
          <p14:tracePt t="165843" x="842963" y="2111375"/>
          <p14:tracePt t="165844" x="842963" y="2117725"/>
          <p14:tracePt t="165844" x="842963" y="2122488"/>
          <p14:tracePt t="165846" x="836613" y="2128838"/>
          <p14:tracePt t="165846" x="836613" y="2135188"/>
          <p14:tracePt t="165847" x="831850" y="2141538"/>
          <p14:tracePt t="165850" x="825500" y="2152650"/>
          <p14:tracePt t="165851" x="825500" y="2159000"/>
          <p14:tracePt t="165853" x="825500" y="2165350"/>
          <p14:tracePt t="165853" x="819150" y="2171700"/>
          <p14:tracePt t="165855" x="819150" y="2176463"/>
          <p14:tracePt t="165856" x="812800" y="2182813"/>
          <p14:tracePt t="165857" x="812800" y="2195513"/>
          <p14:tracePt t="165858" x="808038" y="2206625"/>
          <p14:tracePt t="165860" x="808038" y="2212975"/>
          <p14:tracePt t="165861" x="808038" y="2224088"/>
          <p14:tracePt t="165861" x="801688" y="2230438"/>
          <p14:tracePt t="165863" x="801688" y="2236788"/>
          <p14:tracePt t="165863" x="801688" y="2249488"/>
          <p14:tracePt t="165865" x="795338" y="2254250"/>
          <p14:tracePt t="165867" x="795338" y="2273300"/>
          <p14:tracePt t="165869" x="795338" y="2284413"/>
          <p14:tracePt t="165871" x="788988" y="2320925"/>
          <p14:tracePt t="165872" x="788988" y="2327275"/>
          <p14:tracePt t="165872" x="782638" y="2338388"/>
          <p14:tracePt t="165873" x="782638" y="2351088"/>
          <p14:tracePt t="165874" x="782638" y="2355850"/>
          <p14:tracePt t="165875" x="782638" y="2374900"/>
          <p14:tracePt t="165877" x="782638" y="2386013"/>
          <p14:tracePt t="165879" x="782638" y="2398713"/>
          <p14:tracePt t="165880" x="782638" y="2409825"/>
          <p14:tracePt t="165881" x="782638" y="2422525"/>
          <p14:tracePt t="165882" x="777875" y="2428875"/>
          <p14:tracePt t="165883" x="777875" y="2439988"/>
          <p14:tracePt t="165884" x="777875" y="2452688"/>
          <p14:tracePt t="165886" x="777875" y="2487613"/>
          <p14:tracePt t="165887" x="777875" y="2500313"/>
          <p14:tracePt t="165888" x="777875" y="2511425"/>
          <p14:tracePt t="165889" x="777875" y="2517775"/>
          <p14:tracePt t="165890" x="777875" y="2530475"/>
          <p14:tracePt t="165891" x="777875" y="2535238"/>
          <p14:tracePt t="165892" x="777875" y="2547938"/>
          <p14:tracePt t="165893" x="777875" y="2559050"/>
          <p14:tracePt t="165894" x="777875" y="2571750"/>
          <p14:tracePt t="165896" x="777875" y="2584450"/>
          <p14:tracePt t="165896" x="777875" y="2589213"/>
          <p14:tracePt t="165897" x="777875" y="2601913"/>
          <p14:tracePt t="165899" x="777875" y="2613025"/>
          <p14:tracePt t="165900" x="777875" y="2632075"/>
          <p14:tracePt t="165901" x="777875" y="2643188"/>
          <p14:tracePt t="165902" x="777875" y="2649538"/>
          <p14:tracePt t="165903" x="777875" y="2662238"/>
          <p14:tracePt t="165903" x="777875" y="2673350"/>
          <p14:tracePt t="165904" x="777875" y="2679700"/>
          <p14:tracePt t="165906" x="777875" y="2690813"/>
          <p14:tracePt t="165906" x="777875" y="2697163"/>
          <p14:tracePt t="165908" x="777875" y="2709863"/>
          <p14:tracePt t="165908" x="777875" y="2720975"/>
          <p14:tracePt t="165910" x="777875" y="2727325"/>
          <p14:tracePt t="165910" x="777875" y="2738438"/>
          <p14:tracePt t="165912" x="777875" y="2744788"/>
          <p14:tracePt t="165912" x="771525" y="2757488"/>
          <p14:tracePt t="165913" x="771525" y="2768600"/>
          <p14:tracePt t="165914" x="771525" y="2774950"/>
          <p14:tracePt t="165916" x="771525" y="2781300"/>
          <p14:tracePt t="165917" x="771525" y="2792413"/>
          <p14:tracePt t="165918" x="771525" y="2798763"/>
          <p14:tracePt t="165919" x="771525" y="2805113"/>
          <p14:tracePt t="165919" x="771525" y="2816225"/>
          <p14:tracePt t="165920" x="771525" y="2822575"/>
          <p14:tracePt t="165921" x="765175" y="2828925"/>
          <p14:tracePt t="165922" x="765175" y="2835275"/>
          <p14:tracePt t="165923" x="765175" y="2846388"/>
          <p14:tracePt t="165924" x="765175" y="2852738"/>
          <p14:tracePt t="165925" x="765175" y="2859088"/>
          <p14:tracePt t="165927" x="765175" y="2865438"/>
          <p14:tracePt t="165928" x="758825" y="2870200"/>
          <p14:tracePt t="165928" x="758825" y="2876550"/>
          <p14:tracePt t="165930" x="758825" y="2882900"/>
          <p14:tracePt t="165930" x="758825" y="2889250"/>
          <p14:tracePt t="165932" x="758825" y="2894013"/>
          <p14:tracePt t="165933" x="758825" y="2906713"/>
          <p14:tracePt t="165935" x="758825" y="2913063"/>
          <p14:tracePt t="165936" x="754063" y="2919413"/>
          <p14:tracePt t="165936" x="754063" y="2924175"/>
          <p14:tracePt t="165937" x="754063" y="2930525"/>
          <p14:tracePt t="165939" x="754063" y="2936875"/>
          <p14:tracePt t="165939" x="754063" y="2943225"/>
          <p14:tracePt t="165941" x="754063" y="2947988"/>
          <p14:tracePt t="165941" x="754063" y="2954338"/>
          <p14:tracePt t="165944" x="754063" y="2960688"/>
          <p14:tracePt t="165945" x="754063" y="2967038"/>
          <p14:tracePt t="165946" x="754063" y="2971800"/>
          <p14:tracePt t="165947" x="754063" y="2978150"/>
          <p14:tracePt t="165949" x="754063" y="2984500"/>
          <p14:tracePt t="165951" x="754063" y="2990850"/>
          <p14:tracePt t="165953" x="754063" y="2995613"/>
          <p14:tracePt t="165954" x="754063" y="3001963"/>
          <p14:tracePt t="165956" x="754063" y="3008313"/>
          <p14:tracePt t="165958" x="754063" y="3014663"/>
          <p14:tracePt t="165960" x="754063" y="3021013"/>
          <p14:tracePt t="165960" x="758825" y="3021013"/>
          <p14:tracePt t="165962" x="758825" y="3025775"/>
          <p14:tracePt t="165963" x="758825" y="3032125"/>
          <p14:tracePt t="165965" x="765175" y="3038475"/>
          <p14:tracePt t="165968" x="771525" y="3044825"/>
          <p14:tracePt t="165970" x="771525" y="3049588"/>
          <p14:tracePt t="165971" x="777875" y="3049588"/>
          <p14:tracePt t="165972" x="777875" y="3055938"/>
          <p14:tracePt t="165973" x="782638" y="3055938"/>
          <p14:tracePt t="165974" x="782638" y="3062288"/>
          <p14:tracePt t="165974" x="788988" y="3062288"/>
          <p14:tracePt t="165977" x="795338" y="3068638"/>
          <p14:tracePt t="165979" x="801688" y="3073400"/>
          <p14:tracePt t="165980" x="808038" y="3073400"/>
          <p14:tracePt t="165983" x="819150" y="3079750"/>
          <p14:tracePt t="165987" x="836613" y="3092450"/>
          <p14:tracePt t="165989" x="842963" y="3092450"/>
          <p14:tracePt t="165989" x="849313" y="3098800"/>
          <p14:tracePt t="165990" x="855663" y="3098800"/>
          <p14:tracePt t="165992" x="860425" y="3103563"/>
          <p14:tracePt t="165992" x="866775" y="3103563"/>
          <p14:tracePt t="165994" x="873125" y="3103563"/>
          <p14:tracePt t="165994" x="879475" y="3109913"/>
          <p14:tracePt t="165996" x="885825" y="3109913"/>
          <p14:tracePt t="165996" x="890588" y="3116263"/>
          <p14:tracePt t="165997" x="896938" y="3116263"/>
          <p14:tracePt t="165999" x="909638" y="3122613"/>
          <p14:tracePt t="166000" x="914400" y="3122613"/>
          <p14:tracePt t="166001" x="920750" y="3122613"/>
          <p14:tracePt t="166002" x="938213" y="3127375"/>
          <p14:tracePt t="166003" x="944563" y="3133725"/>
          <p14:tracePt t="166004" x="957263" y="3133725"/>
          <p14:tracePt t="166005" x="963613" y="3140075"/>
          <p14:tracePt t="166006" x="968375" y="3140075"/>
          <p14:tracePt t="166007" x="981075" y="3140075"/>
          <p14:tracePt t="166008" x="987425" y="3146425"/>
          <p14:tracePt t="166009" x="992188" y="3146425"/>
          <p14:tracePt t="166010" x="998538" y="3146425"/>
          <p14:tracePt t="166012" x="1011238" y="3151188"/>
          <p14:tracePt t="166012" x="1016000" y="3151188"/>
          <p14:tracePt t="166013" x="1028700" y="3151188"/>
          <p14:tracePt t="166014" x="1035050" y="3157538"/>
          <p14:tracePt t="166016" x="1046163" y="3157538"/>
          <p14:tracePt t="166017" x="1052513" y="3157538"/>
          <p14:tracePt t="166019" x="1082675" y="3163888"/>
          <p14:tracePt t="166020" x="1093788" y="3170238"/>
          <p14:tracePt t="166021" x="1100138" y="3170238"/>
          <p14:tracePt t="166022" x="1112838" y="3170238"/>
          <p14:tracePt t="166023" x="1117600" y="3170238"/>
          <p14:tracePt t="166024" x="1130300" y="3176588"/>
          <p14:tracePt t="166025" x="1143000" y="3176588"/>
          <p14:tracePt t="166027" x="1147763" y="3176588"/>
          <p14:tracePt t="166028" x="1160463" y="3176588"/>
          <p14:tracePt t="166029" x="1166813" y="3176588"/>
          <p14:tracePt t="166030" x="1177925" y="3181350"/>
          <p14:tracePt t="166031" x="1184275" y="3181350"/>
          <p14:tracePt t="166032" x="1195388" y="3181350"/>
          <p14:tracePt t="166033" x="1208088" y="3181350"/>
          <p14:tracePt t="166034" x="1220788" y="3187700"/>
          <p14:tracePt t="166035" x="1225550" y="3187700"/>
          <p14:tracePt t="166036" x="1244600" y="3187700"/>
          <p14:tracePt t="166037" x="1255713" y="3187700"/>
          <p14:tracePt t="166038" x="1262063" y="3187700"/>
          <p14:tracePt t="166039" x="1273175" y="3194050"/>
          <p14:tracePt t="166040" x="1279525" y="3194050"/>
          <p14:tracePt t="166041" x="1292225" y="3194050"/>
          <p14:tracePt t="166042" x="1309688" y="3194050"/>
          <p14:tracePt t="166043" x="1316038" y="3194050"/>
          <p14:tracePt t="166044" x="1327150" y="3194050"/>
          <p14:tracePt t="166045" x="1333500" y="3194050"/>
          <p14:tracePt t="166046" x="1346200" y="3194050"/>
          <p14:tracePt t="166047" x="1350963" y="3194050"/>
          <p14:tracePt t="166049" x="1363663" y="3194050"/>
          <p14:tracePt t="166050" x="1370013" y="3194050"/>
          <p14:tracePt t="166052" x="1387475" y="3194050"/>
          <p14:tracePt t="166052" x="1393825" y="3194050"/>
          <p14:tracePt t="166053" x="1400175" y="3194050"/>
          <p14:tracePt t="166054" x="1411288" y="3194050"/>
          <p14:tracePt t="166055" x="1417638" y="3194050"/>
          <p14:tracePt t="166056" x="1428750" y="3200400"/>
          <p14:tracePt t="166057" x="1435100" y="3200400"/>
          <p14:tracePt t="166058" x="1441450" y="3200400"/>
          <p14:tracePt t="166059" x="1447800" y="3200400"/>
          <p14:tracePt t="166060" x="1458913" y="3200400"/>
          <p14:tracePt t="166061" x="1465263" y="3200400"/>
          <p14:tracePt t="166062" x="1471613" y="3200400"/>
          <p14:tracePt t="166063" x="1476375" y="3200400"/>
          <p14:tracePt t="166064" x="1482725" y="3200400"/>
          <p14:tracePt t="166067" x="1495425" y="3200400"/>
          <p14:tracePt t="166069" x="1501775" y="3200400"/>
          <p14:tracePt t="166071" x="1525588" y="3200400"/>
          <p14:tracePt t="166073" x="1530350" y="3194050"/>
          <p14:tracePt t="166074" x="1536700" y="3194050"/>
          <p14:tracePt t="166074" x="1543050" y="3194050"/>
          <p14:tracePt t="166076" x="1549400" y="3194050"/>
          <p14:tracePt t="166076" x="1554163" y="3194050"/>
          <p14:tracePt t="166077" x="1560513" y="3194050"/>
          <p14:tracePt t="166078" x="1566863" y="3187700"/>
          <p14:tracePt t="166079" x="1573213" y="3187700"/>
          <p14:tracePt t="166081" x="1579563" y="3187700"/>
          <p14:tracePt t="166082" x="1584325" y="3187700"/>
          <p14:tracePt t="166084" x="1597025" y="3181350"/>
          <p14:tracePt t="166085" x="1603375" y="3181350"/>
          <p14:tracePt t="166086" x="1608138" y="3181350"/>
          <p14:tracePt t="166088" x="1614488" y="3176588"/>
          <p14:tracePt t="166090" x="1627188" y="3176588"/>
          <p14:tracePt t="166090" x="1631950" y="3170238"/>
          <p14:tracePt t="166092" x="1644650" y="3163888"/>
          <p14:tracePt t="166095" x="1651000" y="3157538"/>
          <p14:tracePt t="166096" x="1657350" y="3157538"/>
          <p14:tracePt t="166097" x="1662113" y="3151188"/>
          <p14:tracePt t="166098" x="1668463" y="3151188"/>
          <p14:tracePt t="166100" x="1681163" y="3140075"/>
          <p14:tracePt t="166103" x="1692275" y="3127375"/>
          <p14:tracePt t="166103" x="1698625" y="3127375"/>
          <p14:tracePt t="166104" x="1704975" y="3122613"/>
          <p14:tracePt t="166105" x="1709738" y="3116263"/>
          <p14:tracePt t="166106" x="1716088" y="3109913"/>
          <p14:tracePt t="166107" x="1722438" y="3103563"/>
          <p14:tracePt t="166108" x="1728788" y="3098800"/>
          <p14:tracePt t="166109" x="1733550" y="3092450"/>
          <p14:tracePt t="166110" x="1746250" y="3086100"/>
          <p14:tracePt t="166111" x="1752600" y="3079750"/>
          <p14:tracePt t="166113" x="1758950" y="3068638"/>
          <p14:tracePt t="166113" x="1763713" y="3062288"/>
          <p14:tracePt t="166115" x="1776413" y="3055938"/>
          <p14:tracePt t="166116" x="1782763" y="3049588"/>
          <p14:tracePt t="166117" x="1787525" y="3044825"/>
          <p14:tracePt t="166118" x="1793875" y="3038475"/>
          <p14:tracePt t="166120" x="1806575" y="3025775"/>
          <p14:tracePt t="166121" x="1811338" y="3014663"/>
          <p14:tracePt t="166121" x="1817688" y="3008313"/>
          <p14:tracePt t="166122" x="1824038" y="2995613"/>
          <p14:tracePt t="166123" x="1830388" y="2990850"/>
          <p14:tracePt t="166124" x="1836738" y="2984500"/>
          <p14:tracePt t="166125" x="1841500" y="2971800"/>
          <p14:tracePt t="166126" x="1847850" y="2967038"/>
          <p14:tracePt t="166128" x="1854200" y="2960688"/>
          <p14:tracePt t="166128" x="1860550" y="2947988"/>
          <p14:tracePt t="166129" x="1865313" y="2936875"/>
          <p14:tracePt t="166130" x="1871663" y="2930525"/>
          <p14:tracePt t="166132" x="1871663" y="2924175"/>
          <p14:tracePt t="166133" x="1878013" y="2913063"/>
          <p14:tracePt t="166133" x="1884363" y="2906713"/>
          <p14:tracePt t="166135" x="1889125" y="2894013"/>
          <p14:tracePt t="166135" x="1895475" y="2889250"/>
          <p14:tracePt t="166138" x="1901825" y="2876550"/>
          <p14:tracePt t="166139" x="1908175" y="2865438"/>
          <p14:tracePt t="166139" x="1908175" y="2859088"/>
          <p14:tracePt t="166140" x="1912938" y="2846388"/>
          <p14:tracePt t="166141" x="1919288" y="2841625"/>
          <p14:tracePt t="166142" x="1925638" y="2835275"/>
          <p14:tracePt t="166143" x="1925638" y="2822575"/>
          <p14:tracePt t="166144" x="1931988" y="2816225"/>
          <p14:tracePt t="166145" x="1931988" y="2805113"/>
          <p14:tracePt t="166146" x="1938338" y="2798763"/>
          <p14:tracePt t="166147" x="1938338" y="2792413"/>
          <p14:tracePt t="166149" x="1943100" y="2781300"/>
          <p14:tracePt t="166150" x="1943100" y="2774950"/>
          <p14:tracePt t="166151" x="1949450" y="2768600"/>
          <p14:tracePt t="166152" x="1949450" y="2757488"/>
          <p14:tracePt t="166155" x="1962150" y="2727325"/>
          <p14:tracePt t="166157" x="1962150" y="2720975"/>
          <p14:tracePt t="166157" x="1962150" y="2714625"/>
          <p14:tracePt t="166159" x="1962150" y="2703513"/>
          <p14:tracePt t="166160" x="1966913" y="2697163"/>
          <p14:tracePt t="166161" x="1966913" y="2690813"/>
          <p14:tracePt t="166161" x="1966913" y="2686050"/>
          <p14:tracePt t="166162" x="1966913" y="2679700"/>
          <p14:tracePt t="166163" x="1966913" y="2673350"/>
          <p14:tracePt t="166164" x="1966913" y="2662238"/>
          <p14:tracePt t="166166" x="1966913" y="2655888"/>
          <p14:tracePt t="166168" x="1966913" y="2643188"/>
          <p14:tracePt t="166170" x="1966913" y="2632075"/>
          <p14:tracePt t="166170" x="1966913" y="2625725"/>
          <p14:tracePt t="166171" x="1966913" y="2619375"/>
          <p14:tracePt t="166172" x="1966913" y="2613025"/>
          <p14:tracePt t="166173" x="1966913" y="2608263"/>
          <p14:tracePt t="166174" x="1966913" y="2601913"/>
          <p14:tracePt t="166175" x="1966913" y="2595563"/>
          <p14:tracePt t="166177" x="1966913" y="2589213"/>
          <p14:tracePt t="166178" x="1962150" y="2584450"/>
          <p14:tracePt t="166178" x="1962150" y="2578100"/>
          <p14:tracePt t="166179" x="1962150" y="2571750"/>
          <p14:tracePt t="166181" x="1955800" y="2565400"/>
          <p14:tracePt t="166183" x="1955800" y="2554288"/>
          <p14:tracePt t="166186" x="1943100" y="2541588"/>
          <p14:tracePt t="166187" x="1943100" y="2535238"/>
          <p14:tracePt t="166187" x="1943100" y="2530475"/>
          <p14:tracePt t="166189" x="1938338" y="2524125"/>
          <p14:tracePt t="166189" x="1938338" y="2517775"/>
          <p14:tracePt t="166190" x="1931988" y="2517775"/>
          <p14:tracePt t="166191" x="1925638" y="2506663"/>
          <p14:tracePt t="166193" x="1925638" y="2500313"/>
          <p14:tracePt t="166194" x="1919288" y="2493963"/>
          <p14:tracePt t="166196" x="1912938" y="2487613"/>
          <p14:tracePt t="166197" x="1912938" y="2481263"/>
          <p14:tracePt t="166198" x="1908175" y="2476500"/>
          <p14:tracePt t="166200" x="1901825" y="2476500"/>
          <p14:tracePt t="166201" x="1901825" y="2470150"/>
          <p14:tracePt t="166202" x="1895475" y="2463800"/>
          <p14:tracePt t="166202" x="1889125" y="2457450"/>
          <p14:tracePt t="166205" x="1884363" y="2452688"/>
          <p14:tracePt t="166205" x="1878013" y="2446338"/>
          <p14:tracePt t="166206" x="1878013" y="2439988"/>
          <p14:tracePt t="166208" x="1871663" y="2439988"/>
          <p14:tracePt t="166208" x="1865313" y="2433638"/>
          <p14:tracePt t="166209" x="1860550" y="2433638"/>
          <p14:tracePt t="166210" x="1860550" y="2428875"/>
          <p14:tracePt t="166211" x="1854200" y="2428875"/>
          <p14:tracePt t="166213" x="1847850" y="2422525"/>
          <p14:tracePt t="166213" x="1841500" y="2416175"/>
          <p14:tracePt t="166214" x="1836738" y="2416175"/>
          <p14:tracePt t="166216" x="1830388" y="2409825"/>
          <p14:tracePt t="166219" x="1817688" y="2405063"/>
          <p14:tracePt t="166220" x="1811338" y="2398713"/>
          <p14:tracePt t="166220" x="1806575" y="2398713"/>
          <p14:tracePt t="166221" x="1800225" y="2398713"/>
          <p14:tracePt t="166222" x="1793875" y="2392363"/>
          <p14:tracePt t="166224" x="1787525" y="2386013"/>
          <p14:tracePt t="166225" x="1782763" y="2386013"/>
          <p14:tracePt t="166227" x="1776413" y="2386013"/>
          <p14:tracePt t="166229" x="1770063" y="2379663"/>
          <p14:tracePt t="166229" x="1763713" y="2379663"/>
          <p14:tracePt t="166231" x="1758950" y="2379663"/>
          <p14:tracePt t="166233" x="1746250" y="2374900"/>
          <p14:tracePt t="166234" x="1739900" y="2374900"/>
          <p14:tracePt t="166237" x="1722438" y="2374900"/>
          <p14:tracePt t="166237" x="1716088" y="2374900"/>
          <p14:tracePt t="166238" x="1709738" y="2374900"/>
          <p14:tracePt t="166239" x="1704975" y="2374900"/>
          <p14:tracePt t="166240" x="1698625" y="2374900"/>
          <p14:tracePt t="166241" x="1692275" y="2374900"/>
          <p14:tracePt t="166244" x="1685925" y="2374900"/>
          <p14:tracePt t="166244" x="1681163" y="2374900"/>
          <p14:tracePt t="166246" x="1674813" y="2374900"/>
          <p14:tracePt t="166246" x="1668463" y="2374900"/>
          <p14:tracePt t="166247" x="1662113" y="2374900"/>
          <p14:tracePt t="166249" x="1657350" y="2374900"/>
          <p14:tracePt t="166249" x="1651000" y="2374900"/>
          <p14:tracePt t="166251" x="1644650" y="2374900"/>
          <p14:tracePt t="166251" x="1631950" y="2374900"/>
          <p14:tracePt t="166252" x="1627188" y="2374900"/>
          <p14:tracePt t="166253" x="1620838" y="2374900"/>
          <p14:tracePt t="166254" x="1608138" y="2374900"/>
          <p14:tracePt t="166255" x="1603375" y="2374900"/>
          <p14:tracePt t="166256" x="1590675" y="2379663"/>
          <p14:tracePt t="166257" x="1584325" y="2379663"/>
          <p14:tracePt t="166259" x="1579563" y="2379663"/>
          <p14:tracePt t="166259" x="1566863" y="2386013"/>
          <p14:tracePt t="166260" x="1560513" y="2386013"/>
          <p14:tracePt t="166261" x="1549400" y="2386013"/>
          <p14:tracePt t="166263" x="1543050" y="2392363"/>
          <p14:tracePt t="166263" x="1536700" y="2398713"/>
          <p14:tracePt t="166265" x="1530350" y="2398713"/>
          <p14:tracePt t="166266" x="1525588" y="2398713"/>
          <p14:tracePt t="166267" x="1512888" y="2398713"/>
          <p14:tracePt t="166269" x="1495425" y="2405063"/>
          <p14:tracePt t="166270" x="1489075" y="2409825"/>
          <p14:tracePt t="166271" x="1476375" y="2409825"/>
          <p14:tracePt t="166271" x="1465263" y="2416175"/>
          <p14:tracePt t="166272" x="1452563" y="2416175"/>
          <p14:tracePt t="166273" x="1441450" y="2422525"/>
          <p14:tracePt t="166274" x="1428750" y="2428875"/>
          <p14:tracePt t="166276" x="1423988" y="2428875"/>
          <p14:tracePt t="166277" x="1411288" y="2433638"/>
          <p14:tracePt t="166277" x="1400175" y="2439988"/>
          <p14:tracePt t="166279" x="1387475" y="2439988"/>
          <p14:tracePt t="166279" x="1381125" y="2446338"/>
          <p14:tracePt t="166280" x="1370013" y="2452688"/>
          <p14:tracePt t="166284" x="1346200" y="2457450"/>
          <p14:tracePt t="166284" x="1333500" y="2463800"/>
          <p14:tracePt t="166287" x="1296988" y="2476500"/>
          <p14:tracePt t="166287" x="1285875" y="2481263"/>
          <p14:tracePt t="166288" x="1273175" y="2487613"/>
          <p14:tracePt t="166289" x="1262063" y="2493963"/>
          <p14:tracePt t="166290" x="1249363" y="2500313"/>
          <p14:tracePt t="166291" x="1238250" y="2500313"/>
          <p14:tracePt t="166292" x="1225550" y="2506663"/>
          <p14:tracePt t="166293" x="1214438" y="2511425"/>
          <p14:tracePt t="166295" x="1195388" y="2524125"/>
          <p14:tracePt t="166297" x="1177925" y="2535238"/>
          <p14:tracePt t="166298" x="1166813" y="2535238"/>
          <p14:tracePt t="166300" x="1147763" y="2547938"/>
          <p14:tracePt t="166301" x="1136650" y="2554288"/>
          <p14:tracePt t="166302" x="1130300" y="2559050"/>
          <p14:tracePt t="166305" x="1089025" y="2584450"/>
          <p14:tracePt t="166305" x="1076325" y="2589213"/>
          <p14:tracePt t="166306" x="1069975" y="2595563"/>
          <p14:tracePt t="166307" x="1058863" y="2601913"/>
          <p14:tracePt t="166308" x="1046163" y="2608263"/>
          <p14:tracePt t="166309" x="1035050" y="2613025"/>
          <p14:tracePt t="166310" x="1022350" y="2619375"/>
          <p14:tracePt t="166311" x="1016000" y="2625725"/>
          <p14:tracePt t="166313" x="1004888" y="2625725"/>
          <p14:tracePt t="166313" x="998538" y="2636838"/>
          <p14:tracePt t="166315" x="987425" y="2643188"/>
          <p14:tracePt t="166316" x="974725" y="2649538"/>
          <p14:tracePt t="166317" x="963613" y="2655888"/>
          <p14:tracePt t="166318" x="950913" y="2662238"/>
          <p14:tracePt t="166318" x="944563" y="2667000"/>
          <p14:tracePt t="166320" x="938213" y="2673350"/>
          <p14:tracePt t="166321" x="927100" y="2679700"/>
          <p14:tracePt t="166321" x="920750" y="2686050"/>
          <p14:tracePt t="166322" x="909638" y="2697163"/>
          <p14:tracePt t="166324" x="903288" y="2703513"/>
          <p14:tracePt t="166324" x="890588" y="2709863"/>
          <p14:tracePt t="166325" x="885825" y="2714625"/>
          <p14:tracePt t="166328" x="873125" y="2720975"/>
          <p14:tracePt t="166329" x="866775" y="2727325"/>
          <p14:tracePt t="166329" x="860425" y="2733675"/>
          <p14:tracePt t="166331" x="855663" y="2738438"/>
          <p14:tracePt t="166332" x="842963" y="2751138"/>
          <p14:tracePt t="166334" x="831850" y="2763838"/>
          <p14:tracePt t="166336" x="825500" y="2774950"/>
          <p14:tracePt t="166338" x="812800" y="2787650"/>
          <p14:tracePt t="166339" x="808038" y="2792413"/>
          <p14:tracePt t="166340" x="808038" y="2798763"/>
          <p14:tracePt t="166341" x="801688" y="2805113"/>
          <p14:tracePt t="166342" x="795338" y="2811463"/>
          <p14:tracePt t="166344" x="795338" y="2816225"/>
          <p14:tracePt t="166345" x="795338" y="2822575"/>
          <p14:tracePt t="166347" x="788988" y="2828925"/>
          <p14:tracePt t="166348" x="788988" y="2835275"/>
          <p14:tracePt t="166349" x="788988" y="2841625"/>
          <p14:tracePt t="166350" x="782638" y="2846388"/>
          <p14:tracePt t="166352" x="782638" y="2852738"/>
          <p14:tracePt t="166354" x="782638" y="2859088"/>
          <p14:tracePt t="166354" x="782638" y="2865438"/>
          <p14:tracePt t="166355" x="782638" y="2870200"/>
          <p14:tracePt t="166357" x="782638" y="2876550"/>
          <p14:tracePt t="166359" x="782638" y="2882900"/>
          <p14:tracePt t="166360" x="782638" y="2889250"/>
          <p14:tracePt t="166360" x="782638" y="2894013"/>
          <p14:tracePt t="166362" x="782638" y="2900363"/>
          <p14:tracePt t="166364" x="782638" y="2906713"/>
          <p14:tracePt t="166365" x="788988" y="2913063"/>
          <p14:tracePt t="166367" x="788988" y="2919413"/>
          <p14:tracePt t="166368" x="795338" y="2924175"/>
          <p14:tracePt t="166371" x="801688" y="2936875"/>
          <p14:tracePt t="166371" x="801688" y="2943225"/>
          <p14:tracePt t="166372" x="808038" y="2947988"/>
          <p14:tracePt t="166374" x="812800" y="2954338"/>
          <p14:tracePt t="166375" x="812800" y="2960688"/>
          <p14:tracePt t="166377" x="819150" y="2967038"/>
          <p14:tracePt t="166377" x="819150" y="2971800"/>
          <p14:tracePt t="166379" x="825500" y="2971800"/>
          <p14:tracePt t="166379" x="825500" y="2978150"/>
          <p14:tracePt t="166381" x="831850" y="2984500"/>
          <p14:tracePt t="166382" x="836613" y="2995613"/>
          <p14:tracePt t="166385" x="855663" y="3014663"/>
          <p14:tracePt t="166386" x="855663" y="3021013"/>
          <p14:tracePt t="166387" x="860425" y="3021013"/>
          <p14:tracePt t="166388" x="866775" y="3025775"/>
          <p14:tracePt t="166389" x="866775" y="3032125"/>
          <p14:tracePt t="166390" x="873125" y="3038475"/>
          <p14:tracePt t="166392" x="879475" y="3038475"/>
          <p14:tracePt t="166393" x="885825" y="3044825"/>
          <p14:tracePt t="166394" x="885825" y="3049588"/>
          <p14:tracePt t="166394" x="890588" y="3055938"/>
          <p14:tracePt t="166397" x="896938" y="3062288"/>
          <p14:tracePt t="166397" x="903288" y="3068638"/>
          <p14:tracePt t="166399" x="909638" y="3068638"/>
          <p14:tracePt t="166400" x="914400" y="3073400"/>
          <p14:tracePt t="166401" x="920750" y="3079750"/>
          <p14:tracePt t="166405" x="938213" y="3098800"/>
          <p14:tracePt t="166405" x="944563" y="3098800"/>
          <p14:tracePt t="166406" x="950913" y="3103563"/>
          <p14:tracePt t="166407" x="957263" y="3109913"/>
          <p14:tracePt t="166408" x="963613" y="3109913"/>
          <p14:tracePt t="166409" x="968375" y="3116263"/>
          <p14:tracePt t="166410" x="974725" y="3116263"/>
          <p14:tracePt t="166411" x="981075" y="3122613"/>
          <p14:tracePt t="166413" x="987425" y="3122613"/>
          <p14:tracePt t="166414" x="992188" y="3127375"/>
          <p14:tracePt t="166415" x="998538" y="3133725"/>
          <p14:tracePt t="166417" x="1011238" y="3140075"/>
          <p14:tracePt t="166420" x="1028700" y="3146425"/>
          <p14:tracePt t="166423" x="1046163" y="3151188"/>
          <p14:tracePt t="166423" x="1052513" y="3151188"/>
          <p14:tracePt t="166424" x="1058863" y="3157538"/>
          <p14:tracePt t="166425" x="1065213" y="3157538"/>
          <p14:tracePt t="166426" x="1069975" y="3157538"/>
          <p14:tracePt t="166427" x="1076325" y="3163888"/>
          <p14:tracePt t="166429" x="1082675" y="3163888"/>
          <p14:tracePt t="166430" x="1089025" y="3163888"/>
          <p14:tracePt t="166430" x="1093788" y="3163888"/>
          <p14:tracePt t="166433" x="1112838" y="3170238"/>
          <p14:tracePt t="166434" x="1117600" y="3170238"/>
          <p14:tracePt t="166436" x="1130300" y="3170238"/>
          <p14:tracePt t="166437" x="1143000" y="3176588"/>
          <p14:tracePt t="166438" x="1147763" y="3176588"/>
          <p14:tracePt t="166439" x="1154113" y="3176588"/>
          <p14:tracePt t="166440" x="1160463" y="3176588"/>
          <p14:tracePt t="166441" x="1166813" y="3176588"/>
          <p14:tracePt t="166442" x="1171575" y="3176588"/>
          <p14:tracePt t="166443" x="1177925" y="3176588"/>
          <p14:tracePt t="166444" x="1184275" y="3176588"/>
          <p14:tracePt t="166445" x="1190625" y="3176588"/>
          <p14:tracePt t="166447" x="1195388" y="3176588"/>
          <p14:tracePt t="166447" x="1201738" y="3176588"/>
          <p14:tracePt t="166449" x="1208088" y="3176588"/>
          <p14:tracePt t="166450" x="1214438" y="3176588"/>
          <p14:tracePt t="166452" x="1225550" y="3176588"/>
          <p14:tracePt t="166452" x="1231900" y="3176588"/>
          <p14:tracePt t="166453" x="1238250" y="3176588"/>
          <p14:tracePt t="166454" x="1244600" y="3176588"/>
          <p14:tracePt t="166455" x="1249363" y="3176588"/>
          <p14:tracePt t="166456" x="1255713" y="3176588"/>
          <p14:tracePt t="166457" x="1262063" y="3176588"/>
          <p14:tracePt t="166458" x="1268413" y="3176588"/>
          <p14:tracePt t="166460" x="1273175" y="3176588"/>
          <p14:tracePt t="166462" x="1279525" y="3176588"/>
          <p14:tracePt t="166462" x="1285875" y="3176588"/>
          <p14:tracePt t="166464" x="1292225" y="3176588"/>
          <p14:tracePt t="166465" x="1296988" y="3176588"/>
          <p14:tracePt t="166466" x="1303338" y="3176588"/>
          <p14:tracePt t="166468" x="1309688" y="3170238"/>
          <p14:tracePt t="166469" x="1316038" y="3170238"/>
          <p14:tracePt t="166470" x="1322388" y="3170238"/>
          <p14:tracePt t="166471" x="1327150" y="3170238"/>
          <p14:tracePt t="166472" x="1333500" y="3163888"/>
          <p14:tracePt t="166473" x="1339850" y="3163888"/>
          <p14:tracePt t="166474" x="1346200" y="3163888"/>
          <p14:tracePt t="166474" x="1350963" y="3163888"/>
          <p14:tracePt t="166475" x="1350963" y="3157538"/>
          <p14:tracePt t="166476" x="1357313" y="3157538"/>
          <p14:tracePt t="166477" x="1363663" y="3157538"/>
          <p14:tracePt t="166478" x="1370013" y="3151188"/>
          <p14:tracePt t="166479" x="1374775" y="3151188"/>
          <p14:tracePt t="166480" x="1381125" y="3151188"/>
          <p14:tracePt t="166483" x="1387475" y="3146425"/>
          <p14:tracePt t="166484" x="1393825" y="3146425"/>
          <p14:tracePt t="166485" x="1400175" y="3146425"/>
          <p14:tracePt t="166485" x="1404938" y="3140075"/>
          <p14:tracePt t="166486" x="1411288" y="3140075"/>
          <p14:tracePt t="166487" x="1417638" y="3140075"/>
          <p14:tracePt t="166488" x="1417638" y="3133725"/>
          <p14:tracePt t="166489" x="1423988" y="3133725"/>
          <p14:tracePt t="166490" x="1428750" y="3133725"/>
          <p14:tracePt t="166491" x="1435100" y="3127375"/>
          <p14:tracePt t="166492" x="1441450" y="3127375"/>
          <p14:tracePt t="166493" x="1447800" y="3122613"/>
          <p14:tracePt t="166495" x="1452563" y="3122613"/>
          <p14:tracePt t="166497" x="1458913" y="3116263"/>
          <p14:tracePt t="166499" x="1465263" y="3116263"/>
          <p14:tracePt t="166500" x="1471613" y="3109913"/>
          <p14:tracePt t="166502" x="1476375" y="3109913"/>
          <p14:tracePt t="166502" x="1476375" y="3103563"/>
          <p14:tracePt t="166503" x="1482725" y="3103563"/>
          <p14:tracePt t="166504" x="1489075" y="3103563"/>
          <p14:tracePt t="166506" x="1489075" y="3098800"/>
          <p14:tracePt t="166506" x="1495425" y="3098800"/>
          <p14:tracePt t="166507" x="1495425" y="3092450"/>
          <p14:tracePt t="166509" x="1501775" y="3092450"/>
          <p14:tracePt t="166510" x="1506538" y="3086100"/>
          <p14:tracePt t="166513" x="1506538" y="3079750"/>
          <p14:tracePt t="166514" x="1512888" y="3079750"/>
          <p14:tracePt t="166517" x="1512888" y="3073400"/>
          <p14:tracePt t="166519" x="1519238" y="3073400"/>
          <p14:tracePt t="166521" x="1519238" y="3068638"/>
          <p14:tracePt t="166524" x="1525588" y="3068638"/>
          <p14:tracePt t="166525" x="1525588" y="3062288"/>
          <p14:tracePt t="166554" x="1525588" y="3055938"/>
          <p14:tracePt t="166565" x="1525588" y="3049588"/>
          <p14:tracePt t="166572" x="1519238" y="3044825"/>
          <p14:tracePt t="166579" x="1519238" y="3038475"/>
          <p14:tracePt t="166580" x="1512888" y="3038475"/>
          <p14:tracePt t="166586" x="1506538" y="3032125"/>
          <p14:tracePt t="166587" x="1501775" y="3032125"/>
          <p14:tracePt t="166588" x="1501775" y="3025775"/>
          <p14:tracePt t="166591" x="1495425" y="3025775"/>
          <p14:tracePt t="166592" x="1495425" y="3021013"/>
          <p14:tracePt t="166593" x="1489075" y="3021013"/>
          <p14:tracePt t="166595" x="1482725" y="3014663"/>
          <p14:tracePt t="166597" x="1476375" y="3014663"/>
          <p14:tracePt t="166600" x="1471613" y="3008313"/>
          <p14:tracePt t="166602" x="1465263" y="3008313"/>
          <p14:tracePt t="166604" x="1452563" y="3001963"/>
          <p14:tracePt t="166605" x="1447800" y="3001963"/>
          <p14:tracePt t="166607" x="1441450" y="3001963"/>
          <p14:tracePt t="166608" x="1435100" y="2995613"/>
          <p14:tracePt t="166610" x="1428750" y="2995613"/>
          <p14:tracePt t="166611" x="1423988" y="2990850"/>
          <p14:tracePt t="166611" x="1417638" y="2990850"/>
          <p14:tracePt t="166613" x="1411288" y="2990850"/>
          <p14:tracePt t="166615" x="1404938" y="2990850"/>
          <p14:tracePt t="166616" x="1400175" y="2990850"/>
          <p14:tracePt t="166617" x="1393825" y="2990850"/>
          <p14:tracePt t="166619" x="1387475" y="2990850"/>
          <p14:tracePt t="166620" x="1381125" y="2990850"/>
          <p14:tracePt t="166621" x="1374775" y="2990850"/>
          <p14:tracePt t="166622" x="1370013" y="2984500"/>
          <p14:tracePt t="166623" x="1363663" y="2984500"/>
          <p14:tracePt t="166624" x="1357313" y="2984500"/>
          <p14:tracePt t="166625" x="1350963" y="2984500"/>
          <p14:tracePt t="166627" x="1346200" y="2984500"/>
          <p14:tracePt t="166628" x="1339850" y="2984500"/>
          <p14:tracePt t="166630" x="1333500" y="2984500"/>
          <p14:tracePt t="166631" x="1327150" y="2984500"/>
          <p14:tracePt t="166633" x="1316038" y="2984500"/>
          <p14:tracePt t="166635" x="1309688" y="2984500"/>
          <p14:tracePt t="166636" x="1303338" y="2984500"/>
          <p14:tracePt t="166637" x="1296988" y="2990850"/>
          <p14:tracePt t="166638" x="1292225" y="2990850"/>
          <p14:tracePt t="166640" x="1285875" y="2990850"/>
          <p14:tracePt t="166641" x="1279525" y="2990850"/>
          <p14:tracePt t="166642" x="1273175" y="2990850"/>
          <p14:tracePt t="166644" x="1268413" y="2990850"/>
          <p14:tracePt t="166646" x="1262063" y="2990850"/>
          <p14:tracePt t="166646" x="1255713" y="2990850"/>
          <p14:tracePt t="166647" x="1249363" y="2995613"/>
          <p14:tracePt t="166650" x="1244600" y="2995613"/>
          <p14:tracePt t="166652" x="1238250" y="2995613"/>
          <p14:tracePt t="166653" x="1231900" y="2995613"/>
          <p14:tracePt t="166654" x="1231900" y="3001963"/>
          <p14:tracePt t="166654" x="1225550" y="3001963"/>
          <p14:tracePt t="166658" x="1220788" y="3008313"/>
          <p14:tracePt t="166659" x="1214438" y="3008313"/>
          <p14:tracePt t="166661" x="1208088" y="3008313"/>
          <p14:tracePt t="166664" x="1201738" y="3014663"/>
          <p14:tracePt t="166666" x="1195388" y="3014663"/>
          <p14:tracePt t="166669" x="1190625" y="3021013"/>
          <p14:tracePt t="166673" x="1184275" y="3021013"/>
          <p14:tracePt t="166674" x="1184275" y="3025775"/>
          <p14:tracePt t="166678" x="1177925" y="3025775"/>
          <p14:tracePt t="166679" x="1177925" y="3032125"/>
          <p14:tracePt t="166683" x="1171575" y="3032125"/>
          <p14:tracePt t="166686" x="1171575" y="3038475"/>
          <p14:tracePt t="166692" x="1171575" y="3044825"/>
          <p14:tracePt t="166694" x="1166813" y="3044825"/>
          <p14:tracePt t="166698" x="1166813" y="3049588"/>
          <p14:tracePt t="166703" x="1166813" y="3055938"/>
          <p14:tracePt t="166710" x="1166813" y="3062288"/>
          <p14:tracePt t="166712" x="1160463" y="3062288"/>
          <p14:tracePt t="166714" x="1160463" y="3068638"/>
          <p14:tracePt t="166719" x="1160463" y="3073400"/>
          <p14:tracePt t="166724" x="1160463" y="3079750"/>
          <p14:tracePt t="166730" x="1160463" y="3086100"/>
          <p14:tracePt t="166733" x="1154113" y="3086100"/>
          <p14:tracePt t="166818" x="1154113" y="3092450"/>
          <p14:tracePt t="166886" x="1154113" y="3098800"/>
          <p14:tracePt t="166899" x="1147763" y="3098800"/>
          <p14:tracePt t="166902" x="1143000" y="3098800"/>
          <p14:tracePt t="166905" x="1136650" y="3103563"/>
          <p14:tracePt t="166907" x="1130300" y="3103563"/>
          <p14:tracePt t="166908" x="1123950" y="3103563"/>
          <p14:tracePt t="166911" x="1117600" y="3103563"/>
          <p14:tracePt t="166912" x="1112838" y="3103563"/>
          <p14:tracePt t="166913" x="1106488" y="3103563"/>
          <p14:tracePt t="166916" x="1093788" y="3103563"/>
          <p14:tracePt t="166918" x="1082675" y="3103563"/>
          <p14:tracePt t="166920" x="1076325" y="3103563"/>
          <p14:tracePt t="166921" x="1069975" y="3103563"/>
          <p14:tracePt t="166922" x="1065213" y="3103563"/>
          <p14:tracePt t="166923" x="1058863" y="3103563"/>
          <p14:tracePt t="166923" x="1052513" y="3103563"/>
          <p14:tracePt t="166924" x="1046163" y="3103563"/>
          <p14:tracePt t="166926" x="1039813" y="3103563"/>
          <p14:tracePt t="166928" x="1035050" y="3103563"/>
          <p14:tracePt t="166928" x="1028700" y="3103563"/>
          <p14:tracePt t="166931" x="1022350" y="3116263"/>
          <p14:tracePt t="166932" x="1016000" y="3116263"/>
          <p14:tracePt t="167243" x="1016000" y="3109913"/>
          <p14:tracePt t="167249" x="1016000" y="3103563"/>
          <p14:tracePt t="167254" x="1016000" y="3098800"/>
          <p14:tracePt t="167262" x="1016000" y="3092450"/>
          <p14:tracePt t="167269" x="1016000" y="3086100"/>
          <p14:tracePt t="167278" x="1016000" y="3079750"/>
          <p14:tracePt t="167353" x="1011238" y="3079750"/>
          <p14:tracePt t="167445" x="1004888" y="3079750"/>
          <p14:tracePt t="167489" x="1004888" y="3073400"/>
          <p14:tracePt t="167543" x="1004888" y="3079750"/>
          <p14:tracePt t="167560" x="1011238" y="3086100"/>
          <p14:tracePt t="167775" x="1016000" y="3092450"/>
          <p14:tracePt t="167782" x="1016000" y="3098800"/>
          <p14:tracePt t="167787" x="1016000" y="3103563"/>
          <p14:tracePt t="167788" x="1022350" y="3103563"/>
          <p14:tracePt t="167794" x="1022350" y="3109913"/>
          <p14:tracePt t="167799" x="1022350" y="3116263"/>
          <p14:tracePt t="167800" x="1028700" y="3116263"/>
          <p14:tracePt t="167802" x="1028700" y="3122613"/>
          <p14:tracePt t="167830" x="1028700" y="3127375"/>
          <p14:tracePt t="167835" x="1035050" y="3127375"/>
          <p14:tracePt t="167873" x="1039813" y="3127375"/>
          <p14:tracePt t="167876" x="1039813" y="3133725"/>
          <p14:tracePt t="171897" x="1039813" y="3140075"/>
          <p14:tracePt t="171902" x="1046163" y="3140075"/>
          <p14:tracePt t="171918" x="1052513" y="3146425"/>
          <p14:tracePt t="171923" x="1058863" y="3146425"/>
          <p14:tracePt t="171925" x="1065213" y="3146425"/>
          <p14:tracePt t="171926" x="1065213" y="3151188"/>
          <p14:tracePt t="171929" x="1069975" y="3151188"/>
          <p14:tracePt t="171932" x="1076325" y="3151188"/>
          <p14:tracePt t="171935" x="1082675" y="3157538"/>
          <p14:tracePt t="171937" x="1089025" y="3157538"/>
          <p14:tracePt t="171939" x="1093788" y="3157538"/>
          <p14:tracePt t="171940" x="1093788" y="3163888"/>
          <p14:tracePt t="171941" x="1100138" y="3163888"/>
          <p14:tracePt t="171942" x="1106488" y="3163888"/>
          <p14:tracePt t="171944" x="1112838" y="3163888"/>
          <p14:tracePt t="171945" x="1117600" y="3170238"/>
          <p14:tracePt t="171948" x="1130300" y="3170238"/>
          <p14:tracePt t="171951" x="1143000" y="3176588"/>
          <p14:tracePt t="171951" x="1147763" y="3176588"/>
          <p14:tracePt t="171952" x="1154113" y="3176588"/>
          <p14:tracePt t="171953" x="1160463" y="3181350"/>
          <p14:tracePt t="171955" x="1166813" y="3181350"/>
          <p14:tracePt t="171956" x="1171575" y="3181350"/>
          <p14:tracePt t="171957" x="1177925" y="3181350"/>
          <p14:tracePt t="171958" x="1184275" y="3181350"/>
          <p14:tracePt t="171960" x="1190625" y="3187700"/>
          <p14:tracePt t="171960" x="1195388" y="3187700"/>
          <p14:tracePt t="171963" x="1201738" y="3187700"/>
          <p14:tracePt t="171964" x="1208088" y="3194050"/>
          <p14:tracePt t="171965" x="1214438" y="3194050"/>
          <p14:tracePt t="171968" x="1231900" y="3200400"/>
          <p14:tracePt t="171968" x="1238250" y="3200400"/>
          <p14:tracePt t="171970" x="1244600" y="3200400"/>
          <p14:tracePt t="171970" x="1249363" y="3200400"/>
          <p14:tracePt t="171971" x="1255713" y="3205163"/>
          <p14:tracePt t="171972" x="1268413" y="3205163"/>
          <p14:tracePt t="171975" x="1279525" y="3205163"/>
          <p14:tracePt t="171975" x="1285875" y="3205163"/>
          <p14:tracePt t="171976" x="1292225" y="3211513"/>
          <p14:tracePt t="171978" x="1303338" y="3211513"/>
          <p14:tracePt t="171978" x="1309688" y="3211513"/>
          <p14:tracePt t="171981" x="1327150" y="3211513"/>
          <p14:tracePt t="171982" x="1333500" y="3217863"/>
          <p14:tracePt t="171983" x="1346200" y="3217863"/>
          <p14:tracePt t="171984" x="1357313" y="3224213"/>
          <p14:tracePt t="171984" x="1363663" y="3224213"/>
          <p14:tracePt t="171986" x="1374775" y="3224213"/>
          <p14:tracePt t="171986" x="1387475" y="3228975"/>
          <p14:tracePt t="171988" x="1393825" y="3228975"/>
          <p14:tracePt t="171988" x="1400175" y="3228975"/>
          <p14:tracePt t="171989" x="1411288" y="3228975"/>
          <p14:tracePt t="171991" x="1435100" y="3235325"/>
          <p14:tracePt t="171998" x="1506538" y="3248025"/>
          <p14:tracePt t="171999" x="1519238" y="3248025"/>
          <p14:tracePt t="172001" x="1566863" y="3252788"/>
          <p14:tracePt t="172002" x="1584325" y="3252788"/>
          <p14:tracePt t="172003" x="1603375" y="3259138"/>
          <p14:tracePt t="172004" x="1608138" y="3259138"/>
          <p14:tracePt t="172005" x="1627188" y="3265488"/>
          <p14:tracePt t="172007" x="1638300" y="3265488"/>
          <p14:tracePt t="172007" x="1657350" y="3265488"/>
          <p14:tracePt t="172008" x="1674813" y="3271838"/>
          <p14:tracePt t="172009" x="1692275" y="3271838"/>
          <p14:tracePt t="172011" x="1709738" y="3278188"/>
          <p14:tracePt t="172012" x="1722438" y="3278188"/>
          <p14:tracePt t="172012" x="1739900" y="3278188"/>
          <p14:tracePt t="172014" x="1770063" y="3282950"/>
          <p14:tracePt t="172015" x="1787525" y="3282950"/>
          <p14:tracePt t="172018" x="1860550" y="3289300"/>
          <p14:tracePt t="172019" x="1865313" y="3295650"/>
          <p14:tracePt t="172020" x="1889125" y="3295650"/>
          <p14:tracePt t="172021" x="1912938" y="3295650"/>
          <p14:tracePt t="172022" x="1938338" y="3302000"/>
          <p14:tracePt t="172024" x="1962150" y="3302000"/>
          <p14:tracePt t="172024" x="1966913" y="3302000"/>
          <p14:tracePt t="172025" x="1990725" y="3306763"/>
          <p14:tracePt t="172027" x="2020888" y="3306763"/>
          <p14:tracePt t="172028" x="2039938" y="3313113"/>
          <p14:tracePt t="172029" x="2068513" y="3313113"/>
          <p14:tracePt t="172031" x="2117725" y="3319463"/>
          <p14:tracePt t="172032" x="2122488" y="3319463"/>
          <p14:tracePt t="172036" x="2230438" y="3325813"/>
          <p14:tracePt t="172036" x="2254250" y="3330575"/>
          <p14:tracePt t="172037" x="2278063" y="3330575"/>
          <p14:tracePt t="172038" x="2297113" y="3330575"/>
          <p14:tracePt t="172040" x="2320925" y="3330575"/>
          <p14:tracePt t="172041" x="2349500" y="3336925"/>
          <p14:tracePt t="172041" x="2368550" y="3336925"/>
          <p14:tracePt t="172043" x="2398713" y="3336925"/>
          <p14:tracePt t="172043" x="2422525" y="3336925"/>
          <p14:tracePt t="172044" x="2452688" y="3336925"/>
          <p14:tracePt t="172045" x="2470150" y="3336925"/>
          <p14:tracePt t="172047" x="2505075" y="3336925"/>
          <p14:tracePt t="172050" x="2554288" y="3336925"/>
          <p14:tracePt t="172051" x="2582863" y="3336925"/>
          <p14:tracePt t="172052" x="2606675" y="3336925"/>
          <p14:tracePt t="172053" x="2619375" y="3336925"/>
          <p14:tracePt t="172054" x="2643188" y="3336925"/>
          <p14:tracePt t="172054" x="2667000" y="3336925"/>
          <p14:tracePt t="172055" x="2690813" y="3336925"/>
          <p14:tracePt t="172056" x="2720975" y="3336925"/>
          <p14:tracePt t="172058" x="2757488" y="3336925"/>
          <p14:tracePt t="172058" x="2781300" y="3336925"/>
          <p14:tracePt t="172059" x="2811463" y="3336925"/>
          <p14:tracePt t="172060" x="2828925" y="3336925"/>
          <p14:tracePt t="172061" x="2859088" y="3336925"/>
          <p14:tracePt t="172063" x="2894013" y="3336925"/>
          <p14:tracePt t="172064" x="2917825" y="3336925"/>
          <p14:tracePt t="172065" x="2947988" y="3336925"/>
          <p14:tracePt t="172066" x="2967038" y="3336925"/>
          <p14:tracePt t="172067" x="2995613" y="3336925"/>
          <p14:tracePt t="172067" x="3032125" y="3330575"/>
          <p14:tracePt t="172069" x="3055938" y="3330575"/>
          <p14:tracePt t="172070" x="3109913" y="3325813"/>
          <p14:tracePt t="172072" x="3133725" y="3325813"/>
          <p14:tracePt t="172072" x="3157538" y="3325813"/>
          <p14:tracePt t="172073" x="3170238" y="3325813"/>
          <p14:tracePt t="172075" x="3198813" y="3319463"/>
          <p14:tracePt t="172075" x="3241675" y="3319463"/>
          <p14:tracePt t="172077" x="3252788" y="3313113"/>
          <p14:tracePt t="172078" x="3282950" y="3313113"/>
          <p14:tracePt t="172079" x="3306763" y="3313113"/>
          <p14:tracePt t="172081" x="3354388" y="3306763"/>
          <p14:tracePt t="172082" x="3390900" y="3302000"/>
          <p14:tracePt t="172083" x="3421063" y="3302000"/>
          <p14:tracePt t="172084" x="3444875" y="3295650"/>
          <p14:tracePt t="172084" x="3475038" y="3295650"/>
          <p14:tracePt t="172085" x="3492500" y="3289300"/>
          <p14:tracePt t="172087" x="3529013" y="3282950"/>
          <p14:tracePt t="172087" x="3557588" y="3282950"/>
          <p14:tracePt t="172089" x="3582988" y="3278188"/>
          <p14:tracePt t="172089" x="3611563" y="3278188"/>
          <p14:tracePt t="172090" x="3630613" y="3271838"/>
          <p14:tracePt t="172091" x="3665538" y="3265488"/>
          <p14:tracePt t="172092" x="3695700" y="3265488"/>
          <p14:tracePt t="172093" x="3719513" y="3259138"/>
          <p14:tracePt t="172095" x="3732213" y="3259138"/>
          <p14:tracePt t="172095" x="3762375" y="3252788"/>
          <p14:tracePt t="172097" x="3786188" y="3252788"/>
          <p14:tracePt t="172098" x="3803650" y="3248025"/>
          <p14:tracePt t="172099" x="3833813" y="3241675"/>
          <p14:tracePt t="172100" x="3868738" y="3235325"/>
          <p14:tracePt t="172101" x="3898900" y="3235325"/>
          <p14:tracePt t="172101" x="3922713" y="3228975"/>
          <p14:tracePt t="172102" x="3941763" y="3224213"/>
          <p14:tracePt t="172103" x="3970338" y="3224213"/>
          <p14:tracePt t="172104" x="4006850" y="3211513"/>
          <p14:tracePt t="172105" x="4037013" y="3211513"/>
          <p14:tracePt t="172107" x="4060825" y="3205163"/>
          <p14:tracePt t="172109" x="4144963" y="3187700"/>
          <p14:tracePt t="172111" x="4173538" y="3187700"/>
          <p14:tracePt t="172111" x="4198938" y="3181350"/>
          <p14:tracePt t="172113" x="4216400" y="3176588"/>
          <p14:tracePt t="172114" x="4246563" y="3170238"/>
          <p14:tracePt t="172115" x="4281488" y="3163888"/>
          <p14:tracePt t="172116" x="4311650" y="3157538"/>
          <p14:tracePt t="172117" x="4335463" y="3157538"/>
          <p14:tracePt t="172118" x="4352925" y="3151188"/>
          <p14:tracePt t="172119" x="4383088" y="3146425"/>
          <p14:tracePt t="172119" x="4419600" y="3140075"/>
          <p14:tracePt t="172121" x="4443413" y="3133725"/>
          <p14:tracePt t="172121" x="4473575" y="3127375"/>
          <p14:tracePt t="172123" x="4491038" y="3127375"/>
          <p14:tracePt t="172124" x="4521200" y="3122613"/>
          <p14:tracePt t="172124" x="4557713" y="3116263"/>
          <p14:tracePt t="172125" x="4581525" y="3109913"/>
          <p14:tracePt t="172126" x="4605338" y="3103563"/>
          <p14:tracePt t="172127" x="4629150" y="3098800"/>
          <p14:tracePt t="172128" x="4652963" y="3098800"/>
          <p14:tracePt t="172131" x="4687888" y="3086100"/>
          <p14:tracePt t="172132" x="4718050" y="3086100"/>
          <p14:tracePt t="172133" x="4741863" y="3079750"/>
          <p14:tracePt t="172136" x="4826000" y="3062288"/>
          <p14:tracePt t="172136" x="4849813" y="3055938"/>
          <p14:tracePt t="172137" x="4873625" y="3055938"/>
          <p14:tracePt t="172138" x="4897438" y="3049588"/>
          <p14:tracePt t="172139" x="4921250" y="3044825"/>
          <p14:tracePt t="172140" x="4945063" y="3038475"/>
          <p14:tracePt t="172141" x="4964113" y="3038475"/>
          <p14:tracePt t="172142" x="4981575" y="3032125"/>
          <p14:tracePt t="172144" x="5005388" y="3032125"/>
          <p14:tracePt t="172145" x="5029200" y="3025775"/>
          <p14:tracePt t="172145" x="5041900" y="3025775"/>
          <p14:tracePt t="172147" x="5059363" y="3021013"/>
          <p14:tracePt t="172148" x="5095875" y="3014663"/>
          <p14:tracePt t="172149" x="5113338" y="3014663"/>
          <p14:tracePt t="172152" x="5173663" y="3001963"/>
          <p14:tracePt t="172152" x="5191125" y="2995613"/>
          <p14:tracePt t="172153" x="5214938" y="2990850"/>
          <p14:tracePt t="172154" x="5232400" y="2990850"/>
          <p14:tracePt t="172155" x="5245100" y="2990850"/>
          <p14:tracePt t="172156" x="5268913" y="2984500"/>
          <p14:tracePt t="172157" x="5286375" y="2984500"/>
          <p14:tracePt t="172158" x="5303838" y="2978150"/>
          <p14:tracePt t="172159" x="5322888" y="2971800"/>
          <p14:tracePt t="172160" x="5340350" y="2971800"/>
          <p14:tracePt t="172162" x="5357813" y="2967038"/>
          <p14:tracePt t="172163" x="5381625" y="2967038"/>
          <p14:tracePt t="172164" x="5400675" y="2960688"/>
          <p14:tracePt t="172165" x="5418138" y="2960688"/>
          <p14:tracePt t="172167" x="5448300" y="2954338"/>
          <p14:tracePt t="172169" x="5489575" y="2947988"/>
          <p14:tracePt t="172169" x="5508625" y="2943225"/>
          <p14:tracePt t="172170" x="5519738" y="2943225"/>
          <p14:tracePt t="172171" x="5543550" y="2936875"/>
          <p14:tracePt t="172172" x="5561013" y="2936875"/>
          <p14:tracePt t="172173" x="5573713" y="2930525"/>
          <p14:tracePt t="172174" x="5591175" y="2930525"/>
          <p14:tracePt t="172176" x="5603875" y="2924175"/>
          <p14:tracePt t="172177" x="5621338" y="2924175"/>
          <p14:tracePt t="172177" x="5634038" y="2919413"/>
          <p14:tracePt t="172178" x="5645150" y="2919413"/>
          <p14:tracePt t="172181" x="5675313" y="2913063"/>
          <p14:tracePt t="172182" x="5688013" y="2906713"/>
          <p14:tracePt t="172185" x="5729288" y="2900363"/>
          <p14:tracePt t="172186" x="5740400" y="2900363"/>
          <p14:tracePt t="172186" x="5759450" y="2894013"/>
          <p14:tracePt t="172187" x="5770563" y="2894013"/>
          <p14:tracePt t="172188" x="5789613" y="2889250"/>
          <p14:tracePt t="172189" x="5800725" y="2889250"/>
          <p14:tracePt t="172191" x="5813425" y="2889250"/>
          <p14:tracePt t="172191" x="5824538" y="2882900"/>
          <p14:tracePt t="172193" x="5837238" y="2882900"/>
          <p14:tracePt t="172193" x="5843588" y="2882900"/>
          <p14:tracePt t="172194" x="5854700" y="2882900"/>
          <p14:tracePt t="172195" x="5861050" y="2876550"/>
          <p14:tracePt t="172197" x="5872163" y="2876550"/>
          <p14:tracePt t="172198" x="5884863" y="2870200"/>
          <p14:tracePt t="172199" x="5895975" y="2870200"/>
          <p14:tracePt t="172200" x="5908675" y="2870200"/>
          <p14:tracePt t="172201" x="5919788" y="2870200"/>
          <p14:tracePt t="172202" x="5926138" y="2865438"/>
          <p14:tracePt t="172202" x="5932488" y="2865438"/>
          <p14:tracePt t="172204" x="5945188" y="2865438"/>
          <p14:tracePt t="172204" x="5956300" y="2859088"/>
          <p14:tracePt t="172205" x="5962650" y="2859088"/>
          <p14:tracePt t="172207" x="5973763" y="2859088"/>
          <p14:tracePt t="172208" x="5980113" y="2852738"/>
          <p14:tracePt t="172208" x="5997575" y="2852738"/>
          <p14:tracePt t="172209" x="6003925" y="2852738"/>
          <p14:tracePt t="172210" x="6010275" y="2846388"/>
          <p14:tracePt t="172211" x="6022975" y="2846388"/>
          <p14:tracePt t="172212" x="6027738" y="2846388"/>
          <p14:tracePt t="172214" x="6034088" y="2846388"/>
          <p14:tracePt t="172215" x="6046788" y="2841625"/>
          <p14:tracePt t="172216" x="6057900" y="2841625"/>
          <p14:tracePt t="172217" x="6064250" y="2841625"/>
          <p14:tracePt t="172218" x="6070600" y="2835275"/>
          <p14:tracePt t="172219" x="6075363" y="2835275"/>
          <p14:tracePt t="172220" x="6081713" y="2835275"/>
          <p14:tracePt t="172221" x="6088063" y="2835275"/>
          <p14:tracePt t="172222" x="6094413" y="2835275"/>
          <p14:tracePt t="172223" x="6100763" y="2835275"/>
          <p14:tracePt t="172224" x="6105525" y="2835275"/>
          <p14:tracePt t="172226" x="6111875" y="2828925"/>
          <p14:tracePt t="172227" x="6118225" y="2828925"/>
          <p14:tracePt t="172230" x="6129338" y="2828925"/>
          <p14:tracePt t="172234" x="6142038" y="2828925"/>
          <p14:tracePt t="172234" x="6148388" y="2828925"/>
          <p14:tracePt t="172235" x="6153150" y="2822575"/>
          <p14:tracePt t="172237" x="6159500" y="2822575"/>
          <p14:tracePt t="172239" x="6165850" y="2822575"/>
          <p14:tracePt t="172242" x="6172200" y="2822575"/>
          <p14:tracePt t="172244" x="6176963" y="2822575"/>
          <p14:tracePt t="172247" x="6183313" y="2822575"/>
          <p14:tracePt t="172248" x="6189663" y="2822575"/>
          <p14:tracePt t="172250" x="6196013" y="2822575"/>
          <p14:tracePt t="172253" x="6202363" y="2822575"/>
          <p14:tracePt t="172254" x="6207125" y="2822575"/>
          <p14:tracePt t="172256" x="6213475" y="2822575"/>
          <p14:tracePt t="172259" x="6219825" y="2822575"/>
          <p14:tracePt t="172261" x="6226175" y="2822575"/>
          <p14:tracePt t="172263" x="6230938" y="2822575"/>
          <p14:tracePt t="172265" x="6237288" y="2822575"/>
          <p14:tracePt t="172267" x="6243638" y="2822575"/>
          <p14:tracePt t="172269" x="6249988" y="2822575"/>
          <p14:tracePt t="172271" x="6254750" y="2822575"/>
          <p14:tracePt t="172273" x="6261100" y="2822575"/>
          <p14:tracePt t="172275" x="6267450" y="2822575"/>
          <p14:tracePt t="172277" x="6273800" y="2822575"/>
          <p14:tracePt t="172279" x="6280150" y="2828925"/>
          <p14:tracePt t="172280" x="6284913" y="2828925"/>
          <p14:tracePt t="172282" x="6291263" y="2828925"/>
          <p14:tracePt t="172284" x="6297613" y="2828925"/>
          <p14:tracePt t="172285" x="6303963" y="2828925"/>
          <p14:tracePt t="172287" x="6308725" y="2828925"/>
          <p14:tracePt t="172288" x="6315075" y="2835275"/>
          <p14:tracePt t="172290" x="6321425" y="2835275"/>
          <p14:tracePt t="172292" x="6327775" y="2835275"/>
          <p14:tracePt t="172294" x="6332538" y="2835275"/>
          <p14:tracePt t="172295" x="6338888" y="2841625"/>
          <p14:tracePt t="172298" x="6351588" y="2841625"/>
          <p14:tracePt t="172300" x="6356350" y="2841625"/>
          <p14:tracePt t="172302" x="6369050" y="2846388"/>
          <p14:tracePt t="172304" x="6375400" y="2846388"/>
          <p14:tracePt t="172305" x="6381750" y="2846388"/>
          <p14:tracePt t="172307" x="6386513" y="2852738"/>
          <p14:tracePt t="172308" x="6399213" y="2852738"/>
          <p14:tracePt t="172309" x="6405563" y="2852738"/>
          <p14:tracePt t="172310" x="6405563" y="2859088"/>
          <p14:tracePt t="172311" x="6410325" y="2859088"/>
          <p14:tracePt t="172313" x="6416675" y="2859088"/>
          <p14:tracePt t="172315" x="6423025" y="2859088"/>
          <p14:tracePt t="172317" x="6434138" y="2865438"/>
          <p14:tracePt t="172317" x="6440488" y="2865438"/>
          <p14:tracePt t="172320" x="6446838" y="2865438"/>
          <p14:tracePt t="172321" x="6453188" y="2865438"/>
          <p14:tracePt t="172322" x="6459538" y="2865438"/>
          <p14:tracePt t="172323" x="6464300" y="2870200"/>
          <p14:tracePt t="172324" x="6470650" y="2870200"/>
          <p14:tracePt t="172326" x="6477000" y="2870200"/>
          <p14:tracePt t="172327" x="6483350" y="2876550"/>
          <p14:tracePt t="172328" x="6488113" y="2876550"/>
          <p14:tracePt t="172328" x="6494463" y="2876550"/>
          <p14:tracePt t="172330" x="6500813" y="2876550"/>
          <p14:tracePt t="172332" x="6507163" y="2876550"/>
          <p14:tracePt t="172333" x="6511925" y="2882900"/>
          <p14:tracePt t="172333" x="6518275" y="2882900"/>
          <p14:tracePt t="172335" x="6524625" y="2882900"/>
          <p14:tracePt t="172335" x="6530975" y="2882900"/>
          <p14:tracePt t="172337" x="6537325" y="2882900"/>
          <p14:tracePt t="172340" x="6548438" y="2882900"/>
          <p14:tracePt t="172340" x="6554788" y="2882900"/>
          <p14:tracePt t="172341" x="6561138" y="2882900"/>
          <p14:tracePt t="172342" x="6565900" y="2882900"/>
          <p14:tracePt t="172343" x="6565900" y="2889250"/>
          <p14:tracePt t="172344" x="6572250" y="2889250"/>
          <p14:tracePt t="172345" x="6578600" y="2889250"/>
          <p14:tracePt t="172347" x="6584950" y="2889250"/>
          <p14:tracePt t="172347" x="6589713" y="2889250"/>
          <p14:tracePt t="172349" x="6596063" y="2889250"/>
          <p14:tracePt t="172350" x="6608763" y="2889250"/>
          <p14:tracePt t="172352" x="6613525" y="2889250"/>
          <p14:tracePt t="172355" x="6619875" y="2889250"/>
          <p14:tracePt t="172358" x="6638925" y="2889250"/>
          <p14:tracePt t="172359" x="6643688" y="2889250"/>
          <p14:tracePt t="172359" x="6650038" y="2889250"/>
          <p14:tracePt t="172360" x="6656388" y="2889250"/>
          <p14:tracePt t="172361" x="6662738" y="2889250"/>
          <p14:tracePt t="172363" x="6667500" y="2889250"/>
          <p14:tracePt t="172364" x="6673850" y="2889250"/>
          <p14:tracePt t="172366" x="6680200" y="2889250"/>
          <p14:tracePt t="172366" x="6686550" y="2889250"/>
          <p14:tracePt t="172367" x="6691313" y="2889250"/>
          <p14:tracePt t="172368" x="6697663" y="2889250"/>
          <p14:tracePt t="172370" x="6704013" y="2889250"/>
          <p14:tracePt t="172372" x="6710363" y="2889250"/>
          <p14:tracePt t="172372" x="6716713" y="2889250"/>
          <p14:tracePt t="172375" x="6721475" y="2889250"/>
          <p14:tracePt t="172376" x="6727825" y="2889250"/>
          <p14:tracePt t="172378" x="6734175" y="2889250"/>
          <p14:tracePt t="172379" x="6740525" y="2889250"/>
          <p14:tracePt t="172381" x="6745288" y="2889250"/>
          <p14:tracePt t="172382" x="6751638" y="2889250"/>
          <p14:tracePt t="172383" x="6757988" y="2889250"/>
          <p14:tracePt t="172384" x="6757988" y="2894013"/>
          <p14:tracePt t="172385" x="6764338" y="2894013"/>
          <p14:tracePt t="172385" x="6769100" y="2894013"/>
          <p14:tracePt t="172387" x="6775450" y="2894013"/>
          <p14:tracePt t="172389" x="6781800" y="2894013"/>
          <p14:tracePt t="172389" x="6788150" y="2894013"/>
          <p14:tracePt t="172392" x="6794500" y="2894013"/>
          <p14:tracePt t="172392" x="6799263" y="2894013"/>
          <p14:tracePt t="172393" x="6799263" y="2900363"/>
          <p14:tracePt t="172394" x="6805613" y="2900363"/>
          <p14:tracePt t="172396" x="6811963" y="2900363"/>
          <p14:tracePt t="172397" x="6818313" y="2900363"/>
          <p14:tracePt t="172399" x="6823075" y="2900363"/>
          <p14:tracePt t="172400" x="6829425" y="2900363"/>
          <p14:tracePt t="172401" x="6835775" y="2906713"/>
          <p14:tracePt t="172403" x="6842125" y="2906713"/>
          <p14:tracePt t="172403" x="6846888" y="2906713"/>
          <p14:tracePt t="172406" x="6853238" y="2906713"/>
          <p14:tracePt t="172407" x="6859588" y="2906713"/>
          <p14:tracePt t="172408" x="6865938" y="2906713"/>
          <p14:tracePt t="172408" x="6870700" y="2906713"/>
          <p14:tracePt t="172409" x="6877050" y="2913063"/>
          <p14:tracePt t="172411" x="6883400" y="2913063"/>
          <p14:tracePt t="172413" x="6889750" y="2913063"/>
          <p14:tracePt t="172414" x="6900863" y="2913063"/>
          <p14:tracePt t="172416" x="6907213" y="2919413"/>
          <p14:tracePt t="172417" x="6913563" y="2919413"/>
          <p14:tracePt t="172417" x="6919913" y="2919413"/>
          <p14:tracePt t="172419" x="6924675" y="2919413"/>
          <p14:tracePt t="172420" x="6931025" y="2919413"/>
          <p14:tracePt t="172421" x="6937375" y="2919413"/>
          <p14:tracePt t="172422" x="6943725" y="2924175"/>
          <p14:tracePt t="172423" x="6948488" y="2924175"/>
          <p14:tracePt t="172423" x="6954838" y="2924175"/>
          <p14:tracePt t="172424" x="6961188" y="2924175"/>
          <p14:tracePt t="172426" x="6967538" y="2924175"/>
          <p14:tracePt t="172427" x="6973888" y="2924175"/>
          <p14:tracePt t="172428" x="6978650" y="2924175"/>
          <p14:tracePt t="172429" x="6985000" y="2924175"/>
          <p14:tracePt t="172431" x="6997700" y="2930525"/>
          <p14:tracePt t="172432" x="7008813" y="2930525"/>
          <p14:tracePt t="172433" x="7015163" y="2930525"/>
          <p14:tracePt t="172433" x="7021513" y="2930525"/>
          <p14:tracePt t="172434" x="7026275" y="2930525"/>
          <p14:tracePt t="172435" x="7032625" y="2930525"/>
          <p14:tracePt t="172436" x="7038975" y="2930525"/>
          <p14:tracePt t="172437" x="7045325" y="2930525"/>
          <p14:tracePt t="172438" x="7050088" y="2930525"/>
          <p14:tracePt t="172439" x="7056438" y="2930525"/>
          <p14:tracePt t="172440" x="7062788" y="2930525"/>
          <p14:tracePt t="172441" x="7069138" y="2936875"/>
          <p14:tracePt t="172442" x="7075488" y="2936875"/>
          <p14:tracePt t="172443" x="7080250" y="2936875"/>
          <p14:tracePt t="172445" x="7086600" y="2936875"/>
          <p14:tracePt t="172446" x="7099300" y="2936875"/>
          <p14:tracePt t="172447" x="7104063" y="2936875"/>
          <p14:tracePt t="172448" x="7110413" y="2936875"/>
          <p14:tracePt t="172449" x="7116763" y="2936875"/>
          <p14:tracePt t="172450" x="7123113" y="2936875"/>
          <p14:tracePt t="172450" x="7127875" y="2936875"/>
          <p14:tracePt t="172452" x="7140575" y="2936875"/>
          <p14:tracePt t="172452" x="7146925" y="2936875"/>
          <p14:tracePt t="172453" x="7158038" y="2936875"/>
          <p14:tracePt t="172454" x="7164388" y="2936875"/>
          <p14:tracePt t="172455" x="7170738" y="2936875"/>
          <p14:tracePt t="172456" x="7177088" y="2936875"/>
          <p14:tracePt t="172457" x="7181850" y="2936875"/>
          <p14:tracePt t="172458" x="7194550" y="2936875"/>
          <p14:tracePt t="172459" x="7200900" y="2936875"/>
          <p14:tracePt t="172460" x="7205663" y="2936875"/>
          <p14:tracePt t="172461" x="7212013" y="2936875"/>
          <p14:tracePt t="172463" x="7224713" y="2936875"/>
          <p14:tracePt t="172464" x="7231063" y="2936875"/>
          <p14:tracePt t="172465" x="7235825" y="2936875"/>
          <p14:tracePt t="172466" x="7248525" y="2936875"/>
          <p14:tracePt t="172466" x="7254875" y="2936875"/>
          <p14:tracePt t="172467" x="7259638" y="2936875"/>
          <p14:tracePt t="172468" x="7272338" y="2936875"/>
          <p14:tracePt t="172469" x="7278688" y="2936875"/>
          <p14:tracePt t="172470" x="7283450" y="2936875"/>
          <p14:tracePt t="172471" x="7296150" y="2936875"/>
          <p14:tracePt t="172472" x="7302500" y="2936875"/>
          <p14:tracePt t="172474" x="7307263" y="2936875"/>
          <p14:tracePt t="172475" x="7313613" y="2936875"/>
          <p14:tracePt t="172475" x="7319963" y="2936875"/>
          <p14:tracePt t="172477" x="7332663" y="2936875"/>
          <p14:tracePt t="172478" x="7337425" y="2936875"/>
          <p14:tracePt t="172478" x="7343775" y="2936875"/>
          <p14:tracePt t="172481" x="7361238" y="2936875"/>
          <p14:tracePt t="172481" x="7367588" y="2936875"/>
          <p14:tracePt t="172483" x="7380288" y="2936875"/>
          <p14:tracePt t="172484" x="7385050" y="2936875"/>
          <p14:tracePt t="172484" x="7391400" y="2936875"/>
          <p14:tracePt t="172485" x="7397750" y="2936875"/>
          <p14:tracePt t="172487" x="7410450" y="2936875"/>
          <p14:tracePt t="172487" x="7415213" y="2936875"/>
          <p14:tracePt t="172488" x="7421563" y="2936875"/>
          <p14:tracePt t="172489" x="7427913" y="2936875"/>
          <p14:tracePt t="172490" x="7439025" y="2936875"/>
          <p14:tracePt t="172491" x="7445375" y="2936875"/>
          <p14:tracePt t="172493" x="7451725" y="2936875"/>
          <p14:tracePt t="172493" x="7458075" y="2936875"/>
          <p14:tracePt t="172494" x="7462838" y="2936875"/>
          <p14:tracePt t="172496" x="7469188" y="2936875"/>
          <p14:tracePt t="172497" x="7475538" y="2936875"/>
          <p14:tracePt t="172498" x="7486650" y="2936875"/>
          <p14:tracePt t="172499" x="7493000" y="2936875"/>
          <p14:tracePt t="172499" x="7499350" y="2936875"/>
          <p14:tracePt t="172500" x="7505700" y="2936875"/>
          <p14:tracePt t="172501" x="7516813" y="2936875"/>
          <p14:tracePt t="172502" x="7523163" y="2936875"/>
          <p14:tracePt t="172503" x="7529513" y="2936875"/>
          <p14:tracePt t="172504" x="7540625" y="2936875"/>
          <p14:tracePt t="172505" x="7546975" y="2936875"/>
          <p14:tracePt t="172506" x="7553325" y="2936875"/>
          <p14:tracePt t="172507" x="7559675" y="2936875"/>
          <p14:tracePt t="172508" x="7570788" y="2936875"/>
          <p14:tracePt t="172509" x="7577138" y="2936875"/>
          <p14:tracePt t="172510" x="7583488" y="2936875"/>
          <p14:tracePt t="172511" x="7589838" y="2936875"/>
          <p14:tracePt t="172513" x="7594600" y="2936875"/>
          <p14:tracePt t="172514" x="7607300" y="2936875"/>
          <p14:tracePt t="172515" x="7613650" y="2936875"/>
          <p14:tracePt t="172516" x="7618413" y="2936875"/>
          <p14:tracePt t="172517" x="7624763" y="2936875"/>
          <p14:tracePt t="172517" x="7637463" y="2936875"/>
          <p14:tracePt t="172520" x="7648575" y="2936875"/>
          <p14:tracePt t="172521" x="7654925" y="2936875"/>
          <p14:tracePt t="172522" x="7661275" y="2936875"/>
          <p14:tracePt t="172523" x="7667625" y="2936875"/>
          <p14:tracePt t="172524" x="7672388" y="2936875"/>
          <p14:tracePt t="172524" x="7685088" y="2936875"/>
          <p14:tracePt t="172526" x="7691438" y="2936875"/>
          <p14:tracePt t="172526" x="7696200" y="2936875"/>
          <p14:tracePt t="172527" x="7702550" y="2936875"/>
          <p14:tracePt t="172528" x="7708900" y="2936875"/>
          <p14:tracePt t="172530" x="7720013" y="2936875"/>
          <p14:tracePt t="172532" x="7732713" y="2936875"/>
          <p14:tracePt t="172533" x="7739063" y="2936875"/>
          <p14:tracePt t="172533" x="7743825" y="2936875"/>
          <p14:tracePt t="172534" x="7750175" y="2936875"/>
          <p14:tracePt t="172535" x="7762875" y="2936875"/>
          <p14:tracePt t="172536" x="7769225" y="2936875"/>
          <p14:tracePt t="172537" x="7773988" y="2936875"/>
          <p14:tracePt t="172538" x="7780338" y="2936875"/>
          <p14:tracePt t="172539" x="7786688" y="2936875"/>
          <p14:tracePt t="172540" x="7793038" y="2936875"/>
          <p14:tracePt t="172541" x="7804150" y="2936875"/>
          <p14:tracePt t="172542" x="7810500" y="2936875"/>
          <p14:tracePt t="172543" x="7816850" y="2936875"/>
          <p14:tracePt t="172544" x="7821613" y="2936875"/>
          <p14:tracePt t="172546" x="7834313" y="2936875"/>
          <p14:tracePt t="172547" x="7840663" y="2936875"/>
          <p14:tracePt t="172548" x="7847013" y="2936875"/>
          <p14:tracePt t="172549" x="7851775" y="2936875"/>
          <p14:tracePt t="172549" x="7864475" y="2936875"/>
          <p14:tracePt t="172550" x="7870825" y="2936875"/>
          <p14:tracePt t="172551" x="7875588" y="2936875"/>
          <p14:tracePt t="172553" x="7888288" y="2936875"/>
          <p14:tracePt t="172553" x="7894638" y="2936875"/>
          <p14:tracePt t="172555" x="7899400" y="2936875"/>
          <p14:tracePt t="172555" x="7905750" y="2936875"/>
          <p14:tracePt t="172556" x="7912100" y="2936875"/>
          <p14:tracePt t="172557" x="7923213" y="2936875"/>
          <p14:tracePt t="172558" x="7929563" y="2936875"/>
          <p14:tracePt t="172559" x="7935913" y="2936875"/>
          <p14:tracePt t="172560" x="7942263" y="2936875"/>
          <p14:tracePt t="172561" x="7953375" y="2936875"/>
          <p14:tracePt t="172563" x="7959725" y="2936875"/>
          <p14:tracePt t="172564" x="7966075" y="2930525"/>
          <p14:tracePt t="172565" x="7977188" y="2930525"/>
          <p14:tracePt t="172566" x="7983538" y="2930525"/>
          <p14:tracePt t="172567" x="7989888" y="2930525"/>
          <p14:tracePt t="172568" x="7996238" y="2930525"/>
          <p14:tracePt t="172569" x="8007350" y="2930525"/>
          <p14:tracePt t="172570" x="8020050" y="2930525"/>
          <p14:tracePt t="172571" x="8026400" y="2930525"/>
          <p14:tracePt t="172572" x="8031163" y="2930525"/>
          <p14:tracePt t="172573" x="8043863" y="2930525"/>
          <p14:tracePt t="172575" x="8054975" y="2930525"/>
          <p14:tracePt t="172579" x="8074025" y="2930525"/>
          <p14:tracePt t="172581" x="8085138" y="2930525"/>
          <p14:tracePt t="172584" x="8104188" y="2930525"/>
          <p14:tracePt t="172585" x="8108950" y="2930525"/>
          <p14:tracePt t="172585" x="8115300" y="2930525"/>
          <p14:tracePt t="172586" x="8121650" y="2930525"/>
          <p14:tracePt t="172588" x="8128000" y="2930525"/>
          <p14:tracePt t="172588" x="8132763" y="2930525"/>
          <p14:tracePt t="172590" x="8139113" y="2930525"/>
          <p14:tracePt t="172590" x="8145463" y="2930525"/>
          <p14:tracePt t="172591" x="8151813" y="2930525"/>
          <p14:tracePt t="172593" x="8156575" y="2930525"/>
          <p14:tracePt t="172594" x="8169275" y="2930525"/>
          <p14:tracePt t="172597" x="8175625" y="2930525"/>
          <p14:tracePt t="172598" x="8180388" y="2930525"/>
          <p14:tracePt t="172599" x="8186738" y="2930525"/>
          <p14:tracePt t="172602" x="8193088" y="2930525"/>
          <p14:tracePt t="172603" x="8199438" y="2930525"/>
          <p14:tracePt t="172604" x="8205788" y="2930525"/>
          <p14:tracePt t="172604" x="8210550" y="2930525"/>
          <p14:tracePt t="172607" x="8216900" y="2930525"/>
          <p14:tracePt t="172608" x="8223250" y="2930525"/>
          <p14:tracePt t="172608" x="8229600" y="2930525"/>
          <p14:tracePt t="172610" x="8234363" y="2930525"/>
          <p14:tracePt t="172611" x="8240713" y="2930525"/>
          <p14:tracePt t="172613" x="8247063" y="2930525"/>
          <p14:tracePt t="172615" x="8253413" y="2930525"/>
          <p14:tracePt t="172616" x="8258175" y="2930525"/>
          <p14:tracePt t="172616" x="8264525" y="2930525"/>
          <p14:tracePt t="172619" x="8270875" y="2930525"/>
          <p14:tracePt t="172620" x="8277225" y="2930525"/>
          <p14:tracePt t="172622" x="8283575" y="2930525"/>
          <p14:tracePt t="172624" x="8288338" y="2930525"/>
          <p14:tracePt t="172625" x="8294688" y="2930525"/>
          <p14:tracePt t="172627" x="8301038" y="2930525"/>
          <p14:tracePt t="172629" x="8307388" y="2930525"/>
          <p14:tracePt t="172631" x="8312150" y="2930525"/>
          <p14:tracePt t="172633" x="8318500" y="2930525"/>
          <p14:tracePt t="172635" x="8324850" y="2930525"/>
          <p14:tracePt t="172637" x="8331200" y="2930525"/>
          <p14:tracePt t="172639" x="8335963" y="2924175"/>
          <p14:tracePt t="172641" x="8342313" y="2924175"/>
          <p14:tracePt t="172643" x="8348663" y="2924175"/>
          <p14:tracePt t="172646" x="8355013" y="2924175"/>
          <p14:tracePt t="172651" x="8366125" y="2919413"/>
          <p14:tracePt t="172653" x="8372475" y="2919413"/>
          <p14:tracePt t="172656" x="8378825" y="2919413"/>
          <p14:tracePt t="172658" x="8385175" y="2913063"/>
          <p14:tracePt t="172660" x="8389938" y="2913063"/>
          <p14:tracePt t="172662" x="8396288" y="2913063"/>
          <p14:tracePt t="172664" x="8402638" y="2906713"/>
          <p14:tracePt t="172666" x="8408988" y="2906713"/>
          <p14:tracePt t="172667" x="8413750" y="2900363"/>
          <p14:tracePt t="172670" x="8420100" y="2894013"/>
          <p14:tracePt t="172671" x="8426450" y="2894013"/>
          <p14:tracePt t="172672" x="8432800" y="2889250"/>
          <p14:tracePt t="172674" x="8437563" y="2889250"/>
          <p14:tracePt t="172675" x="8437563" y="2882900"/>
          <p14:tracePt t="172676" x="8443913" y="2882900"/>
          <p14:tracePt t="172676" x="8450263" y="2876550"/>
          <p14:tracePt t="172677" x="8456613" y="2876550"/>
          <p14:tracePt t="172679" x="8462963" y="2870200"/>
          <p14:tracePt t="172680" x="8467725" y="2865438"/>
          <p14:tracePt t="172682" x="8474075" y="2859088"/>
          <p14:tracePt t="172683" x="8486775" y="2852738"/>
          <p14:tracePt t="172684" x="8491538" y="2846388"/>
          <p14:tracePt t="172686" x="8497888" y="2841625"/>
          <p14:tracePt t="172686" x="8504238" y="2835275"/>
          <p14:tracePt t="172687" x="8510588" y="2835275"/>
          <p14:tracePt t="172688" x="8515350" y="2828925"/>
          <p14:tracePt t="172689" x="8515350" y="2822575"/>
          <p14:tracePt t="172690" x="8521700" y="2816225"/>
          <p14:tracePt t="172691" x="8528050" y="2811463"/>
          <p14:tracePt t="172692" x="8534400" y="2805113"/>
          <p14:tracePt t="172693" x="8540750" y="2805113"/>
          <p14:tracePt t="172694" x="8545513" y="2798763"/>
          <p14:tracePt t="172695" x="8551863" y="2792413"/>
          <p14:tracePt t="172697" x="8551863" y="2787650"/>
          <p14:tracePt t="172697" x="8558213" y="2781300"/>
          <p14:tracePt t="172699" x="8564563" y="2774950"/>
          <p14:tracePt t="172701" x="8569325" y="2768600"/>
          <p14:tracePt t="172701" x="8575675" y="2768600"/>
          <p14:tracePt t="172703" x="8582025" y="2763838"/>
          <p14:tracePt t="172703" x="8582025" y="2757488"/>
          <p14:tracePt t="172705" x="8588375" y="2751138"/>
          <p14:tracePt t="172705" x="8588375" y="2744788"/>
          <p14:tracePt t="172706" x="8593138" y="2744788"/>
          <p14:tracePt t="172708" x="8599488" y="2738438"/>
          <p14:tracePt t="172708" x="8599488" y="2733675"/>
          <p14:tracePt t="172709" x="8605838" y="2727325"/>
          <p14:tracePt t="172711" x="8612188" y="2720975"/>
          <p14:tracePt t="172713" x="8616950" y="2714625"/>
          <p14:tracePt t="172714" x="8616950" y="2709863"/>
          <p14:tracePt t="172715" x="8623300" y="2703513"/>
          <p14:tracePt t="172717" x="8629650" y="2697163"/>
          <p14:tracePt t="172719" x="8636000" y="2686050"/>
          <p14:tracePt t="172720" x="8642350" y="2686050"/>
          <p14:tracePt t="172721" x="8642350" y="2679700"/>
          <p14:tracePt t="172722" x="8647113" y="2673350"/>
          <p14:tracePt t="172724" x="8647113" y="2667000"/>
          <p14:tracePt t="172726" x="8653463" y="2662238"/>
          <p14:tracePt t="172728" x="8659813" y="2655888"/>
          <p14:tracePt t="172731" x="8666163" y="2643188"/>
          <p14:tracePt t="172733" x="8666163" y="2636838"/>
          <p14:tracePt t="172735" x="8670925" y="2632075"/>
          <p14:tracePt t="172736" x="8677275" y="2625725"/>
          <p14:tracePt t="172738" x="8677275" y="2619375"/>
          <p14:tracePt t="172742" x="8683625" y="2608263"/>
          <p14:tracePt t="172742" x="8683625" y="2601913"/>
          <p14:tracePt t="172744" x="8689975" y="2595563"/>
          <p14:tracePt t="172747" x="8689975" y="2589213"/>
          <p14:tracePt t="172748" x="8694738" y="2584450"/>
          <p14:tracePt t="172750" x="8694738" y="2578100"/>
          <p14:tracePt t="172751" x="8694738" y="2571750"/>
          <p14:tracePt t="172752" x="8701088" y="2565400"/>
          <p14:tracePt t="172754" x="8701088" y="2559050"/>
          <p14:tracePt t="172755" x="8701088" y="2554288"/>
          <p14:tracePt t="172757" x="8707438" y="2547938"/>
          <p14:tracePt t="172758" x="8707438" y="2541588"/>
          <p14:tracePt t="172760" x="8707438" y="2535238"/>
          <p14:tracePt t="172761" x="8707438" y="2530475"/>
          <p14:tracePt t="172762" x="8707438" y="2524125"/>
          <p14:tracePt t="172763" x="8713788" y="2524125"/>
          <p14:tracePt t="172764" x="8713788" y="2511425"/>
          <p14:tracePt t="172767" x="8713788" y="2506663"/>
          <p14:tracePt t="172768" x="8720138" y="2500313"/>
          <p14:tracePt t="172770" x="8720138" y="2493963"/>
          <p14:tracePt t="172771" x="8720138" y="2487613"/>
          <p14:tracePt t="172773" x="8720138" y="2481263"/>
          <p14:tracePt t="172774" x="8720138" y="2476500"/>
          <p14:tracePt t="172775" x="8720138" y="2470150"/>
          <p14:tracePt t="172778" x="8720138" y="2463800"/>
          <p14:tracePt t="172779" x="8720138" y="2457450"/>
          <p14:tracePt t="172781" x="8720138" y="2452688"/>
          <p14:tracePt t="172783" x="8720138" y="2446338"/>
          <p14:tracePt t="172784" x="8720138" y="2439988"/>
          <p14:tracePt t="172785" x="8720138" y="2433638"/>
          <p14:tracePt t="172787" x="8720138" y="2428875"/>
          <p14:tracePt t="172789" x="8720138" y="2422525"/>
          <p14:tracePt t="172791" x="8720138" y="2416175"/>
          <p14:tracePt t="172792" x="8720138" y="2409825"/>
          <p14:tracePt t="172794" x="8720138" y="2405063"/>
          <p14:tracePt t="172795" x="8720138" y="2398713"/>
          <p14:tracePt t="172797" x="8720138" y="2392363"/>
          <p14:tracePt t="172798" x="8720138" y="2386013"/>
          <p14:tracePt t="172799" x="8713788" y="2379663"/>
          <p14:tracePt t="172802" x="8713788" y="2374900"/>
          <p14:tracePt t="172803" x="8713788" y="2368550"/>
          <p14:tracePt t="172804" x="8707438" y="2368550"/>
          <p14:tracePt t="172804" x="8707438" y="2362200"/>
          <p14:tracePt t="172806" x="8707438" y="2355850"/>
          <p14:tracePt t="172810" x="8701088" y="2344738"/>
          <p14:tracePt t="172812" x="8701088" y="2338388"/>
          <p14:tracePt t="172814" x="8694738" y="2332038"/>
          <p14:tracePt t="172816" x="8694738" y="2327275"/>
          <p14:tracePt t="172818" x="8694738" y="2320925"/>
          <p14:tracePt t="172819" x="8689975" y="2320925"/>
          <p14:tracePt t="172821" x="8689975" y="2314575"/>
          <p14:tracePt t="172822" x="8683625" y="2314575"/>
          <p14:tracePt t="172823" x="8683625" y="2308225"/>
          <p14:tracePt t="172825" x="8683625" y="2301875"/>
          <p14:tracePt t="172827" x="8677275" y="2297113"/>
          <p14:tracePt t="172829" x="8670925" y="2290763"/>
          <p14:tracePt t="172831" x="8670925" y="2284413"/>
          <p14:tracePt t="172833" x="8666163" y="2278063"/>
          <p14:tracePt t="172833" x="8666163" y="2273300"/>
          <p14:tracePt t="172838" x="8659813" y="2266950"/>
          <p14:tracePt t="172839" x="8653463" y="2260600"/>
          <p14:tracePt t="172841" x="8653463" y="2254250"/>
          <p14:tracePt t="172842" x="8647113" y="2254250"/>
          <p14:tracePt t="172843" x="8647113" y="2249488"/>
          <p14:tracePt t="172844" x="8642350" y="2243138"/>
          <p14:tracePt t="172846" x="8636000" y="2236788"/>
          <p14:tracePt t="172850" x="8623300" y="2224088"/>
          <p14:tracePt t="172853" x="8616950" y="2219325"/>
          <p14:tracePt t="172855" x="8612188" y="2212975"/>
          <p14:tracePt t="172857" x="8605838" y="2206625"/>
          <p14:tracePt t="172859" x="8599488" y="2200275"/>
          <p14:tracePt t="172860" x="8593138" y="2195513"/>
          <p14:tracePt t="172862" x="8588375" y="2189163"/>
          <p14:tracePt t="172863" x="8582025" y="2189163"/>
          <p14:tracePt t="172865" x="8575675" y="2176463"/>
          <p14:tracePt t="172866" x="8569325" y="2176463"/>
          <p14:tracePt t="172870" x="8551863" y="2159000"/>
          <p14:tracePt t="172870" x="8545513" y="2152650"/>
          <p14:tracePt t="172871" x="8540750" y="2152650"/>
          <p14:tracePt t="172873" x="8534400" y="2147888"/>
          <p14:tracePt t="172874" x="8528050" y="2141538"/>
          <p14:tracePt t="172876" x="8521700" y="2141538"/>
          <p14:tracePt t="172876" x="8515350" y="2135188"/>
          <p14:tracePt t="172879" x="8504238" y="2128838"/>
          <p14:tracePt t="172881" x="8497888" y="2122488"/>
          <p14:tracePt t="172882" x="8491538" y="2122488"/>
          <p14:tracePt t="172885" x="8474075" y="2111375"/>
          <p14:tracePt t="172885" x="8467725" y="2111375"/>
          <p14:tracePt t="172886" x="8462963" y="2105025"/>
          <p14:tracePt t="172887" x="8456613" y="2105025"/>
          <p14:tracePt t="172888" x="8450263" y="2098675"/>
          <p14:tracePt t="172889" x="8443913" y="2093913"/>
          <p14:tracePt t="172890" x="8437563" y="2093913"/>
          <p14:tracePt t="172891" x="8432800" y="2087563"/>
          <p14:tracePt t="172893" x="8426450" y="2087563"/>
          <p14:tracePt t="172894" x="8420100" y="2087563"/>
          <p14:tracePt t="172895" x="8413750" y="2081213"/>
          <p14:tracePt t="172895" x="8408988" y="2081213"/>
          <p14:tracePt t="172897" x="8402638" y="2074863"/>
          <p14:tracePt t="172898" x="8396288" y="2074863"/>
          <p14:tracePt t="172899" x="8389938" y="2070100"/>
          <p14:tracePt t="172901" x="8372475" y="2063750"/>
          <p14:tracePt t="172902" x="8366125" y="2063750"/>
          <p14:tracePt t="172903" x="8361363" y="2063750"/>
          <p14:tracePt t="172904" x="8355013" y="2057400"/>
          <p14:tracePt t="172905" x="8348663" y="2057400"/>
          <p14:tracePt t="172906" x="8342313" y="2057400"/>
          <p14:tracePt t="172907" x="8335963" y="2057400"/>
          <p14:tracePt t="172909" x="8331200" y="2051050"/>
          <p14:tracePt t="172910" x="8324850" y="2051050"/>
          <p14:tracePt t="172911" x="8318500" y="2051050"/>
          <p14:tracePt t="172912" x="8312150" y="2051050"/>
          <p14:tracePt t="172913" x="8307388" y="2044700"/>
          <p14:tracePt t="172914" x="8301038" y="2044700"/>
          <p14:tracePt t="172915" x="8294688" y="2044700"/>
          <p14:tracePt t="172918" x="8264525" y="2033588"/>
          <p14:tracePt t="172919" x="8258175" y="2033588"/>
          <p14:tracePt t="172920" x="8253413" y="2033588"/>
          <p14:tracePt t="172921" x="8247063" y="2033588"/>
          <p14:tracePt t="172922" x="8240713" y="2027238"/>
          <p14:tracePt t="172923" x="8234363" y="2027238"/>
          <p14:tracePt t="172924" x="8229600" y="2027238"/>
          <p14:tracePt t="172925" x="8223250" y="2027238"/>
          <p14:tracePt t="172927" x="8216900" y="2027238"/>
          <p14:tracePt t="172927" x="8210550" y="2020888"/>
          <p14:tracePt t="172929" x="8205788" y="2020888"/>
          <p14:tracePt t="172930" x="8199438" y="2020888"/>
          <p14:tracePt t="172931" x="8193088" y="2020888"/>
          <p14:tracePt t="172933" x="8186738" y="2016125"/>
          <p14:tracePt t="172934" x="8180388" y="2016125"/>
          <p14:tracePt t="172935" x="8169275" y="2016125"/>
          <p14:tracePt t="172936" x="8169275" y="2009775"/>
          <p14:tracePt t="172938" x="8162925" y="2009775"/>
          <p14:tracePt t="172938" x="8156575" y="2009775"/>
          <p14:tracePt t="172939" x="8151813" y="2009775"/>
          <p14:tracePt t="172941" x="8145463" y="2009775"/>
          <p14:tracePt t="172942" x="8139113" y="2003425"/>
          <p14:tracePt t="172942" x="8132763" y="2003425"/>
          <p14:tracePt t="172944" x="8128000" y="2003425"/>
          <p14:tracePt t="172946" x="8121650" y="2003425"/>
          <p14:tracePt t="172948" x="8108950" y="1997075"/>
          <p14:tracePt t="172951" x="8091488" y="1997075"/>
          <p14:tracePt t="172951" x="8085138" y="1997075"/>
          <p14:tracePt t="172952" x="8085138" y="1992313"/>
          <p14:tracePt t="172953" x="8078788" y="1992313"/>
          <p14:tracePt t="172954" x="8074025" y="1992313"/>
          <p14:tracePt t="172956" x="8067675" y="1992313"/>
          <p14:tracePt t="172956" x="8061325" y="1992313"/>
          <p14:tracePt t="172957" x="8054975" y="1992313"/>
          <p14:tracePt t="172959" x="8050213" y="1985963"/>
          <p14:tracePt t="172961" x="8043863" y="1985963"/>
          <p14:tracePt t="172961" x="8037513" y="1985963"/>
          <p14:tracePt t="172963" x="8031163" y="1985963"/>
          <p14:tracePt t="172965" x="8026400" y="1985963"/>
          <p14:tracePt t="172966" x="8020050" y="1985963"/>
          <p14:tracePt t="172968" x="8013700" y="1985963"/>
          <p14:tracePt t="172968" x="8007350" y="1985963"/>
          <p14:tracePt t="172970" x="8001000" y="1985963"/>
          <p14:tracePt t="172972" x="7996238" y="1985963"/>
          <p14:tracePt t="172972" x="7989888" y="1985963"/>
          <p14:tracePt t="172974" x="7983538" y="1979613"/>
          <p14:tracePt t="172976" x="7977188" y="1979613"/>
          <p14:tracePt t="172978" x="7972425" y="1979613"/>
          <p14:tracePt t="172979" x="7966075" y="1979613"/>
          <p14:tracePt t="172980" x="7959725" y="1979613"/>
          <p14:tracePt t="172983" x="7948613" y="1979613"/>
          <p14:tracePt t="172985" x="7942263" y="1979613"/>
          <p14:tracePt t="172986" x="7935913" y="1979613"/>
          <p14:tracePt t="172988" x="7929563" y="1979613"/>
          <p14:tracePt t="172989" x="7923213" y="1979613"/>
          <p14:tracePt t="172991" x="7918450" y="1979613"/>
          <p14:tracePt t="172993" x="7912100" y="1979613"/>
          <p14:tracePt t="172994" x="7905750" y="1979613"/>
          <p14:tracePt t="172997" x="7894638" y="1979613"/>
          <p14:tracePt t="172999" x="7888288" y="1979613"/>
          <p14:tracePt t="173001" x="7881938" y="1979613"/>
          <p14:tracePt t="173003" x="7875588" y="1979613"/>
          <p14:tracePt t="173004" x="7870825" y="1979613"/>
          <p14:tracePt t="173006" x="7864475" y="1979613"/>
          <p14:tracePt t="173008" x="7858125" y="1979613"/>
          <p14:tracePt t="173009" x="7851775" y="1979613"/>
          <p14:tracePt t="173011" x="7847013" y="1979613"/>
          <p14:tracePt t="173014" x="7840663" y="1979613"/>
          <p14:tracePt t="173015" x="7834313" y="1979613"/>
          <p14:tracePt t="173017" x="7827963" y="1979613"/>
          <p14:tracePt t="173019" x="7821613" y="1979613"/>
          <p14:tracePt t="173020" x="7816850" y="1985963"/>
          <p14:tracePt t="173022" x="7810500" y="1985963"/>
          <p14:tracePt t="173024" x="7804150" y="1985963"/>
          <p14:tracePt t="173025" x="7797800" y="1985963"/>
          <p14:tracePt t="173027" x="7793038" y="1985963"/>
          <p14:tracePt t="173029" x="7786688" y="1992313"/>
          <p14:tracePt t="173031" x="7780338" y="1992313"/>
          <p14:tracePt t="173033" x="7773988" y="1992313"/>
          <p14:tracePt t="173034" x="7769225" y="1992313"/>
          <p14:tracePt t="173034" x="7762875" y="1992313"/>
          <p14:tracePt t="173036" x="7756525" y="1997075"/>
          <p14:tracePt t="173039" x="7750175" y="1997075"/>
          <p14:tracePt t="173042" x="7739063" y="1997075"/>
          <p14:tracePt t="173044" x="7732713" y="2003425"/>
          <p14:tracePt t="173046" x="7726363" y="2003425"/>
          <p14:tracePt t="173047" x="7720013" y="2003425"/>
          <p14:tracePt t="173049" x="7715250" y="2003425"/>
          <p14:tracePt t="173051" x="7708900" y="2003425"/>
          <p14:tracePt t="173052" x="7708900" y="2009775"/>
          <p14:tracePt t="173053" x="7702550" y="2009775"/>
          <p14:tracePt t="173053" x="7696200" y="2009775"/>
          <p14:tracePt t="173056" x="7691438" y="2016125"/>
          <p14:tracePt t="173057" x="7685088" y="2016125"/>
          <p14:tracePt t="173059" x="7678738" y="2016125"/>
          <p14:tracePt t="173061" x="7672388" y="2016125"/>
          <p14:tracePt t="173062" x="7672388" y="2020888"/>
          <p14:tracePt t="173063" x="7667625" y="2020888"/>
          <p14:tracePt t="173066" x="7654925" y="2027238"/>
          <p14:tracePt t="173068" x="7648575" y="2027238"/>
          <p14:tracePt t="173070" x="7642225" y="2027238"/>
          <p14:tracePt t="173071" x="7642225" y="2033588"/>
          <p14:tracePt t="173071" x="7637463" y="2033588"/>
          <p14:tracePt t="173073" x="7631113" y="2039938"/>
          <p14:tracePt t="173075" x="7624763" y="2039938"/>
          <p14:tracePt t="173077" x="7618413" y="2039938"/>
          <p14:tracePt t="173079" x="7618413" y="2044700"/>
          <p14:tracePt t="173080" x="7613650" y="2044700"/>
          <p14:tracePt t="173082" x="7607300" y="2044700"/>
          <p14:tracePt t="173084" x="7600950" y="2051050"/>
          <p14:tracePt t="173087" x="7594600" y="2057400"/>
          <p14:tracePt t="173089" x="7589838" y="2057400"/>
          <p14:tracePt t="173090" x="7589838" y="2063750"/>
          <p14:tracePt t="173091" x="7583488" y="2063750"/>
          <p14:tracePt t="173093" x="7577138" y="2063750"/>
          <p14:tracePt t="173094" x="7577138" y="2070100"/>
          <p14:tracePt t="173096" x="7570788" y="2070100"/>
          <p14:tracePt t="173097" x="7570788" y="2074863"/>
          <p14:tracePt t="173101" x="7564438" y="2081213"/>
          <p14:tracePt t="173102" x="7559675" y="2081213"/>
          <p14:tracePt t="173104" x="7553325" y="2087563"/>
          <p14:tracePt t="173106" x="7553325" y="2093913"/>
          <p14:tracePt t="173107" x="7546975" y="2093913"/>
          <p14:tracePt t="173109" x="7540625" y="2093913"/>
          <p14:tracePt t="173110" x="7540625" y="2098675"/>
          <p14:tracePt t="173112" x="7535863" y="2098675"/>
          <p14:tracePt t="173114" x="7535863" y="2105025"/>
          <p14:tracePt t="173115" x="7529513" y="2105025"/>
          <p14:tracePt t="173117" x="7523163" y="2111375"/>
          <p14:tracePt t="173119" x="7523163" y="2117725"/>
          <p14:tracePt t="173121" x="7516813" y="2117725"/>
          <p14:tracePt t="173122" x="7516813" y="2122488"/>
          <p14:tracePt t="173126" x="7512050" y="2128838"/>
          <p14:tracePt t="173127" x="7505700" y="2128838"/>
          <p14:tracePt t="173127" x="7505700" y="2135188"/>
          <p14:tracePt t="173131" x="7505700" y="2141538"/>
          <p14:tracePt t="173133" x="7499350" y="2141538"/>
          <p14:tracePt t="173134" x="7493000" y="2141538"/>
          <p14:tracePt t="173134" x="7493000" y="2147888"/>
          <p14:tracePt t="173137" x="7486650" y="2152650"/>
          <p14:tracePt t="173140" x="7481888" y="2159000"/>
          <p14:tracePt t="173144" x="7475538" y="2165350"/>
          <p14:tracePt t="173146" x="7475538" y="2171700"/>
          <p14:tracePt t="173147" x="7469188" y="2171700"/>
          <p14:tracePt t="173149" x="7469188" y="2176463"/>
          <p14:tracePt t="173150" x="7462838" y="2176463"/>
          <p14:tracePt t="173153" x="7462838" y="2182813"/>
          <p14:tracePt t="173154" x="7458075" y="2182813"/>
          <p14:tracePt t="173155" x="7458075" y="2189163"/>
          <p14:tracePt t="173155" x="7451725" y="2189163"/>
          <p14:tracePt t="173158" x="7451725" y="2195513"/>
          <p14:tracePt t="173161" x="7445375" y="2195513"/>
          <p14:tracePt t="173162" x="7445375" y="2200275"/>
          <p14:tracePt t="173165" x="7439025" y="2206625"/>
          <p14:tracePt t="173168" x="7439025" y="2212975"/>
          <p14:tracePt t="173169" x="7434263" y="2212975"/>
          <p14:tracePt t="173172" x="7434263" y="2219325"/>
          <p14:tracePt t="173174" x="7427913" y="2219325"/>
          <p14:tracePt t="173175" x="7427913" y="2224088"/>
          <p14:tracePt t="173177" x="7427913" y="2230438"/>
          <p14:tracePt t="173180" x="7421563" y="2230438"/>
          <p14:tracePt t="173184" x="7415213" y="2243138"/>
          <p14:tracePt t="173187" x="7415213" y="2249488"/>
          <p14:tracePt t="173189" x="7410450" y="2249488"/>
          <p14:tracePt t="173190" x="7410450" y="2254250"/>
          <p14:tracePt t="173193" x="7410450" y="2260600"/>
          <p14:tracePt t="173196" x="7404100" y="2266950"/>
          <p14:tracePt t="173199" x="7404100" y="2273300"/>
          <p14:tracePt t="173202" x="7397750" y="2278063"/>
          <p14:tracePt t="173205" x="7397750" y="2284413"/>
          <p14:tracePt t="173208" x="7397750" y="2290763"/>
          <p14:tracePt t="173212" x="7391400" y="2297113"/>
          <p14:tracePt t="173214" x="7391400" y="2301875"/>
          <p14:tracePt t="173216" x="7391400" y="2308225"/>
          <p14:tracePt t="173217" x="7385050" y="2308225"/>
          <p14:tracePt t="173219" x="7385050" y="2314575"/>
          <p14:tracePt t="173222" x="7385050" y="2320925"/>
          <p14:tracePt t="173228" x="7380288" y="2332038"/>
          <p14:tracePt t="173230" x="7380288" y="2338388"/>
          <p14:tracePt t="173233" x="7380288" y="2344738"/>
          <p14:tracePt t="173234" x="7380288" y="2351088"/>
          <p14:tracePt t="173237" x="7380288" y="2355850"/>
          <p14:tracePt t="173238" x="7380288" y="2362200"/>
          <p14:tracePt t="173243" x="7373938" y="2374900"/>
          <p14:tracePt t="173245" x="7373938" y="2379663"/>
          <p14:tracePt t="173246" x="7373938" y="2386013"/>
          <p14:tracePt t="173248" x="7373938" y="2392363"/>
          <p14:tracePt t="173250" x="7373938" y="2398713"/>
          <p14:tracePt t="173252" x="7373938" y="2405063"/>
          <p14:tracePt t="173254" x="7373938" y="2409825"/>
          <p14:tracePt t="173257" x="7373938" y="2422525"/>
          <p14:tracePt t="173259" x="7373938" y="2428875"/>
          <p14:tracePt t="173261" x="7373938" y="2433638"/>
          <p14:tracePt t="173262" x="7373938" y="2439988"/>
          <p14:tracePt t="173264" x="7373938" y="2446338"/>
          <p14:tracePt t="173267" x="7373938" y="2457450"/>
          <p14:tracePt t="173269" x="7373938" y="2463800"/>
          <p14:tracePt t="173270" x="7373938" y="2470150"/>
          <p14:tracePt t="173272" x="7373938" y="2476500"/>
          <p14:tracePt t="173274" x="7380288" y="2481263"/>
          <p14:tracePt t="173276" x="7380288" y="2487613"/>
          <p14:tracePt t="173278" x="7380288" y="2493963"/>
          <p14:tracePt t="173279" x="7380288" y="2500313"/>
          <p14:tracePt t="173281" x="7385050" y="2506663"/>
          <p14:tracePt t="173283" x="7385050" y="2511425"/>
          <p14:tracePt t="173285" x="7385050" y="2517775"/>
          <p14:tracePt t="173287" x="7391400" y="2524125"/>
          <p14:tracePt t="173289" x="7391400" y="2530475"/>
          <p14:tracePt t="173291" x="7391400" y="2535238"/>
          <p14:tracePt t="173292" x="7397750" y="2535238"/>
          <p14:tracePt t="173293" x="7397750" y="2541588"/>
          <p14:tracePt t="173296" x="7397750" y="2547938"/>
          <p14:tracePt t="173297" x="7404100" y="2547938"/>
          <p14:tracePt t="173299" x="7404100" y="2554288"/>
          <p14:tracePt t="173301" x="7410450" y="2559050"/>
          <p14:tracePt t="173304" x="7410450" y="2565400"/>
          <p14:tracePt t="173306" x="7415213" y="2565400"/>
          <p14:tracePt t="173307" x="7415213" y="2571750"/>
          <p14:tracePt t="173309" x="7421563" y="2571750"/>
          <p14:tracePt t="173310" x="7421563" y="2578100"/>
          <p14:tracePt t="173314" x="7427913" y="2584450"/>
          <p14:tracePt t="173316" x="7427913" y="2589213"/>
          <p14:tracePt t="173317" x="7434263" y="2589213"/>
          <p14:tracePt t="173319" x="7434263" y="2595563"/>
          <p14:tracePt t="173321" x="7439025" y="2595563"/>
          <p14:tracePt t="173323" x="7439025" y="2601913"/>
          <p14:tracePt t="173324" x="7445375" y="2601913"/>
          <p14:tracePt t="173324" x="7445375" y="2608263"/>
          <p14:tracePt t="173326" x="7451725" y="2608263"/>
          <p14:tracePt t="173328" x="7451725" y="2613025"/>
          <p14:tracePt t="173328" x="7458075" y="2613025"/>
          <p14:tracePt t="173331" x="7458075" y="2619375"/>
          <p14:tracePt t="173333" x="7462838" y="2619375"/>
          <p14:tracePt t="173334" x="7462838" y="2625725"/>
          <p14:tracePt t="173335" x="7469188" y="2625725"/>
          <p14:tracePt t="173338" x="7469188" y="2632075"/>
          <p14:tracePt t="173339" x="7475538" y="2632075"/>
          <p14:tracePt t="173341" x="7481888" y="2636838"/>
          <p14:tracePt t="173343" x="7486650" y="2636838"/>
          <p14:tracePt t="173344" x="7486650" y="2643188"/>
          <p14:tracePt t="173346" x="7493000" y="2643188"/>
          <p14:tracePt t="173347" x="7493000" y="2649538"/>
          <p14:tracePt t="173352" x="7505700" y="2655888"/>
          <p14:tracePt t="173352" x="7512050" y="2662238"/>
          <p14:tracePt t="173356" x="7516813" y="2667000"/>
          <p14:tracePt t="173356" x="7523163" y="2667000"/>
          <p14:tracePt t="173359" x="7523163" y="2673350"/>
          <p14:tracePt t="173360" x="7529513" y="2673350"/>
          <p14:tracePt t="173362" x="7535863" y="2679700"/>
          <p14:tracePt t="173364" x="7540625" y="2679700"/>
          <p14:tracePt t="173366" x="7546975" y="2686050"/>
          <p14:tracePt t="173368" x="7559675" y="2690813"/>
          <p14:tracePt t="173369" x="7559675" y="2697163"/>
          <p14:tracePt t="173370" x="7564438" y="2697163"/>
          <p14:tracePt t="173371" x="7570788" y="2703513"/>
          <p14:tracePt t="173372" x="7577138" y="2703513"/>
          <p14:tracePt t="173373" x="7577138" y="2709863"/>
          <p14:tracePt t="173374" x="7583488" y="2709863"/>
          <p14:tracePt t="173375" x="7589838" y="2714625"/>
          <p14:tracePt t="173376" x="7594600" y="2714625"/>
          <p14:tracePt t="173378" x="7594600" y="2720975"/>
          <p14:tracePt t="173379" x="7600950" y="2720975"/>
          <p14:tracePt t="173380" x="7613650" y="2727325"/>
          <p14:tracePt t="173382" x="7613650" y="2733675"/>
          <p14:tracePt t="173385" x="7624763" y="2738438"/>
          <p14:tracePt t="173385" x="7631113" y="2744788"/>
          <p14:tracePt t="173386" x="7637463" y="2744788"/>
          <p14:tracePt t="173387" x="7637463" y="2751138"/>
          <p14:tracePt t="173388" x="7642225" y="2751138"/>
          <p14:tracePt t="173389" x="7648575" y="2757488"/>
          <p14:tracePt t="173391" x="7654925" y="2757488"/>
          <p14:tracePt t="173393" x="7654925" y="2763838"/>
          <p14:tracePt t="173393" x="7661275" y="2763838"/>
          <p14:tracePt t="173394" x="7667625" y="2768600"/>
          <p14:tracePt t="173396" x="7672388" y="2768600"/>
          <p14:tracePt t="173398" x="7678738" y="2768600"/>
          <p14:tracePt t="173399" x="7678738" y="2774950"/>
          <p14:tracePt t="173401" x="7691438" y="2781300"/>
          <p14:tracePt t="173402" x="7696200" y="2781300"/>
          <p14:tracePt t="173404" x="7702550" y="2787650"/>
          <p14:tracePt t="173406" x="7708900" y="2787650"/>
          <p14:tracePt t="173408" x="7715250" y="2787650"/>
          <p14:tracePt t="173409" x="7715250" y="2792413"/>
          <p14:tracePt t="173410" x="7720013" y="2792413"/>
          <p14:tracePt t="173410" x="7726363" y="2792413"/>
          <p14:tracePt t="173412" x="7726363" y="2798763"/>
          <p14:tracePt t="173413" x="7732713" y="2798763"/>
          <p14:tracePt t="173415" x="7739063" y="2798763"/>
          <p14:tracePt t="173418" x="7750175" y="2805113"/>
          <p14:tracePt t="173419" x="7756525" y="2811463"/>
          <p14:tracePt t="173421" x="7762875" y="2811463"/>
          <p14:tracePt t="173423" x="7769225" y="2811463"/>
          <p14:tracePt t="173425" x="7773988" y="2816225"/>
          <p14:tracePt t="173427" x="7780338" y="2816225"/>
          <p14:tracePt t="173429" x="7786688" y="2822575"/>
          <p14:tracePt t="173430" x="7793038" y="2822575"/>
          <p14:tracePt t="173433" x="7797800" y="2822575"/>
          <p14:tracePt t="173436" x="7797800" y="2828925"/>
          <p14:tracePt t="173437" x="7804150" y="2828925"/>
          <p14:tracePt t="173439" x="7810500" y="2828925"/>
          <p14:tracePt t="173441" x="7816850" y="2835275"/>
          <p14:tracePt t="173442" x="7821613" y="2835275"/>
          <p14:tracePt t="173444" x="7827963" y="2835275"/>
          <p14:tracePt t="173446" x="7834313" y="2835275"/>
          <p14:tracePt t="173448" x="7840663" y="2835275"/>
          <p14:tracePt t="173450" x="7847013" y="2835275"/>
          <p14:tracePt t="173451" x="7851775" y="2841625"/>
          <p14:tracePt t="173454" x="7858125" y="2841625"/>
          <p14:tracePt t="173455" x="7864475" y="2841625"/>
          <p14:tracePt t="173458" x="7870825" y="2841625"/>
          <p14:tracePt t="173459" x="7875588" y="2841625"/>
          <p14:tracePt t="173462" x="7881938" y="2841625"/>
          <p14:tracePt t="173464" x="7888288" y="2841625"/>
          <p14:tracePt t="173466" x="7894638" y="2841625"/>
          <p14:tracePt t="173468" x="7899400" y="2841625"/>
          <p14:tracePt t="173471" x="7905750" y="2846388"/>
          <p14:tracePt t="173473" x="7912100" y="2846388"/>
          <p14:tracePt t="173476" x="7918450" y="2846388"/>
          <p14:tracePt t="173479" x="7923213" y="2846388"/>
          <p14:tracePt t="173481" x="7929563" y="2846388"/>
          <p14:tracePt t="173484" x="7935913" y="2846388"/>
          <p14:tracePt t="173487" x="7942263" y="2846388"/>
          <p14:tracePt t="173489" x="7948613" y="2846388"/>
          <p14:tracePt t="173493" x="7953375" y="2846388"/>
          <p14:tracePt t="173496" x="7959725" y="2846388"/>
          <p14:tracePt t="173499" x="7966075" y="2846388"/>
          <p14:tracePt t="173501" x="7972425" y="2846388"/>
          <p14:tracePt t="173503" x="7977188" y="2846388"/>
          <p14:tracePt t="173506" x="7983538" y="2846388"/>
          <p14:tracePt t="173507" x="7983538" y="2852738"/>
          <p14:tracePt t="173509" x="7989888" y="2852738"/>
          <p14:tracePt t="173511" x="7996238" y="2852738"/>
          <p14:tracePt t="173513" x="8001000" y="2852738"/>
          <p14:tracePt t="173517" x="8013700" y="2852738"/>
          <p14:tracePt t="173520" x="8020050" y="2852738"/>
          <p14:tracePt t="173522" x="8026400" y="2852738"/>
          <p14:tracePt t="173526" x="8037513" y="2859088"/>
          <p14:tracePt t="173526" x="8043863" y="2859088"/>
          <p14:tracePt t="173529" x="8050213" y="2859088"/>
          <p14:tracePt t="173531" x="8054975" y="2859088"/>
          <p14:tracePt t="173533" x="8061325" y="2859088"/>
          <p14:tracePt t="173535" x="8067675" y="2859088"/>
          <p14:tracePt t="173536" x="8074025" y="2859088"/>
          <p14:tracePt t="173538" x="8078788" y="2859088"/>
          <p14:tracePt t="173540" x="8085138" y="2859088"/>
          <p14:tracePt t="173541" x="8091488" y="2859088"/>
          <p14:tracePt t="173544" x="8097838" y="2859088"/>
          <p14:tracePt t="173545" x="8104188" y="2859088"/>
          <p14:tracePt t="173546" x="8108950" y="2859088"/>
          <p14:tracePt t="173548" x="8115300" y="2859088"/>
          <p14:tracePt t="173550" x="8121650" y="2859088"/>
          <p14:tracePt t="173551" x="8128000" y="2859088"/>
          <p14:tracePt t="173553" x="8132763" y="2859088"/>
          <p14:tracePt t="173554" x="8139113" y="2859088"/>
          <p14:tracePt t="173556" x="8145463" y="2859088"/>
          <p14:tracePt t="173558" x="8151813" y="2859088"/>
          <p14:tracePt t="173559" x="8156575" y="2859088"/>
          <p14:tracePt t="173561" x="8162925" y="2859088"/>
          <p14:tracePt t="173563" x="8169275" y="2859088"/>
          <p14:tracePt t="173565" x="8175625" y="2859088"/>
          <p14:tracePt t="173566" x="8180388" y="2859088"/>
          <p14:tracePt t="173568" x="8186738" y="2859088"/>
          <p14:tracePt t="173570" x="8193088" y="2859088"/>
          <p14:tracePt t="173572" x="8199438" y="2859088"/>
          <p14:tracePt t="173574" x="8205788" y="2859088"/>
          <p14:tracePt t="173576" x="8210550" y="2859088"/>
          <p14:tracePt t="173576" x="8216900" y="2859088"/>
          <p14:tracePt t="173578" x="8223250" y="2859088"/>
          <p14:tracePt t="173580" x="8229600" y="2859088"/>
          <p14:tracePt t="173582" x="8234363" y="2859088"/>
          <p14:tracePt t="173584" x="8240713" y="2852738"/>
          <p14:tracePt t="173585" x="8247063" y="2852738"/>
          <p14:tracePt t="173587" x="8253413" y="2852738"/>
          <p14:tracePt t="173589" x="8258175" y="2852738"/>
          <p14:tracePt t="173592" x="8270875" y="2852738"/>
          <p14:tracePt t="173594" x="8277225" y="2846388"/>
          <p14:tracePt t="173596" x="8283575" y="2846388"/>
          <p14:tracePt t="173598" x="8288338" y="2846388"/>
          <p14:tracePt t="173600" x="8294688" y="2846388"/>
          <p14:tracePt t="173601" x="8301038" y="2846388"/>
          <p14:tracePt t="173603" x="8307388" y="2841625"/>
          <p14:tracePt t="173605" x="8312150" y="2841625"/>
          <p14:tracePt t="173607" x="8318500" y="2841625"/>
          <p14:tracePt t="173609" x="8324850" y="2841625"/>
          <p14:tracePt t="173611" x="8331200" y="2835275"/>
          <p14:tracePt t="173614" x="8335963" y="2835275"/>
          <p14:tracePt t="173616" x="8342313" y="2835275"/>
          <p14:tracePt t="173617" x="8348663" y="2828925"/>
          <p14:tracePt t="173618" x="8355013" y="2828925"/>
          <p14:tracePt t="173620" x="8361363" y="2828925"/>
          <p14:tracePt t="173622" x="8366125" y="2828925"/>
          <p14:tracePt t="173623" x="8366125" y="2822575"/>
          <p14:tracePt t="173624" x="8372475" y="2822575"/>
          <p14:tracePt t="173626" x="8378825" y="2822575"/>
          <p14:tracePt t="173628" x="8385175" y="2816225"/>
          <p14:tracePt t="173628" x="8389938" y="2816225"/>
          <p14:tracePt t="173631" x="8396288" y="2816225"/>
          <p14:tracePt t="173632" x="8396288" y="2811463"/>
          <p14:tracePt t="173633" x="8402638" y="2811463"/>
          <p14:tracePt t="173634" x="8408988" y="2811463"/>
          <p14:tracePt t="173635" x="8408988" y="2805113"/>
          <p14:tracePt t="173636" x="8413750" y="2805113"/>
          <p14:tracePt t="173638" x="8420100" y="2805113"/>
          <p14:tracePt t="173639" x="8420100" y="2798763"/>
          <p14:tracePt t="173640" x="8426450" y="2798763"/>
          <p14:tracePt t="173642" x="8432800" y="2798763"/>
          <p14:tracePt t="173643" x="8432800" y="2792413"/>
          <p14:tracePt t="173644" x="8437563" y="2792413"/>
          <p14:tracePt t="173647" x="8443913" y="2792413"/>
          <p14:tracePt t="173649" x="8450263" y="2787650"/>
          <p14:tracePt t="173650" x="8456613" y="2787650"/>
          <p14:tracePt t="173651" x="8456613" y="2781300"/>
          <p14:tracePt t="173652" x="8462963" y="2781300"/>
          <p14:tracePt t="173654" x="8467725" y="2781300"/>
          <p14:tracePt t="173656" x="8467725" y="2774950"/>
          <p14:tracePt t="173657" x="8474075" y="2774950"/>
          <p14:tracePt t="173659" x="8480425" y="2768600"/>
          <p14:tracePt t="173661" x="8486775" y="2768600"/>
          <p14:tracePt t="173664" x="8491538" y="2763838"/>
          <p14:tracePt t="173666" x="8497888" y="2763838"/>
          <p14:tracePt t="173668" x="8504238" y="2757488"/>
          <p14:tracePt t="173671" x="8510588" y="2757488"/>
          <p14:tracePt t="173672" x="8510588" y="2751138"/>
          <p14:tracePt t="173673" x="8515350" y="2751138"/>
          <p14:tracePt t="173677" x="8521700" y="2744788"/>
          <p14:tracePt t="173680" x="8528050" y="2744788"/>
          <p14:tracePt t="173684" x="8534400" y="2738438"/>
          <p14:tracePt t="173689" x="8540750" y="2738438"/>
          <p14:tracePt t="173693" x="8540750" y="2733675"/>
          <p14:tracePt t="173720" x="8540750" y="2727325"/>
          <p14:tracePt t="173726" x="8540750" y="2720975"/>
          <p14:tracePt t="173733" x="8545513" y="2714625"/>
          <p14:tracePt t="173735" x="8545513" y="2709863"/>
          <p14:tracePt t="173738" x="8545513" y="2703513"/>
          <p14:tracePt t="173741" x="8551863" y="2697163"/>
          <p14:tracePt t="173743" x="8551863" y="2690813"/>
          <p14:tracePt t="173745" x="8551863" y="2686050"/>
          <p14:tracePt t="173748" x="8558213" y="2679700"/>
          <p14:tracePt t="173751" x="8558213" y="2673350"/>
          <p14:tracePt t="173754" x="8558213" y="2667000"/>
          <p14:tracePt t="173756" x="8558213" y="2662238"/>
          <p14:tracePt t="173758" x="8558213" y="2655888"/>
          <p14:tracePt t="173762" x="8558213" y="2649538"/>
          <p14:tracePt t="173765" x="8558213" y="2643188"/>
          <p14:tracePt t="173769" x="8558213" y="2636838"/>
          <p14:tracePt t="173774" x="8558213" y="2632075"/>
          <p14:tracePt t="173777" x="8551863" y="2632075"/>
          <p14:tracePt t="173781" x="8551863" y="2625725"/>
          <p14:tracePt t="173782" x="8545513" y="2625725"/>
          <p14:tracePt t="173786" x="8540750" y="2625725"/>
          <p14:tracePt t="173791" x="8534400" y="2625725"/>
          <p14:tracePt t="173794" x="8528050" y="2625725"/>
          <p14:tracePt t="173799" x="8521700" y="2625725"/>
          <p14:tracePt t="173814" x="8521700" y="2632075"/>
          <p14:tracePt t="186939" x="8515350" y="2632075"/>
          <p14:tracePt t="187115" x="8521700" y="2632075"/>
          <p14:tracePt t="187120" x="8528050" y="2632075"/>
          <p14:tracePt t="187123" x="8534400" y="2632075"/>
          <p14:tracePt t="187128" x="8540750" y="2632075"/>
          <p14:tracePt t="187132" x="8545513" y="2632075"/>
          <p14:tracePt t="187138" x="8551863" y="2632075"/>
          <p14:tracePt t="187232" x="8558213" y="2632075"/>
          <p14:tracePt t="187238" x="8564563" y="2632075"/>
          <p14:tracePt t="187240" x="8569325" y="2632075"/>
          <p14:tracePt t="187243" x="8575675" y="2632075"/>
          <p14:tracePt t="187245" x="8582025" y="2632075"/>
          <p14:tracePt t="187247" x="8588375" y="2632075"/>
          <p14:tracePt t="187249" x="8593138" y="2632075"/>
          <p14:tracePt t="187251" x="8599488" y="2632075"/>
          <p14:tracePt t="187252" x="8599488" y="2625725"/>
          <p14:tracePt t="187253" x="8605838" y="2625725"/>
          <p14:tracePt t="187255" x="8612188" y="2625725"/>
          <p14:tracePt t="187257" x="8616950" y="2625725"/>
          <p14:tracePt t="187258" x="8623300" y="2625725"/>
          <p14:tracePt t="187260" x="8629650" y="2619375"/>
          <p14:tracePt t="187262" x="8636000" y="2619375"/>
          <p14:tracePt t="187264" x="8642350" y="2619375"/>
          <p14:tracePt t="187266" x="8647113" y="2619375"/>
          <p14:tracePt t="187267" x="8653463" y="2613025"/>
          <p14:tracePt t="187270" x="8659813" y="2613025"/>
          <p14:tracePt t="187271" x="8666163" y="2608263"/>
          <p14:tracePt t="187271" x="8670925" y="2608263"/>
          <p14:tracePt t="187273" x="8677275" y="2608263"/>
          <p14:tracePt t="187277" x="8683625" y="2608263"/>
          <p14:tracePt t="187279" x="8689975" y="2608263"/>
          <p14:tracePt t="187281" x="8694738" y="2601913"/>
          <p14:tracePt t="187281" x="8701088" y="2601913"/>
          <p14:tracePt t="187284" x="8707438" y="2601913"/>
          <p14:tracePt t="187285" x="8707438" y="2595563"/>
          <p14:tracePt t="187285" x="8713788" y="2595563"/>
          <p14:tracePt t="187288" x="8720138" y="2595563"/>
          <p14:tracePt t="187288" x="8720138" y="2589213"/>
          <p14:tracePt t="187290" x="8724900" y="2589213"/>
          <p14:tracePt t="187291" x="8731250" y="2584450"/>
          <p14:tracePt t="187293" x="8737600" y="2584450"/>
          <p14:tracePt t="187294" x="8737600" y="2578100"/>
          <p14:tracePt t="187295" x="8743950" y="2578100"/>
          <p14:tracePt t="187296" x="8748713" y="2578100"/>
          <p14:tracePt t="187296" x="8748713" y="2571750"/>
          <p14:tracePt t="187297" x="8755063" y="2571750"/>
          <p14:tracePt t="187298" x="8755063" y="2565400"/>
          <p14:tracePt t="187299" x="8761413" y="2565400"/>
          <p14:tracePt t="187300" x="8767763" y="2565400"/>
          <p14:tracePt t="187301" x="8767763" y="2559050"/>
          <p14:tracePt t="187302" x="8772525" y="2559050"/>
          <p14:tracePt t="187304" x="8772525" y="2554288"/>
          <p14:tracePt t="187305" x="8778875" y="2554288"/>
          <p14:tracePt t="187307" x="8785225" y="2547938"/>
          <p14:tracePt t="187310" x="8785225" y="2541588"/>
          <p14:tracePt t="187312" x="8797925" y="2535238"/>
          <p14:tracePt t="187314" x="8797925" y="2530475"/>
          <p14:tracePt t="187315" x="8802688" y="2524125"/>
          <p14:tracePt t="187318" x="8802688" y="2517775"/>
          <p14:tracePt t="187319" x="8809038" y="2517775"/>
          <p14:tracePt t="187320" x="8809038" y="2511425"/>
          <p14:tracePt t="187320" x="8809038" y="2506663"/>
          <p14:tracePt t="187322" x="8809038" y="2500313"/>
          <p14:tracePt t="187323" x="8815388" y="2493963"/>
          <p14:tracePt t="187326" x="8815388" y="2487613"/>
          <p14:tracePt t="187328" x="8815388" y="2481263"/>
          <p14:tracePt t="187329" x="8815388" y="2476500"/>
          <p14:tracePt t="187331" x="8815388" y="2470150"/>
          <p14:tracePt t="187332" x="8815388" y="2463800"/>
          <p14:tracePt t="187333" x="8821738" y="2457450"/>
          <p14:tracePt t="187335" x="8821738" y="2452688"/>
          <p14:tracePt t="187336" x="8821738" y="2446338"/>
          <p14:tracePt t="187336" x="8821738" y="2439988"/>
          <p14:tracePt t="187337" x="8821738" y="2433638"/>
          <p14:tracePt t="187338" x="8821738" y="2428875"/>
          <p14:tracePt t="187339" x="8821738" y="2422525"/>
          <p14:tracePt t="187340" x="8821738" y="2416175"/>
          <p14:tracePt t="187342" x="8821738" y="2409825"/>
          <p14:tracePt t="187342" x="8821738" y="2405063"/>
          <p14:tracePt t="187344" x="8821738" y="2398713"/>
          <p14:tracePt t="187345" x="8821738" y="2392363"/>
          <p14:tracePt t="187346" x="8821738" y="2386013"/>
          <p14:tracePt t="187346" x="8821738" y="2379663"/>
          <p14:tracePt t="187349" x="8821738" y="2368550"/>
          <p14:tracePt t="187352" x="8821738" y="2355850"/>
          <p14:tracePt t="187353" x="8821738" y="2351088"/>
          <p14:tracePt t="187354" x="8821738" y="2344738"/>
          <p14:tracePt t="187354" x="8821738" y="2338388"/>
          <p14:tracePt t="187355" x="8815388" y="2327275"/>
          <p14:tracePt t="187356" x="8815388" y="2320925"/>
          <p14:tracePt t="187359" x="8815388" y="2308225"/>
          <p14:tracePt t="187362" x="8815388" y="2290763"/>
          <p14:tracePt t="187362" x="8809038" y="2284413"/>
          <p14:tracePt t="187363" x="8809038" y="2278063"/>
          <p14:tracePt t="187366" x="8809038" y="2266950"/>
          <p14:tracePt t="187367" x="8802688" y="2266950"/>
          <p14:tracePt t="187367" x="8802688" y="2260600"/>
          <p14:tracePt t="187368" x="8802688" y="2254250"/>
          <p14:tracePt t="187369" x="8797925" y="2249488"/>
          <p14:tracePt t="187370" x="8797925" y="2243138"/>
          <p14:tracePt t="187371" x="8797925" y="2236788"/>
          <p14:tracePt t="187373" x="8791575" y="2230438"/>
          <p14:tracePt t="187376" x="8791575" y="2219325"/>
          <p14:tracePt t="187377" x="8785225" y="2212975"/>
          <p14:tracePt t="187378" x="8785225" y="2206625"/>
          <p14:tracePt t="187378" x="8778875" y="2200275"/>
          <p14:tracePt t="187380" x="8778875" y="2195513"/>
          <p14:tracePt t="187381" x="8772525" y="2189163"/>
          <p14:tracePt t="187382" x="8772525" y="2182813"/>
          <p14:tracePt t="187383" x="8767763" y="2182813"/>
          <p14:tracePt t="187384" x="8767763" y="2176463"/>
          <p14:tracePt t="187385" x="8761413" y="2171700"/>
          <p14:tracePt t="187387" x="8761413" y="2165350"/>
          <p14:tracePt t="187388" x="8755063" y="2159000"/>
          <p14:tracePt t="187389" x="8748713" y="2152650"/>
          <p14:tracePt t="187392" x="8748713" y="2147888"/>
          <p14:tracePt t="187393" x="8743950" y="2141538"/>
          <p14:tracePt t="187395" x="8737600" y="2135188"/>
          <p14:tracePt t="187396" x="8737600" y="2128838"/>
          <p14:tracePt t="187399" x="8720138" y="2117725"/>
          <p14:tracePt t="187401" x="8713788" y="2111375"/>
          <p14:tracePt t="187403" x="8707438" y="2105025"/>
          <p14:tracePt t="187403" x="8701088" y="2098675"/>
          <p14:tracePt t="187406" x="8694738" y="2093913"/>
          <p14:tracePt t="187408" x="8689975" y="2087563"/>
          <p14:tracePt t="187409" x="8683625" y="2087563"/>
          <p14:tracePt t="187409" x="8683625" y="2081213"/>
          <p14:tracePt t="187413" x="8670925" y="2074863"/>
          <p14:tracePt t="187413" x="8666163" y="2070100"/>
          <p14:tracePt t="187415" x="8659813" y="2070100"/>
          <p14:tracePt t="187417" x="8653463" y="2063750"/>
          <p14:tracePt t="187419" x="8647113" y="2057400"/>
          <p14:tracePt t="187421" x="8642350" y="2051050"/>
          <p14:tracePt t="187423" x="8636000" y="2044700"/>
          <p14:tracePt t="187424" x="8629650" y="2044700"/>
          <p14:tracePt t="187427" x="8616950" y="2039938"/>
          <p14:tracePt t="187428" x="8616950" y="2033588"/>
          <p14:tracePt t="187429" x="8612188" y="2033588"/>
          <p14:tracePt t="187432" x="8599488" y="2027238"/>
          <p14:tracePt t="187434" x="8593138" y="2027238"/>
          <p14:tracePt t="187435" x="8593138" y="2020888"/>
          <p14:tracePt t="187435" x="8588375" y="2020888"/>
          <p14:tracePt t="187438" x="8582025" y="2020888"/>
          <p14:tracePt t="187439" x="8582025" y="2016125"/>
          <p14:tracePt t="187439" x="8575675" y="2016125"/>
          <p14:tracePt t="187440" x="8569325" y="2016125"/>
          <p14:tracePt t="187443" x="8564563" y="2016125"/>
          <p14:tracePt t="187445" x="8558213" y="2009775"/>
          <p14:tracePt t="187445" x="8551863" y="2009775"/>
          <p14:tracePt t="187448" x="8545513" y="2009775"/>
          <p14:tracePt t="187449" x="8540750" y="2009775"/>
          <p14:tracePt t="187451" x="8534400" y="2009775"/>
          <p14:tracePt t="187456" x="8521700" y="2009775"/>
          <p14:tracePt t="187457" x="8510588" y="2003425"/>
          <p14:tracePt t="187459" x="8504238" y="2003425"/>
          <p14:tracePt t="187460" x="8497888" y="2003425"/>
          <p14:tracePt t="187462" x="8491538" y="2003425"/>
          <p14:tracePt t="187462" x="8486775" y="2003425"/>
          <p14:tracePt t="187464" x="8480425" y="2003425"/>
          <p14:tracePt t="187466" x="8474075" y="2003425"/>
          <p14:tracePt t="187468" x="8467725" y="2003425"/>
          <p14:tracePt t="187469" x="8462963" y="2003425"/>
          <p14:tracePt t="187470" x="8456613" y="2003425"/>
          <p14:tracePt t="187470" x="8450263" y="2003425"/>
          <p14:tracePt t="187472" x="8443913" y="2003425"/>
          <p14:tracePt t="187474" x="8437563" y="2003425"/>
          <p14:tracePt t="187475" x="8432800" y="2003425"/>
          <p14:tracePt t="187477" x="8426450" y="2003425"/>
          <p14:tracePt t="187478" x="8420100" y="2003425"/>
          <p14:tracePt t="187479" x="8413750" y="2003425"/>
          <p14:tracePt t="187481" x="8408988" y="2003425"/>
          <p14:tracePt t="187482" x="8402638" y="2003425"/>
          <p14:tracePt t="187482" x="8396288" y="2003425"/>
          <p14:tracePt t="187484" x="8389938" y="2003425"/>
          <p14:tracePt t="187484" x="8385175" y="2003425"/>
          <p14:tracePt t="187487" x="8378825" y="2003425"/>
          <p14:tracePt t="187487" x="8372475" y="2003425"/>
          <p14:tracePt t="187489" x="8366125" y="2003425"/>
          <p14:tracePt t="187489" x="8361363" y="2003425"/>
          <p14:tracePt t="187490" x="8355013" y="2003425"/>
          <p14:tracePt t="187492" x="8348663" y="2003425"/>
          <p14:tracePt t="187495" x="8342313" y="2003425"/>
          <p14:tracePt t="187495" x="8331200" y="2003425"/>
          <p14:tracePt t="187497" x="8324850" y="2003425"/>
          <p14:tracePt t="187499" x="8318500" y="2003425"/>
          <p14:tracePt t="187500" x="8312150" y="2003425"/>
          <p14:tracePt t="187501" x="8307388" y="2003425"/>
          <p14:tracePt t="187502" x="8301038" y="2003425"/>
          <p14:tracePt t="187503" x="8294688" y="2003425"/>
          <p14:tracePt t="187505" x="8288338" y="2003425"/>
          <p14:tracePt t="187506" x="8283575" y="2003425"/>
          <p14:tracePt t="187508" x="8277225" y="2003425"/>
          <p14:tracePt t="187510" x="8258175" y="2009775"/>
          <p14:tracePt t="187511" x="8253413" y="2009775"/>
          <p14:tracePt t="187512" x="8247063" y="2009775"/>
          <p14:tracePt t="187513" x="8240713" y="2009775"/>
          <p14:tracePt t="187514" x="8234363" y="2009775"/>
          <p14:tracePt t="187516" x="8223250" y="2009775"/>
          <p14:tracePt t="187516" x="8223250" y="2016125"/>
          <p14:tracePt t="187517" x="8210550" y="2016125"/>
          <p14:tracePt t="187520" x="8205788" y="2016125"/>
          <p14:tracePt t="187521" x="8199438" y="2016125"/>
          <p14:tracePt t="187522" x="8193088" y="2016125"/>
          <p14:tracePt t="187522" x="8186738" y="2016125"/>
          <p14:tracePt t="187523" x="8180388" y="2016125"/>
          <p14:tracePt t="187526" x="8169275" y="2020888"/>
          <p14:tracePt t="187529" x="8151813" y="2020888"/>
          <p14:tracePt t="187530" x="8139113" y="2020888"/>
          <p14:tracePt t="187530" x="8132763" y="2020888"/>
          <p14:tracePt t="187531" x="8128000" y="2020888"/>
          <p14:tracePt t="187533" x="8121650" y="2020888"/>
          <p14:tracePt t="187533" x="8115300" y="2027238"/>
          <p14:tracePt t="187534" x="8108950" y="2027238"/>
          <p14:tracePt t="187535" x="8104188" y="2027238"/>
          <p14:tracePt t="187536" x="8097838" y="2027238"/>
          <p14:tracePt t="187537" x="8091488" y="2027238"/>
          <p14:tracePt t="187538" x="8085138" y="2027238"/>
          <p14:tracePt t="187539" x="8078788" y="2027238"/>
          <p14:tracePt t="187540" x="8074025" y="2027238"/>
          <p14:tracePt t="187542" x="8067675" y="2027238"/>
          <p14:tracePt t="187543" x="8061325" y="2027238"/>
          <p14:tracePt t="187544" x="8054975" y="2027238"/>
          <p14:tracePt t="187545" x="8050213" y="2033588"/>
          <p14:tracePt t="187545" x="8043863" y="2033588"/>
          <p14:tracePt t="187546" x="8037513" y="2033588"/>
          <p14:tracePt t="187547" x="8031163" y="2033588"/>
          <p14:tracePt t="187548" x="8026400" y="2033588"/>
          <p14:tracePt t="187549" x="8020050" y="2033588"/>
          <p14:tracePt t="187550" x="8013700" y="2033588"/>
          <p14:tracePt t="187551" x="8007350" y="2033588"/>
          <p14:tracePt t="187552" x="8001000" y="2033588"/>
          <p14:tracePt t="187553" x="7996238" y="2039938"/>
          <p14:tracePt t="187554" x="7989888" y="2039938"/>
          <p14:tracePt t="187557" x="7983538" y="2039938"/>
          <p14:tracePt t="187557" x="7977188" y="2039938"/>
          <p14:tracePt t="187559" x="7972425" y="2039938"/>
          <p14:tracePt t="187561" x="7959725" y="2044700"/>
          <p14:tracePt t="187562" x="7953375" y="2044700"/>
          <p14:tracePt t="187562" x="7948613" y="2044700"/>
          <p14:tracePt t="187563" x="7942263" y="2044700"/>
          <p14:tracePt t="187566" x="7935913" y="2044700"/>
          <p14:tracePt t="187566" x="7929563" y="2044700"/>
          <p14:tracePt t="187567" x="7923213" y="2051050"/>
          <p14:tracePt t="187569" x="7918450" y="2051050"/>
          <p14:tracePt t="187570" x="7912100" y="2051050"/>
          <p14:tracePt t="187572" x="7905750" y="2057400"/>
          <p14:tracePt t="187573" x="7899400" y="2057400"/>
          <p14:tracePt t="187575" x="7894638" y="2057400"/>
          <p14:tracePt t="187578" x="7888288" y="2057400"/>
          <p14:tracePt t="187579" x="7881938" y="2063750"/>
          <p14:tracePt t="187582" x="7875588" y="2063750"/>
          <p14:tracePt t="187583" x="7870825" y="2063750"/>
          <p14:tracePt t="187584" x="7870825" y="2070100"/>
          <p14:tracePt t="187586" x="7864475" y="2070100"/>
          <p14:tracePt t="187588" x="7858125" y="2070100"/>
          <p14:tracePt t="187589" x="7858125" y="2074863"/>
          <p14:tracePt t="187589" x="7851775" y="2074863"/>
          <p14:tracePt t="187593" x="7851775" y="2081213"/>
          <p14:tracePt t="187594" x="7847013" y="2081213"/>
          <p14:tracePt t="187597" x="7840663" y="2081213"/>
          <p14:tracePt t="187597" x="7840663" y="2087563"/>
          <p14:tracePt t="187600" x="7834313" y="2087563"/>
          <p14:tracePt t="187602" x="7834313" y="2093913"/>
          <p14:tracePt t="187603" x="7827963" y="2093913"/>
          <p14:tracePt t="187606" x="7821613" y="2098675"/>
          <p14:tracePt t="187609" x="7816850" y="2098675"/>
          <p14:tracePt t="187612" x="7816850" y="2105025"/>
          <p14:tracePt t="187613" x="7810500" y="2105025"/>
          <p14:tracePt t="187613" x="7810500" y="2111375"/>
          <p14:tracePt t="187616" x="7804150" y="2111375"/>
          <p14:tracePt t="187618" x="7804150" y="2117725"/>
          <p14:tracePt t="187619" x="7797800" y="2117725"/>
          <p14:tracePt t="187621" x="7793038" y="2117725"/>
          <p14:tracePt t="187623" x="7786688" y="2122488"/>
          <p14:tracePt t="187625" x="7786688" y="2128838"/>
          <p14:tracePt t="187628" x="7780338" y="2128838"/>
          <p14:tracePt t="187629" x="7773988" y="2128838"/>
          <p14:tracePt t="187631" x="7773988" y="2135188"/>
          <p14:tracePt t="187632" x="7769225" y="2135188"/>
          <p14:tracePt t="187633" x="7762875" y="2135188"/>
          <p14:tracePt t="187634" x="7762875" y="2141538"/>
          <p14:tracePt t="187635" x="7756525" y="2141538"/>
          <p14:tracePt t="187637" x="7750175" y="2141538"/>
          <p14:tracePt t="187639" x="7750175" y="2147888"/>
          <p14:tracePt t="187640" x="7743825" y="2147888"/>
          <p14:tracePt t="187642" x="7739063" y="2147888"/>
          <p14:tracePt t="187643" x="7739063" y="2152650"/>
          <p14:tracePt t="187644" x="7732713" y="2152650"/>
          <p14:tracePt t="187646" x="7726363" y="2152650"/>
          <p14:tracePt t="187647" x="7726363" y="2159000"/>
          <p14:tracePt t="187648" x="7720013" y="2159000"/>
          <p14:tracePt t="187650" x="7715250" y="2159000"/>
          <p14:tracePt t="187651" x="7715250" y="2165350"/>
          <p14:tracePt t="187651" x="7708900" y="2165350"/>
          <p14:tracePt t="187654" x="7702550" y="2165350"/>
          <p14:tracePt t="187654" x="7696200" y="2171700"/>
          <p14:tracePt t="187657" x="7691438" y="2171700"/>
          <p14:tracePt t="187657" x="7691438" y="2176463"/>
          <p14:tracePt t="187659" x="7685088" y="2176463"/>
          <p14:tracePt t="187660" x="7678738" y="2176463"/>
          <p14:tracePt t="187662" x="7672388" y="2176463"/>
          <p14:tracePt t="187662" x="7672388" y="2182813"/>
          <p14:tracePt t="187664" x="7667625" y="2182813"/>
          <p14:tracePt t="187665" x="7661275" y="2182813"/>
          <p14:tracePt t="187665" x="7661275" y="2189163"/>
          <p14:tracePt t="187668" x="7654925" y="2189163"/>
          <p14:tracePt t="187669" x="7648575" y="2195513"/>
          <p14:tracePt t="187671" x="7642225" y="2195513"/>
          <p14:tracePt t="187673" x="7637463" y="2200275"/>
          <p14:tracePt t="187676" x="7624763" y="2206625"/>
          <p14:tracePt t="187678" x="7618413" y="2206625"/>
          <p14:tracePt t="187679" x="7618413" y="2212975"/>
          <p14:tracePt t="187679" x="7613650" y="2212975"/>
          <p14:tracePt t="187682" x="7607300" y="2219325"/>
          <p14:tracePt t="187684" x="7600950" y="2219325"/>
          <p14:tracePt t="187686" x="7594600" y="2224088"/>
          <p14:tracePt t="187688" x="7589838" y="2224088"/>
          <p14:tracePt t="187688" x="7589838" y="2230438"/>
          <p14:tracePt t="187691" x="7583488" y="2230438"/>
          <p14:tracePt t="187693" x="7577138" y="2236788"/>
          <p14:tracePt t="187695" x="7577138" y="2243138"/>
          <p14:tracePt t="187697" x="7570788" y="2243138"/>
          <p14:tracePt t="187698" x="7570788" y="2249488"/>
          <p14:tracePt t="187699" x="7564438" y="2249488"/>
          <p14:tracePt t="187701" x="7559675" y="2254250"/>
          <p14:tracePt t="187704" x="7559675" y="2260600"/>
          <p14:tracePt t="187705" x="7553325" y="2260600"/>
          <p14:tracePt t="187705" x="7553325" y="2266950"/>
          <p14:tracePt t="187708" x="7546975" y="2266950"/>
          <p14:tracePt t="187709" x="7546975" y="2273300"/>
          <p14:tracePt t="187712" x="7540625" y="2278063"/>
          <p14:tracePt t="187715" x="7540625" y="2284413"/>
          <p14:tracePt t="187716" x="7535863" y="2284413"/>
          <p14:tracePt t="187718" x="7535863" y="2290763"/>
          <p14:tracePt t="187719" x="7529513" y="2290763"/>
          <p14:tracePt t="187722" x="7529513" y="2297113"/>
          <p14:tracePt t="187723" x="7523163" y="2297113"/>
          <p14:tracePt t="187725" x="7523163" y="2301875"/>
          <p14:tracePt t="187728" x="7516813" y="2308225"/>
          <p14:tracePt t="187732" x="7512050" y="2314575"/>
          <p14:tracePt t="187736" x="7512050" y="2320925"/>
          <p14:tracePt t="187739" x="7505700" y="2320925"/>
          <p14:tracePt t="187740" x="7505700" y="2327275"/>
          <p14:tracePt t="187742" x="7499350" y="2327275"/>
          <p14:tracePt t="187744" x="7499350" y="2332038"/>
          <p14:tracePt t="187747" x="7499350" y="2338388"/>
          <p14:tracePt t="187749" x="7493000" y="2338388"/>
          <p14:tracePt t="187753" x="7493000" y="2344738"/>
          <p14:tracePt t="187756" x="7486650" y="2344738"/>
          <p14:tracePt t="187759" x="7486650" y="2351088"/>
          <p14:tracePt t="187765" x="7486650" y="2355850"/>
          <p14:tracePt t="187767" x="7481888" y="2355850"/>
          <p14:tracePt t="187772" x="7481888" y="2362200"/>
          <p14:tracePt t="187785" x="7481888" y="2368550"/>
          <p14:tracePt t="187812" x="7481888" y="2374900"/>
          <p14:tracePt t="187819" x="7481888" y="2379663"/>
          <p14:tracePt t="187827" x="7481888" y="2386013"/>
          <p14:tracePt t="187836" x="7486650" y="2386013"/>
          <p14:tracePt t="187838" x="7486650" y="2392363"/>
          <p14:tracePt t="187849" x="7486650" y="2398713"/>
          <p14:tracePt t="187864" x="7486650" y="2405063"/>
          <p14:tracePt t="187871" x="7486650" y="2409825"/>
          <p14:tracePt t="187872" x="7493000" y="2409825"/>
          <p14:tracePt t="187878" x="7493000" y="2416175"/>
          <p14:tracePt t="187880" x="7493000" y="2422525"/>
          <p14:tracePt t="187882" x="7499350" y="2422525"/>
          <p14:tracePt t="187883" x="7499350" y="2428875"/>
          <p14:tracePt t="187886" x="7499350" y="2433638"/>
          <p14:tracePt t="187887" x="7505700" y="2433638"/>
          <p14:tracePt t="187889" x="7505700" y="2439988"/>
          <p14:tracePt t="187891" x="7505700" y="2446338"/>
          <p14:tracePt t="187893" x="7512050" y="2446338"/>
          <p14:tracePt t="187896" x="7512050" y="2457450"/>
          <p14:tracePt t="187897" x="7516813" y="2463800"/>
          <p14:tracePt t="187901" x="7523163" y="2470150"/>
          <p14:tracePt t="187903" x="7523163" y="2476500"/>
          <p14:tracePt t="187906" x="7529513" y="2481263"/>
          <p14:tracePt t="187909" x="7535863" y="2487613"/>
          <p14:tracePt t="187910" x="7535863" y="2493963"/>
          <p14:tracePt t="187913" x="7540625" y="2493963"/>
          <p14:tracePt t="187914" x="7540625" y="2500313"/>
          <p14:tracePt t="187916" x="7540625" y="2506663"/>
          <p14:tracePt t="187919" x="7546975" y="2506663"/>
          <p14:tracePt t="187919" x="7546975" y="2511425"/>
          <p14:tracePt t="187923" x="7553325" y="2517775"/>
          <p14:tracePt t="187928" x="7553325" y="2524125"/>
          <p14:tracePt t="187930" x="7559675" y="2524125"/>
          <p14:tracePt t="187933" x="7559675" y="2530475"/>
          <p14:tracePt t="187939" x="7564438" y="2535238"/>
          <p14:tracePt t="187946" x="7564438" y="2541588"/>
          <p14:tracePt t="187947" x="7570788" y="2541588"/>
          <p14:tracePt t="187952" x="7570788" y="2547938"/>
          <p14:tracePt t="187956" x="7577138" y="2547938"/>
          <p14:tracePt t="187959" x="7577138" y="2554288"/>
          <p14:tracePt t="187966" x="7583488" y="2559050"/>
          <p14:tracePt t="187972" x="7583488" y="2565400"/>
          <p14:tracePt t="187974" x="7589838" y="2565400"/>
          <p14:tracePt t="187981" x="7589838" y="2571750"/>
          <p14:tracePt t="187983" x="7594600" y="2571750"/>
          <p14:tracePt t="187989" x="7594600" y="2578100"/>
          <p14:tracePt t="187993" x="7600950" y="2578100"/>
          <p14:tracePt t="187999" x="7600950" y="2584450"/>
          <p14:tracePt t="188003" x="7607300" y="2584450"/>
          <p14:tracePt t="188025" x="7613650" y="2589213"/>
          <p14:tracePt t="188036" x="7618413" y="2589213"/>
          <p14:tracePt t="188050" x="7618413" y="2595563"/>
          <p14:tracePt t="188059" x="7624763" y="2595563"/>
          <p14:tracePt t="188062" x="7624763" y="2601913"/>
          <p14:tracePt t="188065" x="7631113" y="2601913"/>
          <p14:tracePt t="188072" x="7637463" y="2608263"/>
          <p14:tracePt t="188078" x="7642225" y="2613025"/>
          <p14:tracePt t="188081" x="7648575" y="2613025"/>
          <p14:tracePt t="188084" x="7654925" y="2619375"/>
          <p14:tracePt t="188088" x="7661275" y="2625725"/>
          <p14:tracePt t="188092" x="7667625" y="2625725"/>
          <p14:tracePt t="188095" x="7672388" y="2632075"/>
          <p14:tracePt t="188098" x="7678738" y="2636838"/>
          <p14:tracePt t="188100" x="7685088" y="2636838"/>
          <p14:tracePt t="188103" x="7691438" y="2643188"/>
          <p14:tracePt t="188105" x="7696200" y="2643188"/>
          <p14:tracePt t="188106" x="7696200" y="2649538"/>
          <p14:tracePt t="188107" x="7702550" y="2649538"/>
          <p14:tracePt t="188109" x="7708900" y="2649538"/>
          <p14:tracePt t="188110" x="7708900" y="2655888"/>
          <p14:tracePt t="188114" x="7726363" y="2662238"/>
          <p14:tracePt t="188117" x="7732713" y="2662238"/>
          <p14:tracePt t="188118" x="7732713" y="2667000"/>
          <p14:tracePt t="188119" x="7739063" y="2667000"/>
          <p14:tracePt t="188121" x="7743825" y="2667000"/>
          <p14:tracePt t="188122" x="7743825" y="2673350"/>
          <p14:tracePt t="188123" x="7750175" y="2673350"/>
          <p14:tracePt t="188125" x="7756525" y="2673350"/>
          <p14:tracePt t="188126" x="7756525" y="2679700"/>
          <p14:tracePt t="188128" x="7769225" y="2679700"/>
          <p14:tracePt t="188129" x="7773988" y="2686050"/>
          <p14:tracePt t="188132" x="7780338" y="2690813"/>
          <p14:tracePt t="188135" x="7786688" y="2690813"/>
          <p14:tracePt t="188136" x="7793038" y="2690813"/>
          <p14:tracePt t="188138" x="7793038" y="2697163"/>
          <p14:tracePt t="188139" x="7797800" y="2697163"/>
          <p14:tracePt t="188141" x="7804150" y="2703513"/>
          <p14:tracePt t="188142" x="7810500" y="2703513"/>
          <p14:tracePt t="188144" x="7816850" y="2709863"/>
          <p14:tracePt t="188147" x="7821613" y="2709863"/>
          <p14:tracePt t="188150" x="7827963" y="2714625"/>
          <p14:tracePt t="188151" x="7834313" y="2714625"/>
          <p14:tracePt t="188153" x="7840663" y="2714625"/>
          <p14:tracePt t="188153" x="7840663" y="2720975"/>
          <p14:tracePt t="188155" x="7847013" y="2720975"/>
          <p14:tracePt t="188156" x="7851775" y="2720975"/>
          <p14:tracePt t="188161" x="7858125" y="2727325"/>
          <p14:tracePt t="188161" x="7864475" y="2727325"/>
          <p14:tracePt t="188164" x="7870825" y="2727325"/>
          <p14:tracePt t="188167" x="7875588" y="2733675"/>
          <p14:tracePt t="188169" x="7881938" y="2733675"/>
          <p14:tracePt t="188171" x="7888288" y="2733675"/>
          <p14:tracePt t="188173" x="7894638" y="2733675"/>
          <p14:tracePt t="188176" x="7899400" y="2738438"/>
          <p14:tracePt t="188179" x="7905750" y="2738438"/>
          <p14:tracePt t="188181" x="7912100" y="2738438"/>
          <p14:tracePt t="188183" x="7918450" y="2738438"/>
          <p14:tracePt t="188184" x="7918450" y="2744788"/>
          <p14:tracePt t="188187" x="7923213" y="2744788"/>
          <p14:tracePt t="188189" x="7929563" y="2744788"/>
          <p14:tracePt t="188193" x="7935913" y="2744788"/>
          <p14:tracePt t="188195" x="7942263" y="2744788"/>
          <p14:tracePt t="188197" x="7948613" y="2744788"/>
          <p14:tracePt t="188199" x="7953375" y="2744788"/>
          <p14:tracePt t="188202" x="7959725" y="2744788"/>
          <p14:tracePt t="188204" x="7966075" y="2744788"/>
          <p14:tracePt t="188206" x="7966075" y="2751138"/>
          <p14:tracePt t="188207" x="7972425" y="2751138"/>
          <p14:tracePt t="188209" x="7977188" y="2751138"/>
          <p14:tracePt t="188212" x="7983538" y="2751138"/>
          <p14:tracePt t="188215" x="7989888" y="2751138"/>
          <p14:tracePt t="188217" x="7996238" y="2751138"/>
          <p14:tracePt t="188220" x="8001000" y="2751138"/>
          <p14:tracePt t="188223" x="8007350" y="2751138"/>
          <p14:tracePt t="188225" x="8013700" y="2751138"/>
          <p14:tracePt t="188228" x="8020050" y="2751138"/>
          <p14:tracePt t="188231" x="8026400" y="2751138"/>
          <p14:tracePt t="188234" x="8031163" y="2751138"/>
          <p14:tracePt t="188236" x="8037513" y="2751138"/>
          <p14:tracePt t="188239" x="8043863" y="2751138"/>
          <p14:tracePt t="188242" x="8050213" y="2751138"/>
          <p14:tracePt t="188245" x="8054975" y="2751138"/>
          <p14:tracePt t="188247" x="8061325" y="2751138"/>
          <p14:tracePt t="188250" x="8067675" y="2751138"/>
          <p14:tracePt t="188253" x="8074025" y="2751138"/>
          <p14:tracePt t="188257" x="8078788" y="2751138"/>
          <p14:tracePt t="188258" x="8085138" y="2751138"/>
          <p14:tracePt t="188262" x="8091488" y="2751138"/>
          <p14:tracePt t="188265" x="8097838" y="2751138"/>
          <p14:tracePt t="188267" x="8104188" y="2751138"/>
          <p14:tracePt t="188272" x="8115300" y="2751138"/>
          <p14:tracePt t="188273" x="8121650" y="2751138"/>
          <p14:tracePt t="188278" x="8128000" y="2751138"/>
          <p14:tracePt t="188280" x="8132763" y="2751138"/>
          <p14:tracePt t="188282" x="8139113" y="2751138"/>
          <p14:tracePt t="188285" x="8145463" y="2751138"/>
          <p14:tracePt t="188287" x="8151813" y="2751138"/>
          <p14:tracePt t="188289" x="8156575" y="2751138"/>
          <p14:tracePt t="188293" x="8169275" y="2751138"/>
          <p14:tracePt t="188296" x="8175625" y="2751138"/>
          <p14:tracePt t="188299" x="8180388" y="2751138"/>
          <p14:tracePt t="188301" x="8186738" y="2751138"/>
          <p14:tracePt t="188304" x="8193088" y="2751138"/>
          <p14:tracePt t="188306" x="8199438" y="2751138"/>
          <p14:tracePt t="188309" x="8205788" y="2751138"/>
          <p14:tracePt t="188311" x="8210550" y="2751138"/>
          <p14:tracePt t="188313" x="8216900" y="2751138"/>
          <p14:tracePt t="188316" x="8223250" y="2751138"/>
          <p14:tracePt t="188319" x="8229600" y="2751138"/>
          <p14:tracePt t="188324" x="8234363" y="2751138"/>
          <p14:tracePt t="188325" x="8240713" y="2751138"/>
          <p14:tracePt t="188328" x="8240713" y="2744788"/>
          <p14:tracePt t="188330" x="8247063" y="2744788"/>
          <p14:tracePt t="188333" x="8253413" y="2744788"/>
          <p14:tracePt t="188336" x="8258175" y="2744788"/>
          <p14:tracePt t="188340" x="8264525" y="2744788"/>
          <p14:tracePt t="188344" x="8270875" y="2744788"/>
          <p14:tracePt t="188347" x="8277225" y="2744788"/>
          <p14:tracePt t="188352" x="8283575" y="2744788"/>
          <p14:tracePt t="188354" x="8283575" y="2738438"/>
          <p14:tracePt t="188356" x="8288338" y="2738438"/>
          <p14:tracePt t="188359" x="8294688" y="2738438"/>
          <p14:tracePt t="188362" x="8301038" y="2738438"/>
          <p14:tracePt t="188366" x="8312150" y="2738438"/>
          <p14:tracePt t="188369" x="8318500" y="2733675"/>
          <p14:tracePt t="188371" x="8324850" y="2733675"/>
          <p14:tracePt t="188374" x="8331200" y="2733675"/>
          <p14:tracePt t="188376" x="8335963" y="2727325"/>
          <p14:tracePt t="188378" x="8342313" y="2727325"/>
          <p14:tracePt t="188380" x="8348663" y="2727325"/>
          <p14:tracePt t="188381" x="8348663" y="2720975"/>
          <p14:tracePt t="188382" x="8355013" y="2720975"/>
          <p14:tracePt t="188384" x="8361363" y="2720975"/>
          <p14:tracePt t="188386" x="8366125" y="2720975"/>
          <p14:tracePt t="188387" x="8366125" y="2714625"/>
          <p14:tracePt t="188388" x="8372475" y="2714625"/>
          <p14:tracePt t="188390" x="8378825" y="2714625"/>
          <p14:tracePt t="188395" x="8389938" y="2709863"/>
          <p14:tracePt t="188399" x="8396288" y="2709863"/>
          <p14:tracePt t="188402" x="8402638" y="2709863"/>
          <p14:tracePt t="188404" x="8402638" y="2703513"/>
          <p14:tracePt t="188406" x="8408988" y="2703513"/>
          <p14:tracePt t="188412" x="8413750" y="2703513"/>
          <p14:tracePt t="188417" x="8420100" y="2703513"/>
          <p14:tracePt t="188420" x="8420100" y="2697163"/>
          <p14:tracePt t="188425" x="8426450" y="2697163"/>
          <p14:tracePt t="188428" x="8426450" y="2690813"/>
          <p14:tracePt t="188432" x="8432800" y="2690813"/>
          <p14:tracePt t="188437" x="8437563" y="2686050"/>
          <p14:tracePt t="188441" x="8443913" y="2686050"/>
          <p14:tracePt t="188443" x="8443913" y="2679700"/>
          <p14:tracePt t="188446" x="8450263" y="2679700"/>
          <p14:tracePt t="188447" x="8450263" y="2673350"/>
          <p14:tracePt t="188448" x="8456613" y="2673350"/>
          <p14:tracePt t="188452" x="8462963" y="2667000"/>
          <p14:tracePt t="188454" x="8467725" y="2667000"/>
          <p14:tracePt t="188456" x="8467725" y="2662238"/>
          <p14:tracePt t="188458" x="8474075" y="2662238"/>
          <p14:tracePt t="188461" x="8480425" y="2655888"/>
          <p14:tracePt t="188464" x="8486775" y="2649538"/>
          <p14:tracePt t="188467" x="8491538" y="2649538"/>
          <p14:tracePt t="188468" x="8491538" y="2643188"/>
          <p14:tracePt t="188471" x="8497888" y="2643188"/>
          <p14:tracePt t="188472" x="8497888" y="2636838"/>
          <p14:tracePt t="188473" x="8504238" y="2636838"/>
          <p14:tracePt t="188475" x="8504238" y="2632075"/>
          <p14:tracePt t="188477" x="8510588" y="2632075"/>
          <p14:tracePt t="188479" x="8510588" y="2625725"/>
          <p14:tracePt t="188480" x="8515350" y="2625725"/>
          <p14:tracePt t="188483" x="8521700" y="2619375"/>
          <p14:tracePt t="188487" x="8521700" y="2613025"/>
          <p14:tracePt t="188488" x="8528050" y="2613025"/>
          <p14:tracePt t="188493" x="8534400" y="2608263"/>
          <p14:tracePt t="188497" x="8534400" y="2601913"/>
          <p14:tracePt t="188503" x="8540750" y="2601913"/>
          <p14:tracePt t="188508" x="8540750" y="2595563"/>
          <p14:tracePt t="188521" x="8545513" y="2589213"/>
          <p14:tracePt t="188526" x="8551863" y="2584450"/>
          <p14:tracePt t="188532" x="8551863" y="2578100"/>
          <p14:tracePt t="188537" x="8558213" y="2571750"/>
          <p14:tracePt t="188543" x="8558213" y="2565400"/>
          <p14:tracePt t="188547" x="8564563" y="2565400"/>
          <p14:tracePt t="188551" x="8564563" y="2559050"/>
          <p14:tracePt t="188565" x="8569325" y="2554288"/>
          <p14:tracePt t="188572" x="8569325" y="2547938"/>
          <p14:tracePt t="188577" x="8569325" y="2541588"/>
          <p14:tracePt t="188581" x="8569325" y="2535238"/>
          <p14:tracePt t="188592" x="8569325" y="2530475"/>
          <p14:tracePt t="188594" x="8575675" y="2530475"/>
          <p14:tracePt t="188597" x="8575675" y="2524125"/>
          <p14:tracePt t="188603" x="8575675" y="2517775"/>
          <p14:tracePt t="188607" x="8575675" y="2511425"/>
          <p14:tracePt t="188611" x="8575675" y="2506663"/>
          <p14:tracePt t="188615" x="8575675" y="2500313"/>
          <p14:tracePt t="188616" x="8582025" y="2500313"/>
          <p14:tracePt t="188617" x="8582025" y="2493963"/>
          <p14:tracePt t="188620" x="8582025" y="2487613"/>
          <p14:tracePt t="188623" x="8582025" y="2481263"/>
          <p14:tracePt t="188627" x="8582025" y="2476500"/>
          <p14:tracePt t="188630" x="8582025" y="2470150"/>
          <p14:tracePt t="188632" x="8582025" y="2463800"/>
          <p14:tracePt t="188638" x="8582025" y="2457450"/>
          <p14:tracePt t="188643" x="8582025" y="2452688"/>
          <p14:tracePt t="188651" x="8582025" y="2446338"/>
          <p14:tracePt t="188655" x="8582025" y="2439988"/>
          <p14:tracePt t="188658" x="8575675" y="2439988"/>
          <p14:tracePt t="188661" x="8575675" y="2433638"/>
          <p14:tracePt t="188663" x="8575675" y="2428875"/>
          <p14:tracePt t="188666" x="8569325" y="2428875"/>
          <p14:tracePt t="188668" x="8569325" y="2422525"/>
          <p14:tracePt t="188672" x="8564563" y="2416175"/>
          <p14:tracePt t="188675" x="8564563" y="2409825"/>
          <p14:tracePt t="188676" x="8558213" y="2409825"/>
          <p14:tracePt t="188679" x="8551863" y="2405063"/>
          <p14:tracePt t="188682" x="8551863" y="2398713"/>
          <p14:tracePt t="188684" x="8545513" y="2398713"/>
          <p14:tracePt t="188687" x="8540750" y="2392363"/>
          <p14:tracePt t="188690" x="8534400" y="2386013"/>
          <p14:tracePt t="188696" x="8528050" y="2379663"/>
          <p14:tracePt t="188697" x="8521700" y="2374900"/>
          <p14:tracePt t="188700" x="8515350" y="2368550"/>
          <p14:tracePt t="188703" x="8510588" y="2362200"/>
          <p14:tracePt t="188705" x="8510588" y="2355850"/>
          <p14:tracePt t="188706" x="8504238" y="2355850"/>
          <p14:tracePt t="188707" x="8504238" y="2351088"/>
          <p14:tracePt t="188708" x="8497888" y="2351088"/>
          <p14:tracePt t="188711" x="8491538" y="2344738"/>
          <p14:tracePt t="188712" x="8486775" y="2338388"/>
          <p14:tracePt t="188715" x="8480425" y="2332038"/>
          <p14:tracePt t="188718" x="8474075" y="2332038"/>
          <p14:tracePt t="188719" x="8474075" y="2327275"/>
          <p14:tracePt t="188720" x="8467725" y="2327275"/>
          <p14:tracePt t="188722" x="8467725" y="2320925"/>
          <p14:tracePt t="188722" x="8462963" y="2320925"/>
          <p14:tracePt t="188725" x="8456613" y="2314575"/>
          <p14:tracePt t="188729" x="8443913" y="2308225"/>
          <p14:tracePt t="188731" x="8437563" y="2301875"/>
          <p14:tracePt t="188733" x="8432800" y="2297113"/>
          <p14:tracePt t="188735" x="8426450" y="2297113"/>
          <p14:tracePt t="188736" x="8426450" y="2290763"/>
          <p14:tracePt t="188736" x="8420100" y="2290763"/>
          <p14:tracePt t="188739" x="8413750" y="2290763"/>
          <p14:tracePt t="188742" x="8408988" y="2284413"/>
          <p14:tracePt t="188743" x="8402638" y="2284413"/>
          <p14:tracePt t="188745" x="8396288" y="2278063"/>
          <p14:tracePt t="188746" x="8389938" y="2278063"/>
          <p14:tracePt t="188749" x="8385175" y="2273300"/>
          <p14:tracePt t="188749" x="8378825" y="2273300"/>
          <p14:tracePt t="188752" x="8372475" y="2266950"/>
          <p14:tracePt t="188754" x="8366125" y="2260600"/>
          <p14:tracePt t="188754" x="8361363" y="2260600"/>
          <p14:tracePt t="188757" x="8355013" y="2260600"/>
          <p14:tracePt t="188759" x="8348663" y="2254250"/>
          <p14:tracePt t="188762" x="8335963" y="2249488"/>
          <p14:tracePt t="188763" x="8331200" y="2249488"/>
          <p14:tracePt t="188766" x="8324850" y="2249488"/>
          <p14:tracePt t="188768" x="8318500" y="2249488"/>
          <p14:tracePt t="188769" x="8318500" y="2243138"/>
          <p14:tracePt t="188770" x="8312150" y="2243138"/>
          <p14:tracePt t="188772" x="8307388" y="2243138"/>
          <p14:tracePt t="188774" x="8301038" y="2243138"/>
          <p14:tracePt t="188776" x="8294688" y="2236788"/>
          <p14:tracePt t="188778" x="8288338" y="2236788"/>
          <p14:tracePt t="188780" x="8283575" y="2236788"/>
          <p14:tracePt t="188783" x="8277225" y="2236788"/>
          <p14:tracePt t="188785" x="8270875" y="2236788"/>
          <p14:tracePt t="188787" x="8264525" y="2230438"/>
          <p14:tracePt t="188790" x="8258175" y="2230438"/>
          <p14:tracePt t="188792" x="8253413" y="2230438"/>
          <p14:tracePt t="188794" x="8247063" y="2230438"/>
          <p14:tracePt t="188796" x="8240713" y="2230438"/>
          <p14:tracePt t="188797" x="8240713" y="2224088"/>
          <p14:tracePt t="188798" x="8234363" y="2224088"/>
          <p14:tracePt t="188800" x="8229600" y="2224088"/>
          <p14:tracePt t="188801" x="8223250" y="2224088"/>
          <p14:tracePt t="188803" x="8216900" y="2224088"/>
          <p14:tracePt t="188805" x="8210550" y="2224088"/>
          <p14:tracePt t="188806" x="8205788" y="2224088"/>
          <p14:tracePt t="188809" x="8199438" y="2224088"/>
          <p14:tracePt t="188810" x="8193088" y="2224088"/>
          <p14:tracePt t="188812" x="8186738" y="2224088"/>
          <p14:tracePt t="188814" x="8180388" y="2224088"/>
          <p14:tracePt t="188815" x="8175625" y="2224088"/>
          <p14:tracePt t="188816" x="8169275" y="2219325"/>
          <p14:tracePt t="188820" x="8156575" y="2219325"/>
          <p14:tracePt t="188822" x="8151813" y="2219325"/>
          <p14:tracePt t="188822" x="8145463" y="2219325"/>
          <p14:tracePt t="188826" x="8132763" y="2219325"/>
          <p14:tracePt t="188828" x="8128000" y="2219325"/>
          <p14:tracePt t="188829" x="8121650" y="2219325"/>
          <p14:tracePt t="188831" x="8115300" y="2219325"/>
          <p14:tracePt t="188832" x="8108950" y="2219325"/>
          <p14:tracePt t="188832" x="8104188" y="2219325"/>
          <p14:tracePt t="188834" x="8097838" y="2219325"/>
          <p14:tracePt t="188836" x="8091488" y="2219325"/>
          <p14:tracePt t="188837" x="8085138" y="2219325"/>
          <p14:tracePt t="188839" x="8078788" y="2219325"/>
          <p14:tracePt t="188842" x="8067675" y="2219325"/>
          <p14:tracePt t="188846" x="8050213" y="2219325"/>
          <p14:tracePt t="188848" x="8043863" y="2219325"/>
          <p14:tracePt t="188849" x="8037513" y="2219325"/>
          <p14:tracePt t="188850" x="8031163" y="2219325"/>
          <p14:tracePt t="188852" x="8026400" y="2219325"/>
          <p14:tracePt t="188853" x="8020050" y="2219325"/>
          <p14:tracePt t="188855" x="8013700" y="2219325"/>
          <p14:tracePt t="188856" x="8007350" y="2219325"/>
          <p14:tracePt t="188859" x="7996238" y="2219325"/>
          <p14:tracePt t="188860" x="7989888" y="2219325"/>
          <p14:tracePt t="188861" x="7983538" y="2219325"/>
          <p14:tracePt t="188863" x="7977188" y="2219325"/>
          <p14:tracePt t="188864" x="7972425" y="2219325"/>
          <p14:tracePt t="188864" x="7966075" y="2219325"/>
          <p14:tracePt t="188866" x="7959725" y="2219325"/>
          <p14:tracePt t="188867" x="7953375" y="2219325"/>
          <p14:tracePt t="188869" x="7948613" y="2219325"/>
          <p14:tracePt t="188869" x="7942263" y="2219325"/>
          <p14:tracePt t="188871" x="7935913" y="2224088"/>
          <p14:tracePt t="188871" x="7929563" y="2224088"/>
          <p14:tracePt t="188872" x="7923213" y="2224088"/>
          <p14:tracePt t="188873" x="7918450" y="2224088"/>
          <p14:tracePt t="188875" x="7912100" y="2224088"/>
          <p14:tracePt t="188878" x="7899400" y="2224088"/>
          <p14:tracePt t="188878" x="7894638" y="2224088"/>
          <p14:tracePt t="188879" x="7888288" y="2224088"/>
          <p14:tracePt t="188882" x="7881938" y="2224088"/>
          <p14:tracePt t="188883" x="7875588" y="2230438"/>
          <p14:tracePt t="188883" x="7870825" y="2230438"/>
          <p14:tracePt t="188884" x="7864475" y="2230438"/>
          <p14:tracePt t="188885" x="7858125" y="2230438"/>
          <p14:tracePt t="188887" x="7851775" y="2230438"/>
          <p14:tracePt t="188887" x="7847013" y="2230438"/>
          <p14:tracePt t="188888" x="7840663" y="2230438"/>
          <p14:tracePt t="188892" x="7827963" y="2230438"/>
          <p14:tracePt t="188893" x="7821613" y="2230438"/>
          <p14:tracePt t="188894" x="7810500" y="2236788"/>
          <p14:tracePt t="188897" x="7797800" y="2236788"/>
          <p14:tracePt t="188898" x="7793038" y="2236788"/>
          <p14:tracePt t="188900" x="7786688" y="2236788"/>
          <p14:tracePt t="188901" x="7780338" y="2236788"/>
          <p14:tracePt t="188901" x="7773988" y="2236788"/>
          <p14:tracePt t="188904" x="7762875" y="2236788"/>
          <p14:tracePt t="188904" x="7762875" y="2243138"/>
          <p14:tracePt t="188906" x="7756525" y="2243138"/>
          <p14:tracePt t="188906" x="7750175" y="2243138"/>
          <p14:tracePt t="188908" x="7743825" y="2243138"/>
          <p14:tracePt t="188909" x="7739063" y="2243138"/>
          <p14:tracePt t="188910" x="7732713" y="2243138"/>
          <p14:tracePt t="188911" x="7726363" y="2243138"/>
          <p14:tracePt t="188912" x="7720013" y="2243138"/>
          <p14:tracePt t="188913" x="7715250" y="2243138"/>
          <p14:tracePt t="188914" x="7708900" y="2243138"/>
          <p14:tracePt t="188916" x="7702550" y="2243138"/>
          <p14:tracePt t="188917" x="7696200" y="2243138"/>
          <p14:tracePt t="188918" x="7691438" y="2243138"/>
          <p14:tracePt t="188920" x="7685088" y="2243138"/>
          <p14:tracePt t="188922" x="7678738" y="2243138"/>
          <p14:tracePt t="188924" x="7672388" y="2243138"/>
          <p14:tracePt t="188927" x="7661275" y="2243138"/>
          <p14:tracePt t="188930" x="7654925" y="2243138"/>
          <p14:tracePt t="188931" x="7648575" y="2243138"/>
          <p14:tracePt t="188933" x="7642225" y="2243138"/>
          <p14:tracePt t="188936" x="7637463" y="2243138"/>
          <p14:tracePt t="188937" x="7631113" y="2243138"/>
          <p14:tracePt t="188940" x="7624763" y="2243138"/>
          <p14:tracePt t="188942" x="7618413" y="2243138"/>
          <p14:tracePt t="188944" x="7613650" y="2243138"/>
          <p14:tracePt t="188947" x="7607300" y="2243138"/>
          <p14:tracePt t="188949" x="7600950" y="2243138"/>
          <p14:tracePt t="188951" x="7594600" y="2243138"/>
          <p14:tracePt t="188954" x="7589838" y="2249488"/>
          <p14:tracePt t="188956" x="7583488" y="2249488"/>
          <p14:tracePt t="188958" x="7577138" y="2249488"/>
          <p14:tracePt t="188961" x="7570788" y="2249488"/>
          <p14:tracePt t="188963" x="7564438" y="2249488"/>
          <p14:tracePt t="188965" x="7559675" y="2249488"/>
          <p14:tracePt t="188968" x="7553325" y="2249488"/>
          <p14:tracePt t="188970" x="7546975" y="2254250"/>
          <p14:tracePt t="188972" x="7540625" y="2254250"/>
          <p14:tracePt t="188977" x="7535863" y="2254250"/>
          <p14:tracePt t="188979" x="7529513" y="2254250"/>
          <p14:tracePt t="188982" x="7523163" y="2254250"/>
          <p14:tracePt t="188984" x="7523163" y="2260600"/>
          <p14:tracePt t="188987" x="7516813" y="2260600"/>
          <p14:tracePt t="188990" x="7512050" y="2260600"/>
          <p14:tracePt t="189008" x="7486650" y="2273300"/>
          <p14:tracePt t="189012" x="7475538" y="2273300"/>
          <p14:tracePt t="189016" x="7469188" y="2273300"/>
          <p14:tracePt t="189017" x="7469188" y="2278063"/>
          <p14:tracePt t="189022" x="7462838" y="2278063"/>
          <p14:tracePt t="189025" x="7458075" y="2278063"/>
          <p14:tracePt t="189027" x="7458075" y="2284413"/>
          <p14:tracePt t="189029" x="7451725" y="2284413"/>
          <p14:tracePt t="189033" x="7445375" y="2284413"/>
          <p14:tracePt t="189035" x="7445375" y="2290763"/>
          <p14:tracePt t="189036" x="7439025" y="2290763"/>
          <p14:tracePt t="189039" x="7434263" y="2290763"/>
          <p14:tracePt t="189044" x="7427913" y="2297113"/>
          <p14:tracePt t="189047" x="7421563" y="2297113"/>
          <p14:tracePt t="189050" x="7415213" y="2297113"/>
          <p14:tracePt t="189051" x="7415213" y="2301875"/>
          <p14:tracePt t="189056" x="7410450" y="2301875"/>
          <p14:tracePt t="189059" x="7410450" y="2308225"/>
          <p14:tracePt t="189062" x="7404100" y="2308225"/>
          <p14:tracePt t="189064" x="7397750" y="2308225"/>
          <p14:tracePt t="189066" x="7397750" y="2314575"/>
          <p14:tracePt t="189070" x="7391400" y="2314575"/>
          <p14:tracePt t="189073" x="7391400" y="2320925"/>
          <p14:tracePt t="189075" x="7385050" y="2320925"/>
          <p14:tracePt t="189080" x="7380288" y="2327275"/>
          <p14:tracePt t="189085" x="7380288" y="2332038"/>
          <p14:tracePt t="189087" x="7373938" y="2332038"/>
          <p14:tracePt t="189092" x="7373938" y="2338388"/>
          <p14:tracePt t="189095" x="7367588" y="2338388"/>
          <p14:tracePt t="189097" x="7367588" y="2344738"/>
          <p14:tracePt t="189103" x="7361238" y="2351088"/>
          <p14:tracePt t="189109" x="7361238" y="2355850"/>
          <p14:tracePt t="189112" x="7356475" y="2355850"/>
          <p14:tracePt t="189114" x="7356475" y="2362200"/>
          <p14:tracePt t="189119" x="7356475" y="2368550"/>
          <p14:tracePt t="189124" x="7350125" y="2374900"/>
          <p14:tracePt t="189129" x="7350125" y="2379663"/>
          <p14:tracePt t="189136" x="7350125" y="2386013"/>
          <p14:tracePt t="189141" x="7343775" y="2386013"/>
          <p14:tracePt t="189142" x="7343775" y="2392363"/>
          <p14:tracePt t="189152" x="7343775" y="2398713"/>
          <p14:tracePt t="189173" x="7343775" y="2405063"/>
          <p14:tracePt t="189397" x="7350125" y="2405063"/>
          <p14:tracePt t="189405" x="7356475" y="2405063"/>
          <p14:tracePt t="189412" x="7361238" y="2405063"/>
          <p14:tracePt t="189414" x="7367588" y="2405063"/>
          <p14:tracePt t="189419" x="7373938" y="2405063"/>
          <p14:tracePt t="189423" x="7380288" y="2405063"/>
          <p14:tracePt t="189425" x="7385050" y="2405063"/>
          <p14:tracePt t="189430" x="7391400" y="2405063"/>
          <p14:tracePt t="189432" x="7397750" y="2405063"/>
          <p14:tracePt t="189436" x="7404100" y="2405063"/>
          <p14:tracePt t="189440" x="7410450" y="2409825"/>
          <p14:tracePt t="189442" x="7415213" y="2409825"/>
          <p14:tracePt t="189445" x="7421563" y="2409825"/>
          <p14:tracePt t="189448" x="7427913" y="2409825"/>
          <p14:tracePt t="189450" x="7427913" y="2416175"/>
          <p14:tracePt t="189451" x="7434263" y="2416175"/>
          <p14:tracePt t="189454" x="7439025" y="2416175"/>
          <p14:tracePt t="189458" x="7445375" y="2416175"/>
          <p14:tracePt t="189460" x="7445375" y="2422525"/>
          <p14:tracePt t="189462" x="7451725" y="2422525"/>
          <p14:tracePt t="189465" x="7458075" y="2422525"/>
          <p14:tracePt t="189469" x="7462838" y="2428875"/>
          <p14:tracePt t="189472" x="7469188" y="2428875"/>
          <p14:tracePt t="189477" x="7475538" y="2433638"/>
          <p14:tracePt t="189482" x="7481888" y="2433638"/>
          <p14:tracePt t="189486" x="7486650" y="2439988"/>
          <p14:tracePt t="189492" x="7493000" y="2446338"/>
          <p14:tracePt t="189495" x="7499350" y="2446338"/>
          <p14:tracePt t="189499" x="7505700" y="2452688"/>
          <p14:tracePt t="189504" x="7512050" y="2452688"/>
          <p14:tracePt t="189506" x="7512050" y="2457450"/>
          <p14:tracePt t="189509" x="7516813" y="2457450"/>
          <p14:tracePt t="189511" x="7516813" y="2463800"/>
          <p14:tracePt t="189513" x="7523163" y="2463800"/>
          <p14:tracePt t="189519" x="7529513" y="2470150"/>
          <p14:tracePt t="189523" x="7529513" y="2476500"/>
          <p14:tracePt t="189525" x="7535863" y="2476500"/>
          <p14:tracePt t="189530" x="7540625" y="2481263"/>
          <p14:tracePt t="189535" x="7540625" y="2487613"/>
          <p14:tracePt t="189536" x="7546975" y="2487613"/>
          <p14:tracePt t="189541" x="7553325" y="2493963"/>
          <p14:tracePt t="189546" x="7553325" y="2500313"/>
          <p14:tracePt t="189547" x="7559675" y="2500313"/>
          <p14:tracePt t="189551" x="7559675" y="2506663"/>
          <p14:tracePt t="189553" x="7564438" y="2506663"/>
          <p14:tracePt t="189556" x="7564438" y="2511425"/>
          <p14:tracePt t="189560" x="7570788" y="2517775"/>
          <p14:tracePt t="189564" x="7570788" y="2524125"/>
          <p14:tracePt t="189567" x="7577138" y="2530475"/>
          <p14:tracePt t="189571" x="7583488" y="2535238"/>
          <p14:tracePt t="189575" x="7583488" y="2541588"/>
          <p14:tracePt t="189577" x="7589838" y="2541588"/>
          <p14:tracePt t="189579" x="7589838" y="2547938"/>
          <p14:tracePt t="189583" x="7589838" y="2554288"/>
          <p14:tracePt t="189584" x="7594600" y="2554288"/>
          <p14:tracePt t="189589" x="7600950" y="2559050"/>
          <p14:tracePt t="189592" x="7600950" y="2565400"/>
          <p14:tracePt t="189596" x="7607300" y="2565400"/>
          <p14:tracePt t="189598" x="7607300" y="2571750"/>
          <p14:tracePt t="189601" x="7613650" y="2571750"/>
          <p14:tracePt t="189602" x="7613650" y="2578100"/>
          <p14:tracePt t="189607" x="7618413" y="2578100"/>
          <p14:tracePt t="189608" x="7618413" y="2584450"/>
          <p14:tracePt t="189613" x="7618413" y="2589213"/>
          <p14:tracePt t="189615" x="7624763" y="2589213"/>
          <p14:tracePt t="189621" x="7631113" y="2595563"/>
          <p14:tracePt t="189626" x="7631113" y="2601913"/>
          <p14:tracePt t="189629" x="7637463" y="2601913"/>
          <p14:tracePt t="189631" x="7637463" y="2608263"/>
          <p14:tracePt t="189635" x="7642225" y="2608263"/>
          <p14:tracePt t="189638" x="7642225" y="2613025"/>
          <p14:tracePt t="189641" x="7648575" y="2613025"/>
          <p14:tracePt t="189644" x="7648575" y="2619375"/>
          <p14:tracePt t="189646" x="7654925" y="2619375"/>
          <p14:tracePt t="189649" x="7654925" y="2625725"/>
          <p14:tracePt t="189652" x="7661275" y="2625725"/>
          <p14:tracePt t="189653" x="7661275" y="2632075"/>
          <p14:tracePt t="189656" x="7667625" y="2632075"/>
          <p14:tracePt t="189659" x="7667625" y="2636838"/>
          <p14:tracePt t="189661" x="7672388" y="2636838"/>
          <p14:tracePt t="189662" x="7672388" y="2643188"/>
          <p14:tracePt t="189665" x="7678738" y="2643188"/>
          <p14:tracePt t="189669" x="7678738" y="2649538"/>
          <p14:tracePt t="189670" x="7685088" y="2649538"/>
          <p14:tracePt t="189675" x="7691438" y="2649538"/>
          <p14:tracePt t="189676" x="7691438" y="2655888"/>
          <p14:tracePt t="189681" x="7696200" y="2655888"/>
          <p14:tracePt t="189683" x="7696200" y="2662238"/>
          <p14:tracePt t="189688" x="7702550" y="2662238"/>
          <p14:tracePt t="189706" x="7708900" y="2662238"/>
          <p14:tracePt t="190086" x="7708900" y="2667000"/>
          <p14:tracePt t="192111" x="7702550" y="2667000"/>
          <p14:tracePt t="192117" x="7696200" y="2667000"/>
          <p14:tracePt t="192122" x="7691438" y="2667000"/>
          <p14:tracePt t="192127" x="7685088" y="2667000"/>
          <p14:tracePt t="192130" x="7678738" y="2667000"/>
          <p14:tracePt t="192133" x="7672388" y="2662238"/>
          <p14:tracePt t="192136" x="7667625" y="2662238"/>
          <p14:tracePt t="192140" x="7661275" y="2662238"/>
          <p14:tracePt t="192143" x="7654925" y="2662238"/>
          <p14:tracePt t="192145" x="7648575" y="2662238"/>
          <p14:tracePt t="192147" x="7642225" y="2662238"/>
          <p14:tracePt t="192149" x="7637463" y="2662238"/>
          <p14:tracePt t="192151" x="7631113" y="2662238"/>
          <p14:tracePt t="192155" x="7618413" y="2655888"/>
          <p14:tracePt t="192156" x="7613650" y="2655888"/>
          <p14:tracePt t="192159" x="7607300" y="2655888"/>
          <p14:tracePt t="192161" x="7600950" y="2655888"/>
          <p14:tracePt t="192162" x="7594600" y="2649538"/>
          <p14:tracePt t="192164" x="7589838" y="2649538"/>
          <p14:tracePt t="192166" x="7583488" y="2649538"/>
          <p14:tracePt t="192167" x="7577138" y="2649538"/>
          <p14:tracePt t="192169" x="7570788" y="2649538"/>
          <p14:tracePt t="192171" x="7564438" y="2649538"/>
          <p14:tracePt t="192172" x="7559675" y="2649538"/>
          <p14:tracePt t="192174" x="7553325" y="2643188"/>
          <p14:tracePt t="192176" x="7546975" y="2643188"/>
          <p14:tracePt t="192177" x="7540625" y="2643188"/>
          <p14:tracePt t="192179" x="7535863" y="2643188"/>
          <p14:tracePt t="192181" x="7529513" y="2643188"/>
          <p14:tracePt t="192182" x="7523163" y="2643188"/>
          <p14:tracePt t="192184" x="7516813" y="2643188"/>
          <p14:tracePt t="192186" x="7512050" y="2643188"/>
          <p14:tracePt t="192187" x="7505700" y="2643188"/>
          <p14:tracePt t="192188" x="7505700" y="2636838"/>
          <p14:tracePt t="192188" x="7499350" y="2636838"/>
          <p14:tracePt t="192189" x="7493000" y="2636838"/>
          <p14:tracePt t="192192" x="7486650" y="2636838"/>
          <p14:tracePt t="192194" x="7481888" y="2636838"/>
          <p14:tracePt t="192196" x="7475538" y="2636838"/>
          <p14:tracePt t="192197" x="7469188" y="2636838"/>
          <p14:tracePt t="192199" x="7462838" y="2632075"/>
          <p14:tracePt t="192201" x="7458075" y="2632075"/>
          <p14:tracePt t="192203" x="7451725" y="2632075"/>
          <p14:tracePt t="192203" x="7445375" y="2632075"/>
          <p14:tracePt t="192206" x="7439025" y="2632075"/>
          <p14:tracePt t="192208" x="7434263" y="2632075"/>
          <p14:tracePt t="192209" x="7427913" y="2632075"/>
          <p14:tracePt t="192209" x="7427913" y="2625725"/>
          <p14:tracePt t="192211" x="7421563" y="2625725"/>
          <p14:tracePt t="192213" x="7415213" y="2625725"/>
          <p14:tracePt t="192215" x="7410450" y="2625725"/>
          <p14:tracePt t="192216" x="7404100" y="2625725"/>
          <p14:tracePt t="192217" x="7397750" y="2625725"/>
          <p14:tracePt t="192221" x="7391400" y="2625725"/>
          <p14:tracePt t="192221" x="7385050" y="2625725"/>
          <p14:tracePt t="192225" x="7380288" y="2625725"/>
          <p14:tracePt t="192227" x="7373938" y="2625725"/>
          <p14:tracePt t="192228" x="7367588" y="2619375"/>
          <p14:tracePt t="192230" x="7361238" y="2619375"/>
          <p14:tracePt t="192232" x="7356475" y="2619375"/>
          <p14:tracePt t="192233" x="7350125" y="2619375"/>
          <p14:tracePt t="192236" x="7343775" y="2619375"/>
          <p14:tracePt t="192237" x="7337425" y="2619375"/>
          <p14:tracePt t="192239" x="7332663" y="2619375"/>
          <p14:tracePt t="192241" x="7326313" y="2619375"/>
          <p14:tracePt t="192244" x="7319963" y="2619375"/>
          <p14:tracePt t="192246" x="7313613" y="2619375"/>
          <p14:tracePt t="192250" x="7307263" y="2619375"/>
          <p14:tracePt t="192251" x="7302500" y="2619375"/>
          <p14:tracePt t="192254" x="7296150" y="2619375"/>
          <p14:tracePt t="192259" x="7289800" y="2619375"/>
          <p14:tracePt t="192260" x="7283450" y="2619375"/>
          <p14:tracePt t="192263" x="7278688" y="2619375"/>
          <p14:tracePt t="192266" x="7278688" y="2625725"/>
          <p14:tracePt t="192267" x="7272338" y="2625725"/>
          <p14:tracePt t="192271" x="7265988" y="2625725"/>
          <p14:tracePt t="192274" x="7265988" y="2632075"/>
          <p14:tracePt t="192275" x="7259638" y="2632075"/>
          <p14:tracePt t="192279" x="7254875" y="2632075"/>
          <p14:tracePt t="192281" x="7248525" y="2632075"/>
          <p14:tracePt t="192285" x="7242175" y="2636838"/>
          <p14:tracePt t="192288" x="7235825" y="2636838"/>
          <p14:tracePt t="192291" x="7231063" y="2636838"/>
          <p14:tracePt t="192293" x="7231063" y="2643188"/>
          <p14:tracePt t="192295" x="7224713" y="2643188"/>
          <p14:tracePt t="192297" x="7218363" y="2643188"/>
          <p14:tracePt t="192299" x="7212013" y="2643188"/>
          <p14:tracePt t="192300" x="7212013" y="2649538"/>
          <p14:tracePt t="192302" x="7205663" y="2649538"/>
          <p14:tracePt t="192304" x="7200900" y="2649538"/>
          <p14:tracePt t="192307" x="7194550" y="2655888"/>
          <p14:tracePt t="192309" x="7188200" y="2655888"/>
          <p14:tracePt t="192312" x="7181850" y="2655888"/>
          <p14:tracePt t="192313" x="7181850" y="2662238"/>
          <p14:tracePt t="192314" x="7177088" y="2662238"/>
          <p14:tracePt t="192316" x="7170738" y="2662238"/>
          <p14:tracePt t="192318" x="7164388" y="2662238"/>
          <p14:tracePt t="192320" x="7158038" y="2667000"/>
          <p14:tracePt t="192323" x="7153275" y="2667000"/>
          <p14:tracePt t="192326" x="7146925" y="2667000"/>
          <p14:tracePt t="192329" x="7140575" y="2673350"/>
          <p14:tracePt t="192331" x="7134225" y="2673350"/>
          <p14:tracePt t="192334" x="7127875" y="2673350"/>
          <p14:tracePt t="192336" x="7123113" y="2673350"/>
          <p14:tracePt t="192338" x="7123113" y="2679700"/>
          <p14:tracePt t="192340" x="7116763" y="2679700"/>
          <p14:tracePt t="192343" x="7110413" y="2679700"/>
          <p14:tracePt t="192346" x="7104063" y="2679700"/>
          <p14:tracePt t="192349" x="7099300" y="2686050"/>
          <p14:tracePt t="192352" x="7092950" y="2686050"/>
          <p14:tracePt t="192356" x="7086600" y="2686050"/>
          <p14:tracePt t="192361" x="7080250" y="2686050"/>
          <p14:tracePt t="192366" x="7075488" y="2690813"/>
          <p14:tracePt t="192370" x="7069138" y="2690813"/>
          <p14:tracePt t="192374" x="7062788" y="2690813"/>
          <p14:tracePt t="192380" x="7056438" y="2690813"/>
          <p14:tracePt t="192385" x="7050088" y="2697163"/>
          <p14:tracePt t="192392" x="7045325" y="2697163"/>
          <p14:tracePt t="192396" x="7038975" y="2697163"/>
          <p14:tracePt t="192401" x="7032625" y="2697163"/>
          <p14:tracePt t="192405" x="7026275" y="2697163"/>
          <p14:tracePt t="192407" x="7026275" y="2703513"/>
          <p14:tracePt t="192410" x="7021513" y="2703513"/>
          <p14:tracePt t="192412" x="7015163" y="2703513"/>
          <p14:tracePt t="192417" x="7008813" y="2703513"/>
          <p14:tracePt t="192421" x="7002463" y="2703513"/>
          <p14:tracePt t="192424" x="6997700" y="2703513"/>
          <p14:tracePt t="192427" x="6991350" y="2703513"/>
          <p14:tracePt t="192430" x="6985000" y="2703513"/>
          <p14:tracePt t="192432" x="6978650" y="2703513"/>
          <p14:tracePt t="192434" x="6978650" y="2709863"/>
          <p14:tracePt t="192436" x="6973888" y="2709863"/>
          <p14:tracePt t="192438" x="6967538" y="2709863"/>
          <p14:tracePt t="192441" x="6961188" y="2709863"/>
          <p14:tracePt t="192442" x="6954838" y="2709863"/>
          <p14:tracePt t="192445" x="6948488" y="2709863"/>
          <p14:tracePt t="192447" x="6943725" y="2714625"/>
          <p14:tracePt t="192450" x="6937375" y="2714625"/>
          <p14:tracePt t="192452" x="6931025" y="2714625"/>
          <p14:tracePt t="192454" x="6924675" y="2714625"/>
          <p14:tracePt t="192456" x="6919913" y="2714625"/>
          <p14:tracePt t="192458" x="6913563" y="2720975"/>
          <p14:tracePt t="192461" x="6907213" y="2720975"/>
          <p14:tracePt t="192461" x="6900863" y="2720975"/>
          <p14:tracePt t="192463" x="6896100" y="2720975"/>
          <p14:tracePt t="192463" x="6889750" y="2720975"/>
          <p14:tracePt t="192465" x="6889750" y="2727325"/>
          <p14:tracePt t="192466" x="6883400" y="2727325"/>
          <p14:tracePt t="192467" x="6877050" y="2727325"/>
          <p14:tracePt t="192469" x="6870700" y="2727325"/>
          <p14:tracePt t="192469" x="6865938" y="2727325"/>
          <p14:tracePt t="192471" x="6859588" y="2727325"/>
          <p14:tracePt t="192473" x="6853238" y="2727325"/>
          <p14:tracePt t="192474" x="6846888" y="2727325"/>
          <p14:tracePt t="192476" x="6842125" y="2733675"/>
          <p14:tracePt t="192477" x="6835775" y="2733675"/>
          <p14:tracePt t="192480" x="6823075" y="2733675"/>
          <p14:tracePt t="192481" x="6818313" y="2733675"/>
          <p14:tracePt t="192482" x="6818313" y="2738438"/>
          <p14:tracePt t="192483" x="6811963" y="2738438"/>
          <p14:tracePt t="192484" x="6805613" y="2738438"/>
          <p14:tracePt t="192486" x="6799263" y="2738438"/>
          <p14:tracePt t="192488" x="6794500" y="2738438"/>
          <p14:tracePt t="192488" x="6788150" y="2738438"/>
          <p14:tracePt t="192491" x="6781800" y="2738438"/>
          <p14:tracePt t="192492" x="6775450" y="2738438"/>
          <p14:tracePt t="192494" x="6769100" y="2738438"/>
          <p14:tracePt t="192495" x="6764338" y="2744788"/>
          <p14:tracePt t="192497" x="6757988" y="2744788"/>
          <p14:tracePt t="192498" x="6751638" y="2744788"/>
          <p14:tracePt t="192498" x="6745288" y="2744788"/>
          <p14:tracePt t="192501" x="6740525" y="2744788"/>
          <p14:tracePt t="192502" x="6734175" y="2744788"/>
          <p14:tracePt t="192503" x="6727825" y="2744788"/>
          <p14:tracePt t="192506" x="6721475" y="2744788"/>
          <p14:tracePt t="192507" x="6716713" y="2744788"/>
          <p14:tracePt t="192509" x="6710363" y="2744788"/>
          <p14:tracePt t="192511" x="6704013" y="2744788"/>
          <p14:tracePt t="192512" x="6697663" y="2744788"/>
          <p14:tracePt t="192515" x="6691313" y="2744788"/>
          <p14:tracePt t="192518" x="6680200" y="2744788"/>
          <p14:tracePt t="192521" x="6673850" y="2744788"/>
          <p14:tracePt t="192524" x="6667500" y="2744788"/>
          <p14:tracePt t="192526" x="6662738" y="2744788"/>
          <p14:tracePt t="192528" x="6656388" y="2744788"/>
          <p14:tracePt t="192530" x="6650038" y="2744788"/>
          <p14:tracePt t="192534" x="6643688" y="2744788"/>
          <p14:tracePt t="192538" x="6638925" y="2744788"/>
          <p14:tracePt t="192541" x="6632575" y="2744788"/>
          <p14:tracePt t="192562" x="6626225" y="2744788"/>
          <p14:tracePt t="192603" x="6626225" y="2751138"/>
          <p14:tracePt t="192613" x="6626225" y="2757488"/>
          <p14:tracePt t="192621" x="6626225" y="2763838"/>
          <p14:tracePt t="192632" x="6626225" y="2768600"/>
          <p14:tracePt t="192638" x="6626225" y="2774950"/>
          <p14:tracePt t="192644" x="6626225" y="2781300"/>
          <p14:tracePt t="192648" x="6619875" y="2781300"/>
          <p14:tracePt t="192649" x="6619875" y="2787650"/>
          <p14:tracePt t="192653" x="6619875" y="2792413"/>
          <p14:tracePt t="192657" x="6619875" y="2798763"/>
          <p14:tracePt t="192660" x="6619875" y="2805113"/>
          <p14:tracePt t="192664" x="6619875" y="2811463"/>
          <p14:tracePt t="192666" x="6619875" y="2816225"/>
          <p14:tracePt t="192669" x="6619875" y="2822575"/>
          <p14:tracePt t="192672" x="6619875" y="2828925"/>
          <p14:tracePt t="192674" x="6613525" y="2835275"/>
          <p14:tracePt t="192677" x="6613525" y="2841625"/>
          <p14:tracePt t="192680" x="6613525" y="2846388"/>
          <p14:tracePt t="192683" x="6613525" y="2852738"/>
          <p14:tracePt t="192685" x="6613525" y="2859088"/>
          <p14:tracePt t="192687" x="6613525" y="2865438"/>
          <p14:tracePt t="192689" x="6613525" y="2870200"/>
          <p14:tracePt t="192692" x="6619875" y="2876550"/>
          <p14:tracePt t="192694" x="6619875" y="2882900"/>
          <p14:tracePt t="192696" x="6619875" y="2889250"/>
          <p14:tracePt t="192698" x="6619875" y="2894013"/>
          <p14:tracePt t="192701" x="6626225" y="2900363"/>
          <p14:tracePt t="192703" x="6626225" y="2906713"/>
          <p14:tracePt t="192707" x="6626225" y="2913063"/>
          <p14:tracePt t="192710" x="6632575" y="2919413"/>
          <p14:tracePt t="192711" x="6632575" y="2924175"/>
          <p14:tracePt t="192714" x="6632575" y="2930525"/>
          <p14:tracePt t="192714" x="6632575" y="2936875"/>
          <p14:tracePt t="192718" x="6632575" y="2943225"/>
          <p14:tracePt t="192720" x="6638925" y="2943225"/>
          <p14:tracePt t="192722" x="6638925" y="2947988"/>
          <p14:tracePt t="192726" x="6638925" y="2954338"/>
          <p14:tracePt t="192729" x="6638925" y="2960688"/>
          <p14:tracePt t="192735" x="6643688" y="2967038"/>
          <p14:tracePt t="192742" x="6643688" y="2971800"/>
          <p14:tracePt t="192752" x="6643688" y="2978150"/>
          <p14:tracePt t="192760" x="6643688" y="2984500"/>
          <p14:tracePt t="192763" x="6650038" y="2984500"/>
          <p14:tracePt t="192766" x="6650038" y="2990850"/>
          <p14:tracePt t="192770" x="6650038" y="2995613"/>
          <p14:tracePt t="192774" x="6656388" y="3001963"/>
          <p14:tracePt t="192778" x="6656388" y="3008313"/>
          <p14:tracePt t="192783" x="6662738" y="3014663"/>
          <p14:tracePt t="192785" x="6662738" y="3021013"/>
          <p14:tracePt t="192789" x="6662738" y="3025775"/>
          <p14:tracePt t="192793" x="6667500" y="3032125"/>
          <p14:tracePt t="192796" x="6667500" y="3038475"/>
          <p14:tracePt t="192799" x="6667500" y="3044825"/>
          <p14:tracePt t="192800" x="6673850" y="3044825"/>
          <p14:tracePt t="192802" x="6673850" y="3049588"/>
          <p14:tracePt t="192806" x="6673850" y="3055938"/>
          <p14:tracePt t="192808" x="6680200" y="3055938"/>
          <p14:tracePt t="192809" x="6680200" y="3062288"/>
          <p14:tracePt t="192813" x="6686550" y="3068638"/>
          <p14:tracePt t="192817" x="6686550" y="3073400"/>
          <p14:tracePt t="192818" x="6691313" y="3073400"/>
          <p14:tracePt t="192821" x="6691313" y="3079750"/>
          <p14:tracePt t="192827" x="6697663" y="3086100"/>
          <p14:tracePt t="192830" x="6704013" y="3086100"/>
          <p14:tracePt t="192834" x="6704013" y="3092450"/>
          <p14:tracePt t="192838" x="6710363" y="3092450"/>
          <p14:tracePt t="192849" x="6716713" y="3092450"/>
          <p14:tracePt t="192851" x="6716713" y="3098800"/>
          <p14:tracePt t="192856" x="6721475" y="3098800"/>
          <p14:tracePt t="192860" x="6721475" y="3103563"/>
          <p14:tracePt t="192862" x="6727825" y="3103563"/>
          <p14:tracePt t="192870" x="6734175" y="3109913"/>
          <p14:tracePt t="192877" x="6740525" y="3109913"/>
          <p14:tracePt t="192881" x="6745288" y="3109913"/>
          <p14:tracePt t="192883" x="6745288" y="3116263"/>
          <p14:tracePt t="192887" x="6751638" y="3116263"/>
          <p14:tracePt t="192892" x="6757988" y="3122613"/>
          <p14:tracePt t="192896" x="6764338" y="3122613"/>
          <p14:tracePt t="192901" x="6769100" y="3122613"/>
          <p14:tracePt t="192903" x="6769100" y="3127375"/>
          <p14:tracePt t="192905" x="6775450" y="3127375"/>
          <p14:tracePt t="192909" x="6781800" y="3127375"/>
          <p14:tracePt t="192913" x="6788150" y="3127375"/>
          <p14:tracePt t="192914" x="6788150" y="3133725"/>
          <p14:tracePt t="192917" x="6794500" y="3133725"/>
          <p14:tracePt t="192920" x="6799263" y="3133725"/>
          <p14:tracePt t="192922" x="6805613" y="3133725"/>
          <p14:tracePt t="192925" x="6811963" y="3140075"/>
          <p14:tracePt t="192929" x="6818313" y="3140075"/>
          <p14:tracePt t="192931" x="6823075" y="3140075"/>
          <p14:tracePt t="192934" x="6829425" y="3140075"/>
          <p14:tracePt t="192937" x="6835775" y="3140075"/>
          <p14:tracePt t="192939" x="6842125" y="3140075"/>
          <p14:tracePt t="192941" x="6846888" y="3140075"/>
          <p14:tracePt t="192944" x="6853238" y="3140075"/>
          <p14:tracePt t="192946" x="6859588" y="3140075"/>
          <p14:tracePt t="192948" x="6865938" y="3140075"/>
          <p14:tracePt t="192950" x="6870700" y="3140075"/>
          <p14:tracePt t="192953" x="6877050" y="3140075"/>
          <p14:tracePt t="192954" x="6883400" y="3140075"/>
          <p14:tracePt t="192957" x="6889750" y="3140075"/>
          <p14:tracePt t="192959" x="6896100" y="3146425"/>
          <p14:tracePt t="192961" x="6900863" y="3146425"/>
          <p14:tracePt t="192963" x="6907213" y="3146425"/>
          <p14:tracePt t="192964" x="6913563" y="3146425"/>
          <p14:tracePt t="192966" x="6919913" y="3146425"/>
          <p14:tracePt t="192968" x="6924675" y="3146425"/>
          <p14:tracePt t="192970" x="6931025" y="3146425"/>
          <p14:tracePt t="192972" x="6937375" y="3146425"/>
          <p14:tracePt t="192974" x="6943725" y="3146425"/>
          <p14:tracePt t="192976" x="6948488" y="3146425"/>
          <p14:tracePt t="192977" x="6954838" y="3146425"/>
          <p14:tracePt t="192979" x="6961188" y="3146425"/>
          <p14:tracePt t="192981" x="6967538" y="3146425"/>
          <p14:tracePt t="192983" x="6973888" y="3146425"/>
          <p14:tracePt t="192983" x="6978650" y="3151188"/>
          <p14:tracePt t="192985" x="6985000" y="3151188"/>
          <p14:tracePt t="192987" x="6991350" y="3151188"/>
          <p14:tracePt t="192989" x="6997700" y="3151188"/>
          <p14:tracePt t="192991" x="7008813" y="3151188"/>
          <p14:tracePt t="192994" x="7021513" y="3157538"/>
          <p14:tracePt t="192996" x="7026275" y="3157538"/>
          <p14:tracePt t="192996" x="7032625" y="3157538"/>
          <p14:tracePt t="192997" x="7038975" y="3157538"/>
          <p14:tracePt t="192998" x="7045325" y="3157538"/>
          <p14:tracePt t="193001" x="7050088" y="3157538"/>
          <p14:tracePt t="193008" x="7086600" y="3163888"/>
          <p14:tracePt t="193009" x="7092950" y="3163888"/>
          <p14:tracePt t="193010" x="7099300" y="3163888"/>
          <p14:tracePt t="193011" x="7104063" y="3163888"/>
          <p14:tracePt t="193013" x="7110413" y="3163888"/>
          <p14:tracePt t="193014" x="7116763" y="3163888"/>
          <p14:tracePt t="193014" x="7123113" y="3163888"/>
          <p14:tracePt t="193015" x="7127875" y="3163888"/>
          <p14:tracePt t="193017" x="7134225" y="3163888"/>
          <p14:tracePt t="193017" x="7140575" y="3163888"/>
          <p14:tracePt t="193019" x="7146925" y="3163888"/>
          <p14:tracePt t="193019" x="7153275" y="3163888"/>
          <p14:tracePt t="193021" x="7158038" y="3170238"/>
          <p14:tracePt t="193021" x="7164388" y="3170238"/>
          <p14:tracePt t="193024" x="7177088" y="3170238"/>
          <p14:tracePt t="193025" x="7181850" y="3170238"/>
          <p14:tracePt t="193026" x="7188200" y="3170238"/>
          <p14:tracePt t="193027" x="7200900" y="3170238"/>
          <p14:tracePt t="193030" x="7205663" y="3170238"/>
          <p14:tracePt t="193030" x="7218363" y="3170238"/>
          <p14:tracePt t="193032" x="7224713" y="3170238"/>
          <p14:tracePt t="193033" x="7231063" y="3170238"/>
          <p14:tracePt t="193035" x="7235825" y="3170238"/>
          <p14:tracePt t="193036" x="7242175" y="3170238"/>
          <p14:tracePt t="193037" x="7248525" y="3170238"/>
          <p14:tracePt t="193037" x="7254875" y="3170238"/>
          <p14:tracePt t="193038" x="7259638" y="3176588"/>
          <p14:tracePt t="193040" x="7265988" y="3176588"/>
          <p14:tracePt t="193041" x="7272338" y="3176588"/>
          <p14:tracePt t="193043" x="7283450" y="3176588"/>
          <p14:tracePt t="193044" x="7289800" y="3176588"/>
          <p14:tracePt t="193046" x="7296150" y="3176588"/>
          <p14:tracePt t="193046" x="7302500" y="3176588"/>
          <p14:tracePt t="193047" x="7307263" y="3176588"/>
          <p14:tracePt t="193048" x="7313613" y="3176588"/>
          <p14:tracePt t="193049" x="7319963" y="3176588"/>
          <p14:tracePt t="193051" x="7326313" y="3176588"/>
          <p14:tracePt t="193051" x="7332663" y="3176588"/>
          <p14:tracePt t="193052" x="7337425" y="3176588"/>
          <p14:tracePt t="193053" x="7343775" y="3176588"/>
          <p14:tracePt t="193055" x="7350125" y="3176588"/>
          <p14:tracePt t="193057" x="7361238" y="3176588"/>
          <p14:tracePt t="193058" x="7367588" y="3176588"/>
          <p14:tracePt t="193060" x="7373938" y="3176588"/>
          <p14:tracePt t="193060" x="7380288" y="3176588"/>
          <p14:tracePt t="193061" x="7385050" y="3176588"/>
          <p14:tracePt t="193062" x="7391400" y="3176588"/>
          <p14:tracePt t="193063" x="7397750" y="3176588"/>
          <p14:tracePt t="193064" x="7404100" y="3176588"/>
          <p14:tracePt t="193065" x="7410450" y="3176588"/>
          <p14:tracePt t="193066" x="7415213" y="3176588"/>
          <p14:tracePt t="193068" x="7421563" y="3176588"/>
          <p14:tracePt t="193069" x="7427913" y="3181350"/>
          <p14:tracePt t="193070" x="7434263" y="3181350"/>
          <p14:tracePt t="193071" x="7439025" y="3181350"/>
          <p14:tracePt t="193073" x="7445375" y="3181350"/>
          <p14:tracePt t="193075" x="7451725" y="3181350"/>
          <p14:tracePt t="193075" x="7458075" y="3181350"/>
          <p14:tracePt t="193076" x="7462838" y="3181350"/>
          <p14:tracePt t="193078" x="7469188" y="3181350"/>
          <p14:tracePt t="193079" x="7475538" y="3181350"/>
          <p14:tracePt t="193081" x="7481888" y="3181350"/>
          <p14:tracePt t="193082" x="7486650" y="3181350"/>
          <p14:tracePt t="193084" x="7493000" y="3181350"/>
          <p14:tracePt t="193084" x="7499350" y="3181350"/>
          <p14:tracePt t="193086" x="7505700" y="3181350"/>
          <p14:tracePt t="193087" x="7512050" y="3181350"/>
          <p14:tracePt t="193088" x="7516813" y="3181350"/>
          <p14:tracePt t="193091" x="7529513" y="3181350"/>
          <p14:tracePt t="193092" x="7535863" y="3181350"/>
          <p14:tracePt t="193094" x="7546975" y="3187700"/>
          <p14:tracePt t="193096" x="7553325" y="3187700"/>
          <p14:tracePt t="193098" x="7559675" y="3187700"/>
          <p14:tracePt t="193099" x="7564438" y="3187700"/>
          <p14:tracePt t="193099" x="7570788" y="3187700"/>
          <p14:tracePt t="193101" x="7577138" y="3187700"/>
          <p14:tracePt t="193103" x="7583488" y="3187700"/>
          <p14:tracePt t="193103" x="7589838" y="3187700"/>
          <p14:tracePt t="193104" x="7594600" y="3187700"/>
          <p14:tracePt t="193107" x="7600950" y="3187700"/>
          <p14:tracePt t="193108" x="7607300" y="3187700"/>
          <p14:tracePt t="193109" x="7613650" y="3194050"/>
          <p14:tracePt t="193110" x="7618413" y="3194050"/>
          <p14:tracePt t="193111" x="7631113" y="3194050"/>
          <p14:tracePt t="193114" x="7637463" y="3194050"/>
          <p14:tracePt t="193115" x="7642225" y="3194050"/>
          <p14:tracePt t="193117" x="7648575" y="3194050"/>
          <p14:tracePt t="193119" x="7654925" y="3194050"/>
          <p14:tracePt t="193120" x="7661275" y="3194050"/>
          <p14:tracePt t="193122" x="7667625" y="3194050"/>
          <p14:tracePt t="193124" x="7672388" y="3194050"/>
          <p14:tracePt t="193126" x="7678738" y="3194050"/>
          <p14:tracePt t="193128" x="7685088" y="3194050"/>
          <p14:tracePt t="193130" x="7691438" y="3194050"/>
          <p14:tracePt t="193131" x="7696200" y="3194050"/>
          <p14:tracePt t="193133" x="7702550" y="3194050"/>
          <p14:tracePt t="193135" x="7708900" y="3194050"/>
          <p14:tracePt t="193137" x="7715250" y="3194050"/>
          <p14:tracePt t="193139" x="7720013" y="3194050"/>
          <p14:tracePt t="193141" x="7726363" y="3194050"/>
          <p14:tracePt t="193143" x="7732713" y="3194050"/>
          <p14:tracePt t="193146" x="7739063" y="3194050"/>
          <p14:tracePt t="193148" x="7743825" y="3194050"/>
          <p14:tracePt t="193150" x="7750175" y="3194050"/>
          <p14:tracePt t="193152" x="7756525" y="3194050"/>
          <p14:tracePt t="193155" x="7762875" y="3194050"/>
          <p14:tracePt t="193157" x="7769225" y="3194050"/>
          <p14:tracePt t="193159" x="7773988" y="3194050"/>
          <p14:tracePt t="193161" x="7780338" y="3194050"/>
          <p14:tracePt t="193163" x="7786688" y="3194050"/>
          <p14:tracePt t="193165" x="7793038" y="3194050"/>
          <p14:tracePt t="193167" x="7797800" y="3194050"/>
          <p14:tracePt t="193169" x="7804150" y="3194050"/>
          <p14:tracePt t="193171" x="7810500" y="3194050"/>
          <p14:tracePt t="193172" x="7810500" y="3187700"/>
          <p14:tracePt t="193173" x="7816850" y="3187700"/>
          <p14:tracePt t="193175" x="7821613" y="3187700"/>
          <p14:tracePt t="193176" x="7827963" y="3187700"/>
          <p14:tracePt t="193180" x="7834313" y="3187700"/>
          <p14:tracePt t="193182" x="7840663" y="3187700"/>
          <p14:tracePt t="193184" x="7847013" y="3187700"/>
          <p14:tracePt t="193187" x="7851775" y="3187700"/>
          <p14:tracePt t="193189" x="7858125" y="3187700"/>
          <p14:tracePt t="193191" x="7864475" y="3187700"/>
          <p14:tracePt t="193194" x="7870825" y="3187700"/>
          <p14:tracePt t="193196" x="7875588" y="3187700"/>
          <p14:tracePt t="193199" x="7881938" y="3187700"/>
          <p14:tracePt t="193201" x="7888288" y="3187700"/>
          <p14:tracePt t="193204" x="7894638" y="3187700"/>
          <p14:tracePt t="193207" x="7899400" y="3187700"/>
          <p14:tracePt t="193209" x="7905750" y="3187700"/>
          <p14:tracePt t="193212" x="7912100" y="3187700"/>
          <p14:tracePt t="193216" x="7918450" y="3187700"/>
          <p14:tracePt t="193220" x="7923213" y="3187700"/>
          <p14:tracePt t="193222" x="7929563" y="3187700"/>
          <p14:tracePt t="193226" x="7935913" y="3187700"/>
          <p14:tracePt t="193229" x="7942263" y="3187700"/>
          <p14:tracePt t="193234" x="7948613" y="3187700"/>
          <p14:tracePt t="193236" x="7953375" y="3187700"/>
          <p14:tracePt t="193239" x="7959725" y="3187700"/>
          <p14:tracePt t="193244" x="7966075" y="3187700"/>
          <p14:tracePt t="193250" x="7972425" y="3187700"/>
          <p14:tracePt t="193252" x="7977188" y="3187700"/>
          <p14:tracePt t="193258" x="7983538" y="3187700"/>
          <p14:tracePt t="193262" x="7989888" y="3187700"/>
          <p14:tracePt t="193268" x="7996238" y="3187700"/>
          <p14:tracePt t="193276" x="8001000" y="3187700"/>
          <p14:tracePt t="193281" x="8007350" y="3187700"/>
          <p14:tracePt t="193288" x="8013700" y="3187700"/>
          <p14:tracePt t="193294" x="8020050" y="3181350"/>
          <p14:tracePt t="193298" x="8026400" y="3181350"/>
          <p14:tracePt t="193307" x="8031163" y="3181350"/>
          <p14:tracePt t="193312" x="8037513" y="3181350"/>
          <p14:tracePt t="193319" x="8043863" y="3181350"/>
          <p14:tracePt t="193327" x="8050213" y="3181350"/>
          <p14:tracePt t="193335" x="8054975" y="3181350"/>
          <p14:tracePt t="193340" x="8061325" y="3181350"/>
          <p14:tracePt t="193346" x="8067675" y="3181350"/>
          <p14:tracePt t="193350" x="8074025" y="3181350"/>
          <p14:tracePt t="193356" x="8078788" y="3176588"/>
          <p14:tracePt t="193359" x="8085138" y="3176588"/>
          <p14:tracePt t="193364" x="8091488" y="3176588"/>
          <p14:tracePt t="193367" x="8097838" y="3170238"/>
          <p14:tracePt t="193373" x="8104188" y="3170238"/>
          <p14:tracePt t="193376" x="8108950" y="3170238"/>
          <p14:tracePt t="193380" x="8115300" y="3163888"/>
          <p14:tracePt t="193385" x="8121650" y="3163888"/>
          <p14:tracePt t="193389" x="8128000" y="3157538"/>
          <p14:tracePt t="193394" x="8132763" y="3157538"/>
          <p14:tracePt t="193397" x="8132763" y="3151188"/>
          <p14:tracePt t="193400" x="8139113" y="3151188"/>
          <p14:tracePt t="193405" x="8145463" y="3151188"/>
          <p14:tracePt t="193407" x="8145463" y="3146425"/>
          <p14:tracePt t="193410" x="8151813" y="3146425"/>
          <p14:tracePt t="193415" x="8156575" y="3146425"/>
          <p14:tracePt t="193416" x="8156575" y="3140075"/>
          <p14:tracePt t="193421" x="8162925" y="3140075"/>
          <p14:tracePt t="193422" x="8162925" y="3133725"/>
          <p14:tracePt t="193425" x="8169275" y="3133725"/>
          <p14:tracePt t="193431" x="8175625" y="3127375"/>
          <p14:tracePt t="193436" x="8175625" y="3122613"/>
          <p14:tracePt t="193437" x="8180388" y="3122613"/>
          <p14:tracePt t="193441" x="8180388" y="3116263"/>
          <p14:tracePt t="193445" x="8186738" y="3116263"/>
          <p14:tracePt t="193448" x="8186738" y="3109913"/>
          <p14:tracePt t="193452" x="8186738" y="3103563"/>
          <p14:tracePt t="193453" x="8193088" y="3103563"/>
          <p14:tracePt t="193457" x="8193088" y="3098800"/>
          <p14:tracePt t="193462" x="8193088" y="3092450"/>
          <p14:tracePt t="193465" x="8193088" y="3086100"/>
          <p14:tracePt t="193470" x="8193088" y="3079750"/>
          <p14:tracePt t="193474" x="8193088" y="3073400"/>
          <p14:tracePt t="193476" x="8193088" y="3068638"/>
          <p14:tracePt t="193481" x="8193088" y="3062288"/>
          <p14:tracePt t="193483" x="8193088" y="3055938"/>
          <p14:tracePt t="193489" x="8193088" y="3049588"/>
          <p14:tracePt t="193492" x="8193088" y="3044825"/>
          <p14:tracePt t="193494" x="8193088" y="3038475"/>
          <p14:tracePt t="193496" x="8186738" y="3038475"/>
          <p14:tracePt t="193498" x="8186738" y="3032125"/>
          <p14:tracePt t="193500" x="8186738" y="3025775"/>
          <p14:tracePt t="193504" x="8186738" y="3021013"/>
          <p14:tracePt t="193508" x="8186738" y="3014663"/>
          <p14:tracePt t="193510" x="8186738" y="3008313"/>
          <p14:tracePt t="193511" x="8180388" y="3008313"/>
          <p14:tracePt t="193513" x="8180388" y="3001963"/>
          <p14:tracePt t="193516" x="8180388" y="2995613"/>
          <p14:tracePt t="193518" x="8180388" y="2990850"/>
          <p14:tracePt t="193522" x="8175625" y="2984500"/>
          <p14:tracePt t="193524" x="8175625" y="2978150"/>
          <p14:tracePt t="193527" x="8175625" y="2971800"/>
          <p14:tracePt t="193530" x="8175625" y="2967038"/>
          <p14:tracePt t="193532" x="8169275" y="2960688"/>
          <p14:tracePt t="193535" x="8169275" y="2954338"/>
          <p14:tracePt t="193539" x="8162925" y="2947988"/>
          <p14:tracePt t="193542" x="8162925" y="2943225"/>
          <p14:tracePt t="193545" x="8162925" y="2936875"/>
          <p14:tracePt t="193547" x="8156575" y="2936875"/>
          <p14:tracePt t="193549" x="8156575" y="2930525"/>
          <p14:tracePt t="193554" x="8156575" y="2924175"/>
          <p14:tracePt t="193555" x="8151813" y="2924175"/>
          <p14:tracePt t="193558" x="8151813" y="2919413"/>
          <p14:tracePt t="193562" x="8145463" y="2913063"/>
          <p14:tracePt t="193568" x="8145463" y="2906713"/>
          <p14:tracePt t="193570" x="8139113" y="2906713"/>
          <p14:tracePt t="193572" x="8139113" y="2900363"/>
          <p14:tracePt t="193578" x="8132763" y="2894013"/>
          <p14:tracePt t="193589" x="8132763" y="2889250"/>
          <p14:tracePt t="193592" x="8128000" y="2889250"/>
          <p14:tracePt t="193597" x="8128000" y="2882900"/>
          <p14:tracePt t="193609" x="8121650" y="2876550"/>
          <p14:tracePt t="193615" x="8121650" y="2870200"/>
          <p14:tracePt t="193621" x="8121650" y="2865438"/>
          <p14:tracePt t="193626" x="8115300" y="2859088"/>
          <p14:tracePt t="193631" x="8115300" y="2852738"/>
          <p14:tracePt t="193634" x="8115300" y="2846388"/>
          <p14:tracePt t="193639" x="8108950" y="2846388"/>
          <p14:tracePt t="193640" x="8108950" y="2841625"/>
          <p14:tracePt t="193643" x="8108950" y="2835275"/>
          <p14:tracePt t="193647" x="8108950" y="2828925"/>
          <p14:tracePt t="193651" x="8104188" y="2822575"/>
          <p14:tracePt t="193655" x="8104188" y="2816225"/>
          <p14:tracePt t="193660" x="8104188" y="2811463"/>
          <p14:tracePt t="193661" x="8097838" y="2811463"/>
          <p14:tracePt t="193668" x="8097838" y="2805113"/>
          <p14:tracePt t="193685" x="8091488" y="2805113"/>
          <p14:tracePt t="193778" x="8085138" y="2805113"/>
          <p14:tracePt t="193784" x="8078788" y="2805113"/>
          <p14:tracePt t="193787" x="8074025" y="2805113"/>
          <p14:tracePt t="193791" x="8067675" y="2805113"/>
          <p14:tracePt t="193793" x="8061325" y="2798763"/>
          <p14:tracePt t="193796" x="8054975" y="2798763"/>
          <p14:tracePt t="193799" x="8050213" y="2798763"/>
          <p14:tracePt t="193801" x="8043863" y="2798763"/>
          <p14:tracePt t="193804" x="8037513" y="2798763"/>
          <p14:tracePt t="193807" x="8031163" y="2798763"/>
          <p14:tracePt t="193808" x="8026400" y="2798763"/>
          <p14:tracePt t="193810" x="8020050" y="2798763"/>
          <p14:tracePt t="193811" x="8013700" y="2798763"/>
          <p14:tracePt t="193813" x="8007350" y="2798763"/>
          <p14:tracePt t="193815" x="8001000" y="2798763"/>
          <p14:tracePt t="193816" x="7996238" y="2798763"/>
          <p14:tracePt t="193818" x="7989888" y="2798763"/>
          <p14:tracePt t="193820" x="7983538" y="2798763"/>
          <p14:tracePt t="193821" x="7977188" y="2798763"/>
          <p14:tracePt t="193821" x="7972425" y="2798763"/>
          <p14:tracePt t="193824" x="7966075" y="2798763"/>
          <p14:tracePt t="193827" x="7953375" y="2798763"/>
          <p14:tracePt t="193829" x="7948613" y="2798763"/>
          <p14:tracePt t="193829" x="7942263" y="2798763"/>
          <p14:tracePt t="193830" x="7935913" y="2798763"/>
          <p14:tracePt t="193833" x="7929563" y="2798763"/>
          <p14:tracePt t="193834" x="7923213" y="2798763"/>
          <p14:tracePt t="193835" x="7918450" y="2798763"/>
          <p14:tracePt t="193835" x="7912100" y="2798763"/>
          <p14:tracePt t="193838" x="7905750" y="2798763"/>
          <p14:tracePt t="193839" x="7899400" y="2798763"/>
          <p14:tracePt t="193840" x="7894638" y="2798763"/>
          <p14:tracePt t="193841" x="7888288" y="2798763"/>
          <p14:tracePt t="193843" x="7875588" y="2798763"/>
          <p14:tracePt t="193845" x="7870825" y="2792413"/>
          <p14:tracePt t="193846" x="7864475" y="2792413"/>
          <p14:tracePt t="193847" x="7858125" y="2792413"/>
          <p14:tracePt t="193847" x="7851775" y="2792413"/>
          <p14:tracePt t="193849" x="7840663" y="2792413"/>
          <p14:tracePt t="193850" x="7834313" y="2792413"/>
          <p14:tracePt t="193852" x="7827963" y="2792413"/>
          <p14:tracePt t="193853" x="7821613" y="2792413"/>
          <p14:tracePt t="193854" x="7810500" y="2792413"/>
          <p14:tracePt t="193856" x="7804150" y="2792413"/>
          <p14:tracePt t="193858" x="7793038" y="2787650"/>
          <p14:tracePt t="193860" x="7786688" y="2787650"/>
          <p14:tracePt t="193861" x="7780338" y="2787650"/>
          <p14:tracePt t="193861" x="7773988" y="2787650"/>
          <p14:tracePt t="193863" x="7769225" y="2787650"/>
          <p14:tracePt t="193863" x="7762875" y="2787650"/>
          <p14:tracePt t="193864" x="7756525" y="2787650"/>
          <p14:tracePt t="193866" x="7750175" y="2787650"/>
          <p14:tracePt t="193867" x="7743825" y="2787650"/>
          <p14:tracePt t="193867" x="7739063" y="2787650"/>
          <p14:tracePt t="193868" x="7732713" y="2787650"/>
          <p14:tracePt t="193869" x="7726363" y="2787650"/>
          <p14:tracePt t="193870" x="7720013" y="2781300"/>
          <p14:tracePt t="193871" x="7715250" y="2781300"/>
          <p14:tracePt t="193873" x="7708900" y="2781300"/>
          <p14:tracePt t="193874" x="7702550" y="2781300"/>
          <p14:tracePt t="193876" x="7691438" y="2781300"/>
          <p14:tracePt t="193877" x="7685088" y="2781300"/>
          <p14:tracePt t="193878" x="7678738" y="2781300"/>
          <p14:tracePt t="193879" x="7672388" y="2781300"/>
          <p14:tracePt t="193880" x="7667625" y="2781300"/>
          <p14:tracePt t="193880" x="7661275" y="2781300"/>
          <p14:tracePt t="193883" x="7648575" y="2774950"/>
          <p14:tracePt t="193884" x="7637463" y="2774950"/>
          <p14:tracePt t="193886" x="7631113" y="2774950"/>
          <p14:tracePt t="193888" x="7624763" y="2774950"/>
          <p14:tracePt t="193889" x="7618413" y="2774950"/>
          <p14:tracePt t="193890" x="7613650" y="2774950"/>
          <p14:tracePt t="193893" x="7594600" y="2774950"/>
          <p14:tracePt t="193893" x="7589838" y="2774950"/>
          <p14:tracePt t="193896" x="7583488" y="2774950"/>
          <p14:tracePt t="193896" x="7577138" y="2774950"/>
          <p14:tracePt t="193897" x="7570788" y="2774950"/>
          <p14:tracePt t="193899" x="7564438" y="2774950"/>
          <p14:tracePt t="193902" x="7559675" y="2768600"/>
          <p14:tracePt t="193903" x="7553325" y="2768600"/>
          <p14:tracePt t="193903" x="7546975" y="2768600"/>
          <p14:tracePt t="193907" x="7535863" y="2768600"/>
          <p14:tracePt t="193908" x="7529513" y="2768600"/>
          <p14:tracePt t="193910" x="7523163" y="2768600"/>
          <p14:tracePt t="193910" x="7516813" y="2768600"/>
          <p14:tracePt t="193911" x="7512050" y="2768600"/>
          <p14:tracePt t="193913" x="7505700" y="2768600"/>
          <p14:tracePt t="193915" x="7499350" y="2768600"/>
          <p14:tracePt t="193917" x="7493000" y="2768600"/>
          <p14:tracePt t="193918" x="7486650" y="2768600"/>
          <p14:tracePt t="193920" x="7481888" y="2768600"/>
          <p14:tracePt t="193920" x="7475538" y="2768600"/>
          <p14:tracePt t="193924" x="7462838" y="2768600"/>
          <p14:tracePt t="193926" x="7458075" y="2768600"/>
          <p14:tracePt t="193928" x="7451725" y="2768600"/>
          <p14:tracePt t="193929" x="7445375" y="2768600"/>
          <p14:tracePt t="193931" x="7439025" y="2768600"/>
          <p14:tracePt t="193934" x="7427913" y="2768600"/>
          <p14:tracePt t="193936" x="7421563" y="2768600"/>
          <p14:tracePt t="193938" x="7415213" y="2768600"/>
          <p14:tracePt t="193940" x="7410450" y="2768600"/>
          <p14:tracePt t="193943" x="7397750" y="2768600"/>
          <p14:tracePt t="193945" x="7391400" y="2768600"/>
          <p14:tracePt t="193947" x="7385050" y="2768600"/>
          <p14:tracePt t="193949" x="7380288" y="2768600"/>
          <p14:tracePt t="193950" x="7373938" y="2768600"/>
          <p14:tracePt t="193952" x="7367588" y="2768600"/>
          <p14:tracePt t="193954" x="7361238" y="2768600"/>
          <p14:tracePt t="193954" x="7356475" y="2768600"/>
          <p14:tracePt t="193957" x="7350125" y="2768600"/>
          <p14:tracePt t="193959" x="7343775" y="2768600"/>
          <p14:tracePt t="193960" x="7337425" y="2768600"/>
          <p14:tracePt t="193961" x="7332663" y="2768600"/>
          <p14:tracePt t="193961" x="7332663" y="2774950"/>
          <p14:tracePt t="193963" x="7326313" y="2774950"/>
          <p14:tracePt t="193965" x="7319963" y="2774950"/>
          <p14:tracePt t="193966" x="7313613" y="2774950"/>
          <p14:tracePt t="193968" x="7307263" y="2774950"/>
          <p14:tracePt t="193970" x="7302500" y="2774950"/>
          <p14:tracePt t="193971" x="7296150" y="2774950"/>
          <p14:tracePt t="193974" x="7283450" y="2774950"/>
          <p14:tracePt t="193976" x="7278688" y="2774950"/>
          <p14:tracePt t="193977" x="7272338" y="2774950"/>
          <p14:tracePt t="193979" x="7265988" y="2774950"/>
          <p14:tracePt t="193981" x="7259638" y="2774950"/>
          <p14:tracePt t="193983" x="7254875" y="2774950"/>
          <p14:tracePt t="193983" x="7248525" y="2774950"/>
          <p14:tracePt t="193985" x="7242175" y="2774950"/>
          <p14:tracePt t="193988" x="7235825" y="2774950"/>
          <p14:tracePt t="193989" x="7231063" y="2774950"/>
          <p14:tracePt t="193991" x="7224713" y="2774950"/>
          <p14:tracePt t="193993" x="7218363" y="2774950"/>
          <p14:tracePt t="193994" x="7212013" y="2774950"/>
          <p14:tracePt t="193996" x="7205663" y="2774950"/>
          <p14:tracePt t="193996" x="7200900" y="2774950"/>
          <p14:tracePt t="193999" x="7194550" y="2774950"/>
          <p14:tracePt t="193999" x="7188200" y="2774950"/>
          <p14:tracePt t="194002" x="7181850" y="2774950"/>
          <p14:tracePt t="194007" x="7164388" y="2774950"/>
          <p14:tracePt t="194008" x="7158038" y="2774950"/>
          <p14:tracePt t="194009" x="7153275" y="2774950"/>
          <p14:tracePt t="194011" x="7146925" y="2774950"/>
          <p14:tracePt t="194012" x="7140575" y="2774950"/>
          <p14:tracePt t="194014" x="7134225" y="2774950"/>
          <p14:tracePt t="194015" x="7127875" y="2774950"/>
          <p14:tracePt t="194017" x="7123113" y="2774950"/>
          <p14:tracePt t="194019" x="7116763" y="2774950"/>
          <p14:tracePt t="194020" x="7110413" y="2774950"/>
          <p14:tracePt t="194022" x="7104063" y="2774950"/>
          <p14:tracePt t="194024" x="7099300" y="2774950"/>
          <p14:tracePt t="194025" x="7092950" y="2774950"/>
          <p14:tracePt t="194027" x="7086600" y="2774950"/>
          <p14:tracePt t="194029" x="7080250" y="2774950"/>
          <p14:tracePt t="194031" x="7075488" y="2774950"/>
          <p14:tracePt t="194033" x="7069138" y="2774950"/>
          <p14:tracePt t="194034" x="7062788" y="2774950"/>
          <p14:tracePt t="194036" x="7056438" y="2774950"/>
          <p14:tracePt t="194039" x="7050088" y="2774950"/>
          <p14:tracePt t="194041" x="7045325" y="2774950"/>
          <p14:tracePt t="194044" x="7038975" y="2774950"/>
          <p14:tracePt t="194046" x="7032625" y="2774950"/>
          <p14:tracePt t="194050" x="7026275" y="2774950"/>
          <p14:tracePt t="194053" x="7021513" y="2774950"/>
          <p14:tracePt t="194059" x="7015163" y="2774950"/>
          <p14:tracePt t="195408" x="7015163" y="2768600"/>
          <p14:tracePt t="195439" x="7015163" y="2763838"/>
          <p14:tracePt t="195560" x="7015163" y="2757488"/>
          <p14:tracePt t="196552" x="7008813" y="2757488"/>
          <p14:tracePt t="196559" x="7008813" y="2751138"/>
          <p14:tracePt t="196562" x="7002463" y="2751138"/>
          <p14:tracePt t="196569" x="6997700" y="2751138"/>
          <p14:tracePt t="196575" x="6997700" y="2744788"/>
          <p14:tracePt t="196576" x="6991350" y="2744788"/>
          <p14:tracePt t="196583" x="6985000" y="2744788"/>
          <p14:tracePt t="196590" x="6978650" y="2744788"/>
          <p14:tracePt t="196595" x="6978650" y="2738438"/>
          <p14:tracePt t="196602" x="6973888" y="2738438"/>
          <p14:tracePt t="198067" x="6973888" y="2744788"/>
          <p14:tracePt t="198071" x="6978650" y="2744788"/>
          <p14:tracePt t="198079" x="6985000" y="2744788"/>
          <p14:tracePt t="203137" x="6978650" y="2738438"/>
          <p14:tracePt t="203141" x="6973888" y="2733675"/>
          <p14:tracePt t="203145" x="6961188" y="2720975"/>
          <p14:tracePt t="203147" x="6961188" y="2714625"/>
          <p14:tracePt t="203149" x="6954838" y="2714625"/>
          <p14:tracePt t="203149" x="6948488" y="2709863"/>
          <p14:tracePt t="203151" x="6943725" y="2703513"/>
          <p14:tracePt t="203152" x="6943725" y="2697163"/>
          <p14:tracePt t="203152" x="6937375" y="2690813"/>
          <p14:tracePt t="203154" x="6931025" y="2690813"/>
          <p14:tracePt t="203155" x="6931025" y="2686050"/>
          <p14:tracePt t="203156" x="6924675" y="2679700"/>
          <p14:tracePt t="203157" x="6924675" y="2673350"/>
          <p14:tracePt t="203158" x="6919913" y="2667000"/>
          <p14:tracePt t="203159" x="6913563" y="2662238"/>
          <p14:tracePt t="203161" x="6900863" y="2649538"/>
          <p14:tracePt t="203161" x="6900863" y="2643188"/>
          <p14:tracePt t="203163" x="6896100" y="2636838"/>
          <p14:tracePt t="203163" x="6889750" y="2632075"/>
          <p14:tracePt t="203164" x="6883400" y="2625725"/>
          <p14:tracePt t="203165" x="6883400" y="2613025"/>
          <p14:tracePt t="203166" x="6877050" y="2608263"/>
          <p14:tracePt t="203168" x="6870700" y="2595563"/>
          <p14:tracePt t="203169" x="6865938" y="2589213"/>
          <p14:tracePt t="203169" x="6859588" y="2584450"/>
          <p14:tracePt t="203170" x="6853238" y="2571750"/>
          <p14:tracePt t="203171" x="6846888" y="2565400"/>
          <p14:tracePt t="203173" x="6842125" y="2559050"/>
          <p14:tracePt t="203173" x="6835775" y="2547938"/>
          <p14:tracePt t="203174" x="6823075" y="2535238"/>
          <p14:tracePt t="203176" x="6818313" y="2530475"/>
          <p14:tracePt t="203176" x="6811963" y="2517775"/>
          <p14:tracePt t="203177" x="6799263" y="2511425"/>
          <p14:tracePt t="203179" x="6794500" y="2500313"/>
          <p14:tracePt t="203180" x="6788150" y="2487613"/>
          <p14:tracePt t="203181" x="6775450" y="2481263"/>
          <p14:tracePt t="203181" x="6769100" y="2470150"/>
          <p14:tracePt t="203182" x="6757988" y="2457450"/>
          <p14:tracePt t="203183" x="6751638" y="2452688"/>
          <p14:tracePt t="203184" x="6740525" y="2439988"/>
          <p14:tracePt t="203185" x="6734175" y="2433638"/>
          <p14:tracePt t="203186" x="6721475" y="2422525"/>
          <p14:tracePt t="203187" x="6710363" y="2409825"/>
          <p14:tracePt t="203188" x="6704013" y="2405063"/>
          <p14:tracePt t="203189" x="6697663" y="2398713"/>
          <p14:tracePt t="203190" x="6686550" y="2386013"/>
          <p14:tracePt t="203191" x="6680200" y="2379663"/>
          <p14:tracePt t="203192" x="6667500" y="2368550"/>
          <p14:tracePt t="203193" x="6656388" y="2362200"/>
          <p14:tracePt t="203195" x="6650038" y="2355850"/>
          <p14:tracePt t="203195" x="6638925" y="2351088"/>
          <p14:tracePt t="203197" x="6632575" y="2338388"/>
          <p14:tracePt t="203198" x="6626225" y="2332038"/>
          <p14:tracePt t="203198" x="6613525" y="2327275"/>
          <p14:tracePt t="203199" x="6608763" y="2320925"/>
          <p14:tracePt t="203200" x="6602413" y="2314575"/>
          <p14:tracePt t="203201" x="6589713" y="2308225"/>
          <p14:tracePt t="203202" x="6578600" y="2297113"/>
          <p14:tracePt t="203203" x="6572250" y="2290763"/>
          <p14:tracePt t="203204" x="6565900" y="2284413"/>
          <p14:tracePt t="203205" x="6561138" y="2284413"/>
          <p14:tracePt t="203206" x="6554788" y="2278063"/>
          <p14:tracePt t="203207" x="6548438" y="2273300"/>
          <p14:tracePt t="203208" x="6542088" y="2266950"/>
          <p14:tracePt t="203209" x="6537325" y="2266950"/>
          <p14:tracePt t="203210" x="6530975" y="2260600"/>
          <p14:tracePt t="203211" x="6524625" y="2260600"/>
          <p14:tracePt t="203212" x="6518275" y="2254250"/>
          <p14:tracePt t="203214" x="6518275" y="2249488"/>
          <p14:tracePt t="203214" x="6511925" y="2249488"/>
          <p14:tracePt t="203216" x="6507163" y="2249488"/>
          <p14:tracePt t="203216" x="6507163" y="2243138"/>
          <p14:tracePt t="203218" x="6500813" y="2243138"/>
          <p14:tracePt t="203221" x="6494463" y="2243138"/>
          <p14:tracePt t="203225" x="6488113" y="2236788"/>
          <p14:tracePt t="203488" x="6483350" y="2236788"/>
          <p14:tracePt t="203495" x="6477000" y="2243138"/>
          <p14:tracePt t="203499" x="6470650" y="2243138"/>
          <p14:tracePt t="203503" x="6464300" y="2243138"/>
          <p14:tracePt t="203508" x="6459538" y="2243138"/>
          <p14:tracePt t="203513" x="6453188" y="2243138"/>
          <p14:tracePt t="203515" x="6453188" y="2249488"/>
          <p14:tracePt t="203518" x="6446838" y="2249488"/>
          <p14:tracePt t="203779" x="6446838" y="2254250"/>
          <p14:tracePt t="203783" x="6453188" y="2254250"/>
          <p14:tracePt t="203795" x="6459538" y="2254250"/>
          <p14:tracePt t="203799" x="6464300" y="2254250"/>
          <p14:tracePt t="203801" x="6470650" y="2254250"/>
          <p14:tracePt t="203804" x="6477000" y="2254250"/>
          <p14:tracePt t="203805" x="6483350" y="2254250"/>
          <p14:tracePt t="203806" x="6488113" y="2254250"/>
          <p14:tracePt t="203809" x="6494463" y="2249488"/>
          <p14:tracePt t="203809" x="6500813" y="2249488"/>
          <p14:tracePt t="203812" x="6511925" y="2249488"/>
          <p14:tracePt t="203813" x="6518275" y="2249488"/>
          <p14:tracePt t="203814" x="6524625" y="2249488"/>
          <p14:tracePt t="203816" x="6530975" y="2249488"/>
          <p14:tracePt t="203817" x="6537325" y="2249488"/>
          <p14:tracePt t="203817" x="6542088" y="2249488"/>
          <p14:tracePt t="203819" x="6548438" y="2249488"/>
          <p14:tracePt t="203820" x="6554788" y="2243138"/>
          <p14:tracePt t="203821" x="6561138" y="2243138"/>
          <p14:tracePt t="203823" x="6565900" y="2243138"/>
          <p14:tracePt t="203823" x="6572250" y="2243138"/>
          <p14:tracePt t="203824" x="6578600" y="2236788"/>
          <p14:tracePt t="203825" x="6584950" y="2236788"/>
          <p14:tracePt t="203826" x="6589713" y="2236788"/>
          <p14:tracePt t="203827" x="6596063" y="2236788"/>
          <p14:tracePt t="203828" x="6602413" y="2236788"/>
          <p14:tracePt t="203829" x="6608763" y="2236788"/>
          <p14:tracePt t="203830" x="6613525" y="2230438"/>
          <p14:tracePt t="203831" x="6619875" y="2230438"/>
          <p14:tracePt t="203833" x="6626225" y="2230438"/>
          <p14:tracePt t="203834" x="6632575" y="2224088"/>
          <p14:tracePt t="203836" x="6650038" y="2224088"/>
          <p14:tracePt t="203839" x="6656388" y="2219325"/>
          <p14:tracePt t="203839" x="6662738" y="2219325"/>
          <p14:tracePt t="203840" x="6667500" y="2219325"/>
          <p14:tracePt t="203841" x="6673850" y="2212975"/>
          <p14:tracePt t="203842" x="6680200" y="2212975"/>
          <p14:tracePt t="203843" x="6686550" y="2212975"/>
          <p14:tracePt t="203844" x="6691313" y="2212975"/>
          <p14:tracePt t="203845" x="6697663" y="2206625"/>
          <p14:tracePt t="203846" x="6704013" y="2206625"/>
          <p14:tracePt t="203847" x="6710363" y="2206625"/>
          <p14:tracePt t="203848" x="6716713" y="2200275"/>
          <p14:tracePt t="203850" x="6721475" y="2200275"/>
          <p14:tracePt t="203851" x="6734175" y="2200275"/>
          <p14:tracePt t="203853" x="6745288" y="2195513"/>
          <p14:tracePt t="203856" x="6757988" y="2195513"/>
          <p14:tracePt t="203857" x="6757988" y="2189163"/>
          <p14:tracePt t="203858" x="6764338" y="2189163"/>
          <p14:tracePt t="203858" x="6769100" y="2189163"/>
          <p14:tracePt t="203859" x="6775450" y="2189163"/>
          <p14:tracePt t="203860" x="6781800" y="2182813"/>
          <p14:tracePt t="203862" x="6788150" y="2182813"/>
          <p14:tracePt t="203862" x="6794500" y="2182813"/>
          <p14:tracePt t="203863" x="6799263" y="2182813"/>
          <p14:tracePt t="203865" x="6805613" y="2176463"/>
          <p14:tracePt t="203866" x="6818313" y="2176463"/>
          <p14:tracePt t="203868" x="6829425" y="2176463"/>
          <p14:tracePt t="203870" x="6835775" y="2176463"/>
          <p14:tracePt t="203871" x="6842125" y="2171700"/>
          <p14:tracePt t="203875" x="6865938" y="2165350"/>
          <p14:tracePt t="203875" x="6877050" y="2165350"/>
          <p14:tracePt t="203877" x="6883400" y="2165350"/>
          <p14:tracePt t="203877" x="6896100" y="2165350"/>
          <p14:tracePt t="203878" x="6900863" y="2165350"/>
          <p14:tracePt t="203879" x="6907213" y="2165350"/>
          <p14:tracePt t="203880" x="6913563" y="2159000"/>
          <p14:tracePt t="203881" x="6924675" y="2159000"/>
          <p14:tracePt t="203882" x="6931025" y="2159000"/>
          <p14:tracePt t="203883" x="6937375" y="2159000"/>
          <p14:tracePt t="203884" x="6943725" y="2159000"/>
          <p14:tracePt t="203887" x="6961188" y="2152650"/>
          <p14:tracePt t="203888" x="6967538" y="2152650"/>
          <p14:tracePt t="203891" x="6997700" y="2152650"/>
          <p14:tracePt t="203892" x="7002463" y="2152650"/>
          <p14:tracePt t="203893" x="7015163" y="2147888"/>
          <p14:tracePt t="203894" x="7021513" y="2147888"/>
          <p14:tracePt t="203895" x="7026275" y="2147888"/>
          <p14:tracePt t="203896" x="7032625" y="2147888"/>
          <p14:tracePt t="203897" x="7045325" y="2147888"/>
          <p14:tracePt t="203898" x="7050088" y="2147888"/>
          <p14:tracePt t="203900" x="7056438" y="2147888"/>
          <p14:tracePt t="203901" x="7069138" y="2147888"/>
          <p14:tracePt t="203903" x="7075488" y="2147888"/>
          <p14:tracePt t="203904" x="7080250" y="2147888"/>
          <p14:tracePt t="203906" x="7099300" y="2147888"/>
          <p14:tracePt t="203907" x="7104063" y="2147888"/>
          <p14:tracePt t="203907" x="7110413" y="2141538"/>
          <p14:tracePt t="203909" x="7116763" y="2141538"/>
          <p14:tracePt t="203909" x="7123113" y="2141538"/>
          <p14:tracePt t="203910" x="7127875" y="2141538"/>
          <p14:tracePt t="203911" x="7140575" y="2141538"/>
          <p14:tracePt t="203912" x="7146925" y="2141538"/>
          <p14:tracePt t="203913" x="7158038" y="2141538"/>
          <p14:tracePt t="203914" x="7164388" y="2141538"/>
          <p14:tracePt t="203915" x="7170738" y="2141538"/>
          <p14:tracePt t="203916" x="7177088" y="2141538"/>
          <p14:tracePt t="203917" x="7181850" y="2141538"/>
          <p14:tracePt t="203919" x="7188200" y="2141538"/>
          <p14:tracePt t="203920" x="7200900" y="2141538"/>
          <p14:tracePt t="203922" x="7212013" y="2141538"/>
          <p14:tracePt t="203923" x="7218363" y="2141538"/>
          <p14:tracePt t="203923" x="7231063" y="2141538"/>
          <p14:tracePt t="203924" x="7235825" y="2141538"/>
          <p14:tracePt t="203925" x="7242175" y="2141538"/>
          <p14:tracePt t="203926" x="7248525" y="2141538"/>
          <p14:tracePt t="203927" x="7254875" y="2141538"/>
          <p14:tracePt t="203928" x="7265988" y="2141538"/>
          <p14:tracePt t="203930" x="7272338" y="2141538"/>
          <p14:tracePt t="203931" x="7278688" y="2141538"/>
          <p14:tracePt t="203931" x="7289800" y="2141538"/>
          <p14:tracePt t="203932" x="7296150" y="2141538"/>
          <p14:tracePt t="203933" x="7302500" y="2141538"/>
          <p14:tracePt t="203934" x="7307263" y="2141538"/>
          <p14:tracePt t="203936" x="7326313" y="2141538"/>
          <p14:tracePt t="203938" x="7332663" y="2141538"/>
          <p14:tracePt t="203938" x="7337425" y="2141538"/>
          <p14:tracePt t="203939" x="7343775" y="2141538"/>
          <p14:tracePt t="203940" x="7356475" y="2141538"/>
          <p14:tracePt t="203941" x="7361238" y="2141538"/>
          <p14:tracePt t="203942" x="7373938" y="2141538"/>
          <p14:tracePt t="203944" x="7380288" y="2141538"/>
          <p14:tracePt t="203946" x="7391400" y="2141538"/>
          <p14:tracePt t="203947" x="7397750" y="2141538"/>
          <p14:tracePt t="203947" x="7404100" y="2141538"/>
          <p14:tracePt t="203948" x="7415213" y="2141538"/>
          <p14:tracePt t="203949" x="7421563" y="2141538"/>
          <p14:tracePt t="203950" x="7427913" y="2141538"/>
          <p14:tracePt t="203951" x="7439025" y="2141538"/>
          <p14:tracePt t="203953" x="7445375" y="2141538"/>
          <p14:tracePt t="203954" x="7458075" y="2141538"/>
          <p14:tracePt t="203955" x="7462838" y="2141538"/>
          <p14:tracePt t="203956" x="7469188" y="2141538"/>
          <p14:tracePt t="203956" x="7481888" y="2141538"/>
          <p14:tracePt t="203957" x="7486650" y="2141538"/>
          <p14:tracePt t="203958" x="7499350" y="2141538"/>
          <p14:tracePt t="203960" x="7505700" y="2141538"/>
          <p14:tracePt t="203960" x="7516813" y="2141538"/>
          <p14:tracePt t="203961" x="7523163" y="2141538"/>
          <p14:tracePt t="203962" x="7535863" y="2141538"/>
          <p14:tracePt t="203964" x="7546975" y="2141538"/>
          <p14:tracePt t="203966" x="7553325" y="2141538"/>
          <p14:tracePt t="203966" x="7559675" y="2141538"/>
          <p14:tracePt t="203967" x="7570788" y="2141538"/>
          <p14:tracePt t="203968" x="7577138" y="2141538"/>
          <p14:tracePt t="203970" x="7589838" y="2141538"/>
          <p14:tracePt t="203971" x="7594600" y="2141538"/>
          <p14:tracePt t="203972" x="7600950" y="2141538"/>
          <p14:tracePt t="203972" x="7613650" y="2141538"/>
          <p14:tracePt t="203973" x="7618413" y="2141538"/>
          <p14:tracePt t="203974" x="7624763" y="2141538"/>
          <p14:tracePt t="203975" x="7637463" y="2141538"/>
          <p14:tracePt t="203977" x="7648575" y="2141538"/>
          <p14:tracePt t="203978" x="7654925" y="2141538"/>
          <p14:tracePt t="203979" x="7661275" y="2141538"/>
          <p14:tracePt t="203980" x="7672388" y="2141538"/>
          <p14:tracePt t="203982" x="7678738" y="2141538"/>
          <p14:tracePt t="203982" x="7685088" y="2141538"/>
          <p14:tracePt t="203983" x="7691438" y="2141538"/>
          <p14:tracePt t="203984" x="7696200" y="2141538"/>
          <p14:tracePt t="203986" x="7708900" y="2141538"/>
          <p14:tracePt t="203988" x="7720013" y="2147888"/>
          <p14:tracePt t="203988" x="7726363" y="2147888"/>
          <p14:tracePt t="203989" x="7739063" y="2147888"/>
          <p14:tracePt t="203990" x="7743825" y="2147888"/>
          <p14:tracePt t="203991" x="7750175" y="2147888"/>
          <p14:tracePt t="203993" x="7756525" y="2147888"/>
          <p14:tracePt t="203994" x="7769225" y="2152650"/>
          <p14:tracePt t="203995" x="7773988" y="2152650"/>
          <p14:tracePt t="203996" x="7780338" y="2152650"/>
          <p14:tracePt t="203997" x="7786688" y="2152650"/>
          <p14:tracePt t="203998" x="7793038" y="2152650"/>
          <p14:tracePt t="203999" x="7797800" y="2159000"/>
          <p14:tracePt t="204000" x="7810500" y="2159000"/>
          <p14:tracePt t="204001" x="7816850" y="2159000"/>
          <p14:tracePt t="204003" x="7821613" y="2159000"/>
          <p14:tracePt t="204005" x="7827963" y="2165350"/>
          <p14:tracePt t="204006" x="7840663" y="2165350"/>
          <p14:tracePt t="204007" x="7847013" y="2165350"/>
          <p14:tracePt t="204008" x="7851775" y="2165350"/>
          <p14:tracePt t="204008" x="7858125" y="2171700"/>
          <p14:tracePt t="204009" x="7864475" y="2171700"/>
          <p14:tracePt t="204011" x="7870825" y="2171700"/>
          <p14:tracePt t="204011" x="7875588" y="2171700"/>
          <p14:tracePt t="204012" x="7888288" y="2176463"/>
          <p14:tracePt t="204013" x="7894638" y="2176463"/>
          <p14:tracePt t="204015" x="7899400" y="2182813"/>
          <p14:tracePt t="204021" x="7942263" y="2195513"/>
          <p14:tracePt t="204023" x="7953375" y="2200275"/>
          <p14:tracePt t="204025" x="7966075" y="2206625"/>
          <p14:tracePt t="204026" x="7972425" y="2206625"/>
          <p14:tracePt t="204028" x="7977188" y="2206625"/>
          <p14:tracePt t="204028" x="7989888" y="2212975"/>
          <p14:tracePt t="204029" x="7996238" y="2212975"/>
          <p14:tracePt t="204030" x="8001000" y="2219325"/>
          <p14:tracePt t="204031" x="8007350" y="2219325"/>
          <p14:tracePt t="204032" x="8013700" y="2224088"/>
          <p14:tracePt t="204033" x="8020050" y="2224088"/>
          <p14:tracePt t="204034" x="8031163" y="2230438"/>
          <p14:tracePt t="204037" x="8043863" y="2230438"/>
          <p14:tracePt t="204038" x="8043863" y="2236788"/>
          <p14:tracePt t="204039" x="8050213" y="2236788"/>
          <p14:tracePt t="204040" x="8054975" y="2236788"/>
          <p14:tracePt t="204040" x="8061325" y="2243138"/>
          <p14:tracePt t="204041" x="8067675" y="2243138"/>
          <p14:tracePt t="204042" x="8074025" y="2243138"/>
          <p14:tracePt t="204043" x="8078788" y="2249488"/>
          <p14:tracePt t="204044" x="8085138" y="2249488"/>
          <p14:tracePt t="204045" x="8097838" y="2254250"/>
          <p14:tracePt t="204048" x="8104188" y="2260600"/>
          <p14:tracePt t="204048" x="8115300" y="2260600"/>
          <p14:tracePt t="204049" x="8121650" y="2260600"/>
          <p14:tracePt t="204050" x="8128000" y="2266950"/>
          <p14:tracePt t="204053" x="8132763" y="2266950"/>
          <p14:tracePt t="204054" x="8139113" y="2273300"/>
          <p14:tracePt t="204055" x="8145463" y="2273300"/>
          <p14:tracePt t="204059" x="8180388" y="2284413"/>
          <p14:tracePt t="204062" x="8193088" y="2290763"/>
          <p14:tracePt t="204062" x="8205788" y="2290763"/>
          <p14:tracePt t="204064" x="8210550" y="2297113"/>
          <p14:tracePt t="204065" x="8216900" y="2297113"/>
          <p14:tracePt t="204066" x="8223250" y="2301875"/>
          <p14:tracePt t="204068" x="8229600" y="2301875"/>
          <p14:tracePt t="204069" x="8240713" y="2301875"/>
          <p14:tracePt t="204070" x="8247063" y="2301875"/>
          <p14:tracePt t="204071" x="8253413" y="2308225"/>
          <p14:tracePt t="204073" x="8264525" y="2308225"/>
          <p14:tracePt t="204074" x="8270875" y="2314575"/>
          <p14:tracePt t="204074" x="8277225" y="2314575"/>
          <p14:tracePt t="204076" x="8283575" y="2314575"/>
          <p14:tracePt t="204077" x="8288338" y="2320925"/>
          <p14:tracePt t="204079" x="8294688" y="2320925"/>
          <p14:tracePt t="204079" x="8301038" y="2327275"/>
          <p14:tracePt t="204081" x="8307388" y="2327275"/>
          <p14:tracePt t="204081" x="8312150" y="2327275"/>
          <p14:tracePt t="204082" x="8318500" y="2327275"/>
          <p14:tracePt t="204083" x="8324850" y="2327275"/>
          <p14:tracePt t="204084" x="8331200" y="2332038"/>
          <p14:tracePt t="204086" x="8342313" y="2332038"/>
          <p14:tracePt t="204088" x="8348663" y="2332038"/>
          <p14:tracePt t="204089" x="8355013" y="2338388"/>
          <p14:tracePt t="204090" x="8361363" y="2338388"/>
          <p14:tracePt t="204092" x="8366125" y="2344738"/>
          <p14:tracePt t="204092" x="8372475" y="2344738"/>
          <p14:tracePt t="204093" x="8378825" y="2344738"/>
          <p14:tracePt t="204094" x="8385175" y="2344738"/>
          <p14:tracePt t="204096" x="8389938" y="2351088"/>
          <p14:tracePt t="204097" x="8396288" y="2351088"/>
          <p14:tracePt t="204098" x="8402638" y="2351088"/>
          <p14:tracePt t="204099" x="8408988" y="2355850"/>
          <p14:tracePt t="204100" x="8413750" y="2355850"/>
          <p14:tracePt t="204102" x="8420100" y="2355850"/>
          <p14:tracePt t="204104" x="8426450" y="2355850"/>
          <p14:tracePt t="204106" x="8437563" y="2362200"/>
          <p14:tracePt t="204107" x="8443913" y="2362200"/>
          <p14:tracePt t="204108" x="8450263" y="2362200"/>
          <p14:tracePt t="204109" x="8456613" y="2368550"/>
          <p14:tracePt t="204111" x="8462963" y="2368550"/>
          <p14:tracePt t="204112" x="8467725" y="2368550"/>
          <p14:tracePt t="204113" x="8474075" y="2368550"/>
          <p14:tracePt t="204115" x="8480425" y="2374900"/>
          <p14:tracePt t="204115" x="8486775" y="2374900"/>
          <p14:tracePt t="204116" x="8491538" y="2374900"/>
          <p14:tracePt t="204117" x="8497888" y="2379663"/>
          <p14:tracePt t="204118" x="8504238" y="2379663"/>
          <p14:tracePt t="204120" x="8510588" y="2379663"/>
          <p14:tracePt t="204121" x="8515350" y="2386013"/>
          <p14:tracePt t="204122" x="8528050" y="2386013"/>
          <p14:tracePt t="204123" x="8534400" y="2386013"/>
          <p14:tracePt t="204124" x="8540750" y="2392363"/>
          <p14:tracePt t="204125" x="8545513" y="2392363"/>
          <p14:tracePt t="204127" x="8558213" y="2392363"/>
          <p14:tracePt t="204129" x="8564563" y="2398713"/>
          <p14:tracePt t="204129" x="8569325" y="2398713"/>
          <p14:tracePt t="204131" x="8575675" y="2398713"/>
          <p14:tracePt t="204132" x="8582025" y="2398713"/>
          <p14:tracePt t="204132" x="8588375" y="2405063"/>
          <p14:tracePt t="204134" x="8593138" y="2405063"/>
          <p14:tracePt t="204135" x="8599488" y="2405063"/>
          <p14:tracePt t="204137" x="8605838" y="2405063"/>
          <p14:tracePt t="204138" x="8612188" y="2405063"/>
          <p14:tracePt t="204140" x="8623300" y="2409825"/>
          <p14:tracePt t="204140" x="8629650" y="2409825"/>
          <p14:tracePt t="204141" x="8636000" y="2409825"/>
          <p14:tracePt t="204142" x="8642350" y="2409825"/>
          <p14:tracePt t="204143" x="8647113" y="2416175"/>
          <p14:tracePt t="204144" x="8653463" y="2416175"/>
          <p14:tracePt t="204145" x="8659813" y="2416175"/>
          <p14:tracePt t="204146" x="8666163" y="2416175"/>
          <p14:tracePt t="204147" x="8670925" y="2416175"/>
          <p14:tracePt t="204148" x="8677275" y="2416175"/>
          <p14:tracePt t="204149" x="8683625" y="2416175"/>
          <p14:tracePt t="204150" x="8689975" y="2416175"/>
          <p14:tracePt t="204151" x="8694738" y="2416175"/>
          <p14:tracePt t="204153" x="8701088" y="2422525"/>
          <p14:tracePt t="204154" x="8707438" y="2422525"/>
          <p14:tracePt t="204155" x="8713788" y="2422525"/>
          <p14:tracePt t="204156" x="8720138" y="2422525"/>
          <p14:tracePt t="204156" x="8724900" y="2422525"/>
          <p14:tracePt t="204159" x="8731250" y="2422525"/>
          <p14:tracePt t="204159" x="8737600" y="2422525"/>
          <p14:tracePt t="204161" x="8743950" y="2428875"/>
          <p14:tracePt t="204163" x="8755063" y="2428875"/>
          <p14:tracePt t="204164" x="8761413" y="2428875"/>
          <p14:tracePt t="204166" x="8767763" y="2428875"/>
          <p14:tracePt t="204168" x="8772525" y="2428875"/>
          <p14:tracePt t="204169" x="8778875" y="2433638"/>
          <p14:tracePt t="204173" x="8791575" y="2433638"/>
          <p14:tracePt t="204173" x="8797925" y="2433638"/>
          <p14:tracePt t="204175" x="8802688" y="2433638"/>
          <p14:tracePt t="204178" x="8809038" y="2439988"/>
          <p14:tracePt t="204179" x="8815388" y="2439988"/>
          <p14:tracePt t="204182" x="8821738" y="2439988"/>
          <p14:tracePt t="204187" x="8826500" y="2439988"/>
          <p14:tracePt t="204189" x="8826500" y="2446338"/>
          <p14:tracePt t="204228" x="8826500" y="2452688"/>
          <p14:tracePt t="204237" x="8832850" y="2452688"/>
          <p14:tracePt t="204249" x="8832850" y="2457450"/>
          <p14:tracePt t="204262" x="8832850" y="2463800"/>
          <p14:tracePt t="204270" x="8839200" y="2470150"/>
          <p14:tracePt t="204274" x="8839200" y="2476500"/>
          <p14:tracePt t="204279" x="8839200" y="2481263"/>
          <p14:tracePt t="204283" x="8845550" y="2487613"/>
          <p14:tracePt t="204287" x="8845550" y="2493963"/>
          <p14:tracePt t="204290" x="8845550" y="2500313"/>
          <p14:tracePt t="204295" x="8845550" y="2506663"/>
          <p14:tracePt t="204296" x="8845550" y="2511425"/>
          <p14:tracePt t="204298" x="8845550" y="2517775"/>
          <p14:tracePt t="204301" x="8845550" y="2524125"/>
          <p14:tracePt t="204303" x="8845550" y="2530475"/>
          <p14:tracePt t="204305" x="8845550" y="2535238"/>
          <p14:tracePt t="204306" x="8845550" y="2541588"/>
          <p14:tracePt t="204309" x="8845550" y="2547938"/>
          <p14:tracePt t="204310" x="8845550" y="2554288"/>
          <p14:tracePt t="204311" x="8845550" y="2559050"/>
          <p14:tracePt t="204314" x="8845550" y="2565400"/>
          <p14:tracePt t="204315" x="8839200" y="2571750"/>
          <p14:tracePt t="204317" x="8839200" y="2578100"/>
          <p14:tracePt t="204319" x="8832850" y="2584450"/>
          <p14:tracePt t="204320" x="8832850" y="2589213"/>
          <p14:tracePt t="204324" x="8826500" y="2601913"/>
          <p14:tracePt t="204324" x="8826500" y="2608263"/>
          <p14:tracePt t="204325" x="8826500" y="2613025"/>
          <p14:tracePt t="204326" x="8821738" y="2613025"/>
          <p14:tracePt t="204327" x="8821738" y="2619375"/>
          <p14:tracePt t="204328" x="8821738" y="2625725"/>
          <p14:tracePt t="204329" x="8815388" y="2625725"/>
          <p14:tracePt t="204330" x="8815388" y="2632075"/>
          <p14:tracePt t="204331" x="8815388" y="2636838"/>
          <p14:tracePt t="204332" x="8809038" y="2643188"/>
          <p14:tracePt t="204333" x="8809038" y="2649538"/>
          <p14:tracePt t="204334" x="8802688" y="2649538"/>
          <p14:tracePt t="204336" x="8802688" y="2662238"/>
          <p14:tracePt t="204338" x="8797925" y="2662238"/>
          <p14:tracePt t="204339" x="8797925" y="2667000"/>
          <p14:tracePt t="204339" x="8797925" y="2673350"/>
          <p14:tracePt t="204340" x="8791575" y="2679700"/>
          <p14:tracePt t="204342" x="8791575" y="2686050"/>
          <p14:tracePt t="204343" x="8785225" y="2686050"/>
          <p14:tracePt t="204344" x="8785225" y="2690813"/>
          <p14:tracePt t="204345" x="8778875" y="2697163"/>
          <p14:tracePt t="204346" x="8778875" y="2703513"/>
          <p14:tracePt t="204347" x="8772525" y="2703513"/>
          <p14:tracePt t="204348" x="8772525" y="2709863"/>
          <p14:tracePt t="204349" x="8772525" y="2714625"/>
          <p14:tracePt t="204350" x="8767763" y="2714625"/>
          <p14:tracePt t="204351" x="8767763" y="2720975"/>
          <p14:tracePt t="204353" x="8761413" y="2727325"/>
          <p14:tracePt t="204355" x="8755063" y="2733675"/>
          <p14:tracePt t="204357" x="8748713" y="2738438"/>
          <p14:tracePt t="204357" x="8748713" y="2744788"/>
          <p14:tracePt t="204358" x="8743950" y="2751138"/>
          <p14:tracePt t="204361" x="8737600" y="2757488"/>
          <p14:tracePt t="204362" x="8731250" y="2763838"/>
          <p14:tracePt t="204364" x="8731250" y="2768600"/>
          <p14:tracePt t="204364" x="8724900" y="2774950"/>
          <p14:tracePt t="204367" x="8720138" y="2781300"/>
          <p14:tracePt t="204370" x="8707438" y="2787650"/>
          <p14:tracePt t="204370" x="8707438" y="2792413"/>
          <p14:tracePt t="204373" x="8701088" y="2798763"/>
          <p14:tracePt t="204374" x="8694738" y="2805113"/>
          <p14:tracePt t="204374" x="8689975" y="2811463"/>
          <p14:tracePt t="204376" x="8683625" y="2816225"/>
          <p14:tracePt t="204379" x="8677275" y="2822575"/>
          <p14:tracePt t="204379" x="8670925" y="2828925"/>
          <p14:tracePt t="204381" x="8666163" y="2835275"/>
          <p14:tracePt t="204381" x="8659813" y="2835275"/>
          <p14:tracePt t="204382" x="8659813" y="2841625"/>
          <p14:tracePt t="204383" x="8653463" y="2841625"/>
          <p14:tracePt t="204384" x="8653463" y="2846388"/>
          <p14:tracePt t="204386" x="8647113" y="2846388"/>
          <p14:tracePt t="204387" x="8642350" y="2852738"/>
          <p14:tracePt t="204388" x="8636000" y="2859088"/>
          <p14:tracePt t="204390" x="8629650" y="2859088"/>
          <p14:tracePt t="204391" x="8623300" y="2865438"/>
          <p14:tracePt t="204392" x="8623300" y="2870200"/>
          <p14:tracePt t="204392" x="8616950" y="2870200"/>
          <p14:tracePt t="204393" x="8612188" y="2870200"/>
          <p14:tracePt t="204394" x="8612188" y="2876550"/>
          <p14:tracePt t="204395" x="8605838" y="2876550"/>
          <p14:tracePt t="204396" x="8605838" y="2882900"/>
          <p14:tracePt t="204397" x="8599488" y="2882900"/>
          <p14:tracePt t="204399" x="8588375" y="2889250"/>
          <p14:tracePt t="204402" x="8582025" y="2889250"/>
          <p14:tracePt t="204403" x="8575675" y="2894013"/>
          <p14:tracePt t="204405" x="8569325" y="2894013"/>
          <p14:tracePt t="204409" x="8558213" y="2900363"/>
          <p14:tracePt t="204410" x="8551863" y="2906713"/>
          <p14:tracePt t="204411" x="8545513" y="2906713"/>
          <p14:tracePt t="204413" x="8540750" y="2906713"/>
          <p14:tracePt t="204415" x="8540750" y="2913063"/>
          <p14:tracePt t="204416" x="8534400" y="2913063"/>
          <p14:tracePt t="204417" x="8528050" y="2913063"/>
          <p14:tracePt t="204421" x="8515350" y="2919413"/>
          <p14:tracePt t="204422" x="8510588" y="2919413"/>
          <p14:tracePt t="204425" x="8504238" y="2924175"/>
          <p14:tracePt t="204427" x="8497888" y="2924175"/>
          <p14:tracePt t="204428" x="8491538" y="2924175"/>
          <p14:tracePt t="204428" x="8491538" y="2930525"/>
          <p14:tracePt t="204430" x="8486775" y="2930525"/>
          <p14:tracePt t="204433" x="8480425" y="2930525"/>
          <p14:tracePt t="204434" x="8480425" y="2936875"/>
          <p14:tracePt t="204434" x="8474075" y="2936875"/>
          <p14:tracePt t="204436" x="8467725" y="2936875"/>
          <p14:tracePt t="204440" x="8462963" y="2943225"/>
          <p14:tracePt t="204441" x="8456613" y="2947988"/>
          <p14:tracePt t="204444" x="8450263" y="2947988"/>
          <p14:tracePt t="204447" x="8450263" y="2954338"/>
          <p14:tracePt t="204448" x="8443913" y="2954338"/>
          <p14:tracePt t="204450" x="8437563" y="2960688"/>
          <p14:tracePt t="204457" x="8432800" y="2967038"/>
          <p14:tracePt t="204459" x="8426450" y="2967038"/>
          <p14:tracePt t="204461" x="8426450" y="2971800"/>
          <p14:tracePt t="204463" x="8420100" y="2971800"/>
          <p14:tracePt t="204464" x="8420100" y="2978150"/>
          <p14:tracePt t="204466" x="8413750" y="2978150"/>
          <p14:tracePt t="204470" x="8408988" y="2978150"/>
          <p14:tracePt t="204471" x="8408988" y="2984500"/>
          <p14:tracePt t="204473" x="8402638" y="2984500"/>
          <p14:tracePt t="204476" x="8396288" y="2990850"/>
          <p14:tracePt t="204480" x="8389938" y="2990850"/>
          <p14:tracePt t="204482" x="8385175" y="2990850"/>
          <p14:tracePt t="204483" x="8385175" y="2995613"/>
          <p14:tracePt t="204485" x="8378825" y="2995613"/>
          <p14:tracePt t="204487" x="8372475" y="2995613"/>
          <p14:tracePt t="204490" x="8366125" y="2995613"/>
          <p14:tracePt t="204492" x="8361363" y="2995613"/>
          <p14:tracePt t="204493" x="8361363" y="3001963"/>
          <p14:tracePt t="204494" x="8355013" y="3001963"/>
          <p14:tracePt t="204497" x="8348663" y="3001963"/>
          <p14:tracePt t="204498" x="8342313" y="3001963"/>
          <p14:tracePt t="204500" x="8335963" y="3001963"/>
          <p14:tracePt t="204502" x="8331200" y="3001963"/>
          <p14:tracePt t="204505" x="8324850" y="3001963"/>
          <p14:tracePt t="204506" x="8318500" y="3008313"/>
          <p14:tracePt t="204507" x="8312150" y="3008313"/>
          <p14:tracePt t="204509" x="8307388" y="3008313"/>
          <p14:tracePt t="204511" x="8301038" y="3008313"/>
          <p14:tracePt t="204512" x="8294688" y="3008313"/>
          <p14:tracePt t="204512" x="8288338" y="3008313"/>
          <p14:tracePt t="204514" x="8283575" y="3008313"/>
          <p14:tracePt t="204516" x="8277225" y="3008313"/>
          <p14:tracePt t="204518" x="8270875" y="3008313"/>
          <p14:tracePt t="204520" x="8264525" y="3008313"/>
          <p14:tracePt t="204520" x="8258175" y="3008313"/>
          <p14:tracePt t="204521" x="8253413" y="3008313"/>
          <p14:tracePt t="204523" x="8247063" y="3008313"/>
          <p14:tracePt t="204524" x="8240713" y="3008313"/>
          <p14:tracePt t="204525" x="8234363" y="3008313"/>
          <p14:tracePt t="204527" x="8229600" y="3008313"/>
          <p14:tracePt t="204528" x="8223250" y="3008313"/>
          <p14:tracePt t="204530" x="8210550" y="3008313"/>
          <p14:tracePt t="204534" x="8199438" y="3008313"/>
          <p14:tracePt t="204535" x="8193088" y="3008313"/>
          <p14:tracePt t="204537" x="8186738" y="3008313"/>
          <p14:tracePt t="204539" x="8175625" y="3008313"/>
          <p14:tracePt t="204541" x="8169275" y="3008313"/>
          <p14:tracePt t="204542" x="8162925" y="3008313"/>
          <p14:tracePt t="204543" x="8156575" y="3008313"/>
          <p14:tracePt t="204545" x="8151813" y="3008313"/>
          <p14:tracePt t="204545" x="8145463" y="3008313"/>
          <p14:tracePt t="204548" x="8139113" y="3008313"/>
          <p14:tracePt t="204548" x="8132763" y="3008313"/>
          <p14:tracePt t="204550" x="8128000" y="3008313"/>
          <p14:tracePt t="204551" x="8121650" y="3008313"/>
          <p14:tracePt t="204553" x="8115300" y="3008313"/>
          <p14:tracePt t="204554" x="8108950" y="3008313"/>
          <p14:tracePt t="204555" x="8104188" y="3008313"/>
          <p14:tracePt t="204556" x="8097838" y="3008313"/>
          <p14:tracePt t="204558" x="8091488" y="3008313"/>
          <p14:tracePt t="204560" x="8085138" y="3008313"/>
          <p14:tracePt t="204562" x="8078788" y="3008313"/>
          <p14:tracePt t="204563" x="8067675" y="3008313"/>
          <p14:tracePt t="204566" x="8061325" y="3001963"/>
          <p14:tracePt t="204566" x="8054975" y="3001963"/>
          <p14:tracePt t="204567" x="8050213" y="3001963"/>
          <p14:tracePt t="204568" x="8043863" y="3001963"/>
          <p14:tracePt t="204571" x="8037513" y="3001963"/>
          <p14:tracePt t="204573" x="8031163" y="3001963"/>
          <p14:tracePt t="204573" x="8026400" y="3001963"/>
          <p14:tracePt t="204574" x="8020050" y="3001963"/>
          <p14:tracePt t="204575" x="8013700" y="3001963"/>
          <p14:tracePt t="204576" x="8013700" y="2995613"/>
          <p14:tracePt t="204577" x="8007350" y="2995613"/>
          <p14:tracePt t="204578" x="8001000" y="2995613"/>
          <p14:tracePt t="204579" x="7996238" y="2995613"/>
          <p14:tracePt t="204580" x="7989888" y="2995613"/>
          <p14:tracePt t="204582" x="7983538" y="2995613"/>
          <p14:tracePt t="204583" x="7977188" y="2995613"/>
          <p14:tracePt t="204585" x="7972425" y="2995613"/>
          <p14:tracePt t="204586" x="7966075" y="2995613"/>
          <p14:tracePt t="204587" x="7959725" y="2995613"/>
          <p14:tracePt t="204588" x="7959725" y="2990850"/>
          <p14:tracePt t="204588" x="7953375" y="2990850"/>
          <p14:tracePt t="204589" x="7948613" y="2990850"/>
          <p14:tracePt t="204591" x="7942263" y="2990850"/>
          <p14:tracePt t="204591" x="7935913" y="2990850"/>
          <p14:tracePt t="204593" x="7929563" y="2990850"/>
          <p14:tracePt t="204593" x="7923213" y="2990850"/>
          <p14:tracePt t="204595" x="7918450" y="2984500"/>
          <p14:tracePt t="204596" x="7912100" y="2984500"/>
          <p14:tracePt t="204596" x="7905750" y="2984500"/>
          <p14:tracePt t="204598" x="7894638" y="2984500"/>
          <p14:tracePt t="204599" x="7888288" y="2984500"/>
          <p14:tracePt t="204602" x="7881938" y="2984500"/>
          <p14:tracePt t="204603" x="7875588" y="2978150"/>
          <p14:tracePt t="204605" x="7870825" y="2978150"/>
          <p14:tracePt t="204606" x="7858125" y="2978150"/>
          <p14:tracePt t="204606" x="7851775" y="2978150"/>
          <p14:tracePt t="204608" x="7847013" y="2978150"/>
          <p14:tracePt t="204608" x="7840663" y="2978150"/>
          <p14:tracePt t="204609" x="7834313" y="2978150"/>
          <p14:tracePt t="204610" x="7827963" y="2978150"/>
          <p14:tracePt t="204611" x="7821613" y="2978150"/>
          <p14:tracePt t="204612" x="7821613" y="2971800"/>
          <p14:tracePt t="204613" x="7816850" y="2971800"/>
          <p14:tracePt t="204614" x="7810500" y="2971800"/>
          <p14:tracePt t="204615" x="7804150" y="2971800"/>
          <p14:tracePt t="204616" x="7793038" y="2971800"/>
          <p14:tracePt t="204617" x="7786688" y="2971800"/>
          <p14:tracePt t="204619" x="7780338" y="2971800"/>
          <p14:tracePt t="204621" x="7773988" y="2971800"/>
          <p14:tracePt t="204622" x="7769225" y="2971800"/>
          <p14:tracePt t="204623" x="7762875" y="2971800"/>
          <p14:tracePt t="204623" x="7756525" y="2971800"/>
          <p14:tracePt t="204625" x="7750175" y="2971800"/>
          <p14:tracePt t="204625" x="7743825" y="2971800"/>
          <p14:tracePt t="204627" x="7732713" y="2971800"/>
          <p14:tracePt t="204630" x="7726363" y="2971800"/>
          <p14:tracePt t="204631" x="7720013" y="2971800"/>
          <p14:tracePt t="204633" x="7715250" y="2971800"/>
          <p14:tracePt t="204634" x="7708900" y="2971800"/>
          <p14:tracePt t="204634" x="7702550" y="2971800"/>
          <p14:tracePt t="204636" x="7696200" y="2971800"/>
          <p14:tracePt t="204637" x="7691438" y="2971800"/>
          <p14:tracePt t="204638" x="7685088" y="2971800"/>
          <p14:tracePt t="204639" x="7678738" y="2971800"/>
          <p14:tracePt t="204641" x="7672388" y="2971800"/>
          <p14:tracePt t="204641" x="7667625" y="2971800"/>
          <p14:tracePt t="204644" x="7661275" y="2971800"/>
          <p14:tracePt t="204644" x="7654925" y="2971800"/>
          <p14:tracePt t="204645" x="7648575" y="2971800"/>
          <p14:tracePt t="204646" x="7642225" y="2971800"/>
          <p14:tracePt t="204648" x="7637463" y="2971800"/>
          <p14:tracePt t="204649" x="7631113" y="2971800"/>
          <p14:tracePt t="204650" x="7624763" y="2971800"/>
          <p14:tracePt t="204652" x="7618413" y="2971800"/>
          <p14:tracePt t="204654" x="7613650" y="2971800"/>
          <p14:tracePt t="204655" x="7607300" y="2978150"/>
          <p14:tracePt t="204656" x="7600950" y="2978150"/>
          <p14:tracePt t="204656" x="7594600" y="2978150"/>
          <p14:tracePt t="204659" x="7589838" y="2978150"/>
          <p14:tracePt t="204659" x="7583488" y="2978150"/>
          <p14:tracePt t="204660" x="7577138" y="2978150"/>
          <p14:tracePt t="204663" x="7570788" y="2978150"/>
          <p14:tracePt t="204663" x="7564438" y="2984500"/>
          <p14:tracePt t="204665" x="7559675" y="2984500"/>
          <p14:tracePt t="204666" x="7553325" y="2984500"/>
          <p14:tracePt t="204667" x="7546975" y="2984500"/>
          <p14:tracePt t="204669" x="7540625" y="2984500"/>
          <p14:tracePt t="204672" x="7535863" y="2990850"/>
          <p14:tracePt t="204672" x="7529513" y="2990850"/>
          <p14:tracePt t="204674" x="7523163" y="2990850"/>
          <p14:tracePt t="204675" x="7516813" y="2990850"/>
          <p14:tracePt t="204677" x="7512050" y="2990850"/>
          <p14:tracePt t="204680" x="7505700" y="2995613"/>
          <p14:tracePt t="204683" x="7499350" y="2995613"/>
          <p14:tracePt t="204685" x="7493000" y="2995613"/>
          <p14:tracePt t="204688" x="7486650" y="2995613"/>
          <p14:tracePt t="204691" x="7481888" y="3001963"/>
          <p14:tracePt t="204696" x="7475538" y="3001963"/>
          <p14:tracePt t="204701" x="7469188" y="3008313"/>
          <p14:tracePt t="204704" x="7462838" y="3008313"/>
          <p14:tracePt t="204708" x="7458075" y="3008313"/>
          <p14:tracePt t="204709" x="7458075" y="3014663"/>
          <p14:tracePt t="204713" x="7451725" y="3014663"/>
          <p14:tracePt t="204717" x="7445375" y="3014663"/>
          <p14:tracePt t="204722" x="7439025" y="3014663"/>
          <p14:tracePt t="204723" x="7439025" y="3021013"/>
          <p14:tracePt t="204724" x="7434263" y="3021013"/>
          <p14:tracePt t="204728" x="7427913" y="3021013"/>
          <p14:tracePt t="204731" x="7421563" y="3021013"/>
          <p14:tracePt t="204734" x="7415213" y="3021013"/>
          <p14:tracePt t="204736" x="7410450" y="3021013"/>
          <p14:tracePt t="204738" x="7404100" y="3021013"/>
          <p14:tracePt t="204740" x="7404100" y="3025775"/>
          <p14:tracePt t="204741" x="7397750" y="3025775"/>
          <p14:tracePt t="204742" x="7391400" y="3025775"/>
          <p14:tracePt t="204748" x="7380288" y="3025775"/>
          <p14:tracePt t="204748" x="7373938" y="3025775"/>
          <p14:tracePt t="204751" x="7367588" y="3025775"/>
          <p14:tracePt t="204752" x="7361238" y="3025775"/>
          <p14:tracePt t="204753" x="7361238" y="3032125"/>
          <p14:tracePt t="204754" x="7356475" y="3032125"/>
          <p14:tracePt t="204756" x="7350125" y="3032125"/>
          <p14:tracePt t="204758" x="7343775" y="3032125"/>
          <p14:tracePt t="204759" x="7337425" y="3032125"/>
          <p14:tracePt t="204761" x="7332663" y="3032125"/>
          <p14:tracePt t="204762" x="7326313" y="3032125"/>
          <p14:tracePt t="204763" x="7319963" y="3032125"/>
          <p14:tracePt t="204764" x="7313613" y="3032125"/>
          <p14:tracePt t="204766" x="7307263" y="3032125"/>
          <p14:tracePt t="204771" x="7289800" y="3032125"/>
          <p14:tracePt t="204773" x="7283450" y="3032125"/>
          <p14:tracePt t="204774" x="7278688" y="3032125"/>
          <p14:tracePt t="204774" x="7272338" y="3032125"/>
          <p14:tracePt t="204777" x="7265988" y="3032125"/>
          <p14:tracePt t="204778" x="7259638" y="3032125"/>
          <p14:tracePt t="204778" x="7254875" y="3032125"/>
          <p14:tracePt t="204779" x="7248525" y="3032125"/>
          <p14:tracePt t="204781" x="7242175" y="3032125"/>
          <p14:tracePt t="204782" x="7235825" y="3032125"/>
          <p14:tracePt t="204783" x="7231063" y="3032125"/>
          <p14:tracePt t="204785" x="7224713" y="3025775"/>
          <p14:tracePt t="204787" x="7218363" y="3025775"/>
          <p14:tracePt t="204788" x="7212013" y="3025775"/>
          <p14:tracePt t="204790" x="7205663" y="3025775"/>
          <p14:tracePt t="204790" x="7200900" y="3025775"/>
          <p14:tracePt t="204791" x="7194550" y="3021013"/>
          <p14:tracePt t="204793" x="7188200" y="3021013"/>
          <p14:tracePt t="204794" x="7181850" y="3021013"/>
          <p14:tracePt t="204795" x="7177088" y="3021013"/>
          <p14:tracePt t="204797" x="7170738" y="3021013"/>
          <p14:tracePt t="204799" x="7164388" y="3014663"/>
          <p14:tracePt t="204799" x="7158038" y="3014663"/>
          <p14:tracePt t="204802" x="7153275" y="3014663"/>
          <p14:tracePt t="204803" x="7146925" y="3014663"/>
          <p14:tracePt t="204805" x="7134225" y="3014663"/>
          <p14:tracePt t="204806" x="7127875" y="3008313"/>
          <p14:tracePt t="204807" x="7123113" y="3008313"/>
          <p14:tracePt t="204808" x="7116763" y="3008313"/>
          <p14:tracePt t="204809" x="7110413" y="3008313"/>
          <p14:tracePt t="204811" x="7104063" y="3008313"/>
          <p14:tracePt t="204813" x="7099300" y="3001963"/>
          <p14:tracePt t="204813" x="7092950" y="3001963"/>
          <p14:tracePt t="204814" x="7086600" y="3001963"/>
          <p14:tracePt t="204816" x="7080250" y="2995613"/>
          <p14:tracePt t="204817" x="7075488" y="2995613"/>
          <p14:tracePt t="204820" x="7062788" y="2995613"/>
          <p14:tracePt t="204822" x="7056438" y="2990850"/>
          <p14:tracePt t="204822" x="7050088" y="2990850"/>
          <p14:tracePt t="204824" x="7045325" y="2990850"/>
          <p14:tracePt t="204826" x="7038975" y="2990850"/>
          <p14:tracePt t="204827" x="7032625" y="2990850"/>
          <p14:tracePt t="204827" x="7026275" y="2990850"/>
          <p14:tracePt t="204829" x="7026275" y="2984500"/>
          <p14:tracePt t="204829" x="7021513" y="2984500"/>
          <p14:tracePt t="204830" x="7015163" y="2984500"/>
          <p14:tracePt t="204834" x="7008813" y="2984500"/>
          <p14:tracePt t="204835" x="7002463" y="2984500"/>
          <p14:tracePt t="204837" x="6997700" y="2984500"/>
          <p14:tracePt t="204839" x="6985000" y="2978150"/>
          <p14:tracePt t="204841" x="6978650" y="2978150"/>
          <p14:tracePt t="204841" x="6973888" y="2978150"/>
          <p14:tracePt t="204844" x="6967538" y="2971800"/>
          <p14:tracePt t="204844" x="6961188" y="2971800"/>
          <p14:tracePt t="204847" x="6954838" y="2971800"/>
          <p14:tracePt t="204849" x="6948488" y="2971800"/>
          <p14:tracePt t="204849" x="6943725" y="2971800"/>
          <p14:tracePt t="204850" x="6937375" y="2967038"/>
          <p14:tracePt t="204853" x="6931025" y="2967038"/>
          <p14:tracePt t="204855" x="6924675" y="2967038"/>
          <p14:tracePt t="204856" x="6919913" y="2960688"/>
          <p14:tracePt t="204859" x="6913563" y="2960688"/>
          <p14:tracePt t="204860" x="6907213" y="2960688"/>
          <p14:tracePt t="204864" x="6900863" y="2954338"/>
          <p14:tracePt t="204865" x="6896100" y="2954338"/>
          <p14:tracePt t="204867" x="6889750" y="2954338"/>
          <p14:tracePt t="204870" x="6883400" y="2947988"/>
          <p14:tracePt t="204873" x="6877050" y="2943225"/>
          <p14:tracePt t="204875" x="6870700" y="2943225"/>
          <p14:tracePt t="204877" x="6865938" y="2943225"/>
          <p14:tracePt t="204880" x="6859588" y="2943225"/>
          <p14:tracePt t="204881" x="6859588" y="2936875"/>
          <p14:tracePt t="204883" x="6853238" y="2936875"/>
          <p14:tracePt t="204887" x="6846888" y="2930525"/>
          <p14:tracePt t="204889" x="6842125" y="2930525"/>
          <p14:tracePt t="204891" x="6842125" y="2924175"/>
          <p14:tracePt t="204892" x="6835775" y="2924175"/>
          <p14:tracePt t="204896" x="6829425" y="2924175"/>
          <p14:tracePt t="204897" x="6829425" y="2919413"/>
          <p14:tracePt t="204900" x="6823075" y="2919413"/>
          <p14:tracePt t="204900" x="6823075" y="2913063"/>
          <p14:tracePt t="204903" x="6818313" y="2913063"/>
          <p14:tracePt t="204907" x="6811963" y="2906713"/>
          <p14:tracePt t="204910" x="6811963" y="2900363"/>
          <p14:tracePt t="204912" x="6805613" y="2900363"/>
          <p14:tracePt t="204916" x="6799263" y="2894013"/>
          <p14:tracePt t="204922" x="6794500" y="2889250"/>
          <p14:tracePt t="204925" x="6794500" y="2882900"/>
          <p14:tracePt t="204927" x="6788150" y="2882900"/>
          <p14:tracePt t="204930" x="6788150" y="2876550"/>
          <p14:tracePt t="204931" x="6781800" y="2876550"/>
          <p14:tracePt t="204933" x="6781800" y="2870200"/>
          <p14:tracePt t="204935" x="6775450" y="2870200"/>
          <p14:tracePt t="204937" x="6775450" y="2865438"/>
          <p14:tracePt t="204940" x="6769100" y="2859088"/>
          <p14:tracePt t="204943" x="6764338" y="2852738"/>
          <p14:tracePt t="204945" x="6757988" y="2852738"/>
          <p14:tracePt t="204946" x="6757988" y="2846388"/>
          <p14:tracePt t="204949" x="6751638" y="2841625"/>
          <p14:tracePt t="204952" x="6745288" y="2835275"/>
          <p14:tracePt t="204954" x="6740525" y="2828925"/>
          <p14:tracePt t="204957" x="6734175" y="2822575"/>
          <p14:tracePt t="204958" x="6727825" y="2816225"/>
          <p14:tracePt t="204959" x="6727825" y="2811463"/>
          <p14:tracePt t="204960" x="6721475" y="2811463"/>
          <p14:tracePt t="204963" x="6721475" y="2805113"/>
          <p14:tracePt t="204966" x="6710363" y="2798763"/>
          <p14:tracePt t="204966" x="6710363" y="2792413"/>
          <p14:tracePt t="204969" x="6704013" y="2787650"/>
          <p14:tracePt t="204972" x="6697663" y="2781300"/>
          <p14:tracePt t="204973" x="6691313" y="2774950"/>
          <p14:tracePt t="204976" x="6686550" y="2768600"/>
          <p14:tracePt t="204978" x="6680200" y="2763838"/>
          <p14:tracePt t="204981" x="6673850" y="2757488"/>
          <p14:tracePt t="204984" x="6667500" y="2751138"/>
          <p14:tracePt t="204987" x="6662738" y="2744788"/>
          <p14:tracePt t="204989" x="6656388" y="2738438"/>
          <p14:tracePt t="204992" x="6650038" y="2733675"/>
          <p14:tracePt t="204996" x="6643688" y="2727325"/>
          <p14:tracePt t="204997" x="6643688" y="2720975"/>
          <p14:tracePt t="204999" x="6638925" y="2720975"/>
          <p14:tracePt t="205000" x="6638925" y="2714625"/>
          <p14:tracePt t="205006" x="6638925" y="2709863"/>
          <p14:tracePt t="205007" x="6632575" y="2703513"/>
          <p14:tracePt t="205012" x="6632575" y="2697163"/>
          <p14:tracePt t="205017" x="6632575" y="2690813"/>
          <p14:tracePt t="205020" x="6632575" y="2686050"/>
          <p14:tracePt t="205024" x="6632575" y="2679700"/>
          <p14:tracePt t="205028" x="6632575" y="2673350"/>
          <p14:tracePt t="205031" x="6632575" y="2667000"/>
          <p14:tracePt t="205033" x="6632575" y="2662238"/>
          <p14:tracePt t="205037" x="6632575" y="2655888"/>
          <p14:tracePt t="205039" x="6632575" y="2649538"/>
          <p14:tracePt t="205042" x="6632575" y="2643188"/>
          <p14:tracePt t="205044" x="6638925" y="2636838"/>
          <p14:tracePt t="205047" x="6638925" y="2632075"/>
          <p14:tracePt t="205048" x="6638925" y="2625725"/>
          <p14:tracePt t="205050" x="6638925" y="2619375"/>
          <p14:tracePt t="205050" x="6643688" y="2619375"/>
          <p14:tracePt t="205053" x="6643688" y="2613025"/>
          <p14:tracePt t="205055" x="6643688" y="2608263"/>
          <p14:tracePt t="205058" x="6643688" y="2601913"/>
          <p14:tracePt t="205061" x="6643688" y="2595563"/>
          <p14:tracePt t="205064" x="6650038" y="2589213"/>
          <p14:tracePt t="205067" x="6650038" y="2584450"/>
          <p14:tracePt t="205070" x="6650038" y="2578100"/>
          <p14:tracePt t="205074" x="6650038" y="2571750"/>
          <p14:tracePt t="205082" x="6650038" y="2565400"/>
          <p14:tracePt t="205092" x="6650038" y="2559050"/>
          <p14:tracePt t="205103" x="6650038" y="2554288"/>
          <p14:tracePt t="205114" x="6650038" y="2547938"/>
          <p14:tracePt t="205141" x="6650038" y="2541588"/>
          <p14:tracePt t="205153" x="6650038" y="2535238"/>
          <p14:tracePt t="205160" x="6650038" y="2530475"/>
          <p14:tracePt t="205167" x="6650038" y="2524125"/>
          <p14:tracePt t="205175" x="6650038" y="2517775"/>
          <p14:tracePt t="205180" x="6656388" y="2517775"/>
          <p14:tracePt t="205182" x="6656388" y="2511425"/>
          <p14:tracePt t="205187" x="6656388" y="2506663"/>
          <p14:tracePt t="205192" x="6656388" y="2500313"/>
          <p14:tracePt t="205199" x="6662738" y="2493963"/>
          <p14:tracePt t="205203" x="6662738" y="2487613"/>
          <p14:tracePt t="205208" x="6662738" y="2481263"/>
          <p14:tracePt t="205212" x="6667500" y="2481263"/>
          <p14:tracePt t="205213" x="6667500" y="2476500"/>
          <p14:tracePt t="205218" x="6667500" y="2470150"/>
          <p14:tracePt t="205223" x="6667500" y="2463800"/>
          <p14:tracePt t="205227" x="6673850" y="2463800"/>
          <p14:tracePt t="205228" x="6673850" y="2457450"/>
          <p14:tracePt t="205233" x="6673850" y="2452688"/>
          <p14:tracePt t="205239" x="6680200" y="2446338"/>
          <p14:tracePt t="205244" x="6680200" y="2439988"/>
          <p14:tracePt t="205250" x="6686550" y="2439988"/>
          <p14:tracePt t="205252" x="6686550" y="2433638"/>
          <p14:tracePt t="205257" x="6691313" y="2433638"/>
          <p14:tracePt t="205259" x="6691313" y="2428875"/>
          <p14:tracePt t="205264" x="6697663" y="2428875"/>
          <p14:tracePt t="205265" x="6697663" y="2422525"/>
          <p14:tracePt t="205267" x="6704013" y="2422525"/>
          <p14:tracePt t="205270" x="6710363" y="2422525"/>
          <p14:tracePt t="205272" x="6710363" y="2416175"/>
          <p14:tracePt t="205273" x="6716713" y="2416175"/>
          <p14:tracePt t="205276" x="6721475" y="2416175"/>
          <p14:tracePt t="205278" x="6727825" y="2416175"/>
          <p14:tracePt t="205279" x="6727825" y="2409825"/>
          <p14:tracePt t="205281" x="6734175" y="2409825"/>
          <p14:tracePt t="205283" x="6740525" y="2405063"/>
          <p14:tracePt t="205284" x="6745288" y="2405063"/>
          <p14:tracePt t="205287" x="6751638" y="2405063"/>
          <p14:tracePt t="205290" x="6764338" y="2398713"/>
          <p14:tracePt t="205292" x="6769100" y="2398713"/>
          <p14:tracePt t="205293" x="6775450" y="2392363"/>
          <p14:tracePt t="205293" x="6781800" y="2392363"/>
          <p14:tracePt t="205296" x="6788150" y="2392363"/>
          <p14:tracePt t="205296" x="6794500" y="2386013"/>
          <p14:tracePt t="205297" x="6799263" y="2386013"/>
          <p14:tracePt t="205300" x="6805613" y="2386013"/>
          <p14:tracePt t="205301" x="6811963" y="2386013"/>
          <p14:tracePt t="205302" x="6818313" y="2386013"/>
          <p14:tracePt t="205303" x="6823075" y="2386013"/>
          <p14:tracePt t="205304" x="6829425" y="2379663"/>
          <p14:tracePt t="205306" x="6846888" y="2379663"/>
          <p14:tracePt t="205308" x="6853238" y="2374900"/>
          <p14:tracePt t="205310" x="6859588" y="2374900"/>
          <p14:tracePt t="205310" x="6865938" y="2374900"/>
          <p14:tracePt t="205312" x="6870700" y="2374900"/>
          <p14:tracePt t="205312" x="6877050" y="2368550"/>
          <p14:tracePt t="205315" x="6883400" y="2368550"/>
          <p14:tracePt t="205316" x="6889750" y="2368550"/>
          <p14:tracePt t="205317" x="6900863" y="2368550"/>
          <p14:tracePt t="205317" x="6907213" y="2368550"/>
          <p14:tracePt t="205319" x="6919913" y="2362200"/>
          <p14:tracePt t="205321" x="6924675" y="2362200"/>
          <p14:tracePt t="205322" x="6931025" y="2362200"/>
          <p14:tracePt t="205322" x="6937375" y="2362200"/>
          <p14:tracePt t="205323" x="6943725" y="2362200"/>
          <p14:tracePt t="205324" x="6948488" y="2362200"/>
          <p14:tracePt t="205325" x="6954838" y="2355850"/>
          <p14:tracePt t="205326" x="6961188" y="2355850"/>
          <p14:tracePt t="205328" x="6967538" y="2355850"/>
          <p14:tracePt t="205328" x="6973888" y="2355850"/>
          <p14:tracePt t="205329" x="6978650" y="2355850"/>
          <p14:tracePt t="205330" x="6985000" y="2355850"/>
          <p14:tracePt t="205331" x="6991350" y="2355850"/>
          <p14:tracePt t="205332" x="7002463" y="2351088"/>
          <p14:tracePt t="205333" x="7008813" y="2351088"/>
          <p14:tracePt t="205334" x="7015163" y="2351088"/>
          <p14:tracePt t="205336" x="7021513" y="2351088"/>
          <p14:tracePt t="205337" x="7026275" y="2351088"/>
          <p14:tracePt t="205338" x="7032625" y="2351088"/>
          <p14:tracePt t="205338" x="7038975" y="2351088"/>
          <p14:tracePt t="205339" x="7045325" y="2351088"/>
          <p14:tracePt t="205340" x="7050088" y="2344738"/>
          <p14:tracePt t="205341" x="7056438" y="2344738"/>
          <p14:tracePt t="205342" x="7069138" y="2344738"/>
          <p14:tracePt t="205343" x="7075488" y="2344738"/>
          <p14:tracePt t="205344" x="7080250" y="2344738"/>
          <p14:tracePt t="205345" x="7086600" y="2344738"/>
          <p14:tracePt t="205346" x="7092950" y="2338388"/>
          <p14:tracePt t="205347" x="7099300" y="2338388"/>
          <p14:tracePt t="205348" x="7104063" y="2338388"/>
          <p14:tracePt t="205349" x="7116763" y="2338388"/>
          <p14:tracePt t="205350" x="7123113" y="2338388"/>
          <p14:tracePt t="205351" x="7127875" y="2338388"/>
          <p14:tracePt t="205353" x="7134225" y="2338388"/>
          <p14:tracePt t="205354" x="7140575" y="2332038"/>
          <p14:tracePt t="205355" x="7153275" y="2332038"/>
          <p14:tracePt t="205357" x="7164388" y="2332038"/>
          <p14:tracePt t="205357" x="7177088" y="2332038"/>
          <p14:tracePt t="205359" x="7181850" y="2332038"/>
          <p14:tracePt t="205359" x="7194550" y="2332038"/>
          <p14:tracePt t="205360" x="7200900" y="2332038"/>
          <p14:tracePt t="205361" x="7212013" y="2332038"/>
          <p14:tracePt t="205362" x="7218363" y="2332038"/>
          <p14:tracePt t="205363" x="7224713" y="2332038"/>
          <p14:tracePt t="205364" x="7235825" y="2332038"/>
          <p14:tracePt t="205365" x="7248525" y="2332038"/>
          <p14:tracePt t="205366" x="7254875" y="2332038"/>
          <p14:tracePt t="205367" x="7265988" y="2332038"/>
          <p14:tracePt t="205369" x="7272338" y="2332038"/>
          <p14:tracePt t="205370" x="7283450" y="2332038"/>
          <p14:tracePt t="205371" x="7296150" y="2332038"/>
          <p14:tracePt t="205371" x="7302500" y="2332038"/>
          <p14:tracePt t="205372" x="7313613" y="2332038"/>
          <p14:tracePt t="205373" x="7326313" y="2332038"/>
          <p14:tracePt t="205374" x="7337425" y="2332038"/>
          <p14:tracePt t="205375" x="7343775" y="2332038"/>
          <p14:tracePt t="205376" x="7356475" y="2332038"/>
          <p14:tracePt t="205377" x="7367588" y="2332038"/>
          <p14:tracePt t="205378" x="7380288" y="2332038"/>
          <p14:tracePt t="205379" x="7391400" y="2332038"/>
          <p14:tracePt t="205380" x="7397750" y="2332038"/>
          <p14:tracePt t="205381" x="7410450" y="2332038"/>
          <p14:tracePt t="205382" x="7421563" y="2332038"/>
          <p14:tracePt t="205383" x="7434263" y="2332038"/>
          <p14:tracePt t="205384" x="7445375" y="2332038"/>
          <p14:tracePt t="205386" x="7458075" y="2332038"/>
          <p14:tracePt t="205387" x="7469188" y="2338388"/>
          <p14:tracePt t="205388" x="7481888" y="2338388"/>
          <p14:tracePt t="205388" x="7493000" y="2338388"/>
          <p14:tracePt t="205390" x="7505700" y="2338388"/>
          <p14:tracePt t="205390" x="7516813" y="2338388"/>
          <p14:tracePt t="205391" x="7535863" y="2338388"/>
          <p14:tracePt t="205392" x="7546975" y="2338388"/>
          <p14:tracePt t="205393" x="7559675" y="2344738"/>
          <p14:tracePt t="205394" x="7570788" y="2344738"/>
          <p14:tracePt t="205395" x="7583488" y="2344738"/>
          <p14:tracePt t="205396" x="7594600" y="2344738"/>
          <p14:tracePt t="205397" x="7600950" y="2344738"/>
          <p14:tracePt t="205398" x="7613650" y="2344738"/>
          <p14:tracePt t="205399" x="7624763" y="2344738"/>
          <p14:tracePt t="205400" x="7637463" y="2351088"/>
          <p14:tracePt t="205401" x="7648575" y="2351088"/>
          <p14:tracePt t="205403" x="7667625" y="2351088"/>
          <p14:tracePt t="205404" x="7678738" y="2351088"/>
          <p14:tracePt t="205405" x="7691438" y="2351088"/>
          <p14:tracePt t="205405" x="7702550" y="2355850"/>
          <p14:tracePt t="205406" x="7715250" y="2355850"/>
          <p14:tracePt t="205407" x="7726363" y="2355850"/>
          <p14:tracePt t="205408" x="7739063" y="2355850"/>
          <p14:tracePt t="205409" x="7750175" y="2355850"/>
          <p14:tracePt t="205410" x="7762875" y="2355850"/>
          <p14:tracePt t="205411" x="7773988" y="2355850"/>
          <p14:tracePt t="205412" x="7786688" y="2355850"/>
          <p14:tracePt t="205413" x="7797800" y="2362200"/>
          <p14:tracePt t="205414" x="7804150" y="2362200"/>
          <p14:tracePt t="205415" x="7816850" y="2362200"/>
          <p14:tracePt t="205417" x="7827963" y="2362200"/>
          <p14:tracePt t="205417" x="7840663" y="2362200"/>
          <p14:tracePt t="205420" x="7864475" y="2362200"/>
          <p14:tracePt t="205422" x="7888288" y="2368550"/>
          <p14:tracePt t="205422" x="7899400" y="2368550"/>
          <p14:tracePt t="205423" x="7912100" y="2368550"/>
          <p14:tracePt t="205424" x="7923213" y="2368550"/>
          <p14:tracePt t="205426" x="7935913" y="2368550"/>
          <p14:tracePt t="205426" x="7948613" y="2374900"/>
          <p14:tracePt t="205427" x="7953375" y="2374900"/>
          <p14:tracePt t="205428" x="7966075" y="2374900"/>
          <p14:tracePt t="205429" x="7972425" y="2374900"/>
          <p14:tracePt t="205430" x="7983538" y="2374900"/>
          <p14:tracePt t="205431" x="7996238" y="2374900"/>
          <p14:tracePt t="205433" x="8001000" y="2374900"/>
          <p14:tracePt t="205433" x="8013700" y="2374900"/>
          <p14:tracePt t="205434" x="8026400" y="2379663"/>
          <p14:tracePt t="205436" x="8037513" y="2379663"/>
          <p14:tracePt t="205436" x="8043863" y="2379663"/>
          <p14:tracePt t="205438" x="8054975" y="2379663"/>
          <p14:tracePt t="205439" x="8061325" y="2379663"/>
          <p14:tracePt t="205439" x="8067675" y="2379663"/>
          <p14:tracePt t="205440" x="8078788" y="2379663"/>
          <p14:tracePt t="205441" x="8085138" y="2386013"/>
          <p14:tracePt t="205442" x="8097838" y="2386013"/>
          <p14:tracePt t="205443" x="8104188" y="2386013"/>
          <p14:tracePt t="205444" x="8121650" y="2386013"/>
          <p14:tracePt t="205445" x="8128000" y="2386013"/>
          <p14:tracePt t="205446" x="8139113" y="2386013"/>
          <p14:tracePt t="205447" x="8145463" y="2392363"/>
          <p14:tracePt t="205448" x="8156575" y="2392363"/>
          <p14:tracePt t="205449" x="8162925" y="2392363"/>
          <p14:tracePt t="205450" x="8169275" y="2392363"/>
          <p14:tracePt t="205451" x="8180388" y="2392363"/>
          <p14:tracePt t="205453" x="8199438" y="2392363"/>
          <p14:tracePt t="205457" x="8216900" y="2398713"/>
          <p14:tracePt t="205458" x="8223250" y="2398713"/>
          <p14:tracePt t="205459" x="8234363" y="2398713"/>
          <p14:tracePt t="205459" x="8240713" y="2398713"/>
          <p14:tracePt t="205461" x="8247063" y="2405063"/>
          <p14:tracePt t="205461" x="8253413" y="2405063"/>
          <p14:tracePt t="205462" x="8258175" y="2405063"/>
          <p14:tracePt t="205464" x="8277225" y="2405063"/>
          <p14:tracePt t="205465" x="8283575" y="2405063"/>
          <p14:tracePt t="205466" x="8288338" y="2409825"/>
          <p14:tracePt t="205467" x="8294688" y="2409825"/>
          <p14:tracePt t="205470" x="8307388" y="2409825"/>
          <p14:tracePt t="205472" x="8318500" y="2416175"/>
          <p14:tracePt t="205473" x="8324850" y="2416175"/>
          <p14:tracePt t="205473" x="8331200" y="2416175"/>
          <p14:tracePt t="205475" x="8335963" y="2416175"/>
          <p14:tracePt t="205477" x="8342313" y="2416175"/>
          <p14:tracePt t="205480" x="8348663" y="2422525"/>
          <p14:tracePt t="205481" x="8355013" y="2422525"/>
          <p14:tracePt t="205481" x="8361363" y="2422525"/>
          <p14:tracePt t="205484" x="8366125" y="2422525"/>
          <p14:tracePt t="205485" x="8366125" y="2428875"/>
          <p14:tracePt t="205486" x="8372475" y="2428875"/>
          <p14:tracePt t="205488" x="8378825" y="2428875"/>
          <p14:tracePt t="205489" x="8385175" y="2433638"/>
          <p14:tracePt t="205492" x="8389938" y="2433638"/>
          <p14:tracePt t="205496" x="8396288" y="2439988"/>
          <p14:tracePt t="205501" x="8402638" y="2439988"/>
          <p14:tracePt t="205505" x="8402638" y="2446338"/>
          <p14:tracePt t="205509" x="8408988" y="2446338"/>
          <p14:tracePt t="205512" x="8408988" y="2452688"/>
          <p14:tracePt t="205518" x="8413750" y="2457450"/>
          <p14:tracePt t="205523" x="8413750" y="2463800"/>
          <p14:tracePt t="205526" x="8420100" y="2463800"/>
          <p14:tracePt t="205528" x="8420100" y="2470150"/>
          <p14:tracePt t="205532" x="8426450" y="2470150"/>
          <p14:tracePt t="205533" x="8426450" y="2476500"/>
          <p14:tracePt t="205539" x="8432800" y="2481263"/>
          <p14:tracePt t="205540" x="8437563" y="2487613"/>
          <p14:tracePt t="205546" x="8443913" y="2493963"/>
          <p14:tracePt t="205551" x="8450263" y="2493963"/>
          <p14:tracePt t="205553" x="8450263" y="2500313"/>
          <p14:tracePt t="205556" x="8456613" y="2506663"/>
          <p14:tracePt t="205560" x="8462963" y="2506663"/>
          <p14:tracePt t="205564" x="8467725" y="2511425"/>
          <p14:tracePt t="205568" x="8474075" y="2511425"/>
          <p14:tracePt t="205569" x="8474075" y="2517775"/>
          <p14:tracePt t="205571" x="8480425" y="2517775"/>
          <p14:tracePt t="205574" x="8486775" y="2517775"/>
          <p14:tracePt t="205574" x="8486775" y="2524125"/>
          <p14:tracePt t="205577" x="8491538" y="2524125"/>
          <p14:tracePt t="205582" x="8497888" y="2530475"/>
          <p14:tracePt t="205583" x="8504238" y="2530475"/>
          <p14:tracePt t="205586" x="8510588" y="2535238"/>
          <p14:tracePt t="205591" x="8515350" y="2535238"/>
          <p14:tracePt t="205593" x="8515350" y="2541588"/>
          <p14:tracePt t="205594" x="8521700" y="2541588"/>
          <p14:tracePt t="205597" x="8528050" y="2541588"/>
          <p14:tracePt t="205600" x="8528050" y="2547938"/>
          <p14:tracePt t="205603" x="8534400" y="2547938"/>
          <p14:tracePt t="205607" x="8540750" y="2547938"/>
          <p14:tracePt t="205609" x="8540750" y="2554288"/>
          <p14:tracePt t="205611" x="8545513" y="2554288"/>
          <p14:tracePt t="205621" x="8551863" y="2554288"/>
          <p14:tracePt t="205624" x="8551863" y="2559050"/>
          <p14:tracePt t="205626" x="8558213" y="2559050"/>
          <p14:tracePt t="205630" x="8558213" y="2565400"/>
          <p14:tracePt t="205634" x="8564563" y="2565400"/>
          <p14:tracePt t="205640" x="8569325" y="2571750"/>
          <p14:tracePt t="205647" x="8575675" y="2578100"/>
          <p14:tracePt t="205653" x="8582025" y="2584450"/>
          <p14:tracePt t="205656" x="8588375" y="2584450"/>
          <p14:tracePt t="205657" x="8588375" y="2589213"/>
          <p14:tracePt t="205662" x="8593138" y="2595563"/>
          <p14:tracePt t="205666" x="8599488" y="2595563"/>
          <p14:tracePt t="205668" x="8599488" y="2601913"/>
          <p14:tracePt t="205672" x="8605838" y="2601913"/>
          <p14:tracePt t="205674" x="8605838" y="2608263"/>
          <p14:tracePt t="205679" x="8612188" y="2613025"/>
          <p14:tracePt t="205687" x="8616950" y="2619375"/>
          <p14:tracePt t="205694" x="8616950" y="2625725"/>
          <p14:tracePt t="205697" x="8623300" y="2625725"/>
          <p14:tracePt t="205703" x="8623300" y="2632075"/>
          <p14:tracePt t="205710" x="8629650" y="2632075"/>
          <p14:tracePt t="205716" x="8629650" y="2636838"/>
          <p14:tracePt t="205767" x="8629650" y="2643188"/>
          <p14:tracePt t="205772" x="8629650" y="2649538"/>
          <p14:tracePt t="205777" x="8636000" y="2655888"/>
          <p14:tracePt t="205781" x="8636000" y="2662238"/>
          <p14:tracePt t="205784" x="8636000" y="2667000"/>
          <p14:tracePt t="205787" x="8642350" y="2673350"/>
          <p14:tracePt t="205790" x="8642350" y="2679700"/>
          <p14:tracePt t="205793" x="8647113" y="2686050"/>
          <p14:tracePt t="205795" x="8647113" y="2690813"/>
          <p14:tracePt t="205797" x="8647113" y="2697163"/>
          <p14:tracePt t="205799" x="8653463" y="2703513"/>
          <p14:tracePt t="205803" x="8653463" y="2709863"/>
          <p14:tracePt t="205806" x="8659813" y="2714625"/>
          <p14:tracePt t="205807" x="8659813" y="2720975"/>
          <p14:tracePt t="205809" x="8666163" y="2727325"/>
          <p14:tracePt t="205811" x="8666163" y="2733675"/>
          <p14:tracePt t="205814" x="8666163" y="2738438"/>
          <p14:tracePt t="205815" x="8670925" y="2738438"/>
          <p14:tracePt t="205816" x="8670925" y="2744788"/>
          <p14:tracePt t="205817" x="8670925" y="2751138"/>
          <p14:tracePt t="205820" x="8677275" y="2751138"/>
          <p14:tracePt t="205823" x="8677275" y="2763838"/>
          <p14:tracePt t="205823" x="8683625" y="2763838"/>
          <p14:tracePt t="205826" x="8683625" y="2768600"/>
          <p14:tracePt t="205828" x="8683625" y="2774950"/>
          <p14:tracePt t="205829" x="8689975" y="2774950"/>
          <p14:tracePt t="205831" x="8689975" y="2781300"/>
          <p14:tracePt t="205833" x="8694738" y="2781300"/>
          <p14:tracePt t="205835" x="8694738" y="2787650"/>
          <p14:tracePt t="205839" x="8701088" y="2792413"/>
          <p14:tracePt t="205843" x="8707438" y="2792413"/>
          <p14:tracePt t="205846" x="8707438" y="2798763"/>
          <p14:tracePt t="205849" x="8713788" y="2798763"/>
          <p14:tracePt t="205853" x="8713788" y="2805113"/>
          <p14:tracePt t="205855" x="8720138" y="2805113"/>
          <p14:tracePt t="205861" x="8724900" y="2805113"/>
          <p14:tracePt t="205867" x="8731250" y="2805113"/>
          <p14:tracePt t="205875" x="8737600" y="2805113"/>
          <p14:tracePt t="205882" x="8743950" y="2805113"/>
          <p14:tracePt t="206130" x="8748713" y="2805113"/>
          <p14:tracePt t="206160" x="8755063" y="2805113"/>
          <p14:tracePt t="206176" x="8761413" y="2805113"/>
          <p14:tracePt t="206190" x="8767763" y="2805113"/>
          <p14:tracePt t="206210" x="8772525" y="2805113"/>
          <p14:tracePt t="206245" x="8772525" y="2811463"/>
          <p14:tracePt t="206250" x="8778875" y="2811463"/>
          <p14:tracePt t="206533" x="8785225" y="2811463"/>
          <p14:tracePt t="206597" x="8791575" y="2811463"/>
          <p14:tracePt t="206799" x="8791575" y="2816225"/>
          <p14:tracePt t="207063" x="8785225" y="2822575"/>
          <p14:tracePt t="207069" x="8778875" y="2822575"/>
          <p14:tracePt t="207073" x="8778875" y="2828925"/>
          <p14:tracePt t="207075" x="8772525" y="2828925"/>
          <p14:tracePt t="207079" x="8767763" y="2828925"/>
          <p14:tracePt t="207080" x="8767763" y="2835275"/>
          <p14:tracePt t="207085" x="8761413" y="2835275"/>
          <p14:tracePt t="207087" x="8761413" y="2841625"/>
          <p14:tracePt t="207091" x="8755063" y="2841625"/>
          <p14:tracePt t="207097" x="8748713" y="2846388"/>
          <p14:tracePt t="207105" x="8743950" y="2846388"/>
          <p14:tracePt t="207110" x="8743950" y="2852738"/>
          <p14:tracePt t="207116" x="8737600" y="2852738"/>
          <p14:tracePt t="207232" x="8731250" y="2852738"/>
          <p14:tracePt t="211043" x="8724900" y="2852738"/>
          <p14:tracePt t="211075" x="8720138" y="2852738"/>
          <p14:tracePt t="211279" x="8720138" y="2859088"/>
          <p14:tracePt t="211378" x="8724900" y="2865438"/>
          <p14:tracePt t="211383" x="8731250" y="2865438"/>
          <p14:tracePt t="211388" x="8737600" y="2870200"/>
          <p14:tracePt t="211389" x="8743950" y="2870200"/>
          <p14:tracePt t="211391" x="8743950" y="2876550"/>
          <p14:tracePt t="211392" x="8748713" y="2876550"/>
          <p14:tracePt t="211394" x="8755063" y="2876550"/>
          <p14:tracePt t="211398" x="8767763" y="2882900"/>
          <p14:tracePt t="211398" x="8772525" y="2882900"/>
          <p14:tracePt t="211401" x="8778875" y="2882900"/>
          <p14:tracePt t="211402" x="8785225" y="2882900"/>
          <p14:tracePt t="211403" x="8785225" y="2889250"/>
          <p14:tracePt t="211403" x="8791575" y="2889250"/>
          <p14:tracePt t="211406" x="8797925" y="2889250"/>
          <p14:tracePt t="211407" x="8802688" y="2889250"/>
          <p14:tracePt t="211410" x="8815388" y="2889250"/>
          <p14:tracePt t="211412" x="8821738" y="2889250"/>
          <p14:tracePt t="211414" x="8826500" y="2889250"/>
          <p14:tracePt t="211416" x="8832850" y="2889250"/>
          <p14:tracePt t="211420" x="8839200" y="2889250"/>
          <p14:tracePt t="211458" x="8839200" y="2894013"/>
          <p14:tracePt t="211469" x="8832850" y="2894013"/>
          <p14:tracePt t="211472" x="8832850" y="2900363"/>
          <p14:tracePt t="211473" x="8826500" y="2900363"/>
          <p14:tracePt t="211475" x="8821738" y="2900363"/>
          <p14:tracePt t="211476" x="8821738" y="2906713"/>
          <p14:tracePt t="211477" x="8815388" y="2906713"/>
          <p14:tracePt t="211478" x="8809038" y="2906713"/>
          <p14:tracePt t="211479" x="8809038" y="2913063"/>
          <p14:tracePt t="211481" x="8797925" y="2919413"/>
          <p14:tracePt t="211481" x="8791575" y="2919413"/>
          <p14:tracePt t="211483" x="8785225" y="2924175"/>
          <p14:tracePt t="211485" x="8772525" y="2930525"/>
          <p14:tracePt t="211487" x="8761413" y="2943225"/>
          <p14:tracePt t="211489" x="8731250" y="2954338"/>
          <p14:tracePt t="211490" x="8724900" y="2967038"/>
          <p14:tracePt t="211491" x="8713788" y="2967038"/>
          <p14:tracePt t="211492" x="8701088" y="2978150"/>
          <p14:tracePt t="211494" x="8683625" y="2984500"/>
          <p14:tracePt t="211495" x="8677275" y="2990850"/>
          <p14:tracePt t="211496" x="8666163" y="2995613"/>
          <p14:tracePt t="211496" x="8653463" y="3008313"/>
          <p14:tracePt t="211497" x="8636000" y="3014663"/>
          <p14:tracePt t="211498" x="8629650" y="3025775"/>
          <p14:tracePt t="211501" x="8605838" y="3032125"/>
          <p14:tracePt t="211503" x="8569325" y="3055938"/>
          <p14:tracePt t="211505" x="8540750" y="3073400"/>
          <p14:tracePt t="211506" x="8504238" y="3092450"/>
          <p14:tracePt t="211507" x="8491538" y="3098800"/>
          <p14:tracePt t="211508" x="8474075" y="3109913"/>
          <p14:tracePt t="211509" x="8456613" y="3122613"/>
          <p14:tracePt t="211510" x="8443913" y="3122613"/>
          <p14:tracePt t="211511" x="8402638" y="3146425"/>
          <p14:tracePt t="211512" x="8385175" y="3151188"/>
          <p14:tracePt t="211513" x="8361363" y="3163888"/>
          <p14:tracePt t="211514" x="8355013" y="3163888"/>
          <p14:tracePt t="211516" x="8331200" y="3176588"/>
          <p14:tracePt t="211517" x="8312150" y="3187700"/>
          <p14:tracePt t="211518" x="8283575" y="3200400"/>
          <p14:tracePt t="211519" x="8258175" y="3211513"/>
          <p14:tracePt t="211520" x="8229600" y="3224213"/>
          <p14:tracePt t="211523" x="8156575" y="3252788"/>
          <p14:tracePt t="211524" x="8132763" y="3265488"/>
          <p14:tracePt t="211524" x="8108950" y="3271838"/>
          <p14:tracePt t="211525" x="8104188" y="3278188"/>
          <p14:tracePt t="211526" x="8074025" y="3289300"/>
          <p14:tracePt t="211527" x="8050213" y="3295650"/>
          <p14:tracePt t="211528" x="8026400" y="3306763"/>
          <p14:tracePt t="211529" x="8007350" y="3313113"/>
          <p14:tracePt t="211530" x="7972425" y="3330575"/>
          <p14:tracePt t="211531" x="7948613" y="3336925"/>
          <p14:tracePt t="211533" x="7923213" y="3349625"/>
          <p14:tracePt t="211534" x="7888288" y="3360738"/>
          <p14:tracePt t="211538" x="7827963" y="3390900"/>
          <p14:tracePt t="211539" x="7810500" y="3397250"/>
          <p14:tracePt t="211539" x="7793038" y="3403600"/>
          <p14:tracePt t="211542" x="7773988" y="3408363"/>
          <p14:tracePt t="211542" x="7743825" y="3421063"/>
          <p14:tracePt t="211543" x="7732713" y="3427413"/>
          <p14:tracePt t="211544" x="7720013" y="3433763"/>
          <p14:tracePt t="211545" x="7708900" y="3433763"/>
          <p14:tracePt t="211546" x="7702550" y="3438525"/>
          <p14:tracePt t="211547" x="7696200" y="3438525"/>
          <p14:tracePt t="211548" x="7691438" y="3438525"/>
          <p14:tracePt t="211550" x="7685088" y="3438525"/>
          <p14:tracePt t="211551" x="7678738" y="3438525"/>
          <p14:tracePt t="211553" x="7672388" y="3438525"/>
          <p14:tracePt t="211561" x="7678738" y="3433763"/>
          <p14:tracePt t="211565" x="7685088" y="3427413"/>
          <p14:tracePt t="211568" x="7691438" y="3421063"/>
          <p14:tracePt t="211570" x="7696200" y="3414713"/>
          <p14:tracePt t="211573" x="7696200" y="3408363"/>
          <p14:tracePt t="211574" x="7702550" y="3403600"/>
          <p14:tracePt t="211577" x="7702550" y="3397250"/>
          <p14:tracePt t="211580" x="7702550" y="3390900"/>
          <p14:tracePt t="211582" x="7702550" y="3384550"/>
          <p14:tracePt t="211585" x="7702550" y="3379788"/>
          <p14:tracePt t="211589" x="7702550" y="3373438"/>
          <p14:tracePt t="211592" x="7702550" y="3367088"/>
          <p14:tracePt t="211595" x="7696200" y="3367088"/>
          <p14:tracePt t="211596" x="7696200" y="3360738"/>
          <p14:tracePt t="211598" x="7691438" y="3360738"/>
          <p14:tracePt t="211601" x="7685088" y="3355975"/>
          <p14:tracePt t="211604" x="7678738" y="3349625"/>
          <p14:tracePt t="211606" x="7672388" y="3349625"/>
          <p14:tracePt t="211608" x="7667625" y="3343275"/>
          <p14:tracePt t="211611" x="7661275" y="3336925"/>
          <p14:tracePt t="211613" x="7654925" y="3336925"/>
          <p14:tracePt t="211615" x="7648575" y="3330575"/>
          <p14:tracePt t="211616" x="7642225" y="3330575"/>
          <p14:tracePt t="211618" x="7637463" y="3330575"/>
          <p14:tracePt t="211621" x="7631113" y="3325813"/>
          <p14:tracePt t="211622" x="7624763" y="3319463"/>
          <p14:tracePt t="211623" x="7618413" y="3319463"/>
          <p14:tracePt t="211625" x="7613650" y="3319463"/>
          <p14:tracePt t="211626" x="7607300" y="3313113"/>
          <p14:tracePt t="211629" x="7600950" y="3313113"/>
          <p14:tracePt t="211631" x="7594600" y="3313113"/>
          <p14:tracePt t="211633" x="7589838" y="3313113"/>
          <p14:tracePt t="211635" x="7583488" y="3306763"/>
          <p14:tracePt t="211638" x="7570788" y="3306763"/>
          <p14:tracePt t="211640" x="7564438" y="3306763"/>
          <p14:tracePt t="211641" x="7559675" y="3306763"/>
          <p14:tracePt t="211643" x="7553325" y="3302000"/>
          <p14:tracePt t="211644" x="7546975" y="3302000"/>
          <p14:tracePt t="211645" x="7540625" y="3302000"/>
          <p14:tracePt t="211648" x="7535863" y="3302000"/>
          <p14:tracePt t="211651" x="7523163" y="3302000"/>
          <p14:tracePt t="211654" x="7512050" y="3302000"/>
          <p14:tracePt t="211655" x="7505700" y="3302000"/>
          <p14:tracePt t="211657" x="7499350" y="3302000"/>
          <p14:tracePt t="211658" x="7493000" y="3302000"/>
          <p14:tracePt t="211660" x="7486650" y="3302000"/>
          <p14:tracePt t="211660" x="7481888" y="3302000"/>
          <p14:tracePt t="211662" x="7475538" y="3302000"/>
          <p14:tracePt t="211664" x="7469188" y="3302000"/>
          <p14:tracePt t="211665" x="7462838" y="3302000"/>
          <p14:tracePt t="211665" x="7458075" y="3302000"/>
          <p14:tracePt t="211668" x="7451725" y="3302000"/>
          <p14:tracePt t="211670" x="7445375" y="3302000"/>
          <p14:tracePt t="211670" x="7439025" y="3302000"/>
          <p14:tracePt t="211671" x="7434263" y="3302000"/>
          <p14:tracePt t="211673" x="7427913" y="3302000"/>
          <p14:tracePt t="211675" x="7421563" y="3302000"/>
          <p14:tracePt t="211675" x="7415213" y="3306763"/>
          <p14:tracePt t="211678" x="7410450" y="3306763"/>
          <p14:tracePt t="211679" x="7404100" y="3306763"/>
          <p14:tracePt t="211679" x="7397750" y="3306763"/>
          <p14:tracePt t="211681" x="7397750" y="3313113"/>
          <p14:tracePt t="211681" x="7391400" y="3313113"/>
          <p14:tracePt t="211683" x="7385050" y="3319463"/>
          <p14:tracePt t="211684" x="7380288" y="3319463"/>
          <p14:tracePt t="211686" x="7367588" y="3319463"/>
          <p14:tracePt t="211687" x="7361238" y="3325813"/>
          <p14:tracePt t="211689" x="7356475" y="3330575"/>
          <p14:tracePt t="211689" x="7343775" y="3330575"/>
          <p14:tracePt t="211690" x="7343775" y="3336925"/>
          <p14:tracePt t="211691" x="7337425" y="3336925"/>
          <p14:tracePt t="211692" x="7332663" y="3336925"/>
          <p14:tracePt t="211693" x="7326313" y="3343275"/>
          <p14:tracePt t="211694" x="7319963" y="3343275"/>
          <p14:tracePt t="211695" x="7313613" y="3349625"/>
          <p14:tracePt t="211696" x="7307263" y="3349625"/>
          <p14:tracePt t="211697" x="7302500" y="3355975"/>
          <p14:tracePt t="211698" x="7296150" y="3360738"/>
          <p14:tracePt t="211701" x="7278688" y="3367088"/>
          <p14:tracePt t="211702" x="7272338" y="3373438"/>
          <p14:tracePt t="211703" x="7254875" y="3379788"/>
          <p14:tracePt t="211704" x="7248525" y="3384550"/>
          <p14:tracePt t="211705" x="7242175" y="3384550"/>
          <p14:tracePt t="211706" x="7231063" y="3390900"/>
          <p14:tracePt t="211707" x="7224713" y="3397250"/>
          <p14:tracePt t="211708" x="7212013" y="3397250"/>
          <p14:tracePt t="211709" x="7205663" y="3403600"/>
          <p14:tracePt t="211710" x="7194550" y="3408363"/>
          <p14:tracePt t="211711" x="7181850" y="3414713"/>
          <p14:tracePt t="211712" x="7177088" y="3421063"/>
          <p14:tracePt t="211713" x="7164388" y="3427413"/>
          <p14:tracePt t="211714" x="7158038" y="3427413"/>
          <p14:tracePt t="211715" x="7146925" y="3433763"/>
          <p14:tracePt t="211717" x="7134225" y="3438525"/>
          <p14:tracePt t="211718" x="7123113" y="3444875"/>
          <p14:tracePt t="211719" x="7110413" y="3451225"/>
          <p14:tracePt t="211720" x="7099300" y="3457575"/>
          <p14:tracePt t="211721" x="7086600" y="3462338"/>
          <p14:tracePt t="211723" x="7062788" y="3475038"/>
          <p14:tracePt t="211723" x="7056438" y="3481388"/>
          <p14:tracePt t="211724" x="7045325" y="3486150"/>
          <p14:tracePt t="211725" x="7032625" y="3492500"/>
          <p14:tracePt t="211726" x="7015163" y="3505200"/>
          <p14:tracePt t="211727" x="7002463" y="3509963"/>
          <p14:tracePt t="211728" x="6991350" y="3516313"/>
          <p14:tracePt t="211729" x="6978650" y="3522663"/>
          <p14:tracePt t="211730" x="6961188" y="3529013"/>
          <p14:tracePt t="211731" x="6954838" y="3535363"/>
          <p14:tracePt t="211733" x="6948488" y="3535363"/>
          <p14:tracePt t="211734" x="6937375" y="3540125"/>
          <p14:tracePt t="211735" x="6924675" y="3546475"/>
          <p14:tracePt t="211736" x="6913563" y="3552825"/>
          <p14:tracePt t="211736" x="6900863" y="3559175"/>
          <p14:tracePt t="211737" x="6877050" y="3570288"/>
          <p14:tracePt t="211740" x="6859588" y="3582988"/>
          <p14:tracePt t="211741" x="6846888" y="3587750"/>
          <p14:tracePt t="211741" x="6835775" y="3594100"/>
          <p14:tracePt t="211742" x="6823075" y="3600450"/>
          <p14:tracePt t="211743" x="6811963" y="3606800"/>
          <p14:tracePt t="211744" x="6799263" y="3613150"/>
          <p14:tracePt t="211745" x="6781800" y="3617913"/>
          <p14:tracePt t="211746" x="6769100" y="3624263"/>
          <p14:tracePt t="211747" x="6757988" y="3630613"/>
          <p14:tracePt t="211748" x="6745288" y="3630613"/>
          <p14:tracePt t="211751" x="6721475" y="3648075"/>
          <p14:tracePt t="211752" x="6710363" y="3648075"/>
          <p14:tracePt t="211753" x="6697663" y="3654425"/>
          <p14:tracePt t="211754" x="6686550" y="3660775"/>
          <p14:tracePt t="211755" x="6673850" y="3665538"/>
          <p14:tracePt t="211758" x="6650038" y="3678238"/>
          <p14:tracePt t="211758" x="6638925" y="3684588"/>
          <p14:tracePt t="211759" x="6626225" y="3684588"/>
          <p14:tracePt t="211760" x="6613525" y="3690938"/>
          <p14:tracePt t="211761" x="6608763" y="3695700"/>
          <p14:tracePt t="211762" x="6596063" y="3695700"/>
          <p14:tracePt t="211763" x="6578600" y="3708400"/>
          <p14:tracePt t="211765" x="6565900" y="3714750"/>
          <p14:tracePt t="211767" x="6561138" y="3714750"/>
          <p14:tracePt t="211767" x="6548438" y="3719513"/>
          <p14:tracePt t="211769" x="6542088" y="3725863"/>
          <p14:tracePt t="211770" x="6537325" y="3725863"/>
          <p14:tracePt t="211770" x="6524625" y="3732213"/>
          <p14:tracePt t="211773" x="6507163" y="3738563"/>
          <p14:tracePt t="211774" x="6500813" y="3743325"/>
          <p14:tracePt t="211775" x="6494463" y="3743325"/>
          <p14:tracePt t="211776" x="6488113" y="3749675"/>
          <p14:tracePt t="211777" x="6483350" y="3749675"/>
          <p14:tracePt t="211778" x="6477000" y="3756025"/>
          <p14:tracePt t="211780" x="6470650" y="3756025"/>
          <p14:tracePt t="211781" x="6464300" y="3762375"/>
          <p14:tracePt t="211783" x="6459538" y="3762375"/>
          <p14:tracePt t="211785" x="6453188" y="3767138"/>
          <p14:tracePt t="211787" x="6446838" y="3773488"/>
          <p14:tracePt t="211791" x="6440488" y="3773488"/>
          <p14:tracePt t="211839" x="6440488" y="3779838"/>
          <p14:tracePt t="211844" x="6446838" y="3779838"/>
          <p14:tracePt t="211846" x="6446838" y="3786188"/>
          <p14:tracePt t="211849" x="6453188" y="3786188"/>
          <p14:tracePt t="211851" x="6453188" y="3792538"/>
          <p14:tracePt t="211852" x="6459538" y="3792538"/>
          <p14:tracePt t="211854" x="6459538" y="3797300"/>
          <p14:tracePt t="211855" x="6464300" y="3797300"/>
          <p14:tracePt t="211856" x="6464300" y="3803650"/>
          <p14:tracePt t="211857" x="6470650" y="3803650"/>
          <p14:tracePt t="211858" x="6477000" y="3803650"/>
          <p14:tracePt t="211860" x="6477000" y="3810000"/>
          <p14:tracePt t="211861" x="6483350" y="3810000"/>
          <p14:tracePt t="211861" x="6483350" y="3816350"/>
          <p14:tracePt t="211863" x="6488113" y="3821113"/>
          <p14:tracePt t="211865" x="6494463" y="3821113"/>
          <p14:tracePt t="211866" x="6500813" y="3827463"/>
          <p14:tracePt t="211868" x="6507163" y="3833813"/>
          <p14:tracePt t="211870" x="6511925" y="3840163"/>
          <p14:tracePt t="211872" x="6518275" y="3844925"/>
          <p14:tracePt t="211873" x="6524625" y="3851275"/>
          <p14:tracePt t="211874" x="6530975" y="3851275"/>
          <p14:tracePt t="211876" x="6537325" y="3857625"/>
          <p14:tracePt t="211878" x="6542088" y="3863975"/>
          <p14:tracePt t="211879" x="6548438" y="3863975"/>
          <p14:tracePt t="211880" x="6554788" y="3870325"/>
          <p14:tracePt t="211882" x="6561138" y="3875088"/>
          <p14:tracePt t="211883" x="6565900" y="3881438"/>
          <p14:tracePt t="211884" x="6572250" y="3881438"/>
          <p14:tracePt t="211886" x="6572250" y="3887788"/>
          <p14:tracePt t="211889" x="6602413" y="3905250"/>
          <p14:tracePt t="211890" x="6608763" y="3911600"/>
          <p14:tracePt t="211891" x="6613525" y="3917950"/>
          <p14:tracePt t="211892" x="6619875" y="3922713"/>
          <p14:tracePt t="211893" x="6626225" y="3922713"/>
          <p14:tracePt t="211895" x="6632575" y="3929063"/>
          <p14:tracePt t="211897" x="6638925" y="3935413"/>
          <p14:tracePt t="211898" x="6643688" y="3941763"/>
          <p14:tracePt t="211898" x="6650038" y="3948113"/>
          <p14:tracePt t="211900" x="6656388" y="3952875"/>
          <p14:tracePt t="211901" x="6662738" y="3959225"/>
          <p14:tracePt t="211902" x="6667500" y="3965575"/>
          <p14:tracePt t="211902" x="6680200" y="3965575"/>
          <p14:tracePt t="211904" x="6686550" y="3976688"/>
          <p14:tracePt t="211904" x="6691313" y="3976688"/>
          <p14:tracePt t="211905" x="6697663" y="3983038"/>
          <p14:tracePt t="211906" x="6710363" y="3989388"/>
          <p14:tracePt t="211907" x="6716713" y="3995738"/>
          <p14:tracePt t="211908" x="6721475" y="4000500"/>
          <p14:tracePt t="211909" x="6734175" y="4006850"/>
          <p14:tracePt t="211910" x="6740525" y="4013200"/>
          <p14:tracePt t="211911" x="6751638" y="4019550"/>
          <p14:tracePt t="211912" x="6757988" y="4024313"/>
          <p14:tracePt t="211913" x="6764338" y="4030663"/>
          <p14:tracePt t="211914" x="6775450" y="4037013"/>
          <p14:tracePt t="211915" x="6788150" y="4043363"/>
          <p14:tracePt t="211917" x="6794500" y="4049713"/>
          <p14:tracePt t="211918" x="6805613" y="4054475"/>
          <p14:tracePt t="211919" x="6811963" y="4054475"/>
          <p14:tracePt t="211920" x="6823075" y="4060825"/>
          <p14:tracePt t="211920" x="6835775" y="4067175"/>
          <p14:tracePt t="211924" x="6859588" y="4078288"/>
          <p14:tracePt t="211925" x="6877050" y="4090988"/>
          <p14:tracePt t="211926" x="6889750" y="4090988"/>
          <p14:tracePt t="211927" x="6900863" y="4097338"/>
          <p14:tracePt t="211928" x="6907213" y="4097338"/>
          <p14:tracePt t="211929" x="6919913" y="4102100"/>
          <p14:tracePt t="211930" x="6924675" y="4108450"/>
          <p14:tracePt t="211931" x="6937375" y="4108450"/>
          <p14:tracePt t="211933" x="6948488" y="4114800"/>
          <p14:tracePt t="211934" x="6954838" y="4114800"/>
          <p14:tracePt t="211935" x="6967538" y="4114800"/>
          <p14:tracePt t="211937" x="6991350" y="4121150"/>
          <p14:tracePt t="211938" x="6997700" y="4121150"/>
          <p14:tracePt t="211938" x="7008813" y="4127500"/>
          <p14:tracePt t="211939" x="7021513" y="4127500"/>
          <p14:tracePt t="211940" x="7026275" y="4127500"/>
          <p14:tracePt t="211941" x="7038975" y="4127500"/>
          <p14:tracePt t="211942" x="7050088" y="4127500"/>
          <p14:tracePt t="211943" x="7056438" y="4127500"/>
          <p14:tracePt t="211944" x="7069138" y="4127500"/>
          <p14:tracePt t="211945" x="7080250" y="4132263"/>
          <p14:tracePt t="211946" x="7092950" y="4132263"/>
          <p14:tracePt t="211947" x="7104063" y="4132263"/>
          <p14:tracePt t="211948" x="7116763" y="4132263"/>
          <p14:tracePt t="211951" x="7134225" y="4132263"/>
          <p14:tracePt t="211951" x="7146925" y="4132263"/>
          <p14:tracePt t="211956" x="7188200" y="4132263"/>
          <p14:tracePt t="211956" x="7200900" y="4132263"/>
          <p14:tracePt t="211957" x="7212013" y="4127500"/>
          <p14:tracePt t="211958" x="7224713" y="4127500"/>
          <p14:tracePt t="211959" x="7231063" y="4127500"/>
          <p14:tracePt t="211960" x="7242175" y="4127500"/>
          <p14:tracePt t="211961" x="7254875" y="4127500"/>
          <p14:tracePt t="211962" x="7265988" y="4121150"/>
          <p14:tracePt t="211963" x="7272338" y="4121150"/>
          <p14:tracePt t="211964" x="7283450" y="4121150"/>
          <p14:tracePt t="211965" x="7296150" y="4121150"/>
          <p14:tracePt t="211967" x="7307263" y="4114800"/>
          <p14:tracePt t="211968" x="7313613" y="4114800"/>
          <p14:tracePt t="211970" x="7332663" y="4108450"/>
          <p14:tracePt t="211971" x="7356475" y="4108450"/>
          <p14:tracePt t="211972" x="7361238" y="4102100"/>
          <p14:tracePt t="211973" x="7373938" y="4102100"/>
          <p14:tracePt t="211974" x="7380288" y="4102100"/>
          <p14:tracePt t="211975" x="7391400" y="4102100"/>
          <p14:tracePt t="211976" x="7397750" y="4097338"/>
          <p14:tracePt t="211977" x="7410450" y="4097338"/>
          <p14:tracePt t="211978" x="7415213" y="4097338"/>
          <p14:tracePt t="211979" x="7427913" y="4090988"/>
          <p14:tracePt t="211980" x="7434263" y="4090988"/>
          <p14:tracePt t="211981" x="7445375" y="4090988"/>
          <p14:tracePt t="211983" x="7451725" y="4084638"/>
          <p14:tracePt t="211984" x="7458075" y="4084638"/>
          <p14:tracePt t="211985" x="7469188" y="4084638"/>
          <p14:tracePt t="211987" x="7481888" y="4078288"/>
          <p14:tracePt t="211988" x="7493000" y="4078288"/>
          <p14:tracePt t="211988" x="7499350" y="4073525"/>
          <p14:tracePt t="211990" x="7505700" y="4073525"/>
          <p14:tracePt t="211990" x="7512050" y="4073525"/>
          <p14:tracePt t="211991" x="7516813" y="4067175"/>
          <p14:tracePt t="211993" x="7523163" y="4067175"/>
          <p14:tracePt t="211993" x="7535863" y="4067175"/>
          <p14:tracePt t="211994" x="7540625" y="4060825"/>
          <p14:tracePt t="211995" x="7546975" y="4060825"/>
          <p14:tracePt t="211996" x="7553325" y="4054475"/>
          <p14:tracePt t="211997" x="7564438" y="4054475"/>
          <p14:tracePt t="212001" x="7583488" y="4049713"/>
          <p14:tracePt t="212002" x="7589838" y="4049713"/>
          <p14:tracePt t="212005" x="7607300" y="4037013"/>
          <p14:tracePt t="212005" x="7618413" y="4037013"/>
          <p14:tracePt t="212006" x="7624763" y="4030663"/>
          <p14:tracePt t="212007" x="7631113" y="4030663"/>
          <p14:tracePt t="212008" x="7637463" y="4024313"/>
          <p14:tracePt t="212009" x="7648575" y="4019550"/>
          <p14:tracePt t="212010" x="7654925" y="4019550"/>
          <p14:tracePt t="212011" x="7661275" y="4013200"/>
          <p14:tracePt t="212013" x="7667625" y="4013200"/>
          <p14:tracePt t="212013" x="7672388" y="4006850"/>
          <p14:tracePt t="212014" x="7678738" y="4006850"/>
          <p14:tracePt t="212015" x="7691438" y="4000500"/>
          <p14:tracePt t="212017" x="7696200" y="4000500"/>
          <p14:tracePt t="212018" x="7702550" y="3995738"/>
          <p14:tracePt t="212019" x="7708900" y="3989388"/>
          <p14:tracePt t="212021" x="7732713" y="3976688"/>
          <p14:tracePt t="212022" x="7739063" y="3971925"/>
          <p14:tracePt t="212023" x="7750175" y="3971925"/>
          <p14:tracePt t="212024" x="7756525" y="3965575"/>
          <p14:tracePt t="212025" x="7762875" y="3959225"/>
          <p14:tracePt t="212026" x="7769225" y="3959225"/>
          <p14:tracePt t="212027" x="7773988" y="3952875"/>
          <p14:tracePt t="212028" x="7786688" y="3948113"/>
          <p14:tracePt t="212029" x="7797800" y="3948113"/>
          <p14:tracePt t="212031" x="7804150" y="3941763"/>
          <p14:tracePt t="212031" x="7810500" y="3935413"/>
          <p14:tracePt t="212033" x="7816850" y="3935413"/>
          <p14:tracePt t="212034" x="7821613" y="3929063"/>
          <p14:tracePt t="212035" x="7834313" y="3922713"/>
          <p14:tracePt t="212036" x="7840663" y="3922713"/>
          <p14:tracePt t="212036" x="7847013" y="3917950"/>
          <p14:tracePt t="212040" x="7870825" y="3905250"/>
          <p14:tracePt t="212041" x="7875588" y="3898900"/>
          <p14:tracePt t="212041" x="7888288" y="3894138"/>
          <p14:tracePt t="212042" x="7894638" y="3894138"/>
          <p14:tracePt t="212043" x="7899400" y="3887788"/>
          <p14:tracePt t="212044" x="7905750" y="3881438"/>
          <p14:tracePt t="212045" x="7912100" y="3875088"/>
          <p14:tracePt t="212046" x="7923213" y="3875088"/>
          <p14:tracePt t="212048" x="7929563" y="3870325"/>
          <p14:tracePt t="212048" x="7935913" y="3863975"/>
          <p14:tracePt t="212050" x="7948613" y="3857625"/>
          <p14:tracePt t="212051" x="7959725" y="3851275"/>
          <p14:tracePt t="212053" x="7966075" y="3844925"/>
          <p14:tracePt t="212054" x="7972425" y="3844925"/>
          <p14:tracePt t="212055" x="7977188" y="3840163"/>
          <p14:tracePt t="212055" x="7983538" y="3833813"/>
          <p14:tracePt t="212056" x="7996238" y="3827463"/>
          <p14:tracePt t="212057" x="7996238" y="3821113"/>
          <p14:tracePt t="212058" x="8007350" y="3821113"/>
          <p14:tracePt t="212059" x="8013700" y="3816350"/>
          <p14:tracePt t="212060" x="8020050" y="3816350"/>
          <p14:tracePt t="212061" x="8026400" y="3810000"/>
          <p14:tracePt t="212062" x="8031163" y="3803650"/>
          <p14:tracePt t="212063" x="8043863" y="3797300"/>
          <p14:tracePt t="212064" x="8050213" y="3797300"/>
          <p14:tracePt t="212065" x="8054975" y="3792538"/>
          <p14:tracePt t="212067" x="8061325" y="3792538"/>
          <p14:tracePt t="212067" x="8067675" y="3786188"/>
          <p14:tracePt t="212069" x="8074025" y="3779838"/>
          <p14:tracePt t="212070" x="8085138" y="3779838"/>
          <p14:tracePt t="212074" x="8104188" y="3767138"/>
          <p14:tracePt t="212075" x="8108950" y="3762375"/>
          <p14:tracePt t="212075" x="8115300" y="3756025"/>
          <p14:tracePt t="212076" x="8121650" y="3756025"/>
          <p14:tracePt t="212077" x="8128000" y="3749675"/>
          <p14:tracePt t="212078" x="8139113" y="3743325"/>
          <p14:tracePt t="212079" x="8145463" y="3743325"/>
          <p14:tracePt t="212080" x="8151813" y="3738563"/>
          <p14:tracePt t="212081" x="8156575" y="3738563"/>
          <p14:tracePt t="212083" x="8162925" y="3732213"/>
          <p14:tracePt t="212084" x="8169275" y="3732213"/>
          <p14:tracePt t="212085" x="8175625" y="3725863"/>
          <p14:tracePt t="212087" x="8186738" y="3719513"/>
          <p14:tracePt t="212087" x="8193088" y="3714750"/>
          <p14:tracePt t="212089" x="8199438" y="3714750"/>
          <p14:tracePt t="212089" x="8205788" y="3708400"/>
          <p14:tracePt t="212090" x="8210550" y="3708400"/>
          <p14:tracePt t="212091" x="8216900" y="3702050"/>
          <p14:tracePt t="212092" x="8223250" y="3695700"/>
          <p14:tracePt t="212093" x="8229600" y="3695700"/>
          <p14:tracePt t="212094" x="8234363" y="3690938"/>
          <p14:tracePt t="212095" x="8240713" y="3690938"/>
          <p14:tracePt t="212096" x="8247063" y="3684588"/>
          <p14:tracePt t="212097" x="8253413" y="3678238"/>
          <p14:tracePt t="212098" x="8258175" y="3678238"/>
          <p14:tracePt t="212101" x="8270875" y="3665538"/>
          <p14:tracePt t="212103" x="8283575" y="3660775"/>
          <p14:tracePt t="212103" x="8288338" y="3660775"/>
          <p14:tracePt t="212105" x="8294688" y="3648075"/>
          <p14:tracePt t="212106" x="8307388" y="3648075"/>
          <p14:tracePt t="212107" x="8307388" y="3641725"/>
          <p14:tracePt t="212108" x="8312150" y="3636963"/>
          <p14:tracePt t="212109" x="8318500" y="3636963"/>
          <p14:tracePt t="212110" x="8324850" y="3630613"/>
          <p14:tracePt t="212111" x="8331200" y="3624263"/>
          <p14:tracePt t="212112" x="8335963" y="3624263"/>
          <p14:tracePt t="212113" x="8342313" y="3617913"/>
          <p14:tracePt t="212114" x="8348663" y="3613150"/>
          <p14:tracePt t="212115" x="8355013" y="3613150"/>
          <p14:tracePt t="212117" x="8361363" y="3606800"/>
          <p14:tracePt t="212117" x="8366125" y="3600450"/>
          <p14:tracePt t="212119" x="8372475" y="3594100"/>
          <p14:tracePt t="212120" x="8378825" y="3594100"/>
          <p14:tracePt t="212121" x="8385175" y="3587750"/>
          <p14:tracePt t="212121" x="8389938" y="3582988"/>
          <p14:tracePt t="212122" x="8396288" y="3582988"/>
          <p14:tracePt t="212123" x="8402638" y="3576638"/>
          <p14:tracePt t="212124" x="8402638" y="3570288"/>
          <p14:tracePt t="212125" x="8408988" y="3563938"/>
          <p14:tracePt t="212126" x="8413750" y="3563938"/>
          <p14:tracePt t="212127" x="8420100" y="3559175"/>
          <p14:tracePt t="212128" x="8426450" y="3559175"/>
          <p14:tracePt t="212129" x="8426450" y="3552825"/>
          <p14:tracePt t="212130" x="8432800" y="3546475"/>
          <p14:tracePt t="212131" x="8437563" y="3540125"/>
          <p14:tracePt t="212132" x="8443913" y="3535363"/>
          <p14:tracePt t="212135" x="8450263" y="3529013"/>
          <p14:tracePt t="212136" x="8456613" y="3522663"/>
          <p14:tracePt t="212138" x="8462963" y="3516313"/>
          <p14:tracePt t="212139" x="8467725" y="3509963"/>
          <p14:tracePt t="212139" x="8474075" y="3505200"/>
          <p14:tracePt t="212141" x="8474075" y="3498850"/>
          <p14:tracePt t="212142" x="8480425" y="3498850"/>
          <p14:tracePt t="212143" x="8480425" y="3492500"/>
          <p14:tracePt t="212143" x="8486775" y="3486150"/>
          <p14:tracePt t="212144" x="8491538" y="3481388"/>
          <p14:tracePt t="212145" x="8497888" y="3481388"/>
          <p14:tracePt t="212146" x="8497888" y="3468688"/>
          <p14:tracePt t="212147" x="8504238" y="3468688"/>
          <p14:tracePt t="212148" x="8504238" y="3462338"/>
          <p14:tracePt t="212150" x="8515350" y="3451225"/>
          <p14:tracePt t="212152" x="8521700" y="3444875"/>
          <p14:tracePt t="212153" x="8521700" y="3438525"/>
          <p14:tracePt t="212154" x="8528050" y="3433763"/>
          <p14:tracePt t="212170" x="8582025" y="3330575"/>
          <p14:tracePt t="212171" x="8588375" y="3319463"/>
          <p14:tracePt t="212172" x="8593138" y="3313113"/>
          <p14:tracePt t="212173" x="8593138" y="3306763"/>
          <p14:tracePt t="212174" x="8593138" y="3302000"/>
          <p14:tracePt t="212176" x="8599488" y="3295650"/>
          <p14:tracePt t="212177" x="8599488" y="3289300"/>
          <p14:tracePt t="212177" x="8605838" y="3282950"/>
          <p14:tracePt t="212178" x="8605838" y="3278188"/>
          <p14:tracePt t="212179" x="8612188" y="3271838"/>
          <p14:tracePt t="212180" x="8612188" y="3265488"/>
          <p14:tracePt t="212182" x="8612188" y="3259138"/>
          <p14:tracePt t="212182" x="8616950" y="3252788"/>
          <p14:tracePt t="212184" x="8616950" y="3248025"/>
          <p14:tracePt t="212184" x="8623300" y="3241675"/>
          <p14:tracePt t="212186" x="8623300" y="3235325"/>
          <p14:tracePt t="212187" x="8629650" y="3228975"/>
          <p14:tracePt t="212188" x="8629650" y="3224213"/>
          <p14:tracePt t="212189" x="8636000" y="3217863"/>
          <p14:tracePt t="212190" x="8636000" y="3211513"/>
          <p14:tracePt t="212191" x="8636000" y="3205163"/>
          <p14:tracePt t="212192" x="8642350" y="3200400"/>
          <p14:tracePt t="212194" x="8642350" y="3194050"/>
          <p14:tracePt t="212195" x="8642350" y="3187700"/>
          <p14:tracePt t="212196" x="8647113" y="3181350"/>
          <p14:tracePt t="212197" x="8647113" y="3176588"/>
          <p14:tracePt t="212200" x="8653463" y="3163888"/>
          <p14:tracePt t="212203" x="8653463" y="3157538"/>
          <p14:tracePt t="212204" x="8659813" y="3146425"/>
          <p14:tracePt t="212208" x="8659813" y="3140075"/>
          <p14:tracePt t="212210" x="8659813" y="3133725"/>
          <p14:tracePt t="212211" x="8666163" y="3133725"/>
          <p14:tracePt t="212211" x="8666163" y="3127375"/>
          <p14:tracePt t="212214" x="8666163" y="3122613"/>
          <p14:tracePt t="212215" x="8666163" y="3116263"/>
          <p14:tracePt t="212218" x="8666163" y="3109913"/>
          <p14:tracePt t="212220" x="8670925" y="3103563"/>
          <p14:tracePt t="212221" x="8670925" y="3098800"/>
          <p14:tracePt t="212224" x="8670925" y="3092450"/>
          <p14:tracePt t="212228" x="8677275" y="3086100"/>
          <p14:tracePt t="212231" x="8677275" y="3079750"/>
          <p14:tracePt t="212236" x="8677275" y="3073400"/>
          <p14:tracePt t="212239" x="8677275" y="3068638"/>
          <p14:tracePt t="212250" x="8677275" y="3062288"/>
          <p14:tracePt t="212260" x="8670925" y="3062288"/>
          <p14:tracePt t="212269" x="8666163" y="3055938"/>
          <p14:tracePt t="212273" x="8659813" y="3049588"/>
          <p14:tracePt t="212276" x="8653463" y="3049588"/>
          <p14:tracePt t="212279" x="8647113" y="3049588"/>
          <p14:tracePt t="212280" x="8647113" y="3044825"/>
          <p14:tracePt t="212281" x="8642350" y="3044825"/>
          <p14:tracePt t="212284" x="8636000" y="3038475"/>
          <p14:tracePt t="212286" x="8629650" y="3038475"/>
          <p14:tracePt t="212287" x="8623300" y="3038475"/>
          <p14:tracePt t="212289" x="8616950" y="3032125"/>
          <p14:tracePt t="212290" x="8612188" y="3032125"/>
          <p14:tracePt t="212291" x="8605838" y="3025775"/>
          <p14:tracePt t="212293" x="8599488" y="3025775"/>
          <p14:tracePt t="212294" x="8593138" y="3021013"/>
          <p14:tracePt t="212295" x="8588375" y="3021013"/>
          <p14:tracePt t="212295" x="8582025" y="3021013"/>
          <p14:tracePt t="212298" x="8575675" y="3014663"/>
          <p14:tracePt t="212298" x="8569325" y="3014663"/>
          <p14:tracePt t="212300" x="8558213" y="3008313"/>
          <p14:tracePt t="212303" x="8545513" y="3008313"/>
          <p14:tracePt t="212304" x="8540750" y="3001963"/>
          <p14:tracePt t="212304" x="8534400" y="3001963"/>
          <p14:tracePt t="212305" x="8528050" y="2995613"/>
          <p14:tracePt t="212306" x="8521700" y="2995613"/>
          <p14:tracePt t="212307" x="8515350" y="2995613"/>
          <p14:tracePt t="212308" x="8510588" y="2990850"/>
          <p14:tracePt t="212309" x="8504238" y="2990850"/>
          <p14:tracePt t="212310" x="8497888" y="2990850"/>
          <p14:tracePt t="212311" x="8491538" y="2984500"/>
          <p14:tracePt t="212312" x="8486775" y="2984500"/>
          <p14:tracePt t="212313" x="8474075" y="2978150"/>
          <p14:tracePt t="212314" x="8467725" y="2978150"/>
          <p14:tracePt t="212315" x="8462963" y="2978150"/>
          <p14:tracePt t="212317" x="8456613" y="2971800"/>
          <p14:tracePt t="212317" x="8443913" y="2971800"/>
          <p14:tracePt t="212320" x="8432800" y="2967038"/>
          <p14:tracePt t="212321" x="8426450" y="2967038"/>
          <p14:tracePt t="212321" x="8413750" y="2960688"/>
          <p14:tracePt t="212322" x="8408988" y="2960688"/>
          <p14:tracePt t="212324" x="8396288" y="2960688"/>
          <p14:tracePt t="212325" x="8389938" y="2954338"/>
          <p14:tracePt t="212325" x="8385175" y="2954338"/>
          <p14:tracePt t="212326" x="8372475" y="2947988"/>
          <p14:tracePt t="212327" x="8366125" y="2947988"/>
          <p14:tracePt t="212328" x="8361363" y="2947988"/>
          <p14:tracePt t="212329" x="8355013" y="2943225"/>
          <p14:tracePt t="212330" x="8342313" y="2943225"/>
          <p14:tracePt t="212331" x="8335963" y="2936875"/>
          <p14:tracePt t="212333" x="8324850" y="2936875"/>
          <p14:tracePt t="212334" x="8318500" y="2936875"/>
          <p14:tracePt t="212335" x="8312150" y="2930525"/>
          <p14:tracePt t="212336" x="8301038" y="2930525"/>
          <p14:tracePt t="212337" x="8294688" y="2924175"/>
          <p14:tracePt t="212338" x="8283575" y="2924175"/>
          <p14:tracePt t="212338" x="8270875" y="2919413"/>
          <p14:tracePt t="212340" x="8264525" y="2919413"/>
          <p14:tracePt t="212341" x="8253413" y="2913063"/>
          <p14:tracePt t="212342" x="8247063" y="2913063"/>
          <p14:tracePt t="212343" x="8240713" y="2913063"/>
          <p14:tracePt t="212344" x="8229600" y="2906713"/>
          <p14:tracePt t="212345" x="8223250" y="2906713"/>
          <p14:tracePt t="212346" x="8216900" y="2900363"/>
          <p14:tracePt t="212347" x="8199438" y="2900363"/>
          <p14:tracePt t="212350" x="8180388" y="2894013"/>
          <p14:tracePt t="212352" x="8175625" y="2894013"/>
          <p14:tracePt t="212352" x="8169275" y="2894013"/>
          <p14:tracePt t="212354" x="8162925" y="2889250"/>
          <p14:tracePt t="212354" x="8156575" y="2889250"/>
          <p14:tracePt t="212355" x="8145463" y="2889250"/>
          <p14:tracePt t="212356" x="8139113" y="2889250"/>
          <p14:tracePt t="212357" x="8132763" y="2889250"/>
          <p14:tracePt t="212358" x="8128000" y="2882900"/>
          <p14:tracePt t="212359" x="8121650" y="2882900"/>
          <p14:tracePt t="212360" x="8108950" y="2882900"/>
          <p14:tracePt t="212361" x="8104188" y="2882900"/>
          <p14:tracePt t="212362" x="8097838" y="2882900"/>
          <p14:tracePt t="212363" x="8091488" y="2882900"/>
          <p14:tracePt t="212364" x="8085138" y="2876550"/>
          <p14:tracePt t="212365" x="8074025" y="2876550"/>
          <p14:tracePt t="212367" x="8067675" y="2876550"/>
          <p14:tracePt t="212368" x="8061325" y="2876550"/>
          <p14:tracePt t="212370" x="8043863" y="2876550"/>
          <p14:tracePt t="212370" x="8031163" y="2876550"/>
          <p14:tracePt t="212371" x="8026400" y="2870200"/>
          <p14:tracePt t="212372" x="8020050" y="2870200"/>
          <p14:tracePt t="212373" x="8007350" y="2870200"/>
          <p14:tracePt t="212374" x="8001000" y="2870200"/>
          <p14:tracePt t="212375" x="7996238" y="2870200"/>
          <p14:tracePt t="212376" x="7983538" y="2870200"/>
          <p14:tracePt t="212377" x="7977188" y="2870200"/>
          <p14:tracePt t="212378" x="7972425" y="2870200"/>
          <p14:tracePt t="212379" x="7966075" y="2865438"/>
          <p14:tracePt t="212380" x="7953375" y="2865438"/>
          <p14:tracePt t="212381" x="7948613" y="2865438"/>
          <p14:tracePt t="212383" x="7942263" y="2865438"/>
          <p14:tracePt t="212384" x="7923213" y="2865438"/>
          <p14:tracePt t="212388" x="7899400" y="2865438"/>
          <p14:tracePt t="212389" x="7894638" y="2865438"/>
          <p14:tracePt t="212389" x="7881938" y="2865438"/>
          <p14:tracePt t="212391" x="7875588" y="2865438"/>
          <p14:tracePt t="212391" x="7870825" y="2865438"/>
          <p14:tracePt t="212392" x="7864475" y="2865438"/>
          <p14:tracePt t="212393" x="7851775" y="2865438"/>
          <p14:tracePt t="212394" x="7847013" y="2865438"/>
          <p14:tracePt t="212395" x="7834313" y="2865438"/>
          <p14:tracePt t="212396" x="7827963" y="2865438"/>
          <p14:tracePt t="212397" x="7821613" y="2865438"/>
          <p14:tracePt t="212398" x="7810500" y="2865438"/>
          <p14:tracePt t="212400" x="7804150" y="2865438"/>
          <p14:tracePt t="212401" x="7793038" y="2865438"/>
          <p14:tracePt t="212403" x="7780338" y="2865438"/>
          <p14:tracePt t="212403" x="7773988" y="2865438"/>
          <p14:tracePt t="212404" x="7762875" y="2865438"/>
          <p14:tracePt t="212405" x="7756525" y="2865438"/>
          <p14:tracePt t="212406" x="7750175" y="2865438"/>
          <p14:tracePt t="212407" x="7739063" y="2865438"/>
          <p14:tracePt t="212408" x="7732713" y="2865438"/>
          <p14:tracePt t="212409" x="7726363" y="2865438"/>
          <p14:tracePt t="212410" x="7720013" y="2865438"/>
          <p14:tracePt t="212411" x="7708900" y="2865438"/>
          <p14:tracePt t="212413" x="7702550" y="2865438"/>
          <p14:tracePt t="212414" x="7691438" y="2865438"/>
          <p14:tracePt t="212416" x="7685088" y="2865438"/>
          <p14:tracePt t="212417" x="7678738" y="2870200"/>
          <p14:tracePt t="212418" x="7672388" y="2870200"/>
          <p14:tracePt t="212419" x="7661275" y="2870200"/>
          <p14:tracePt t="212419" x="7648575" y="2870200"/>
          <p14:tracePt t="212420" x="7642225" y="2870200"/>
          <p14:tracePt t="212421" x="7637463" y="2870200"/>
          <p14:tracePt t="212422" x="7624763" y="2870200"/>
          <p14:tracePt t="212423" x="7618413" y="2876550"/>
          <p14:tracePt t="212424" x="7613650" y="2876550"/>
          <p14:tracePt t="212425" x="7607300" y="2876550"/>
          <p14:tracePt t="212426" x="7600950" y="2876550"/>
          <p14:tracePt t="212427" x="7594600" y="2876550"/>
          <p14:tracePt t="212428" x="7589838" y="2876550"/>
          <p14:tracePt t="212429" x="7583488" y="2882900"/>
          <p14:tracePt t="212430" x="7577138" y="2882900"/>
          <p14:tracePt t="212431" x="7570788" y="2882900"/>
          <p14:tracePt t="212433" x="7564438" y="2882900"/>
          <p14:tracePt t="212434" x="7553325" y="2889250"/>
          <p14:tracePt t="212435" x="7546975" y="2889250"/>
          <p14:tracePt t="212437" x="7540625" y="2889250"/>
          <p14:tracePt t="212438" x="7529513" y="2889250"/>
          <p14:tracePt t="212439" x="7523163" y="2889250"/>
          <p14:tracePt t="212440" x="7516813" y="2894013"/>
          <p14:tracePt t="212442" x="7512050" y="2894013"/>
          <p14:tracePt t="212442" x="7499350" y="2894013"/>
          <p14:tracePt t="212444" x="7493000" y="2894013"/>
          <p14:tracePt t="212445" x="7486650" y="2900363"/>
          <p14:tracePt t="212446" x="7481888" y="2900363"/>
          <p14:tracePt t="212448" x="7475538" y="2900363"/>
          <p14:tracePt t="212448" x="7469188" y="2900363"/>
          <p14:tracePt t="212451" x="7458075" y="2906713"/>
          <p14:tracePt t="212453" x="7445375" y="2906713"/>
          <p14:tracePt t="212453" x="7439025" y="2906713"/>
          <p14:tracePt t="212454" x="7434263" y="2906713"/>
          <p14:tracePt t="212455" x="7427913" y="2906713"/>
          <p14:tracePt t="212456" x="7421563" y="2913063"/>
          <p14:tracePt t="212457" x="7415213" y="2913063"/>
          <p14:tracePt t="212458" x="7410450" y="2913063"/>
          <p14:tracePt t="212460" x="7404100" y="2913063"/>
          <p14:tracePt t="212462" x="7397750" y="2919413"/>
          <p14:tracePt t="212462" x="7391400" y="2919413"/>
          <p14:tracePt t="212463" x="7385050" y="2919413"/>
          <p14:tracePt t="212464" x="7380288" y="2919413"/>
          <p14:tracePt t="212466" x="7373938" y="2919413"/>
          <p14:tracePt t="212467" x="7367588" y="2919413"/>
          <p14:tracePt t="212468" x="7361238" y="2924175"/>
          <p14:tracePt t="212469" x="7356475" y="2924175"/>
          <p14:tracePt t="212469" x="7350125" y="2924175"/>
          <p14:tracePt t="212470" x="7343775" y="2924175"/>
          <p14:tracePt t="212471" x="7337425" y="2930525"/>
          <p14:tracePt t="212472" x="7332663" y="2930525"/>
          <p14:tracePt t="212473" x="7326313" y="2930525"/>
          <p14:tracePt t="212474" x="7319963" y="2936875"/>
          <p14:tracePt t="212475" x="7313613" y="2936875"/>
          <p14:tracePt t="212477" x="7302500" y="2936875"/>
          <p14:tracePt t="212478" x="7296150" y="2943225"/>
          <p14:tracePt t="212480" x="7289800" y="2943225"/>
          <p14:tracePt t="212482" x="7283450" y="2943225"/>
          <p14:tracePt t="212485" x="7265988" y="2947988"/>
          <p14:tracePt t="212489" x="7242175" y="2954338"/>
          <p14:tracePt t="212489" x="7235825" y="2960688"/>
          <p14:tracePt t="212491" x="7231063" y="2960688"/>
          <p14:tracePt t="212491" x="7224713" y="2960688"/>
          <p14:tracePt t="212492" x="7218363" y="2967038"/>
          <p14:tracePt t="212493" x="7212013" y="2967038"/>
          <p14:tracePt t="212494" x="7205663" y="2967038"/>
          <p14:tracePt t="212496" x="7200900" y="2971800"/>
          <p14:tracePt t="212497" x="7194550" y="2971800"/>
          <p14:tracePt t="212498" x="7188200" y="2971800"/>
          <p14:tracePt t="212501" x="7177088" y="2978150"/>
          <p14:tracePt t="212504" x="7164388" y="2984500"/>
          <p14:tracePt t="212504" x="7158038" y="2984500"/>
          <p14:tracePt t="212505" x="7153275" y="2984500"/>
          <p14:tracePt t="212506" x="7153275" y="2990850"/>
          <p14:tracePt t="212507" x="7146925" y="2990850"/>
          <p14:tracePt t="212508" x="7140575" y="2990850"/>
          <p14:tracePt t="212509" x="7134225" y="2990850"/>
          <p14:tracePt t="212510" x="7127875" y="2995613"/>
          <p14:tracePt t="212513" x="7123113" y="2995613"/>
          <p14:tracePt t="212514" x="7116763" y="2995613"/>
          <p14:tracePt t="212515" x="7116763" y="3001963"/>
          <p14:tracePt t="212516" x="7110413" y="3001963"/>
          <p14:tracePt t="212518" x="7099300" y="3008313"/>
          <p14:tracePt t="212522" x="7080250" y="3014663"/>
          <p14:tracePt t="212524" x="7075488" y="3021013"/>
          <p14:tracePt t="212525" x="7069138" y="3021013"/>
          <p14:tracePt t="212526" x="7062788" y="3021013"/>
          <p14:tracePt t="212527" x="7062788" y="3025775"/>
          <p14:tracePt t="212528" x="7056438" y="3025775"/>
          <p14:tracePt t="212528" x="7050088" y="3032125"/>
          <p14:tracePt t="212530" x="7045325" y="3032125"/>
          <p14:tracePt t="212532" x="7038975" y="3038475"/>
          <p14:tracePt t="212533" x="7026275" y="3038475"/>
          <p14:tracePt t="212535" x="7026275" y="3044825"/>
          <p14:tracePt t="212538" x="7015163" y="3049588"/>
          <p14:tracePt t="212538" x="7008813" y="3049588"/>
          <p14:tracePt t="212540" x="7002463" y="3055938"/>
          <p14:tracePt t="212542" x="6997700" y="3062288"/>
          <p14:tracePt t="212542" x="6991350" y="3062288"/>
          <p14:tracePt t="212544" x="6991350" y="3068638"/>
          <p14:tracePt t="212544" x="6985000" y="3068638"/>
          <p14:tracePt t="212545" x="6978650" y="3073400"/>
          <p14:tracePt t="212547" x="6973888" y="3073400"/>
          <p14:tracePt t="212548" x="6973888" y="3079750"/>
          <p14:tracePt t="212551" x="6961188" y="3086100"/>
          <p14:tracePt t="212552" x="6954838" y="3086100"/>
          <p14:tracePt t="212554" x="6954838" y="3092450"/>
          <p14:tracePt t="212555" x="6948488" y="3098800"/>
          <p14:tracePt t="212555" x="6943725" y="3098800"/>
          <p14:tracePt t="212556" x="6937375" y="3098800"/>
          <p14:tracePt t="212557" x="6937375" y="3103563"/>
          <p14:tracePt t="212558" x="6931025" y="3109913"/>
          <p14:tracePt t="212559" x="6924675" y="3109913"/>
          <p14:tracePt t="212560" x="6919913" y="3116263"/>
          <p14:tracePt t="212562" x="6913563" y="3122613"/>
          <p14:tracePt t="212563" x="6907213" y="3122613"/>
          <p14:tracePt t="212564" x="6907213" y="3127375"/>
          <p14:tracePt t="212566" x="6900863" y="3127375"/>
          <p14:tracePt t="212567" x="6900863" y="3133725"/>
          <p14:tracePt t="212567" x="6896100" y="3133725"/>
          <p14:tracePt t="212569" x="6889750" y="3140075"/>
          <p14:tracePt t="212571" x="6883400" y="3146425"/>
          <p14:tracePt t="212572" x="6877050" y="3146425"/>
          <p14:tracePt t="212572" x="6877050" y="3151188"/>
          <p14:tracePt t="212573" x="6870700" y="3151188"/>
          <p14:tracePt t="212575" x="6870700" y="3157538"/>
          <p14:tracePt t="212576" x="6865938" y="3157538"/>
          <p14:tracePt t="212577" x="6865938" y="3163888"/>
          <p14:tracePt t="212579" x="6859588" y="3163888"/>
          <p14:tracePt t="212579" x="6859588" y="3170238"/>
          <p14:tracePt t="212580" x="6853238" y="3170238"/>
          <p14:tracePt t="212584" x="6846888" y="3176588"/>
          <p14:tracePt t="212589" x="6835775" y="3181350"/>
          <p14:tracePt t="212589" x="6835775" y="3187700"/>
          <p14:tracePt t="212590" x="6829425" y="3187700"/>
          <p14:tracePt t="212591" x="6829425" y="3194050"/>
          <p14:tracePt t="212592" x="6823075" y="3194050"/>
          <p14:tracePt t="212593" x="6823075" y="3200400"/>
          <p14:tracePt t="212595" x="6818313" y="3200400"/>
          <p14:tracePt t="212598" x="6811963" y="3205163"/>
          <p14:tracePt t="212601" x="6805613" y="3205163"/>
          <p14:tracePt t="212603" x="6799263" y="3211513"/>
          <p14:tracePt t="212605" x="6794500" y="3217863"/>
          <p14:tracePt t="212609" x="6788150" y="3224213"/>
          <p14:tracePt t="212611" x="6781800" y="3224213"/>
          <p14:tracePt t="212614" x="6775450" y="3228975"/>
          <p14:tracePt t="212616" x="6769100" y="3235325"/>
          <p14:tracePt t="212619" x="6764338" y="3241675"/>
          <p14:tracePt t="212621" x="6757988" y="3241675"/>
          <p14:tracePt t="212623" x="6757988" y="3248025"/>
          <p14:tracePt t="212624" x="6751638" y="3248025"/>
          <p14:tracePt t="212627" x="6745288" y="3252788"/>
          <p14:tracePt t="212630" x="6740525" y="3259138"/>
          <p14:tracePt t="212632" x="6734175" y="3259138"/>
          <p14:tracePt t="212636" x="6734175" y="3265488"/>
          <p14:tracePt t="212638" x="6727825" y="3271838"/>
          <p14:tracePt t="212639" x="6721475" y="3271838"/>
          <p14:tracePt t="212642" x="6721475" y="3278188"/>
          <p14:tracePt t="212644" x="6716713" y="3278188"/>
          <p14:tracePt t="212649" x="6716713" y="3282950"/>
          <p14:tracePt t="212654" x="6710363" y="3289300"/>
          <p14:tracePt t="212660" x="6710363" y="3295650"/>
          <p14:tracePt t="212665" x="6710363" y="3302000"/>
          <p14:tracePt t="212670" x="6704013" y="3306763"/>
          <p14:tracePt t="212678" x="6704013" y="3313113"/>
          <p14:tracePt t="212684" x="6704013" y="3319463"/>
          <p14:tracePt t="212691" x="6704013" y="3325813"/>
          <p14:tracePt t="212697" x="6704013" y="3330575"/>
          <p14:tracePt t="212703" x="6704013" y="3336925"/>
          <p14:tracePt t="212708" x="6704013" y="3343275"/>
          <p14:tracePt t="212714" x="6710363" y="3349625"/>
          <p14:tracePt t="212719" x="6710363" y="3355975"/>
          <p14:tracePt t="212725" x="6710363" y="3360738"/>
          <p14:tracePt t="212728" x="6716713" y="3360738"/>
          <p14:tracePt t="212730" x="6716713" y="3367088"/>
          <p14:tracePt t="212734" x="6716713" y="3373438"/>
          <p14:tracePt t="212740" x="6716713" y="3379788"/>
          <p14:tracePt t="212743" x="6721475" y="3384550"/>
          <p14:tracePt t="212747" x="6721475" y="3390900"/>
          <p14:tracePt t="212750" x="6727825" y="3397250"/>
          <p14:tracePt t="212753" x="6727825" y="3403600"/>
          <p14:tracePt t="212755" x="6727825" y="3408363"/>
          <p14:tracePt t="212755" x="6734175" y="3408363"/>
          <p14:tracePt t="212758" x="6734175" y="3414713"/>
          <p14:tracePt t="212761" x="6740525" y="3421063"/>
          <p14:tracePt t="212763" x="6745288" y="3427413"/>
          <p14:tracePt t="212765" x="6745288" y="3433763"/>
          <p14:tracePt t="212768" x="6751638" y="3438525"/>
          <p14:tracePt t="212771" x="6751638" y="3444875"/>
          <p14:tracePt t="212773" x="6757988" y="3451225"/>
          <p14:tracePt t="212774" x="6757988" y="3457575"/>
          <p14:tracePt t="212776" x="6764338" y="3457575"/>
          <p14:tracePt t="212778" x="6764338" y="3462338"/>
          <p14:tracePt t="212779" x="6769100" y="3462338"/>
          <p14:tracePt t="212779" x="6769100" y="3468688"/>
          <p14:tracePt t="212783" x="6775450" y="3475038"/>
          <p14:tracePt t="212785" x="6775450" y="3481388"/>
          <p14:tracePt t="212787" x="6781800" y="3481388"/>
          <p14:tracePt t="212787" x="6781800" y="3486150"/>
          <p14:tracePt t="212789" x="6788150" y="3486150"/>
          <p14:tracePt t="212789" x="6788150" y="3492500"/>
          <p14:tracePt t="212792" x="6794500" y="3498850"/>
          <p14:tracePt t="212795" x="6794500" y="3505200"/>
          <p14:tracePt t="212796" x="6799263" y="3505200"/>
          <p14:tracePt t="212798" x="6799263" y="3509963"/>
          <p14:tracePt t="212799" x="6805613" y="3509963"/>
          <p14:tracePt t="212800" x="6805613" y="3516313"/>
          <p14:tracePt t="212803" x="6811963" y="3522663"/>
          <p14:tracePt t="212804" x="6818313" y="3522663"/>
          <p14:tracePt t="212805" x="6818313" y="3529013"/>
          <p14:tracePt t="212806" x="6823075" y="3529013"/>
          <p14:tracePt t="212807" x="6823075" y="3535363"/>
          <p14:tracePt t="212809" x="6829425" y="3535363"/>
          <p14:tracePt t="212812" x="6829425" y="3540125"/>
          <p14:tracePt t="212813" x="6835775" y="3540125"/>
          <p14:tracePt t="212815" x="6835775" y="3546475"/>
          <p14:tracePt t="212816" x="6842125" y="3546475"/>
          <p14:tracePt t="212817" x="6846888" y="3552825"/>
          <p14:tracePt t="212820" x="6853238" y="3552825"/>
          <p14:tracePt t="212821" x="6853238" y="3559175"/>
          <p14:tracePt t="212823" x="6859588" y="3559175"/>
          <p14:tracePt t="212825" x="6865938" y="3563938"/>
          <p14:tracePt t="212827" x="6870700" y="3563938"/>
          <p14:tracePt t="212829" x="6877050" y="3570288"/>
          <p14:tracePt t="212834" x="6883400" y="3576638"/>
          <p14:tracePt t="212835" x="6889750" y="3576638"/>
          <p14:tracePt t="212837" x="6896100" y="3576638"/>
          <p14:tracePt t="212839" x="6896100" y="3582988"/>
          <p14:tracePt t="212840" x="6900863" y="3582988"/>
          <p14:tracePt t="212843" x="6907213" y="3582988"/>
          <p14:tracePt t="212845" x="6913563" y="3582988"/>
          <p14:tracePt t="212847" x="6919913" y="3582988"/>
          <p14:tracePt t="212849" x="6919913" y="3587750"/>
          <p14:tracePt t="212851" x="6924675" y="3587750"/>
          <p14:tracePt t="212852" x="6931025" y="3587750"/>
          <p14:tracePt t="212854" x="6937375" y="3587750"/>
          <p14:tracePt t="212857" x="6943725" y="3587750"/>
          <p14:tracePt t="212858" x="6948488" y="3594100"/>
          <p14:tracePt t="212861" x="6954838" y="3594100"/>
          <p14:tracePt t="212863" x="6961188" y="3594100"/>
          <p14:tracePt t="212865" x="6967538" y="3594100"/>
          <p14:tracePt t="212867" x="6973888" y="3594100"/>
          <p14:tracePt t="212869" x="6978650" y="3594100"/>
          <p14:tracePt t="212871" x="6985000" y="3594100"/>
          <p14:tracePt t="212873" x="6991350" y="3594100"/>
          <p14:tracePt t="212873" x="6997700" y="3594100"/>
          <p14:tracePt t="212877" x="7002463" y="3600450"/>
          <p14:tracePt t="212878" x="7008813" y="3600450"/>
          <p14:tracePt t="212879" x="7015163" y="3600450"/>
          <p14:tracePt t="212881" x="7021513" y="3600450"/>
          <p14:tracePt t="212882" x="7026275" y="3600450"/>
          <p14:tracePt t="212883" x="7032625" y="3606800"/>
          <p14:tracePt t="212885" x="7038975" y="3606800"/>
          <p14:tracePt t="212886" x="7045325" y="3606800"/>
          <p14:tracePt t="212887" x="7050088" y="3606800"/>
          <p14:tracePt t="212889" x="7056438" y="3606800"/>
          <p14:tracePt t="212891" x="7062788" y="3606800"/>
          <p14:tracePt t="212891" x="7069138" y="3613150"/>
          <p14:tracePt t="212892" x="7075488" y="3613150"/>
          <p14:tracePt t="212893" x="7080250" y="3613150"/>
          <p14:tracePt t="212895" x="7086600" y="3613150"/>
          <p14:tracePt t="212897" x="7092950" y="3613150"/>
          <p14:tracePt t="212899" x="7099300" y="3613150"/>
          <p14:tracePt t="212901" x="7110413" y="3613150"/>
          <p14:tracePt t="212903" x="7116763" y="3613150"/>
          <p14:tracePt t="212904" x="7127875" y="3613150"/>
          <p14:tracePt t="212905" x="7127875" y="3617913"/>
          <p14:tracePt t="212906" x="7134225" y="3617913"/>
          <p14:tracePt t="212907" x="7140575" y="3617913"/>
          <p14:tracePt t="212909" x="7146925" y="3617913"/>
          <p14:tracePt t="212910" x="7153275" y="3617913"/>
          <p14:tracePt t="212911" x="7158038" y="3617913"/>
          <p14:tracePt t="212914" x="7164388" y="3617913"/>
          <p14:tracePt t="212914" x="7170738" y="3617913"/>
          <p14:tracePt t="212916" x="7177088" y="3617913"/>
          <p14:tracePt t="212919" x="7188200" y="3617913"/>
          <p14:tracePt t="212921" x="7194550" y="3624263"/>
          <p14:tracePt t="212921" x="7200900" y="3624263"/>
          <p14:tracePt t="212922" x="7205663" y="3624263"/>
          <p14:tracePt t="212923" x="7212013" y="3624263"/>
          <p14:tracePt t="212926" x="7218363" y="3624263"/>
          <p14:tracePt t="212927" x="7224713" y="3624263"/>
          <p14:tracePt t="212928" x="7231063" y="3624263"/>
          <p14:tracePt t="212928" x="7235825" y="3624263"/>
          <p14:tracePt t="212929" x="7242175" y="3624263"/>
          <p14:tracePt t="212930" x="7248525" y="3624263"/>
          <p14:tracePt t="212933" x="7259638" y="3624263"/>
          <p14:tracePt t="212936" x="7265988" y="3624263"/>
          <p14:tracePt t="212937" x="7272338" y="3624263"/>
          <p14:tracePt t="212937" x="7278688" y="3624263"/>
          <p14:tracePt t="212938" x="7283450" y="3624263"/>
          <p14:tracePt t="212940" x="7289800" y="3624263"/>
          <p14:tracePt t="212941" x="7296150" y="3624263"/>
          <p14:tracePt t="212942" x="7302500" y="3624263"/>
          <p14:tracePt t="212943" x="7307263" y="3624263"/>
          <p14:tracePt t="212946" x="7313613" y="3624263"/>
          <p14:tracePt t="212946" x="7319963" y="3624263"/>
          <p14:tracePt t="212947" x="7326313" y="3624263"/>
          <p14:tracePt t="212948" x="7332663" y="3624263"/>
          <p14:tracePt t="212950" x="7337425" y="3624263"/>
          <p14:tracePt t="212951" x="7343775" y="3624263"/>
          <p14:tracePt t="212952" x="7350125" y="3624263"/>
          <p14:tracePt t="212953" x="7356475" y="3624263"/>
          <p14:tracePt t="212954" x="7361238" y="3624263"/>
          <p14:tracePt t="212956" x="7367588" y="3624263"/>
          <p14:tracePt t="212957" x="7373938" y="3624263"/>
          <p14:tracePt t="212958" x="7380288" y="3624263"/>
          <p14:tracePt t="212960" x="7385050" y="3624263"/>
          <p14:tracePt t="212961" x="7391400" y="3617913"/>
          <p14:tracePt t="212963" x="7404100" y="3617913"/>
          <p14:tracePt t="212965" x="7410450" y="3617913"/>
          <p14:tracePt t="212966" x="7415213" y="3617913"/>
          <p14:tracePt t="212967" x="7421563" y="3617913"/>
          <p14:tracePt t="212969" x="7427913" y="3617913"/>
          <p14:tracePt t="212972" x="7439025" y="3613150"/>
          <p14:tracePt t="212973" x="7445375" y="3613150"/>
          <p14:tracePt t="212974" x="7451725" y="3613150"/>
          <p14:tracePt t="212974" x="7458075" y="3613150"/>
          <p14:tracePt t="212976" x="7462838" y="3613150"/>
          <p14:tracePt t="212978" x="7469188" y="3613150"/>
          <p14:tracePt t="212978" x="7475538" y="3613150"/>
          <p14:tracePt t="212981" x="7481888" y="3606800"/>
          <p14:tracePt t="212981" x="7486650" y="3606800"/>
          <p14:tracePt t="212983" x="7493000" y="3606800"/>
          <p14:tracePt t="212985" x="7499350" y="3606800"/>
          <p14:tracePt t="212986" x="7505700" y="3606800"/>
          <p14:tracePt t="212987" x="7512050" y="3606800"/>
          <p14:tracePt t="212989" x="7516813" y="3600450"/>
          <p14:tracePt t="212989" x="7523163" y="3600450"/>
          <p14:tracePt t="212990" x="7529513" y="3600450"/>
          <p14:tracePt t="212992" x="7535863" y="3600450"/>
          <p14:tracePt t="212993" x="7540625" y="3600450"/>
          <p14:tracePt t="212994" x="7546975" y="3600450"/>
          <p14:tracePt t="212997" x="7553325" y="3594100"/>
          <p14:tracePt t="212997" x="7559675" y="3594100"/>
          <p14:tracePt t="212998" x="7564438" y="3594100"/>
          <p14:tracePt t="213002" x="7577138" y="3594100"/>
          <p14:tracePt t="213002" x="7583488" y="3594100"/>
          <p14:tracePt t="213003" x="7589838" y="3594100"/>
          <p14:tracePt t="213017" x="7648575" y="3582988"/>
          <p14:tracePt t="213020" x="7667625" y="3582988"/>
          <p14:tracePt t="213022" x="7672388" y="3576638"/>
          <p14:tracePt t="213023" x="7678738" y="3576638"/>
          <p14:tracePt t="213023" x="7685088" y="3576638"/>
          <p14:tracePt t="213024" x="7691438" y="3576638"/>
          <p14:tracePt t="213026" x="7691438" y="3570288"/>
          <p14:tracePt t="213026" x="7696200" y="3570288"/>
          <p14:tracePt t="213027" x="7702550" y="3570288"/>
          <p14:tracePt t="213028" x="7708900" y="3570288"/>
          <p14:tracePt t="213029" x="7715250" y="3570288"/>
          <p14:tracePt t="213032" x="7720013" y="3570288"/>
          <p14:tracePt t="213034" x="7732713" y="3563938"/>
          <p14:tracePt t="213036" x="7739063" y="3563938"/>
          <p14:tracePt t="213037" x="7743825" y="3559175"/>
          <p14:tracePt t="213038" x="7750175" y="3559175"/>
          <p14:tracePt t="213040" x="7756525" y="3559175"/>
          <p14:tracePt t="213041" x="7762875" y="3559175"/>
          <p14:tracePt t="213041" x="7769225" y="3559175"/>
          <p14:tracePt t="213043" x="7773988" y="3552825"/>
          <p14:tracePt t="213044" x="7780338" y="3552825"/>
          <p14:tracePt t="213046" x="7786688" y="3552825"/>
          <p14:tracePt t="213047" x="7793038" y="3546475"/>
          <p14:tracePt t="213049" x="7797800" y="3546475"/>
          <p14:tracePt t="213050" x="7804150" y="3546475"/>
          <p14:tracePt t="213054" x="7821613" y="3540125"/>
          <p14:tracePt t="213055" x="7827963" y="3540125"/>
          <p14:tracePt t="213056" x="7834313" y="3535363"/>
          <p14:tracePt t="213057" x="7840663" y="3535363"/>
          <p14:tracePt t="213059" x="7847013" y="3529013"/>
          <p14:tracePt t="213061" x="7851775" y="3529013"/>
          <p14:tracePt t="213061" x="7858125" y="3529013"/>
          <p14:tracePt t="213063" x="7864475" y="3529013"/>
          <p14:tracePt t="213064" x="7870825" y="3529013"/>
          <p14:tracePt t="213067" x="7875588" y="3529013"/>
          <p14:tracePt t="213069" x="7881938" y="3522663"/>
          <p14:tracePt t="213069" x="7888288" y="3522663"/>
          <p14:tracePt t="213072" x="7894638" y="3522663"/>
          <p14:tracePt t="213074" x="7899400" y="3522663"/>
          <p14:tracePt t="213076" x="7905750" y="3522663"/>
          <p14:tracePt t="213076" x="7905750" y="3516313"/>
          <p14:tracePt t="213077" x="7912100" y="3516313"/>
          <p14:tracePt t="213079" x="7918450" y="3516313"/>
          <p14:tracePt t="213081" x="7923213" y="3516313"/>
          <p14:tracePt t="213083" x="7929563" y="3516313"/>
          <p14:tracePt t="213086" x="7935913" y="3516313"/>
          <p14:tracePt t="213087" x="7942263" y="3516313"/>
          <p14:tracePt t="213089" x="7948613" y="3509963"/>
          <p14:tracePt t="213090" x="7953375" y="3509963"/>
          <p14:tracePt t="213093" x="7959725" y="3509963"/>
          <p14:tracePt t="213095" x="7966075" y="3509963"/>
          <p14:tracePt t="213095" x="7972425" y="3505200"/>
          <p14:tracePt t="213098" x="7977188" y="3505200"/>
          <p14:tracePt t="213100" x="7983538" y="3505200"/>
          <p14:tracePt t="213101" x="7989888" y="3498850"/>
          <p14:tracePt t="213103" x="7996238" y="3498850"/>
          <p14:tracePt t="213103" x="8001000" y="3498850"/>
          <p14:tracePt t="213104" x="8001000" y="3492500"/>
          <p14:tracePt t="213106" x="8007350" y="3492500"/>
          <p14:tracePt t="213106" x="8007350" y="3486150"/>
          <p14:tracePt t="213107" x="8013700" y="3486150"/>
          <p14:tracePt t="213108" x="8020050" y="3486150"/>
          <p14:tracePt t="213109" x="8020050" y="3481388"/>
          <p14:tracePt t="213110" x="8026400" y="3481388"/>
          <p14:tracePt t="213111" x="8031163" y="3481388"/>
          <p14:tracePt t="213114" x="8037513" y="3481388"/>
          <p14:tracePt t="213115" x="8037513" y="3475038"/>
          <p14:tracePt t="213115" x="8043863" y="3475038"/>
          <p14:tracePt t="213117" x="8050213" y="3468688"/>
          <p14:tracePt t="213119" x="8054975" y="3468688"/>
          <p14:tracePt t="213120" x="8061325" y="3462338"/>
          <p14:tracePt t="213122" x="8067675" y="3457575"/>
          <p14:tracePt t="213123" x="8074025" y="3457575"/>
          <p14:tracePt t="213123" x="8078788" y="3451225"/>
          <p14:tracePt t="213126" x="8085138" y="3451225"/>
          <p14:tracePt t="213126" x="8085138" y="3444875"/>
          <p14:tracePt t="213127" x="8091488" y="3444875"/>
          <p14:tracePt t="213129" x="8097838" y="3438525"/>
          <p14:tracePt t="213130" x="8104188" y="3433763"/>
          <p14:tracePt t="213131" x="8108950" y="3433763"/>
          <p14:tracePt t="213134" x="8115300" y="3427413"/>
          <p14:tracePt t="213135" x="8121650" y="3427413"/>
          <p14:tracePt t="213136" x="8128000" y="3421063"/>
          <p14:tracePt t="213137" x="8132763" y="3421063"/>
          <p14:tracePt t="213138" x="8139113" y="3414713"/>
          <p14:tracePt t="213141" x="8145463" y="3414713"/>
          <p14:tracePt t="213142" x="8151813" y="3408363"/>
          <p14:tracePt t="213144" x="8156575" y="3408363"/>
          <p14:tracePt t="213145" x="8162925" y="3403600"/>
          <p14:tracePt t="213147" x="8169275" y="3403600"/>
          <p14:tracePt t="213148" x="8169275" y="3397250"/>
          <p14:tracePt t="213149" x="8175625" y="3397250"/>
          <p14:tracePt t="213150" x="8180388" y="3397250"/>
          <p14:tracePt t="213152" x="8186738" y="3390900"/>
          <p14:tracePt t="213153" x="8193088" y="3390900"/>
          <p14:tracePt t="213157" x="8199438" y="3384550"/>
          <p14:tracePt t="213158" x="8205788" y="3384550"/>
          <p14:tracePt t="213162" x="8210550" y="3384550"/>
          <p14:tracePt t="213164" x="8216900" y="3384550"/>
          <p14:tracePt t="213165" x="8216900" y="3379788"/>
          <p14:tracePt t="213167" x="8223250" y="3379788"/>
          <p14:tracePt t="213170" x="8229600" y="3379788"/>
          <p14:tracePt t="213170" x="8234363" y="3379788"/>
          <p14:tracePt t="213173" x="8240713" y="3379788"/>
          <p14:tracePt t="213176" x="8247063" y="3379788"/>
          <p14:tracePt t="213177" x="8247063" y="3373438"/>
          <p14:tracePt t="213178" x="8253413" y="3373438"/>
          <p14:tracePt t="213180" x="8258175" y="3373438"/>
          <p14:tracePt t="213182" x="8264525" y="3373438"/>
          <p14:tracePt t="213184" x="8270875" y="3373438"/>
          <p14:tracePt t="213185" x="8277225" y="3373438"/>
          <p14:tracePt t="213187" x="8283575" y="3373438"/>
          <p14:tracePt t="213187" x="8288338" y="3373438"/>
          <p14:tracePt t="213188" x="8288338" y="3367088"/>
          <p14:tracePt t="213189" x="8294688" y="3367088"/>
          <p14:tracePt t="213191" x="8301038" y="3367088"/>
          <p14:tracePt t="213193" x="8307388" y="3367088"/>
          <p14:tracePt t="213196" x="8312150" y="3367088"/>
          <p14:tracePt t="213198" x="8318500" y="3367088"/>
          <p14:tracePt t="213199" x="8324850" y="3367088"/>
          <p14:tracePt t="213202" x="8331200" y="3367088"/>
          <p14:tracePt t="213203" x="8335963" y="3367088"/>
          <p14:tracePt t="213204" x="8342313" y="3367088"/>
          <p14:tracePt t="213207" x="8348663" y="3367088"/>
          <p14:tracePt t="213209" x="8355013" y="3367088"/>
          <p14:tracePt t="213210" x="8361363" y="3367088"/>
          <p14:tracePt t="213210" x="8361363" y="3360738"/>
          <p14:tracePt t="213212" x="8366125" y="3360738"/>
          <p14:tracePt t="213215" x="8372475" y="3360738"/>
          <p14:tracePt t="213216" x="8378825" y="3360738"/>
          <p14:tracePt t="213219" x="8385175" y="3360738"/>
          <p14:tracePt t="213220" x="8389938" y="3360738"/>
          <p14:tracePt t="213223" x="8396288" y="3360738"/>
          <p14:tracePt t="213225" x="8402638" y="3360738"/>
          <p14:tracePt t="213228" x="8408988" y="3360738"/>
          <p14:tracePt t="213231" x="8413750" y="3360738"/>
          <p14:tracePt t="213233" x="8420100" y="3360738"/>
          <p14:tracePt t="213237" x="8426450" y="3360738"/>
          <p14:tracePt t="213243" x="8432800" y="3360738"/>
          <p14:tracePt t="213410" x="8437563" y="3360738"/>
          <p14:tracePt t="213430" x="8437563" y="3367088"/>
          <p14:tracePt t="213435" x="8432800" y="3367088"/>
          <p14:tracePt t="213440" x="8426450" y="3367088"/>
          <p14:tracePt t="213443" x="8420100" y="3373438"/>
          <p14:tracePt t="213447" x="8413750" y="3373438"/>
          <p14:tracePt t="213452" x="8408988" y="3373438"/>
          <p14:tracePt t="213456" x="8402638" y="3379788"/>
          <p14:tracePt t="213460" x="8396288" y="3379788"/>
          <p14:tracePt t="213463" x="8396288" y="3384550"/>
          <p14:tracePt t="213465" x="8389938" y="3384550"/>
          <p14:tracePt t="213469" x="8385175" y="3384550"/>
          <p14:tracePt t="213474" x="8378825" y="3390900"/>
          <p14:tracePt t="213479" x="8372475" y="3390900"/>
          <p14:tracePt t="213482" x="8372475" y="3397250"/>
          <p14:tracePt t="213489" x="8366125" y="3397250"/>
          <p14:tracePt t="213492" x="8366125" y="3403600"/>
          <p14:tracePt t="213496" x="8361363" y="3403600"/>
          <p14:tracePt t="213508" x="8355013" y="3408363"/>
          <p14:tracePt t="213545" x="8348663" y="3408363"/>
          <p14:tracePt t="213562" x="8348663" y="3414713"/>
          <p14:tracePt t="224872" x="8348663" y="3408363"/>
          <p14:tracePt t="224876" x="8342313" y="3408363"/>
          <p14:tracePt t="224879" x="8342313" y="3403600"/>
          <p14:tracePt t="224885" x="8342313" y="3397250"/>
          <p14:tracePt t="224895" x="8335963" y="3397250"/>
          <p14:tracePt t="225226" x="8331200" y="3390900"/>
          <p14:tracePt t="225229" x="8324850" y="3390900"/>
          <p14:tracePt t="225232" x="8318500" y="3390900"/>
          <p14:tracePt t="225234" x="8318500" y="3384550"/>
          <p14:tracePt t="225235" x="8312150" y="3384550"/>
          <p14:tracePt t="225238" x="8307388" y="3384550"/>
          <p14:tracePt t="225242" x="8301038" y="3384550"/>
          <p14:tracePt t="225249" x="8301038" y="3379788"/>
          <p14:tracePt t="225251" x="8294688" y="3379788"/>
          <p14:tracePt t="225267" x="8288338" y="3379788"/>
          <p14:tracePt t="225784" x="8283575" y="3379788"/>
          <p14:tracePt t="225792" x="8283575" y="3384550"/>
          <p14:tracePt t="225793" x="8277225" y="3384550"/>
          <p14:tracePt t="225797" x="8277225" y="3390900"/>
          <p14:tracePt t="225798" x="8270875" y="3390900"/>
          <p14:tracePt t="225800" x="8270875" y="3397250"/>
          <p14:tracePt t="225801" x="8264525" y="3397250"/>
          <p14:tracePt t="225803" x="8264525" y="3403600"/>
          <p14:tracePt t="225804" x="8258175" y="3403600"/>
          <p14:tracePt t="225804" x="8258175" y="3408363"/>
          <p14:tracePt t="225808" x="8253413" y="3414713"/>
          <p14:tracePt t="225810" x="8247063" y="3421063"/>
          <p14:tracePt t="225812" x="8240713" y="3427413"/>
          <p14:tracePt t="225817" x="8240713" y="3433763"/>
          <p14:tracePt t="225819" x="8234363" y="3433763"/>
          <p14:tracePt t="225821" x="8229600" y="3438525"/>
          <p14:tracePt t="225827" x="8223250" y="3438525"/>
          <p14:tracePt t="225862" x="8216900" y="3438525"/>
          <p14:tracePt t="225867" x="8210550" y="3438525"/>
          <p14:tracePt t="225872" x="8205788" y="3438525"/>
          <p14:tracePt t="225875" x="8199438" y="3438525"/>
          <p14:tracePt t="225878" x="8193088" y="3438525"/>
          <p14:tracePt t="225880" x="8193088" y="3433763"/>
          <p14:tracePt t="225882" x="8186738" y="3433763"/>
          <p14:tracePt t="225887" x="8175625" y="3427413"/>
          <p14:tracePt t="225890" x="8169275" y="3421063"/>
          <p14:tracePt t="225892" x="8162925" y="3421063"/>
          <p14:tracePt t="225894" x="8156575" y="3421063"/>
          <p14:tracePt t="225895" x="8156575" y="3414713"/>
          <p14:tracePt t="225897" x="8151813" y="3414713"/>
          <p14:tracePt t="225899" x="8145463" y="3414713"/>
          <p14:tracePt t="225901" x="8139113" y="3408363"/>
          <p14:tracePt t="225903" x="8132763" y="3408363"/>
          <p14:tracePt t="225905" x="8128000" y="3403600"/>
          <p14:tracePt t="225907" x="8121650" y="3403600"/>
          <p14:tracePt t="225909" x="8115300" y="3403600"/>
          <p14:tracePt t="225910" x="8108950" y="3397250"/>
          <p14:tracePt t="225913" x="8104188" y="3397250"/>
          <p14:tracePt t="225915" x="8097838" y="3397250"/>
          <p14:tracePt t="225916" x="8097838" y="3390900"/>
          <p14:tracePt t="225917" x="8091488" y="3390900"/>
          <p14:tracePt t="225919" x="8085138" y="3390900"/>
          <p14:tracePt t="225920" x="8078788" y="3390900"/>
          <p14:tracePt t="225920" x="8078788" y="3384550"/>
          <p14:tracePt t="225921" x="8074025" y="3384550"/>
          <p14:tracePt t="225924" x="8067675" y="3384550"/>
          <p14:tracePt t="225926" x="8061325" y="3384550"/>
          <p14:tracePt t="225927" x="8054975" y="3379788"/>
          <p14:tracePt t="225929" x="8050213" y="3379788"/>
          <p14:tracePt t="225930" x="8043863" y="3379788"/>
          <p14:tracePt t="225932" x="8037513" y="3373438"/>
          <p14:tracePt t="225933" x="8031163" y="3373438"/>
          <p14:tracePt t="225934" x="8026400" y="3373438"/>
          <p14:tracePt t="225936" x="8020050" y="3373438"/>
          <p14:tracePt t="225938" x="8013700" y="3373438"/>
          <p14:tracePt t="225939" x="8007350" y="3367088"/>
          <p14:tracePt t="225939" x="8001000" y="3367088"/>
          <p14:tracePt t="225942" x="7996238" y="3367088"/>
          <p14:tracePt t="225942" x="7989888" y="3367088"/>
          <p14:tracePt t="225943" x="7983538" y="3367088"/>
          <p14:tracePt t="225945" x="7977188" y="3367088"/>
          <p14:tracePt t="225946" x="7972425" y="3360738"/>
          <p14:tracePt t="225949" x="7959725" y="3360738"/>
          <p14:tracePt t="225951" x="7953375" y="3360738"/>
          <p14:tracePt t="225952" x="7942263" y="3360738"/>
          <p14:tracePt t="225955" x="7935913" y="3360738"/>
          <p14:tracePt t="225956" x="7929563" y="3360738"/>
          <p14:tracePt t="225956" x="7923213" y="3355975"/>
          <p14:tracePt t="225957" x="7918450" y="3355975"/>
          <p14:tracePt t="225958" x="7912100" y="3355975"/>
          <p14:tracePt t="225959" x="7905750" y="3355975"/>
          <p14:tracePt t="225960" x="7899400" y="3355975"/>
          <p14:tracePt t="225962" x="7894638" y="3355975"/>
          <p14:tracePt t="225964" x="7888288" y="3355975"/>
          <p14:tracePt t="225965" x="7881938" y="3355975"/>
          <p14:tracePt t="225966" x="7875588" y="3355975"/>
          <p14:tracePt t="225966" x="7870825" y="3349625"/>
          <p14:tracePt t="225968" x="7858125" y="3349625"/>
          <p14:tracePt t="225971" x="7851775" y="3349625"/>
          <p14:tracePt t="225971" x="7847013" y="3349625"/>
          <p14:tracePt t="225972" x="7840663" y="3349625"/>
          <p14:tracePt t="225973" x="7834313" y="3349625"/>
          <p14:tracePt t="225974" x="7827963" y="3349625"/>
          <p14:tracePt t="225976" x="7821613" y="3349625"/>
          <p14:tracePt t="225976" x="7816850" y="3349625"/>
          <p14:tracePt t="225977" x="7810500" y="3349625"/>
          <p14:tracePt t="225979" x="7804150" y="3349625"/>
          <p14:tracePt t="225982" x="7780338" y="3349625"/>
          <p14:tracePt t="225985" x="7773988" y="3349625"/>
          <p14:tracePt t="225985" x="7769225" y="3349625"/>
          <p14:tracePt t="225986" x="7762875" y="3349625"/>
          <p14:tracePt t="225987" x="7756525" y="3349625"/>
          <p14:tracePt t="225988" x="7750175" y="3349625"/>
          <p14:tracePt t="225989" x="7743825" y="3349625"/>
          <p14:tracePt t="225990" x="7739063" y="3349625"/>
          <p14:tracePt t="225991" x="7732713" y="3355975"/>
          <p14:tracePt t="225993" x="7720013" y="3355975"/>
          <p14:tracePt t="225996" x="7715250" y="3355975"/>
          <p14:tracePt t="225997" x="7708900" y="3355975"/>
          <p14:tracePt t="225998" x="7702550" y="3360738"/>
          <p14:tracePt t="225998" x="7696200" y="3360738"/>
          <p14:tracePt t="225999" x="7691438" y="3360738"/>
          <p14:tracePt t="226000" x="7685088" y="3360738"/>
          <p14:tracePt t="226001" x="7678738" y="3367088"/>
          <p14:tracePt t="226003" x="7672388" y="3367088"/>
          <p14:tracePt t="226003" x="7667625" y="3367088"/>
          <p14:tracePt t="226004" x="7661275" y="3373438"/>
          <p14:tracePt t="226005" x="7654925" y="3373438"/>
          <p14:tracePt t="226006" x="7648575" y="3373438"/>
          <p14:tracePt t="226007" x="7642225" y="3373438"/>
          <p14:tracePt t="226008" x="7637463" y="3379788"/>
          <p14:tracePt t="226009" x="7631113" y="3379788"/>
          <p14:tracePt t="226011" x="7624763" y="3379788"/>
          <p14:tracePt t="226013" x="7613650" y="3379788"/>
          <p14:tracePt t="226029" x="7540625" y="3390900"/>
          <p14:tracePt t="226030" x="7535863" y="3397250"/>
          <p14:tracePt t="226032" x="7516813" y="3397250"/>
          <p14:tracePt t="226034" x="7512050" y="3397250"/>
          <p14:tracePt t="226035" x="7505700" y="3397250"/>
          <p14:tracePt t="226037" x="7499350" y="3397250"/>
          <p14:tracePt t="226037" x="7493000" y="3397250"/>
          <p14:tracePt t="226039" x="7486650" y="3397250"/>
          <p14:tracePt t="226040" x="7481888" y="3397250"/>
          <p14:tracePt t="226041" x="7475538" y="3397250"/>
          <p14:tracePt t="226043" x="7469188" y="3397250"/>
          <p14:tracePt t="226045" x="7462838" y="3397250"/>
          <p14:tracePt t="226046" x="7458075" y="3397250"/>
          <p14:tracePt t="226047" x="7451725" y="3397250"/>
          <p14:tracePt t="226049" x="7445375" y="3397250"/>
          <p14:tracePt t="226050" x="7439025" y="3397250"/>
          <p14:tracePt t="226050" x="7434263" y="3397250"/>
          <p14:tracePt t="226051" x="7427913" y="3397250"/>
          <p14:tracePt t="226054" x="7421563" y="3397250"/>
          <p14:tracePt t="226055" x="7415213" y="3397250"/>
          <p14:tracePt t="226056" x="7410450" y="3397250"/>
          <p14:tracePt t="226058" x="7404100" y="3397250"/>
          <p14:tracePt t="226059" x="7397750" y="3397250"/>
          <p14:tracePt t="226060" x="7391400" y="3397250"/>
          <p14:tracePt t="226060" x="7385050" y="3397250"/>
          <p14:tracePt t="226062" x="7380288" y="3397250"/>
          <p14:tracePt t="226064" x="7373938" y="3397250"/>
          <p14:tracePt t="226065" x="7367588" y="3397250"/>
          <p14:tracePt t="226065" x="7361238" y="3397250"/>
          <p14:tracePt t="226067" x="7356475" y="3397250"/>
          <p14:tracePt t="226067" x="7350125" y="3397250"/>
          <p14:tracePt t="226068" x="7343775" y="3403600"/>
          <p14:tracePt t="226069" x="7337425" y="3403600"/>
          <p14:tracePt t="226071" x="7332663" y="3403600"/>
          <p14:tracePt t="226071" x="7326313" y="3403600"/>
          <p14:tracePt t="226072" x="7319963" y="3403600"/>
          <p14:tracePt t="226073" x="7313613" y="3403600"/>
          <p14:tracePt t="226074" x="7302500" y="3403600"/>
          <p14:tracePt t="226075" x="7296150" y="3408363"/>
          <p14:tracePt t="226076" x="7289800" y="3408363"/>
          <p14:tracePt t="226077" x="7283450" y="3408363"/>
          <p14:tracePt t="226079" x="7278688" y="3408363"/>
          <p14:tracePt t="226084" x="7248525" y="3414713"/>
          <p14:tracePt t="226084" x="7242175" y="3414713"/>
          <p14:tracePt t="226085" x="7231063" y="3421063"/>
          <p14:tracePt t="226086" x="7224713" y="3421063"/>
          <p14:tracePt t="226087" x="7218363" y="3421063"/>
          <p14:tracePt t="226088" x="7212013" y="3421063"/>
          <p14:tracePt t="226089" x="7200900" y="3421063"/>
          <p14:tracePt t="226090" x="7194550" y="3427413"/>
          <p14:tracePt t="226091" x="7188200" y="3427413"/>
          <p14:tracePt t="226092" x="7181850" y="3427413"/>
          <p14:tracePt t="226093" x="7177088" y="3433763"/>
          <p14:tracePt t="226094" x="7164388" y="3433763"/>
          <p14:tracePt t="226096" x="7158038" y="3433763"/>
          <p14:tracePt t="226097" x="7146925" y="3438525"/>
          <p14:tracePt t="226098" x="7140575" y="3438525"/>
          <p14:tracePt t="226098" x="7134225" y="3438525"/>
          <p14:tracePt t="226099" x="7127875" y="3444875"/>
          <p14:tracePt t="226100" x="7123113" y="3444875"/>
          <p14:tracePt t="226101" x="7110413" y="3451225"/>
          <p14:tracePt t="226102" x="7104063" y="3451225"/>
          <p14:tracePt t="226103" x="7099300" y="3451225"/>
          <p14:tracePt t="226104" x="7092950" y="3457575"/>
          <p14:tracePt t="226106" x="7086600" y="3457575"/>
          <p14:tracePt t="226107" x="7080250" y="3457575"/>
          <p14:tracePt t="226107" x="7075488" y="3462338"/>
          <p14:tracePt t="226108" x="7069138" y="3462338"/>
          <p14:tracePt t="226110" x="7062788" y="3468688"/>
          <p14:tracePt t="226110" x="7056438" y="3468688"/>
          <p14:tracePt t="226112" x="7045325" y="3475038"/>
          <p14:tracePt t="226115" x="7032625" y="3481388"/>
          <p14:tracePt t="226115" x="7026275" y="3481388"/>
          <p14:tracePt t="226116" x="7021513" y="3481388"/>
          <p14:tracePt t="226117" x="7008813" y="3486150"/>
          <p14:tracePt t="226118" x="7002463" y="3486150"/>
          <p14:tracePt t="226119" x="6991350" y="3492500"/>
          <p14:tracePt t="226121" x="6985000" y="3498850"/>
          <p14:tracePt t="226123" x="6978650" y="3498850"/>
          <p14:tracePt t="226123" x="6973888" y="3505200"/>
          <p14:tracePt t="226124" x="6967538" y="3505200"/>
          <p14:tracePt t="226125" x="6961188" y="3509963"/>
          <p14:tracePt t="226126" x="6954838" y="3509963"/>
          <p14:tracePt t="226128" x="6948488" y="3516313"/>
          <p14:tracePt t="226129" x="6937375" y="3522663"/>
          <p14:tracePt t="226131" x="6931025" y="3522663"/>
          <p14:tracePt t="226134" x="6913563" y="3529013"/>
          <p14:tracePt t="226134" x="6907213" y="3535363"/>
          <p14:tracePt t="226136" x="6896100" y="3540125"/>
          <p14:tracePt t="226137" x="6889750" y="3540125"/>
          <p14:tracePt t="226138" x="6883400" y="3546475"/>
          <p14:tracePt t="226139" x="6877050" y="3546475"/>
          <p14:tracePt t="226142" x="6870700" y="3552825"/>
          <p14:tracePt t="226142" x="6865938" y="3552825"/>
          <p14:tracePt t="226143" x="6859588" y="3559175"/>
          <p14:tracePt t="226145" x="6853238" y="3559175"/>
          <p14:tracePt t="226147" x="6846888" y="3559175"/>
          <p14:tracePt t="226150" x="6835775" y="3563938"/>
          <p14:tracePt t="226150" x="6829425" y="3570288"/>
          <p14:tracePt t="226151" x="6823075" y="3570288"/>
          <p14:tracePt t="226153" x="6818313" y="3576638"/>
          <p14:tracePt t="226154" x="6811963" y="3576638"/>
          <p14:tracePt t="226157" x="6805613" y="3576638"/>
          <p14:tracePt t="226157" x="6805613" y="3582988"/>
          <p14:tracePt t="226158" x="6799263" y="3582988"/>
          <p14:tracePt t="226159" x="6794500" y="3582988"/>
          <p14:tracePt t="226160" x="6788150" y="3587750"/>
          <p14:tracePt t="226162" x="6781800" y="3587750"/>
          <p14:tracePt t="226165" x="6775450" y="3594100"/>
          <p14:tracePt t="226166" x="6769100" y="3594100"/>
          <p14:tracePt t="226168" x="6764338" y="3594100"/>
          <p14:tracePt t="226170" x="6757988" y="3600450"/>
          <p14:tracePt t="226172" x="6751638" y="3600450"/>
          <p14:tracePt t="226174" x="6745288" y="3600450"/>
          <p14:tracePt t="226174" x="6745288" y="3606800"/>
          <p14:tracePt t="226177" x="6740525" y="3606800"/>
          <p14:tracePt t="226179" x="6734175" y="3606800"/>
          <p14:tracePt t="226180" x="6734175" y="3613150"/>
          <p14:tracePt t="226182" x="6727825" y="3613150"/>
          <p14:tracePt t="226184" x="6721475" y="3613150"/>
          <p14:tracePt t="226188" x="6716713" y="3613150"/>
          <p14:tracePt t="226190" x="6716713" y="3617913"/>
          <p14:tracePt t="226191" x="6710363" y="3617913"/>
          <p14:tracePt t="226196" x="6704013" y="3624263"/>
          <p14:tracePt t="226201" x="6697663" y="3624263"/>
          <p14:tracePt t="226209" x="6691313" y="3630613"/>
          <p14:tracePt t="226229" x="6686550" y="3636963"/>
          <p14:tracePt t="226278" x="6686550" y="3641725"/>
          <p14:tracePt t="226285" x="6686550" y="3648075"/>
          <p14:tracePt t="226289" x="6686550" y="3654425"/>
          <p14:tracePt t="226293" x="6686550" y="3660775"/>
          <p14:tracePt t="226296" x="6686550" y="3665538"/>
          <p14:tracePt t="226298" x="6686550" y="3671888"/>
          <p14:tracePt t="226300" x="6686550" y="3678238"/>
          <p14:tracePt t="226303" x="6686550" y="3684588"/>
          <p14:tracePt t="226305" x="6686550" y="3690938"/>
          <p14:tracePt t="226308" x="6686550" y="3702050"/>
          <p14:tracePt t="226310" x="6686550" y="3708400"/>
          <p14:tracePt t="226312" x="6686550" y="3714750"/>
          <p14:tracePt t="226314" x="6686550" y="3719513"/>
          <p14:tracePt t="226315" x="6686550" y="3725863"/>
          <p14:tracePt t="226317" x="6686550" y="3732213"/>
          <p14:tracePt t="226318" x="6686550" y="3738563"/>
          <p14:tracePt t="226319" x="6686550" y="3743325"/>
          <p14:tracePt t="226320" x="6686550" y="3749675"/>
          <p14:tracePt t="226322" x="6686550" y="3756025"/>
          <p14:tracePt t="226323" x="6686550" y="3762375"/>
          <p14:tracePt t="226324" x="6686550" y="3767138"/>
          <p14:tracePt t="226325" x="6691313" y="3773488"/>
          <p14:tracePt t="226329" x="6691313" y="3779838"/>
          <p14:tracePt t="226331" x="6697663" y="3792538"/>
          <p14:tracePt t="226332" x="6697663" y="3797300"/>
          <p14:tracePt t="226333" x="6697663" y="3803650"/>
          <p14:tracePt t="226335" x="6697663" y="3810000"/>
          <p14:tracePt t="226335" x="6704013" y="3810000"/>
          <p14:tracePt t="226336" x="6704013" y="3816350"/>
          <p14:tracePt t="226337" x="6704013" y="3821113"/>
          <p14:tracePt t="226338" x="6704013" y="3827463"/>
          <p14:tracePt t="226339" x="6710363" y="3833813"/>
          <p14:tracePt t="226341" x="6710363" y="3840163"/>
          <p14:tracePt t="226342" x="6716713" y="3844925"/>
          <p14:tracePt t="226343" x="6716713" y="3851275"/>
          <p14:tracePt t="226346" x="6716713" y="3857625"/>
          <p14:tracePt t="226347" x="6721475" y="3863975"/>
          <p14:tracePt t="226349" x="6727825" y="3870325"/>
          <p14:tracePt t="226350" x="6727825" y="3875088"/>
          <p14:tracePt t="226352" x="6727825" y="3881438"/>
          <p14:tracePt t="226353" x="6734175" y="3887788"/>
          <p14:tracePt t="226354" x="6740525" y="3894138"/>
          <p14:tracePt t="226355" x="6740525" y="3898900"/>
          <p14:tracePt t="226358" x="6745288" y="3905250"/>
          <p14:tracePt t="226360" x="6745288" y="3911600"/>
          <p14:tracePt t="226362" x="6751638" y="3922713"/>
          <p14:tracePt t="226365" x="6757988" y="3929063"/>
          <p14:tracePt t="226367" x="6757988" y="3935413"/>
          <p14:tracePt t="226367" x="6764338" y="3935413"/>
          <p14:tracePt t="226369" x="6764338" y="3941763"/>
          <p14:tracePt t="226371" x="6769100" y="3948113"/>
          <p14:tracePt t="226373" x="6769100" y="3952875"/>
          <p14:tracePt t="226374" x="6775450" y="3952875"/>
          <p14:tracePt t="226376" x="6775450" y="3959225"/>
          <p14:tracePt t="226379" x="6781800" y="3965575"/>
          <p14:tracePt t="226382" x="6781800" y="3971925"/>
          <p14:tracePt t="226384" x="6788150" y="3976688"/>
          <p14:tracePt t="226387" x="6788150" y="3983038"/>
          <p14:tracePt t="226390" x="6794500" y="3983038"/>
          <p14:tracePt t="226391" x="6794500" y="3989388"/>
          <p14:tracePt t="226394" x="6799263" y="3995738"/>
          <p14:tracePt t="226402" x="6805613" y="4006850"/>
          <p14:tracePt t="226405" x="6805613" y="4013200"/>
          <p14:tracePt t="226406" x="6811963" y="4013200"/>
          <p14:tracePt t="226407" x="6811963" y="4019550"/>
          <p14:tracePt t="226410" x="6818313" y="4019550"/>
          <p14:tracePt t="226411" x="6818313" y="4024313"/>
          <p14:tracePt t="226415" x="6823075" y="4030663"/>
          <p14:tracePt t="226417" x="6823075" y="4037013"/>
          <p14:tracePt t="226420" x="6829425" y="4043363"/>
          <p14:tracePt t="226421" x="6835775" y="4043363"/>
          <p14:tracePt t="226421" x="6835775" y="4049713"/>
          <p14:tracePt t="226425" x="6842125" y="4054475"/>
          <p14:tracePt t="226429" x="6846888" y="4060825"/>
          <p14:tracePt t="226430" x="6846888" y="4067175"/>
          <p14:tracePt t="226432" x="6853238" y="4067175"/>
          <p14:tracePt t="226433" x="6853238" y="4073525"/>
          <p14:tracePt t="226434" x="6859588" y="4078288"/>
          <p14:tracePt t="226438" x="6865938" y="4084638"/>
          <p14:tracePt t="226441" x="6870700" y="4084638"/>
          <p14:tracePt t="226442" x="6870700" y="4090988"/>
          <p14:tracePt t="226444" x="6877050" y="4090988"/>
          <p14:tracePt t="226446" x="6877050" y="4097338"/>
          <p14:tracePt t="226447" x="6883400" y="4097338"/>
          <p14:tracePt t="226450" x="6889750" y="4102100"/>
          <p14:tracePt t="226451" x="6889750" y="4108450"/>
          <p14:tracePt t="226453" x="6896100" y="4108450"/>
          <p14:tracePt t="226455" x="6896100" y="4114800"/>
          <p14:tracePt t="226457" x="6900863" y="4114800"/>
          <p14:tracePt t="226459" x="6907213" y="4114800"/>
          <p14:tracePt t="226461" x="6907213" y="4121150"/>
          <p14:tracePt t="226465" x="6913563" y="4127500"/>
          <p14:tracePt t="226467" x="6919913" y="4127500"/>
          <p14:tracePt t="226471" x="6924675" y="4132263"/>
          <p14:tracePt t="226476" x="6931025" y="4138613"/>
          <p14:tracePt t="226480" x="6937375" y="4138613"/>
          <p14:tracePt t="226482" x="6937375" y="4144963"/>
          <p14:tracePt t="226484" x="6943725" y="4144963"/>
          <p14:tracePt t="226489" x="6943725" y="4151313"/>
          <p14:tracePt t="226490" x="6948488" y="4151313"/>
          <p14:tracePt t="226496" x="6954838" y="4151313"/>
          <p14:tracePt t="226502" x="6961188" y="4156075"/>
          <p14:tracePt t="226510" x="6967538" y="4156075"/>
          <p14:tracePt t="226513" x="6967538" y="4162425"/>
          <p14:tracePt t="226516" x="6973888" y="4162425"/>
          <p14:tracePt t="226521" x="6978650" y="4162425"/>
          <p14:tracePt t="226527" x="6985000" y="4168775"/>
          <p14:tracePt t="226531" x="6991350" y="4168775"/>
          <p14:tracePt t="226534" x="6997700" y="4168775"/>
          <p14:tracePt t="226536" x="6997700" y="4175125"/>
          <p14:tracePt t="226538" x="7002463" y="4175125"/>
          <p14:tracePt t="226543" x="7008813" y="4175125"/>
          <p14:tracePt t="226547" x="7015163" y="4179888"/>
          <p14:tracePt t="226550" x="7021513" y="4179888"/>
          <p14:tracePt t="226554" x="7026275" y="4179888"/>
          <p14:tracePt t="226558" x="7032625" y="4179888"/>
          <p14:tracePt t="226560" x="7032625" y="4186238"/>
          <p14:tracePt t="226564" x="7038975" y="4186238"/>
          <p14:tracePt t="226568" x="7045325" y="4186238"/>
          <p14:tracePt t="226571" x="7050088" y="4186238"/>
          <p14:tracePt t="226575" x="7056438" y="4186238"/>
          <p14:tracePt t="226579" x="7062788" y="4192588"/>
          <p14:tracePt t="226583" x="7069138" y="4192588"/>
          <p14:tracePt t="226585" x="7075488" y="4192588"/>
          <p14:tracePt t="226588" x="7080250" y="4192588"/>
          <p14:tracePt t="226591" x="7086600" y="4198938"/>
          <p14:tracePt t="226594" x="7092950" y="4198938"/>
          <p14:tracePt t="226596" x="7099300" y="4198938"/>
          <p14:tracePt t="226599" x="7104063" y="4198938"/>
          <p14:tracePt t="226603" x="7116763" y="4205288"/>
          <p14:tracePt t="226605" x="7123113" y="4205288"/>
          <p14:tracePt t="226608" x="7127875" y="4205288"/>
          <p14:tracePt t="226610" x="7134225" y="4210050"/>
          <p14:tracePt t="226614" x="7140575" y="4210050"/>
          <p14:tracePt t="226617" x="7153275" y="4216400"/>
          <p14:tracePt t="226619" x="7158038" y="4216400"/>
          <p14:tracePt t="226622" x="7164388" y="4216400"/>
          <p14:tracePt t="226624" x="7170738" y="4216400"/>
          <p14:tracePt t="226624" x="7170738" y="4222750"/>
          <p14:tracePt t="226627" x="7177088" y="4222750"/>
          <p14:tracePt t="226629" x="7181850" y="4222750"/>
          <p14:tracePt t="226631" x="7188200" y="4222750"/>
          <p14:tracePt t="226634" x="7194550" y="4229100"/>
          <p14:tracePt t="226637" x="7200900" y="4229100"/>
          <p14:tracePt t="226639" x="7205663" y="4229100"/>
          <p14:tracePt t="226643" x="7212013" y="4229100"/>
          <p14:tracePt t="226646" x="7218363" y="4229100"/>
          <p14:tracePt t="226650" x="7224713" y="4229100"/>
          <p14:tracePt t="226653" x="7231063" y="4229100"/>
          <p14:tracePt t="226658" x="7235825" y="4229100"/>
          <p14:tracePt t="226661" x="7242175" y="4229100"/>
          <p14:tracePt t="226666" x="7248525" y="4229100"/>
          <p14:tracePt t="226671" x="7254875" y="4229100"/>
          <p14:tracePt t="226674" x="7259638" y="4229100"/>
          <p14:tracePt t="226679" x="7265988" y="4229100"/>
          <p14:tracePt t="226683" x="7272338" y="4229100"/>
          <p14:tracePt t="226688" x="7278688" y="4229100"/>
          <p14:tracePt t="226691" x="7283450" y="4229100"/>
          <p14:tracePt t="226696" x="7289800" y="4229100"/>
          <p14:tracePt t="226700" x="7296150" y="4229100"/>
          <p14:tracePt t="226704" x="7302500" y="4229100"/>
          <p14:tracePt t="226710" x="7307263" y="4229100"/>
          <p14:tracePt t="226715" x="7313613" y="4229100"/>
          <p14:tracePt t="226719" x="7319963" y="4229100"/>
          <p14:tracePt t="226726" x="7326313" y="4229100"/>
          <p14:tracePt t="226732" x="7332663" y="4229100"/>
          <p14:tracePt t="226739" x="7337425" y="4229100"/>
          <p14:tracePt t="226748" x="7343775" y="4229100"/>
          <p14:tracePt t="226754" x="7350125" y="4229100"/>
          <p14:tracePt t="226763" x="7356475" y="4229100"/>
          <p14:tracePt t="226774" x="7361238" y="4229100"/>
          <p14:tracePt t="226781" x="7367588" y="4229100"/>
          <p14:tracePt t="226788" x="7373938" y="4229100"/>
          <p14:tracePt t="226796" x="7380288" y="4229100"/>
          <p14:tracePt t="226798" x="7385050" y="4229100"/>
          <p14:tracePt t="226805" x="7391400" y="4229100"/>
          <p14:tracePt t="226812" x="7397750" y="4229100"/>
          <p14:tracePt t="226814" x="7404100" y="4229100"/>
          <p14:tracePt t="226821" x="7410450" y="4229100"/>
          <p14:tracePt t="226826" x="7415213" y="4229100"/>
          <p14:tracePt t="226829" x="7421563" y="4229100"/>
          <p14:tracePt t="226834" x="7427913" y="4222750"/>
          <p14:tracePt t="226838" x="7434263" y="4222750"/>
          <p14:tracePt t="226841" x="7439025" y="4222750"/>
          <p14:tracePt t="226845" x="7445375" y="4222750"/>
          <p14:tracePt t="226848" x="7451725" y="4222750"/>
          <p14:tracePt t="226852" x="7458075" y="4222750"/>
          <p14:tracePt t="226855" x="7462838" y="4222750"/>
          <p14:tracePt t="226857" x="7469188" y="4222750"/>
          <p14:tracePt t="226860" x="7475538" y="4222750"/>
          <p14:tracePt t="226864" x="7481888" y="4222750"/>
          <p14:tracePt t="226866" x="7486650" y="4222750"/>
          <p14:tracePt t="226867" x="7493000" y="4222750"/>
          <p14:tracePt t="226871" x="7499350" y="4222750"/>
          <p14:tracePt t="226873" x="7505700" y="4222750"/>
          <p14:tracePt t="226876" x="7512050" y="4222750"/>
          <p14:tracePt t="226879" x="7516813" y="4216400"/>
          <p14:tracePt t="226881" x="7523163" y="4216400"/>
          <p14:tracePt t="226883" x="7529513" y="4216400"/>
          <p14:tracePt t="226885" x="7535863" y="4216400"/>
          <p14:tracePt t="226888" x="7540625" y="4216400"/>
          <p14:tracePt t="226889" x="7546975" y="4216400"/>
          <p14:tracePt t="226892" x="7553325" y="4216400"/>
          <p14:tracePt t="226894" x="7559675" y="4216400"/>
          <p14:tracePt t="226896" x="7564438" y="4216400"/>
          <p14:tracePt t="226898" x="7570788" y="4216400"/>
          <p14:tracePt t="226900" x="7577138" y="4216400"/>
          <p14:tracePt t="226902" x="7583488" y="4216400"/>
          <p14:tracePt t="226904" x="7589838" y="4216400"/>
          <p14:tracePt t="226907" x="7594600" y="4210050"/>
          <p14:tracePt t="226908" x="7600950" y="4210050"/>
          <p14:tracePt t="226911" x="7607300" y="4210050"/>
          <p14:tracePt t="226914" x="7613650" y="4210050"/>
          <p14:tracePt t="226915" x="7618413" y="4210050"/>
          <p14:tracePt t="226917" x="7624763" y="4210050"/>
          <p14:tracePt t="226919" x="7631113" y="4210050"/>
          <p14:tracePt t="226921" x="7637463" y="4210050"/>
          <p14:tracePt t="226924" x="7642225" y="4210050"/>
          <p14:tracePt t="226926" x="7648575" y="4210050"/>
          <p14:tracePt t="226929" x="7654925" y="4210050"/>
          <p14:tracePt t="226930" x="7661275" y="4210050"/>
          <p14:tracePt t="226931" x="7667625" y="4210050"/>
          <p14:tracePt t="226935" x="7672388" y="4210050"/>
          <p14:tracePt t="226937" x="7678738" y="4210050"/>
          <p14:tracePt t="226940" x="7685088" y="4210050"/>
          <p14:tracePt t="226943" x="7691438" y="4210050"/>
          <p14:tracePt t="226945" x="7696200" y="4210050"/>
          <p14:tracePt t="226947" x="7702550" y="4210050"/>
          <p14:tracePt t="226950" x="7708900" y="4210050"/>
          <p14:tracePt t="226954" x="7720013" y="4210050"/>
          <p14:tracePt t="226957" x="7726363" y="4210050"/>
          <p14:tracePt t="226959" x="7732713" y="4210050"/>
          <p14:tracePt t="226963" x="7743825" y="4210050"/>
          <p14:tracePt t="226966" x="7750175" y="4210050"/>
          <p14:tracePt t="226968" x="7756525" y="4210050"/>
          <p14:tracePt t="226970" x="7762875" y="4210050"/>
          <p14:tracePt t="226973" x="7769225" y="4210050"/>
          <p14:tracePt t="226975" x="7773988" y="4210050"/>
          <p14:tracePt t="226977" x="7780338" y="4210050"/>
          <p14:tracePt t="226980" x="7786688" y="4210050"/>
          <p14:tracePt t="226982" x="7793038" y="4210050"/>
          <p14:tracePt t="226984" x="7797800" y="4210050"/>
          <p14:tracePt t="226985" x="7797800" y="4205288"/>
          <p14:tracePt t="226986" x="7804150" y="4205288"/>
          <p14:tracePt t="226988" x="7810500" y="4205288"/>
          <p14:tracePt t="226990" x="7816850" y="4205288"/>
          <p14:tracePt t="226993" x="7821613" y="4205288"/>
          <p14:tracePt t="226995" x="7827963" y="4205288"/>
          <p14:tracePt t="226998" x="7834313" y="4205288"/>
          <p14:tracePt t="226999" x="7840663" y="4198938"/>
          <p14:tracePt t="227001" x="7847013" y="4198938"/>
          <p14:tracePt t="227005" x="7851775" y="4198938"/>
          <p14:tracePt t="227007" x="7858125" y="4198938"/>
          <p14:tracePt t="227008" x="7858125" y="4192588"/>
          <p14:tracePt t="227009" x="7864475" y="4192588"/>
          <p14:tracePt t="227012" x="7870825" y="4192588"/>
          <p14:tracePt t="227015" x="7875588" y="4192588"/>
          <p14:tracePt t="227016" x="7881938" y="4192588"/>
          <p14:tracePt t="227020" x="7888288" y="4192588"/>
          <p14:tracePt t="227021" x="7894638" y="4192588"/>
          <p14:tracePt t="227022" x="7894638" y="4186238"/>
          <p14:tracePt t="227024" x="7899400" y="4186238"/>
          <p14:tracePt t="227029" x="7912100" y="4186238"/>
          <p14:tracePt t="227033" x="7918450" y="4186238"/>
          <p14:tracePt t="227035" x="7923213" y="4186238"/>
          <p14:tracePt t="227038" x="7929563" y="4186238"/>
          <p14:tracePt t="227039" x="7929563" y="4179888"/>
          <p14:tracePt t="227040" x="7935913" y="4179888"/>
          <p14:tracePt t="227043" x="7942263" y="4179888"/>
          <p14:tracePt t="227045" x="7948613" y="4179888"/>
          <p14:tracePt t="227049" x="7953375" y="4179888"/>
          <p14:tracePt t="227052" x="7959725" y="4179888"/>
          <p14:tracePt t="227055" x="7966075" y="4179888"/>
          <p14:tracePt t="227058" x="7972425" y="4175125"/>
          <p14:tracePt t="227060" x="7977188" y="4175125"/>
          <p14:tracePt t="227064" x="7983538" y="4175125"/>
          <p14:tracePt t="227069" x="7996238" y="4175125"/>
          <p14:tracePt t="227072" x="8001000" y="4175125"/>
          <p14:tracePt t="227075" x="8007350" y="4175125"/>
          <p14:tracePt t="227079" x="8013700" y="4175125"/>
          <p14:tracePt t="227083" x="8020050" y="4175125"/>
          <p14:tracePt t="227086" x="8026400" y="4175125"/>
          <p14:tracePt t="227087" x="8026400" y="4168775"/>
          <p14:tracePt t="227090" x="8031163" y="4168775"/>
          <p14:tracePt t="227094" x="8037513" y="4168775"/>
          <p14:tracePt t="227100" x="8043863" y="4162425"/>
          <p14:tracePt t="227105" x="8050213" y="4162425"/>
          <p14:tracePt t="227114" x="8054975" y="4156075"/>
          <p14:tracePt t="227121" x="8061325" y="4151313"/>
          <p14:tracePt t="227127" x="8061325" y="4144963"/>
          <p14:tracePt t="227130" x="8067675" y="4144963"/>
          <p14:tracePt t="227138" x="8074025" y="4138613"/>
          <p14:tracePt t="227142" x="8074025" y="4132263"/>
          <p14:tracePt t="227145" x="8078788" y="4132263"/>
          <p14:tracePt t="227150" x="8078788" y="4127500"/>
          <p14:tracePt t="227155" x="8085138" y="4127500"/>
          <p14:tracePt t="227157" x="8085138" y="4121150"/>
          <p14:tracePt t="227161" x="8085138" y="4114800"/>
          <p14:tracePt t="227163" x="8091488" y="4114800"/>
          <p14:tracePt t="227166" x="8091488" y="4108450"/>
          <p14:tracePt t="227180" x="8104188" y="4084638"/>
          <p14:tracePt t="227183" x="8104188" y="4078288"/>
          <p14:tracePt t="227185" x="8108950" y="4078288"/>
          <p14:tracePt t="227187" x="8108950" y="4073525"/>
          <p14:tracePt t="227189" x="8108950" y="4067175"/>
          <p14:tracePt t="227190" x="8115300" y="4067175"/>
          <p14:tracePt t="227192" x="8115300" y="4060825"/>
          <p14:tracePt t="227195" x="8115300" y="4054475"/>
          <p14:tracePt t="227197" x="8115300" y="4049713"/>
          <p14:tracePt t="227198" x="8121650" y="4049713"/>
          <p14:tracePt t="227200" x="8121650" y="4043363"/>
          <p14:tracePt t="227202" x="8121650" y="4037013"/>
          <p14:tracePt t="227203" x="8128000" y="4037013"/>
          <p14:tracePt t="227204" x="8128000" y="4030663"/>
          <p14:tracePt t="227208" x="8128000" y="4024313"/>
          <p14:tracePt t="227210" x="8132763" y="4019550"/>
          <p14:tracePt t="227213" x="8132763" y="4013200"/>
          <p14:tracePt t="227216" x="8139113" y="4006850"/>
          <p14:tracePt t="227217" x="8139113" y="4000500"/>
          <p14:tracePt t="227222" x="8145463" y="3995738"/>
          <p14:tracePt t="227224" x="8145463" y="3989388"/>
          <p14:tracePt t="227229" x="8151813" y="3983038"/>
          <p14:tracePt t="227232" x="8151813" y="3976688"/>
          <p14:tracePt t="227236" x="8151813" y="3971925"/>
          <p14:tracePt t="227240" x="8151813" y="3965575"/>
          <p14:tracePt t="227246" x="8151813" y="3959225"/>
          <p14:tracePt t="227250" x="8151813" y="3952875"/>
          <p14:tracePt t="227254" x="8151813" y="3948113"/>
          <p14:tracePt t="227260" x="8151813" y="3941763"/>
          <p14:tracePt t="227265" x="8151813" y="3935413"/>
          <p14:tracePt t="227270" x="8151813" y="3929063"/>
          <p14:tracePt t="227279" x="8145463" y="3922713"/>
          <p14:tracePt t="227282" x="8145463" y="3917950"/>
          <p14:tracePt t="227289" x="8139113" y="3911600"/>
          <p14:tracePt t="227296" x="8132763" y="3905250"/>
          <p14:tracePt t="227300" x="8128000" y="3905250"/>
          <p14:tracePt t="227302" x="8128000" y="3898900"/>
          <p14:tracePt t="227307" x="8121650" y="3898900"/>
          <p14:tracePt t="227310" x="8121650" y="3894138"/>
          <p14:tracePt t="227313" x="8115300" y="3894138"/>
          <p14:tracePt t="227318" x="8115300" y="3887788"/>
          <p14:tracePt t="227319" x="8108950" y="3887788"/>
          <p14:tracePt t="227326" x="8104188" y="3881438"/>
          <p14:tracePt t="227328" x="8097838" y="3881438"/>
          <p14:tracePt t="227333" x="8091488" y="3875088"/>
          <p14:tracePt t="227337" x="8085138" y="3875088"/>
          <p14:tracePt t="227340" x="8078788" y="3870325"/>
          <p14:tracePt t="227343" x="8074025" y="3870325"/>
          <p14:tracePt t="227347" x="8067675" y="3863975"/>
          <p14:tracePt t="227350" x="8061325" y="3857625"/>
          <p14:tracePt t="227352" x="8054975" y="3857625"/>
          <p14:tracePt t="227355" x="8050213" y="3851275"/>
          <p14:tracePt t="227355" x="8043863" y="3851275"/>
          <p14:tracePt t="227357" x="8037513" y="3844925"/>
          <p14:tracePt t="227361" x="8031163" y="3844925"/>
          <p14:tracePt t="227363" x="8026400" y="3840163"/>
          <p14:tracePt t="227366" x="8020050" y="3840163"/>
          <p14:tracePt t="227368" x="8013700" y="3833813"/>
          <p14:tracePt t="227372" x="8007350" y="3833813"/>
          <p14:tracePt t="227373" x="8007350" y="3827463"/>
          <p14:tracePt t="227375" x="8001000" y="3827463"/>
          <p14:tracePt t="227379" x="7996238" y="3821113"/>
          <p14:tracePt t="227381" x="7989888" y="3821113"/>
          <p14:tracePt t="227385" x="7983538" y="3816350"/>
          <p14:tracePt t="227387" x="7977188" y="3816350"/>
          <p14:tracePt t="227389" x="7977188" y="3810000"/>
          <p14:tracePt t="227389" x="7972425" y="3810000"/>
          <p14:tracePt t="227393" x="7966075" y="3810000"/>
          <p14:tracePt t="227396" x="7959725" y="3803650"/>
          <p14:tracePt t="227399" x="7953375" y="3797300"/>
          <p14:tracePt t="227401" x="7948613" y="3797300"/>
          <p14:tracePt t="227403" x="7942263" y="3792538"/>
          <p14:tracePt t="227405" x="7935913" y="3792538"/>
          <p14:tracePt t="227406" x="7935913" y="3786188"/>
          <p14:tracePt t="227406" x="7929563" y="3786188"/>
          <p14:tracePt t="227409" x="7923213" y="3779838"/>
          <p14:tracePt t="227411" x="7918450" y="3779838"/>
          <p14:tracePt t="227413" x="7912100" y="3773488"/>
          <p14:tracePt t="227415" x="7905750" y="3773488"/>
          <p14:tracePt t="227416" x="7905750" y="3767138"/>
          <p14:tracePt t="227417" x="7899400" y="3767138"/>
          <p14:tracePt t="227419" x="7894638" y="3767138"/>
          <p14:tracePt t="227419" x="7888288" y="3762375"/>
          <p14:tracePt t="227423" x="7881938" y="3762375"/>
          <p14:tracePt t="227423" x="7875588" y="3756025"/>
          <p14:tracePt t="227426" x="7870825" y="3756025"/>
          <p14:tracePt t="227429" x="7864475" y="3749675"/>
          <p14:tracePt t="227430" x="7858125" y="3749675"/>
          <p14:tracePt t="227432" x="7851775" y="3749675"/>
          <p14:tracePt t="227433" x="7847013" y="3749675"/>
          <p14:tracePt t="227433" x="7840663" y="3743325"/>
          <p14:tracePt t="227436" x="7834313" y="3743325"/>
          <p14:tracePt t="227437" x="7827963" y="3738563"/>
          <p14:tracePt t="227438" x="7821613" y="3738563"/>
          <p14:tracePt t="227440" x="7816850" y="3738563"/>
          <p14:tracePt t="227441" x="7810500" y="3732213"/>
          <p14:tracePt t="227442" x="7804150" y="3732213"/>
          <p14:tracePt t="227443" x="7797800" y="3732213"/>
          <p14:tracePt t="227445" x="7797800" y="3725863"/>
          <p14:tracePt t="227446" x="7793038" y="3725863"/>
          <p14:tracePt t="227448" x="7780338" y="3725863"/>
          <p14:tracePt t="227449" x="7773988" y="3719513"/>
          <p14:tracePt t="227450" x="7769225" y="3719513"/>
          <p14:tracePt t="227452" x="7756525" y="3714750"/>
          <p14:tracePt t="227455" x="7750175" y="3714750"/>
          <p14:tracePt t="227456" x="7743825" y="3714750"/>
          <p14:tracePt t="227456" x="7739063" y="3714750"/>
          <p14:tracePt t="227459" x="7732713" y="3708400"/>
          <p14:tracePt t="227461" x="7720013" y="3708400"/>
          <p14:tracePt t="227463" x="7715250" y="3708400"/>
          <p14:tracePt t="227464" x="7708900" y="3702050"/>
          <p14:tracePt t="227465" x="7702550" y="3702050"/>
          <p14:tracePt t="227466" x="7696200" y="3702050"/>
          <p14:tracePt t="227467" x="7691438" y="3702050"/>
          <p14:tracePt t="227470" x="7685088" y="3695700"/>
          <p14:tracePt t="227470" x="7678738" y="3695700"/>
          <p14:tracePt t="227471" x="7672388" y="3695700"/>
          <p14:tracePt t="227474" x="7667625" y="3695700"/>
          <p14:tracePt t="227474" x="7661275" y="3695700"/>
          <p14:tracePt t="227475" x="7654925" y="3695700"/>
          <p14:tracePt t="227478" x="7642225" y="3695700"/>
          <p14:tracePt t="227481" x="7637463" y="3695700"/>
          <p14:tracePt t="227482" x="7631113" y="3695700"/>
          <p14:tracePt t="227484" x="7618413" y="3695700"/>
          <p14:tracePt t="227488" x="7607300" y="3690938"/>
          <p14:tracePt t="227490" x="7600950" y="3690938"/>
          <p14:tracePt t="227490" x="7594600" y="3690938"/>
          <p14:tracePt t="227493" x="7589838" y="3690938"/>
          <p14:tracePt t="227494" x="7583488" y="3690938"/>
          <p14:tracePt t="227496" x="7577138" y="3690938"/>
          <p14:tracePt t="227497" x="7570788" y="3690938"/>
          <p14:tracePt t="227499" x="7564438" y="3690938"/>
          <p14:tracePt t="227500" x="7559675" y="3690938"/>
          <p14:tracePt t="227501" x="7553325" y="3690938"/>
          <p14:tracePt t="227503" x="7546975" y="3690938"/>
          <p14:tracePt t="227506" x="7540625" y="3690938"/>
          <p14:tracePt t="227506" x="7535863" y="3690938"/>
          <p14:tracePt t="227509" x="7529513" y="3690938"/>
          <p14:tracePt t="227511" x="7523163" y="3690938"/>
          <p14:tracePt t="227513" x="7516813" y="3690938"/>
          <p14:tracePt t="227515" x="7512050" y="3690938"/>
          <p14:tracePt t="227518" x="7505700" y="3690938"/>
          <p14:tracePt t="227519" x="7499350" y="3690938"/>
          <p14:tracePt t="227521" x="7493000" y="3690938"/>
          <p14:tracePt t="227524" x="7486650" y="3690938"/>
          <p14:tracePt t="227525" x="7481888" y="3690938"/>
          <p14:tracePt t="227528" x="7475538" y="3690938"/>
          <p14:tracePt t="227530" x="7469188" y="3690938"/>
          <p14:tracePt t="227532" x="7462838" y="3690938"/>
          <p14:tracePt t="227535" x="7458075" y="3690938"/>
          <p14:tracePt t="227537" x="7451725" y="3690938"/>
          <p14:tracePt t="227539" x="7445375" y="3690938"/>
          <p14:tracePt t="227540" x="7439025" y="3690938"/>
          <p14:tracePt t="227544" x="7434263" y="3690938"/>
          <p14:tracePt t="227546" x="7427913" y="3690938"/>
          <p14:tracePt t="227548" x="7421563" y="3690938"/>
          <p14:tracePt t="227550" x="7415213" y="3690938"/>
          <p14:tracePt t="227552" x="7410450" y="3690938"/>
          <p14:tracePt t="227554" x="7404100" y="3690938"/>
          <p14:tracePt t="227557" x="7397750" y="3690938"/>
          <p14:tracePt t="227559" x="7391400" y="3690938"/>
          <p14:tracePt t="227560" x="7391400" y="3695700"/>
          <p14:tracePt t="227561" x="7385050" y="3695700"/>
          <p14:tracePt t="227563" x="7380288" y="3695700"/>
          <p14:tracePt t="227565" x="7373938" y="3695700"/>
          <p14:tracePt t="227567" x="7367588" y="3695700"/>
          <p14:tracePt t="227569" x="7361238" y="3695700"/>
          <p14:tracePt t="227570" x="7356475" y="3695700"/>
          <p14:tracePt t="227573" x="7350125" y="3702050"/>
          <p14:tracePt t="227574" x="7343775" y="3702050"/>
          <p14:tracePt t="227576" x="7337425" y="3702050"/>
          <p14:tracePt t="227578" x="7332663" y="3702050"/>
          <p14:tracePt t="227581" x="7326313" y="3702050"/>
          <p14:tracePt t="227581" x="7319963" y="3702050"/>
          <p14:tracePt t="227584" x="7313613" y="3702050"/>
          <p14:tracePt t="227585" x="7307263" y="3702050"/>
          <p14:tracePt t="227586" x="7307263" y="3708400"/>
          <p14:tracePt t="227586" x="7302500" y="3708400"/>
          <p14:tracePt t="227587" x="7296150" y="3708400"/>
          <p14:tracePt t="227589" x="7283450" y="3708400"/>
          <p14:tracePt t="227592" x="7278688" y="3708400"/>
          <p14:tracePt t="227593" x="7272338" y="3714750"/>
          <p14:tracePt t="227594" x="7265988" y="3714750"/>
          <p14:tracePt t="227596" x="7259638" y="3714750"/>
          <p14:tracePt t="227597" x="7248525" y="3719513"/>
          <p14:tracePt t="227598" x="7242175" y="3719513"/>
          <p14:tracePt t="227600" x="7235825" y="3719513"/>
          <p14:tracePt t="227602" x="7231063" y="3719513"/>
          <p14:tracePt t="227602" x="7224713" y="3719513"/>
          <p14:tracePt t="227603" x="7218363" y="3719513"/>
          <p14:tracePt t="227604" x="7212013" y="3719513"/>
          <p14:tracePt t="227607" x="7205663" y="3719513"/>
          <p14:tracePt t="227607" x="7200900" y="3719513"/>
          <p14:tracePt t="227608" x="7194550" y="3719513"/>
          <p14:tracePt t="227609" x="7188200" y="3719513"/>
          <p14:tracePt t="227611" x="7181850" y="3725863"/>
          <p14:tracePt t="227612" x="7177088" y="3725863"/>
          <p14:tracePt t="227613" x="7170738" y="3725863"/>
          <p14:tracePt t="227614" x="7164388" y="3725863"/>
          <p14:tracePt t="227616" x="7158038" y="3725863"/>
          <p14:tracePt t="227616" x="7153275" y="3725863"/>
          <p14:tracePt t="227619" x="7146925" y="3725863"/>
          <p14:tracePt t="227619" x="7140575" y="3732213"/>
          <p14:tracePt t="227621" x="7134225" y="3732213"/>
          <p14:tracePt t="227621" x="7127875" y="3732213"/>
          <p14:tracePt t="227624" x="7123113" y="3732213"/>
          <p14:tracePt t="227624" x="7116763" y="3732213"/>
          <p14:tracePt t="227626" x="7110413" y="3732213"/>
          <p14:tracePt t="227626" x="7104063" y="3738563"/>
          <p14:tracePt t="227628" x="7099300" y="3738563"/>
          <p14:tracePt t="227630" x="7092950" y="3738563"/>
          <p14:tracePt t="227631" x="7086600" y="3738563"/>
          <p14:tracePt t="227632" x="7080250" y="3738563"/>
          <p14:tracePt t="227633" x="7075488" y="3738563"/>
          <p14:tracePt t="227635" x="7069138" y="3743325"/>
          <p14:tracePt t="227635" x="7062788" y="3743325"/>
          <p14:tracePt t="227639" x="7050088" y="3743325"/>
          <p14:tracePt t="227639" x="7045325" y="3743325"/>
          <p14:tracePt t="227643" x="7032625" y="3749675"/>
          <p14:tracePt t="227645" x="7026275" y="3749675"/>
          <p14:tracePt t="227645" x="7021513" y="3749675"/>
          <p14:tracePt t="227647" x="7015163" y="3749675"/>
          <p14:tracePt t="227649" x="7008813" y="3749675"/>
          <p14:tracePt t="227650" x="7002463" y="3749675"/>
          <p14:tracePt t="227652" x="6997700" y="3749675"/>
          <p14:tracePt t="227653" x="6991350" y="3749675"/>
          <p14:tracePt t="227655" x="6985000" y="3756025"/>
          <p14:tracePt t="227656" x="6978650" y="3756025"/>
          <p14:tracePt t="227658" x="6973888" y="3756025"/>
          <p14:tracePt t="227659" x="6967538" y="3756025"/>
          <p14:tracePt t="227662" x="6961188" y="3756025"/>
          <p14:tracePt t="227664" x="6954838" y="3756025"/>
          <p14:tracePt t="227665" x="6948488" y="3756025"/>
          <p14:tracePt t="227666" x="6943725" y="3762375"/>
          <p14:tracePt t="227670" x="6937375" y="3762375"/>
          <p14:tracePt t="227671" x="6931025" y="3762375"/>
          <p14:tracePt t="227675" x="6924675" y="3762375"/>
          <p14:tracePt t="227678" x="6919913" y="3762375"/>
          <p14:tracePt t="227682" x="6913563" y="3762375"/>
          <p14:tracePt t="227683" x="6913563" y="3767138"/>
          <p14:tracePt t="227686" x="6907213" y="3767138"/>
          <p14:tracePt t="227696" x="6900863" y="3767138"/>
          <p14:tracePt t="227701" x="6900863" y="3773488"/>
          <p14:tracePt t="227730" x="6896100" y="3773488"/>
          <p14:tracePt t="227733" x="6896100" y="3779838"/>
          <p14:tracePt t="227746" x="6896100" y="3786188"/>
          <p14:tracePt t="227747" x="6889750" y="3786188"/>
          <p14:tracePt t="227750" x="6889750" y="3792538"/>
          <p14:tracePt t="227760" x="6889750" y="3797300"/>
          <p14:tracePt t="227762" x="6883400" y="3797300"/>
          <p14:tracePt t="227765" x="6883400" y="3803650"/>
          <p14:tracePt t="227769" x="6883400" y="3810000"/>
          <p14:tracePt t="227776" x="6883400" y="3816350"/>
          <p14:tracePt t="227780" x="6883400" y="3821113"/>
          <p14:tracePt t="227782" x="6877050" y="3821113"/>
          <p14:tracePt t="227786" x="6877050" y="3827463"/>
          <p14:tracePt t="227792" x="6877050" y="3833813"/>
          <p14:tracePt t="227798" x="6870700" y="3840163"/>
          <p14:tracePt t="227805" x="6870700" y="3844925"/>
          <p14:tracePt t="227810" x="6870700" y="3851275"/>
          <p14:tracePt t="227818" x="6870700" y="3857625"/>
          <p14:tracePt t="227823" x="6870700" y="3863975"/>
          <p14:tracePt t="227828" x="6870700" y="3870325"/>
          <p14:tracePt t="227833" x="6870700" y="3875088"/>
          <p14:tracePt t="227837" x="6870700" y="3881438"/>
          <p14:tracePt t="227843" x="6870700" y="3887788"/>
          <p14:tracePt t="227846" x="6877050" y="3887788"/>
          <p14:tracePt t="227847" x="6877050" y="3894138"/>
          <p14:tracePt t="227851" x="6877050" y="3898900"/>
          <p14:tracePt t="227855" x="6877050" y="3905250"/>
          <p14:tracePt t="227856" x="6883400" y="3905250"/>
          <p14:tracePt t="227859" x="6883400" y="3911600"/>
          <p14:tracePt t="227862" x="6883400" y="3917950"/>
          <p14:tracePt t="227865" x="6889750" y="3922713"/>
          <p14:tracePt t="227870" x="6896100" y="3929063"/>
          <p14:tracePt t="227874" x="6896100" y="3935413"/>
          <p14:tracePt t="227876" x="6900863" y="3935413"/>
          <p14:tracePt t="227878" x="6900863" y="3941763"/>
          <p14:tracePt t="227882" x="6907213" y="3948113"/>
          <p14:tracePt t="227884" x="6907213" y="3952875"/>
          <p14:tracePt t="227885" x="6913563" y="3952875"/>
          <p14:tracePt t="227889" x="6913563" y="3959225"/>
          <p14:tracePt t="227892" x="6919913" y="3959225"/>
          <p14:tracePt t="227893" x="6919913" y="3965575"/>
          <p14:tracePt t="227896" x="6919913" y="3971925"/>
          <p14:tracePt t="227898" x="6924675" y="3971925"/>
          <p14:tracePt t="227901" x="6924675" y="3976688"/>
          <p14:tracePt t="227904" x="6931025" y="3976688"/>
          <p14:tracePt t="227906" x="6931025" y="3983038"/>
          <p14:tracePt t="227916" x="6937375" y="3989388"/>
          <p14:tracePt t="227929" x="6937375" y="3995738"/>
          <p14:tracePt t="227931" x="6943725" y="3995738"/>
          <p14:tracePt t="227947" x="6948488" y="4000500"/>
          <p14:tracePt t="227957" x="6954838" y="4000500"/>
          <p14:tracePt t="227960" x="6954838" y="4006850"/>
          <p14:tracePt t="227964" x="6961188" y="4006850"/>
          <p14:tracePt t="227967" x="6961188" y="4013200"/>
          <p14:tracePt t="227968" x="6967538" y="4013200"/>
          <p14:tracePt t="227973" x="6973888" y="4013200"/>
          <p14:tracePt t="227975" x="6973888" y="4019550"/>
          <p14:tracePt t="227979" x="6978650" y="4019550"/>
          <p14:tracePt t="227982" x="6985000" y="4024313"/>
          <p14:tracePt t="227985" x="6991350" y="4024313"/>
          <p14:tracePt t="227989" x="6997700" y="4030663"/>
          <p14:tracePt t="227993" x="7002463" y="4030663"/>
          <p14:tracePt t="227996" x="7008813" y="4037013"/>
          <p14:tracePt t="228000" x="7015163" y="4037013"/>
          <p14:tracePt t="228013" x="7032625" y="4049713"/>
          <p14:tracePt t="228019" x="7038975" y="4049713"/>
          <p14:tracePt t="228021" x="7045325" y="4049713"/>
          <p14:tracePt t="228024" x="7045325" y="4054475"/>
          <p14:tracePt t="228024" x="7050088" y="4054475"/>
          <p14:tracePt t="228031" x="7056438" y="4054475"/>
          <p14:tracePt t="228033" x="7062788" y="4060825"/>
          <p14:tracePt t="228037" x="7069138" y="4060825"/>
          <p14:tracePt t="228040" x="7069138" y="4067175"/>
          <p14:tracePt t="228040" x="7075488" y="4067175"/>
          <p14:tracePt t="228044" x="7080250" y="4067175"/>
          <p14:tracePt t="228048" x="7086600" y="4073525"/>
          <p14:tracePt t="228050" x="7092950" y="4073525"/>
          <p14:tracePt t="228052" x="7092950" y="4078288"/>
          <p14:tracePt t="228053" x="7099300" y="4078288"/>
          <p14:tracePt t="228056" x="7104063" y="4078288"/>
          <p14:tracePt t="228058" x="7104063" y="4084638"/>
          <p14:tracePt t="228060" x="7110413" y="4084638"/>
          <p14:tracePt t="228062" x="7116763" y="4084638"/>
          <p14:tracePt t="228063" x="7116763" y="4090988"/>
          <p14:tracePt t="228065" x="7123113" y="4090988"/>
          <p14:tracePt t="228066" x="7127875" y="4090988"/>
          <p14:tracePt t="228068" x="7134225" y="4097338"/>
          <p14:tracePt t="228071" x="7140575" y="4097338"/>
          <p14:tracePt t="228072" x="7146925" y="4102100"/>
          <p14:tracePt t="228074" x="7153275" y="4102100"/>
          <p14:tracePt t="228076" x="7158038" y="4102100"/>
          <p14:tracePt t="228078" x="7158038" y="4108450"/>
          <p14:tracePt t="228081" x="7164388" y="4108450"/>
          <p14:tracePt t="228082" x="7170738" y="4108450"/>
          <p14:tracePt t="228083" x="7177088" y="4114800"/>
          <p14:tracePt t="228087" x="7181850" y="4114800"/>
          <p14:tracePt t="228089" x="7188200" y="4114800"/>
          <p14:tracePt t="228092" x="7194550" y="4121150"/>
          <p14:tracePt t="228095" x="7200900" y="4121150"/>
          <p14:tracePt t="228098" x="7205663" y="4127500"/>
          <p14:tracePt t="228101" x="7212013" y="4127500"/>
          <p14:tracePt t="228103" x="7218363" y="4127500"/>
          <p14:tracePt t="228106" x="7224713" y="4127500"/>
          <p14:tracePt t="228107" x="7224713" y="4132263"/>
          <p14:tracePt t="228110" x="7231063" y="4132263"/>
          <p14:tracePt t="228113" x="7235825" y="4132263"/>
          <p14:tracePt t="228116" x="7242175" y="4132263"/>
          <p14:tracePt t="228122" x="7254875" y="4138613"/>
          <p14:tracePt t="228126" x="7259638" y="4138613"/>
          <p14:tracePt t="228129" x="7265988" y="4138613"/>
          <p14:tracePt t="228132" x="7272338" y="4138613"/>
          <p14:tracePt t="228136" x="7278688" y="4138613"/>
          <p14:tracePt t="228138" x="7283450" y="4138613"/>
          <p14:tracePt t="228139" x="7283450" y="4144963"/>
          <p14:tracePt t="228141" x="7289800" y="4144963"/>
          <p14:tracePt t="228145" x="7296150" y="4144963"/>
          <p14:tracePt t="228147" x="7302500" y="4144963"/>
          <p14:tracePt t="228150" x="7307263" y="4144963"/>
          <p14:tracePt t="228153" x="7313613" y="4144963"/>
          <p14:tracePt t="228156" x="7319963" y="4144963"/>
          <p14:tracePt t="228159" x="7326313" y="4144963"/>
          <p14:tracePt t="228162" x="7332663" y="4144963"/>
          <p14:tracePt t="228165" x="7337425" y="4144963"/>
          <p14:tracePt t="228168" x="7343775" y="4144963"/>
          <p14:tracePt t="228172" x="7350125" y="4144963"/>
          <p14:tracePt t="228173" x="7356475" y="4144963"/>
          <p14:tracePt t="228176" x="7361238" y="4144963"/>
          <p14:tracePt t="228179" x="7367588" y="4151313"/>
          <p14:tracePt t="228182" x="7373938" y="4151313"/>
          <p14:tracePt t="228185" x="7380288" y="4151313"/>
          <p14:tracePt t="228187" x="7385050" y="4151313"/>
          <p14:tracePt t="228191" x="7391400" y="4151313"/>
          <p14:tracePt t="228194" x="7397750" y="4151313"/>
          <p14:tracePt t="228197" x="7404100" y="4151313"/>
          <p14:tracePt t="228200" x="7410450" y="4151313"/>
          <p14:tracePt t="228203" x="7415213" y="4151313"/>
          <p14:tracePt t="228206" x="7421563" y="4151313"/>
          <p14:tracePt t="228208" x="7427913" y="4151313"/>
          <p14:tracePt t="228212" x="7434263" y="4151313"/>
          <p14:tracePt t="228214" x="7439025" y="4151313"/>
          <p14:tracePt t="228216" x="7445375" y="4151313"/>
          <p14:tracePt t="228219" x="7451725" y="4151313"/>
          <p14:tracePt t="228221" x="7458075" y="4151313"/>
          <p14:tracePt t="228224" x="7462838" y="4151313"/>
          <p14:tracePt t="228226" x="7469188" y="4151313"/>
          <p14:tracePt t="228228" x="7475538" y="4151313"/>
          <p14:tracePt t="228231" x="7486650" y="4151313"/>
          <p14:tracePt t="228234" x="7493000" y="4151313"/>
          <p14:tracePt t="228236" x="7499350" y="4151313"/>
          <p14:tracePt t="228238" x="7505700" y="4151313"/>
          <p14:tracePt t="228239" x="7512050" y="4151313"/>
          <p14:tracePt t="228240" x="7512050" y="4144963"/>
          <p14:tracePt t="228241" x="7516813" y="4144963"/>
          <p14:tracePt t="228242" x="7523163" y="4144963"/>
          <p14:tracePt t="228245" x="7529513" y="4144963"/>
          <p14:tracePt t="228247" x="7535863" y="4144963"/>
          <p14:tracePt t="228250" x="7540625" y="4144963"/>
          <p14:tracePt t="228252" x="7546975" y="4144963"/>
          <p14:tracePt t="228252" x="7553325" y="4144963"/>
          <p14:tracePt t="228254" x="7553325" y="4138613"/>
          <p14:tracePt t="228256" x="7559675" y="4138613"/>
          <p14:tracePt t="228257" x="7564438" y="4138613"/>
          <p14:tracePt t="228257" x="7570788" y="4138613"/>
          <p14:tracePt t="228258" x="7577138" y="4138613"/>
          <p14:tracePt t="228261" x="7583488" y="4138613"/>
          <p14:tracePt t="228263" x="7589838" y="4138613"/>
          <p14:tracePt t="228265" x="7594600" y="4138613"/>
          <p14:tracePt t="228266" x="7600950" y="4138613"/>
          <p14:tracePt t="228268" x="7607300" y="4138613"/>
          <p14:tracePt t="228270" x="7613650" y="4138613"/>
          <p14:tracePt t="228272" x="7618413" y="4132263"/>
          <p14:tracePt t="228274" x="7624763" y="4132263"/>
          <p14:tracePt t="228276" x="7631113" y="4132263"/>
          <p14:tracePt t="228277" x="7637463" y="4132263"/>
          <p14:tracePt t="228280" x="7642225" y="4132263"/>
          <p14:tracePt t="228282" x="7648575" y="4132263"/>
          <p14:tracePt t="228284" x="7654925" y="4132263"/>
          <p14:tracePt t="228286" x="7661275" y="4132263"/>
          <p14:tracePt t="228288" x="7667625" y="4132263"/>
          <p14:tracePt t="228290" x="7672388" y="4132263"/>
          <p14:tracePt t="228291" x="7678738" y="4132263"/>
          <p14:tracePt t="228293" x="7685088" y="4132263"/>
          <p14:tracePt t="228295" x="7691438" y="4132263"/>
          <p14:tracePt t="228297" x="7696200" y="4132263"/>
          <p14:tracePt t="228298" x="7696200" y="4138613"/>
          <p14:tracePt t="228298" x="7702550" y="4138613"/>
          <p14:tracePt t="228301" x="7708900" y="4138613"/>
          <p14:tracePt t="228303" x="7715250" y="4138613"/>
          <p14:tracePt t="228305" x="7720013" y="4138613"/>
          <p14:tracePt t="228307" x="7726363" y="4138613"/>
          <p14:tracePt t="228310" x="7732713" y="4144963"/>
          <p14:tracePt t="228312" x="7739063" y="4144963"/>
          <p14:tracePt t="228314" x="7743825" y="4144963"/>
          <p14:tracePt t="228316" x="7750175" y="4144963"/>
          <p14:tracePt t="228319" x="7756525" y="4144963"/>
          <p14:tracePt t="228320" x="7762875" y="4144963"/>
          <p14:tracePt t="228323" x="7769225" y="4151313"/>
          <p14:tracePt t="228325" x="7773988" y="4151313"/>
          <p14:tracePt t="228327" x="7780338" y="4151313"/>
          <p14:tracePt t="228330" x="7786688" y="4151313"/>
          <p14:tracePt t="228333" x="7793038" y="4151313"/>
          <p14:tracePt t="228335" x="7797800" y="4151313"/>
          <p14:tracePt t="228338" x="7804150" y="4151313"/>
          <p14:tracePt t="228340" x="7804150" y="4156075"/>
          <p14:tracePt t="228341" x="7810500" y="4156075"/>
          <p14:tracePt t="228343" x="7816850" y="4156075"/>
          <p14:tracePt t="228347" x="7821613" y="4156075"/>
          <p14:tracePt t="228350" x="7827963" y="4156075"/>
          <p14:tracePt t="228352" x="7834313" y="4156075"/>
          <p14:tracePt t="228358" x="7840663" y="4156075"/>
          <p14:tracePt t="228362" x="7847013" y="4156075"/>
          <p14:tracePt t="228365" x="7851775" y="4156075"/>
          <p14:tracePt t="228368" x="7858125" y="4156075"/>
          <p14:tracePt t="228372" x="7864475" y="4156075"/>
          <p14:tracePt t="228376" x="7870825" y="4156075"/>
          <p14:tracePt t="228379" x="7875588" y="4156075"/>
          <p14:tracePt t="228383" x="7881938" y="4156075"/>
          <p14:tracePt t="228387" x="7888288" y="4156075"/>
          <p14:tracePt t="228391" x="7894638" y="4156075"/>
          <p14:tracePt t="228395" x="7899400" y="4156075"/>
          <p14:tracePt t="228398" x="7905750" y="4156075"/>
          <p14:tracePt t="228401" x="7912100" y="4156075"/>
          <p14:tracePt t="228404" x="7918450" y="4156075"/>
          <p14:tracePt t="228407" x="7923213" y="4156075"/>
          <p14:tracePt t="228411" x="7929563" y="4156075"/>
          <p14:tracePt t="228414" x="7935913" y="4156075"/>
          <p14:tracePt t="228418" x="7942263" y="4156075"/>
          <p14:tracePt t="228422" x="7948613" y="4156075"/>
          <p14:tracePt t="228425" x="7953375" y="4156075"/>
          <p14:tracePt t="228431" x="7959725" y="4156075"/>
          <p14:tracePt t="228433" x="7966075" y="4156075"/>
          <p14:tracePt t="228435" x="7966075" y="4151313"/>
          <p14:tracePt t="228438" x="7972425" y="4151313"/>
          <p14:tracePt t="228443" x="7977188" y="4151313"/>
          <p14:tracePt t="228448" x="7983538" y="4144963"/>
          <p14:tracePt t="228453" x="7989888" y="4144963"/>
          <p14:tracePt t="228459" x="7996238" y="4138613"/>
          <p14:tracePt t="228465" x="8001000" y="4138613"/>
          <p14:tracePt t="228474" x="8001000" y="4132263"/>
          <p14:tracePt t="228475" x="8007350" y="4132263"/>
          <p14:tracePt t="228485" x="8013700" y="4132263"/>
          <p14:tracePt t="228488" x="8013700" y="4127500"/>
          <p14:tracePt t="228495" x="8020050" y="4127500"/>
          <p14:tracePt t="228503" x="8020050" y="4121150"/>
          <p14:tracePt t="228503" x="8026400" y="4121150"/>
          <p14:tracePt t="228512" x="8026400" y="4114800"/>
          <p14:tracePt t="228516" x="8031163" y="4114800"/>
          <p14:tracePt t="228531" x="8031163" y="4108450"/>
          <p14:tracePt t="228537" x="8037513" y="4108450"/>
          <p14:tracePt t="228743" x="8037513" y="4114800"/>
          <p14:tracePt t="228937" x="8043863" y="4114800"/>
          <p14:tracePt t="228955" x="8050213" y="4114800"/>
          <p14:tracePt t="228992" x="8054975" y="4114800"/>
          <p14:tracePt t="229330" x="8061325" y="4114800"/>
          <p14:tracePt t="229660" x="8061325" y="4108450"/>
          <p14:tracePt t="229671" x="8061325" y="4102100"/>
          <p14:tracePt t="229688" x="8067675" y="4102100"/>
          <p14:tracePt t="229700" x="8067675" y="4097338"/>
          <p14:tracePt t="229701" x="8074025" y="4097338"/>
          <p14:tracePt t="229717" x="8078788" y="4097338"/>
          <p14:tracePt t="229998" x="8074025" y="4097338"/>
          <p14:tracePt t="230007" x="8074025" y="4090988"/>
          <p14:tracePt t="230010" x="8067675" y="4090988"/>
          <p14:tracePt t="230019" x="8061325" y="4090988"/>
          <p14:tracePt t="230024" x="8061325" y="4084638"/>
          <p14:tracePt t="230029" x="8054975" y="4084638"/>
          <p14:tracePt t="230036" x="8050213" y="4084638"/>
          <p14:tracePt t="230045" x="8043863" y="4078288"/>
          <p14:tracePt t="230052" x="8037513" y="4078288"/>
          <p14:tracePt t="230056" x="8031163" y="4078288"/>
          <p14:tracePt t="230059" x="8031163" y="4073525"/>
          <p14:tracePt t="230061" x="8026400" y="4073525"/>
          <p14:tracePt t="230065" x="8020050" y="4073525"/>
          <p14:tracePt t="230068" x="8013700" y="4073525"/>
          <p14:tracePt t="230072" x="8007350" y="4067175"/>
          <p14:tracePt t="230074" x="8001000" y="4067175"/>
          <p14:tracePt t="230078" x="7996238" y="4067175"/>
          <p14:tracePt t="230081" x="7989888" y="4060825"/>
          <p14:tracePt t="230083" x="7983538" y="4060825"/>
          <p14:tracePt t="230086" x="7977188" y="4060825"/>
          <p14:tracePt t="230088" x="7972425" y="4060825"/>
          <p14:tracePt t="230089" x="7966075" y="4060825"/>
          <p14:tracePt t="230091" x="7966075" y="4054475"/>
          <p14:tracePt t="230093" x="7959725" y="4054475"/>
          <p14:tracePt t="230094" x="7953375" y="4054475"/>
          <p14:tracePt t="230097" x="7948613" y="4054475"/>
          <p14:tracePt t="230099" x="7942263" y="4054475"/>
          <p14:tracePt t="230101" x="7935913" y="4054475"/>
          <p14:tracePt t="230102" x="7935913" y="4049713"/>
          <p14:tracePt t="230103" x="7929563" y="4049713"/>
          <p14:tracePt t="230104" x="7923213" y="4049713"/>
          <p14:tracePt t="230107" x="7918450" y="4049713"/>
          <p14:tracePt t="230110" x="7912100" y="4049713"/>
          <p14:tracePt t="230111" x="7905750" y="4049713"/>
          <p14:tracePt t="230114" x="7899400" y="4049713"/>
          <p14:tracePt t="230116" x="7894638" y="4049713"/>
          <p14:tracePt t="230116" x="7888288" y="4049713"/>
          <p14:tracePt t="230119" x="7881938" y="4049713"/>
          <p14:tracePt t="230123" x="7875588" y="4049713"/>
          <p14:tracePt t="230123" x="7870825" y="4049713"/>
          <p14:tracePt t="230127" x="7864475" y="4049713"/>
          <p14:tracePt t="230132" x="7858125" y="4043363"/>
          <p14:tracePt t="230134" x="7851775" y="4043363"/>
          <p14:tracePt t="230140" x="7847013" y="4043363"/>
          <p14:tracePt t="230169" x="7847013" y="4037013"/>
          <p14:tracePt t="230186" x="7847013" y="4030663"/>
          <p14:tracePt t="230193" x="7847013" y="4024313"/>
          <p14:tracePt t="230198" x="7847013" y="4019550"/>
          <p14:tracePt t="230207" x="7840663" y="4013200"/>
          <p14:tracePt t="230207" x="7840663" y="4006850"/>
          <p14:tracePt t="230215" x="7840663" y="4000500"/>
          <p14:tracePt t="230223" x="7840663" y="3995738"/>
          <p14:tracePt t="230233" x="7840663" y="3989388"/>
          <p14:tracePt t="230243" x="7840663" y="3983038"/>
          <p14:tracePt t="230251" x="7834313" y="3983038"/>
          <p14:tracePt t="230257" x="7834313" y="3976688"/>
          <p14:tracePt t="230274" x="7834313" y="3971925"/>
          <p14:tracePt t="230275" x="7827963" y="3971925"/>
          <p14:tracePt t="230284" x="7827963" y="3965575"/>
          <p14:tracePt t="230288" x="7821613" y="3965575"/>
          <p14:tracePt t="230290" x="7821613" y="3959225"/>
          <p14:tracePt t="230295" x="7821613" y="3952875"/>
          <p14:tracePt t="230298" x="7816850" y="3948113"/>
          <p14:tracePt t="230302" x="7810500" y="3941763"/>
          <p14:tracePt t="230304" x="7810500" y="3935413"/>
          <p14:tracePt t="230307" x="7804150" y="3929063"/>
          <p14:tracePt t="230309" x="7804150" y="3922713"/>
          <p14:tracePt t="230311" x="7797800" y="3917950"/>
          <p14:tracePt t="230314" x="7793038" y="3911600"/>
          <p14:tracePt t="230318" x="7786688" y="3898900"/>
          <p14:tracePt t="230318" x="7786688" y="3894138"/>
          <p14:tracePt t="230319" x="7780338" y="3894138"/>
          <p14:tracePt t="230320" x="7780338" y="3887788"/>
          <p14:tracePt t="230321" x="7773988" y="3887788"/>
          <p14:tracePt t="230322" x="7773988" y="3881438"/>
          <p14:tracePt t="230323" x="7773988" y="3875088"/>
          <p14:tracePt t="230324" x="7769225" y="3875088"/>
          <p14:tracePt t="230325" x="7769225" y="3870325"/>
          <p14:tracePt t="230328" x="7762875" y="3863975"/>
          <p14:tracePt t="230329" x="7756525" y="3857625"/>
          <p14:tracePt t="230330" x="7750175" y="3851275"/>
          <p14:tracePt t="230333" x="7743825" y="3840163"/>
          <p14:tracePt t="230335" x="7739063" y="3833813"/>
          <p14:tracePt t="230336" x="7732713" y="3827463"/>
          <p14:tracePt t="230336" x="7732713" y="3821113"/>
          <p14:tracePt t="230337" x="7726363" y="3821113"/>
          <p14:tracePt t="230338" x="7726363" y="3816350"/>
          <p14:tracePt t="230339" x="7720013" y="3810000"/>
          <p14:tracePt t="230340" x="7715250" y="3803650"/>
          <p14:tracePt t="230342" x="7708900" y="3797300"/>
          <p14:tracePt t="230344" x="7708900" y="3792538"/>
          <p14:tracePt t="230345" x="7702550" y="3786188"/>
          <p14:tracePt t="230346" x="7696200" y="3779838"/>
          <p14:tracePt t="230349" x="7685088" y="3762375"/>
          <p14:tracePt t="230349" x="7685088" y="3756025"/>
          <p14:tracePt t="230350" x="7678738" y="3756025"/>
          <p14:tracePt t="230351" x="7672388" y="3749675"/>
          <p14:tracePt t="230352" x="7667625" y="3743325"/>
          <p14:tracePt t="230353" x="7667625" y="3738563"/>
          <p14:tracePt t="230354" x="7661275" y="3732213"/>
          <p14:tracePt t="230355" x="7654925" y="3725863"/>
          <p14:tracePt t="230356" x="7654925" y="3719513"/>
          <p14:tracePt t="230358" x="7648575" y="3714750"/>
          <p14:tracePt t="230358" x="7642225" y="3708400"/>
          <p14:tracePt t="230360" x="7637463" y="3702050"/>
          <p14:tracePt t="230361" x="7637463" y="3695700"/>
          <p14:tracePt t="230362" x="7631113" y="3690938"/>
          <p14:tracePt t="230363" x="7624763" y="3684588"/>
          <p14:tracePt t="230364" x="7618413" y="3678238"/>
          <p14:tracePt t="230366" x="7607300" y="3665538"/>
          <p14:tracePt t="230367" x="7600950" y="3660775"/>
          <p14:tracePt t="230368" x="7594600" y="3654425"/>
          <p14:tracePt t="230369" x="7589838" y="3648075"/>
          <p14:tracePt t="230370" x="7583488" y="3641725"/>
          <p14:tracePt t="230371" x="7583488" y="3636963"/>
          <p14:tracePt t="230372" x="7577138" y="3630613"/>
          <p14:tracePt t="230373" x="7570788" y="3624263"/>
          <p14:tracePt t="230374" x="7564438" y="3617913"/>
          <p14:tracePt t="230375" x="7559675" y="3613150"/>
          <p14:tracePt t="230377" x="7553325" y="3600450"/>
          <p14:tracePt t="230379" x="7540625" y="3587750"/>
          <p14:tracePt t="230379" x="7535863" y="3582988"/>
          <p14:tracePt t="230380" x="7535863" y="3576638"/>
          <p14:tracePt t="230382" x="7529513" y="3570288"/>
          <p14:tracePt t="230382" x="7523163" y="3563938"/>
          <p14:tracePt t="230383" x="7516813" y="3559175"/>
          <p14:tracePt t="230384" x="7512050" y="3552825"/>
          <p14:tracePt t="230385" x="7505700" y="3546475"/>
          <p14:tracePt t="230386" x="7505700" y="3540125"/>
          <p14:tracePt t="230387" x="7499350" y="3535363"/>
          <p14:tracePt t="230388" x="7493000" y="3529013"/>
          <p14:tracePt t="230389" x="7486650" y="3522663"/>
          <p14:tracePt t="230390" x="7481888" y="3509963"/>
          <p14:tracePt t="230391" x="7475538" y="3505200"/>
          <p14:tracePt t="230392" x="7469188" y="3498850"/>
          <p14:tracePt t="230394" x="7469188" y="3492500"/>
          <p14:tracePt t="230395" x="7462838" y="3486150"/>
          <p14:tracePt t="230396" x="7458075" y="3481388"/>
          <p14:tracePt t="230397" x="7451725" y="3475038"/>
          <p14:tracePt t="230397" x="7445375" y="3468688"/>
          <p14:tracePt t="230400" x="7445375" y="3457575"/>
          <p14:tracePt t="230400" x="7439025" y="3451225"/>
          <p14:tracePt t="230401" x="7434263" y="3444875"/>
          <p14:tracePt t="230402" x="7427913" y="3438525"/>
          <p14:tracePt t="230403" x="7421563" y="3427413"/>
          <p14:tracePt t="230404" x="7415213" y="3421063"/>
          <p14:tracePt t="230406" x="7410450" y="3414713"/>
          <p14:tracePt t="230406" x="7410450" y="3408363"/>
          <p14:tracePt t="230407" x="7404100" y="3403600"/>
          <p14:tracePt t="230408" x="7397750" y="3390900"/>
          <p14:tracePt t="230409" x="7391400" y="3384550"/>
          <p14:tracePt t="230411" x="7385050" y="3379788"/>
          <p14:tracePt t="230412" x="7380288" y="3373438"/>
          <p14:tracePt t="230413" x="7373938" y="3360738"/>
          <p14:tracePt t="230414" x="7367588" y="3355975"/>
          <p14:tracePt t="230418" x="7350125" y="3330575"/>
          <p14:tracePt t="230418" x="7343775" y="3325813"/>
          <p14:tracePt t="230419" x="7337425" y="3313113"/>
          <p14:tracePt t="230420" x="7332663" y="3313113"/>
          <p14:tracePt t="230421" x="7326313" y="3302000"/>
          <p14:tracePt t="230422" x="7319963" y="3295650"/>
          <p14:tracePt t="230423" x="7313613" y="3289300"/>
          <p14:tracePt t="230424" x="7307263" y="3282950"/>
          <p14:tracePt t="230425" x="7307263" y="3278188"/>
          <p14:tracePt t="230428" x="7289800" y="3265488"/>
          <p14:tracePt t="230429" x="7283450" y="3259138"/>
          <p14:tracePt t="230429" x="7278688" y="3252788"/>
          <p14:tracePt t="230430" x="7272338" y="3241675"/>
          <p14:tracePt t="230431" x="7265988" y="3235325"/>
          <p14:tracePt t="230433" x="7254875" y="3228975"/>
          <p14:tracePt t="230434" x="7254875" y="3224213"/>
          <p14:tracePt t="230434" x="7248525" y="3217863"/>
          <p14:tracePt t="230435" x="7235825" y="3211513"/>
          <p14:tracePt t="230436" x="7231063" y="3205163"/>
          <p14:tracePt t="230437" x="7231063" y="3200400"/>
          <p14:tracePt t="230438" x="7224713" y="3194050"/>
          <p14:tracePt t="230439" x="7212013" y="3187700"/>
          <p14:tracePt t="230440" x="7205663" y="3181350"/>
          <p14:tracePt t="230441" x="7200900" y="3176588"/>
          <p14:tracePt t="230443" x="7194550" y="3170238"/>
          <p14:tracePt t="230445" x="7177088" y="3163888"/>
          <p14:tracePt t="230446" x="7170738" y="3151188"/>
          <p14:tracePt t="230447" x="7164388" y="3146425"/>
          <p14:tracePt t="230447" x="7158038" y="3140075"/>
          <p14:tracePt t="230449" x="7146925" y="3140075"/>
          <p14:tracePt t="230450" x="7140575" y="3133725"/>
          <p14:tracePt t="230452" x="7127875" y="3122613"/>
          <p14:tracePt t="230452" x="7116763" y="3116263"/>
          <p14:tracePt t="230453" x="7110413" y="3109913"/>
          <p14:tracePt t="230454" x="7104063" y="3103563"/>
          <p14:tracePt t="230455" x="7099300" y="3098800"/>
          <p14:tracePt t="230456" x="7086600" y="3092450"/>
          <p14:tracePt t="230457" x="7080250" y="3086100"/>
          <p14:tracePt t="230458" x="7069138" y="3079750"/>
          <p14:tracePt t="230459" x="7062788" y="3073400"/>
          <p14:tracePt t="230461" x="7056438" y="3068638"/>
          <p14:tracePt t="230462" x="7045325" y="3062288"/>
          <p14:tracePt t="230463" x="7038975" y="3049588"/>
          <p14:tracePt t="230463" x="7026275" y="3044825"/>
          <p14:tracePt t="230465" x="7021513" y="3038475"/>
          <p14:tracePt t="230465" x="7008813" y="3032125"/>
          <p14:tracePt t="230468" x="6985000" y="3014663"/>
          <p14:tracePt t="230469" x="6973888" y="3001963"/>
          <p14:tracePt t="230470" x="6961188" y="2995613"/>
          <p14:tracePt t="230471" x="6954838" y="2990850"/>
          <p14:tracePt t="230472" x="6943725" y="2984500"/>
          <p14:tracePt t="230473" x="6937375" y="2978150"/>
          <p14:tracePt t="230474" x="6924675" y="2971800"/>
          <p14:tracePt t="230476" x="6919913" y="2967038"/>
          <p14:tracePt t="230477" x="6900863" y="2954338"/>
          <p14:tracePt t="230479" x="6889750" y="2947988"/>
          <p14:tracePt t="230480" x="6889750" y="2943225"/>
          <p14:tracePt t="230480" x="6877050" y="2936875"/>
          <p14:tracePt t="230481" x="6870700" y="2930525"/>
          <p14:tracePt t="230484" x="6842125" y="2913063"/>
          <p14:tracePt t="230485" x="6835775" y="2906713"/>
          <p14:tracePt t="230486" x="6829425" y="2900363"/>
          <p14:tracePt t="230487" x="6818313" y="2894013"/>
          <p14:tracePt t="230490" x="6805613" y="2889250"/>
          <p14:tracePt t="230491" x="6799263" y="2882900"/>
          <p14:tracePt t="230491" x="6794500" y="2882900"/>
          <p14:tracePt t="230493" x="6781800" y="2870200"/>
          <p14:tracePt t="230497" x="6757988" y="2859088"/>
          <p14:tracePt t="230497" x="6751638" y="2852738"/>
          <p14:tracePt t="230498" x="6745288" y="2852738"/>
          <p14:tracePt t="230499" x="6740525" y="2846388"/>
          <p14:tracePt t="230501" x="6727825" y="2841625"/>
          <p14:tracePt t="230502" x="6721475" y="2841625"/>
          <p14:tracePt t="230502" x="6716713" y="2835275"/>
          <p14:tracePt t="230503" x="6710363" y="2828925"/>
          <p14:tracePt t="230504" x="6704013" y="2828925"/>
          <p14:tracePt t="230505" x="6697663" y="2822575"/>
          <p14:tracePt t="230506" x="6691313" y="2816225"/>
          <p14:tracePt t="230507" x="6686550" y="2816225"/>
          <p14:tracePt t="230508" x="6680200" y="2811463"/>
          <p14:tracePt t="230509" x="6673850" y="2811463"/>
          <p14:tracePt t="230511" x="6667500" y="2811463"/>
          <p14:tracePt t="230512" x="6662738" y="2805113"/>
          <p14:tracePt t="230513" x="6656388" y="2798763"/>
          <p14:tracePt t="230514" x="6650038" y="2798763"/>
          <p14:tracePt t="230516" x="6638925" y="2792413"/>
          <p14:tracePt t="230517" x="6632575" y="2787650"/>
          <p14:tracePt t="230518" x="6626225" y="2787650"/>
          <p14:tracePt t="230519" x="6619875" y="2781300"/>
          <p14:tracePt t="230521" x="6613525" y="2781300"/>
          <p14:tracePt t="230522" x="6608763" y="2774950"/>
          <p14:tracePt t="230523" x="6602413" y="2774950"/>
          <p14:tracePt t="230525" x="6596063" y="2768600"/>
          <p14:tracePt t="230527" x="6589713" y="2768600"/>
          <p14:tracePt t="230529" x="6584950" y="2763838"/>
          <p14:tracePt t="230531" x="6572250" y="2763838"/>
          <p14:tracePt t="230533" x="6565900" y="2757488"/>
          <p14:tracePt t="230534" x="6561138" y="2757488"/>
          <p14:tracePt t="230535" x="6561138" y="2751138"/>
          <p14:tracePt t="230536" x="6554788" y="2751138"/>
          <p14:tracePt t="230538" x="6548438" y="2751138"/>
          <p14:tracePt t="230541" x="6542088" y="2744788"/>
          <p14:tracePt t="230543" x="6537325" y="2744788"/>
          <p14:tracePt t="230544" x="6530975" y="2744788"/>
          <p14:tracePt t="230546" x="6530975" y="2738438"/>
          <p14:tracePt t="230548" x="6524625" y="2738438"/>
          <p14:tracePt t="230550" x="6518275" y="2738438"/>
          <p14:tracePt t="230553" x="6511925" y="2733675"/>
          <p14:tracePt t="230555" x="6507163" y="2733675"/>
          <p14:tracePt t="230558" x="6500813" y="2733675"/>
          <p14:tracePt t="230560" x="6500813" y="2727325"/>
          <p14:tracePt t="230561" x="6494463" y="2727325"/>
          <p14:tracePt t="230564" x="6488113" y="2727325"/>
          <p14:tracePt t="230567" x="6483350" y="2720975"/>
          <p14:tracePt t="230571" x="6477000" y="2720975"/>
          <p14:tracePt t="230573" x="6470650" y="2714625"/>
          <p14:tracePt t="230578" x="6464300" y="2714625"/>
          <p14:tracePt t="230580" x="6459538" y="2709863"/>
          <p14:tracePt t="230584" x="6453188" y="2709863"/>
          <p14:tracePt t="230586" x="6453188" y="2703513"/>
          <p14:tracePt t="230587" x="6446838" y="2703513"/>
          <p14:tracePt t="230590" x="6440488" y="2697163"/>
          <p14:tracePt t="230592" x="6434138" y="2697163"/>
          <p14:tracePt t="230594" x="6429375" y="2697163"/>
          <p14:tracePt t="230597" x="6423025" y="2690813"/>
          <p14:tracePt t="230599" x="6423025" y="2686050"/>
          <p14:tracePt t="230601" x="6416675" y="2686050"/>
          <p14:tracePt t="230603" x="6410325" y="2686050"/>
          <p14:tracePt t="230604" x="6410325" y="2679700"/>
          <p14:tracePt t="230605" x="6405563" y="2679700"/>
          <p14:tracePt t="230606" x="6405563" y="2673350"/>
          <p14:tracePt t="230608" x="6399213" y="2673350"/>
          <p14:tracePt t="230610" x="6392863" y="2667000"/>
          <p14:tracePt t="230613" x="6386513" y="2667000"/>
          <p14:tracePt t="230614" x="6386513" y="2662238"/>
          <p14:tracePt t="230614" x="6381750" y="2662238"/>
          <p14:tracePt t="230617" x="6375400" y="2655888"/>
          <p14:tracePt t="230619" x="6369050" y="2655888"/>
          <p14:tracePt t="230619" x="6369050" y="2649538"/>
          <p14:tracePt t="230621" x="6362700" y="2649538"/>
          <p14:tracePt t="230623" x="6362700" y="2643188"/>
          <p14:tracePt t="230623" x="6356350" y="2643188"/>
          <p14:tracePt t="230626" x="6351588" y="2636838"/>
          <p14:tracePt t="230628" x="6345238" y="2632075"/>
          <p14:tracePt t="230629" x="6338888" y="2632075"/>
          <p14:tracePt t="230632" x="6332538" y="2625725"/>
          <p14:tracePt t="230632" x="6327775" y="2619375"/>
          <p14:tracePt t="230635" x="6321425" y="2613025"/>
          <p14:tracePt t="230636" x="6315075" y="2608263"/>
          <p14:tracePt t="230638" x="6308725" y="2608263"/>
          <p14:tracePt t="230639" x="6308725" y="2601913"/>
          <p14:tracePt t="230640" x="6303963" y="2601913"/>
          <p14:tracePt t="230640" x="6303963" y="2595563"/>
          <p14:tracePt t="230641" x="6297613" y="2595563"/>
          <p14:tracePt t="230644" x="6291263" y="2589213"/>
          <p14:tracePt t="230648" x="6273800" y="2578100"/>
          <p14:tracePt t="230649" x="6267450" y="2571750"/>
          <p14:tracePt t="230651" x="6261100" y="2571750"/>
          <p14:tracePt t="230652" x="6254750" y="2565400"/>
          <p14:tracePt t="230654" x="6249988" y="2565400"/>
          <p14:tracePt t="230656" x="6249988" y="2559050"/>
          <p14:tracePt t="230657" x="6243638" y="2559050"/>
          <p14:tracePt t="230658" x="6237288" y="2554288"/>
          <p14:tracePt t="230659" x="6230938" y="2554288"/>
          <p14:tracePt t="230661" x="6230938" y="2547938"/>
          <p14:tracePt t="230661" x="6226175" y="2547938"/>
          <p14:tracePt t="230665" x="6213475" y="2535238"/>
          <p14:tracePt t="230666" x="6207125" y="2535238"/>
          <p14:tracePt t="230668" x="6202363" y="2530475"/>
          <p14:tracePt t="230669" x="6196013" y="2530475"/>
          <p14:tracePt t="230671" x="6189663" y="2524125"/>
          <p14:tracePt t="230674" x="6183313" y="2524125"/>
          <p14:tracePt t="230675" x="6183313" y="2517775"/>
          <p14:tracePt t="230676" x="6176963" y="2517775"/>
          <p14:tracePt t="230677" x="6172200" y="2511425"/>
          <p14:tracePt t="230680" x="6165850" y="2511425"/>
          <p14:tracePt t="230681" x="6165850" y="2506663"/>
          <p14:tracePt t="230681" x="6159500" y="2506663"/>
          <p14:tracePt t="230682" x="6153150" y="2506663"/>
          <p14:tracePt t="230683" x="6153150" y="2500313"/>
          <p14:tracePt t="230684" x="6148388" y="2500313"/>
          <p14:tracePt t="230685" x="6148388" y="2493963"/>
          <p14:tracePt t="230686" x="6142038" y="2493963"/>
          <p14:tracePt t="230687" x="6135688" y="2493963"/>
          <p14:tracePt t="230688" x="6135688" y="2487613"/>
          <p14:tracePt t="230690" x="6129338" y="2481263"/>
          <p14:tracePt t="230691" x="6124575" y="2481263"/>
          <p14:tracePt t="230694" x="6118225" y="2476500"/>
          <p14:tracePt t="230697" x="6111875" y="2470150"/>
          <p14:tracePt t="230698" x="6105525" y="2470150"/>
          <p14:tracePt t="230700" x="6100763" y="2463800"/>
          <p14:tracePt t="230700" x="6094413" y="2463800"/>
          <p14:tracePt t="230703" x="6088063" y="2457450"/>
          <p14:tracePt t="230705" x="6081713" y="2457450"/>
          <p14:tracePt t="230706" x="6075363" y="2452688"/>
          <p14:tracePt t="230708" x="6070600" y="2452688"/>
          <p14:tracePt t="230711" x="6070600" y="2446338"/>
          <p14:tracePt t="230712" x="6064250" y="2446338"/>
          <p14:tracePt t="230714" x="6057900" y="2439988"/>
          <p14:tracePt t="230715" x="6051550" y="2439988"/>
          <p14:tracePt t="230719" x="6046788" y="2433638"/>
          <p14:tracePt t="230721" x="6040438" y="2433638"/>
          <p14:tracePt t="230724" x="6034088" y="2428875"/>
          <p14:tracePt t="230728" x="6027738" y="2422525"/>
          <p14:tracePt t="230731" x="6022975" y="2422525"/>
          <p14:tracePt t="230733" x="6016625" y="2422525"/>
          <p14:tracePt t="230738" x="6010275" y="2422525"/>
          <p14:tracePt t="230740" x="6010275" y="2416175"/>
          <p14:tracePt t="230742" x="6003925" y="2416175"/>
          <p14:tracePt t="230745" x="5997575" y="2416175"/>
          <p14:tracePt t="230749" x="5992813" y="2409825"/>
          <p14:tracePt t="230752" x="5986463" y="2409825"/>
          <p14:tracePt t="230756" x="5980113" y="2405063"/>
          <p14:tracePt t="230760" x="5973763" y="2405063"/>
          <p14:tracePt t="230762" x="5969000" y="2398713"/>
          <p14:tracePt t="230764" x="5962650" y="2398713"/>
          <p14:tracePt t="230765" x="5956300" y="2398713"/>
          <p14:tracePt t="230768" x="5956300" y="2392363"/>
          <p14:tracePt t="230769" x="5949950" y="2392363"/>
          <p14:tracePt t="230771" x="5945188" y="2392363"/>
          <p14:tracePt t="230771" x="5945188" y="2386013"/>
          <p14:tracePt t="230773" x="5938838" y="2386013"/>
          <p14:tracePt t="230776" x="5932488" y="2386013"/>
          <p14:tracePt t="230778" x="5926138" y="2374900"/>
          <p14:tracePt t="230781" x="5915025" y="2368550"/>
          <p14:tracePt t="230783" x="5908675" y="2368550"/>
          <p14:tracePt t="230785" x="5902325" y="2362200"/>
          <p14:tracePt t="230787" x="5895975" y="2355850"/>
          <p14:tracePt t="230788" x="5891213" y="2355850"/>
          <p14:tracePt t="230790" x="5884863" y="2351088"/>
          <p14:tracePt t="230790" x="5878513" y="2351088"/>
          <p14:tracePt t="230791" x="5878513" y="2344738"/>
          <p14:tracePt t="230792" x="5872163" y="2344738"/>
          <p14:tracePt t="230794" x="5867400" y="2338388"/>
          <p14:tracePt t="230796" x="5861050" y="2338388"/>
          <p14:tracePt t="230797" x="5854700" y="2332038"/>
          <p14:tracePt t="230799" x="5848350" y="2327275"/>
          <p14:tracePt t="230800" x="5843588" y="2327275"/>
          <p14:tracePt t="230801" x="5837238" y="2320925"/>
          <p14:tracePt t="230803" x="5830888" y="2320925"/>
          <p14:tracePt t="230804" x="5824538" y="2314575"/>
          <p14:tracePt t="230805" x="5818188" y="2308225"/>
          <p14:tracePt t="230806" x="5813425" y="2308225"/>
          <p14:tracePt t="230807" x="5807075" y="2308225"/>
          <p14:tracePt t="230808" x="5807075" y="2301875"/>
          <p14:tracePt t="230810" x="5800725" y="2301875"/>
          <p14:tracePt t="230811" x="5794375" y="2297113"/>
          <p14:tracePt t="230815" x="5776913" y="2290763"/>
          <p14:tracePt t="230815" x="5770563" y="2284413"/>
          <p14:tracePt t="230817" x="5765800" y="2284413"/>
          <p14:tracePt t="230818" x="5759450" y="2278063"/>
          <p14:tracePt t="230819" x="5753100" y="2278063"/>
          <p14:tracePt t="230822" x="5740400" y="2273300"/>
          <p14:tracePt t="230824" x="5735638" y="2273300"/>
          <p14:tracePt t="230825" x="5729288" y="2266950"/>
          <p14:tracePt t="230827" x="5716588" y="2266950"/>
          <p14:tracePt t="230829" x="5716588" y="2260600"/>
          <p14:tracePt t="230831" x="5705475" y="2260600"/>
          <p14:tracePt t="230832" x="5692775" y="2260600"/>
          <p14:tracePt t="230833" x="5692775" y="2254250"/>
          <p14:tracePt t="230834" x="5688013" y="2254250"/>
          <p14:tracePt t="230835" x="5681663" y="2254250"/>
          <p14:tracePt t="230837" x="5675313" y="2249488"/>
          <p14:tracePt t="230838" x="5668963" y="2249488"/>
          <p14:tracePt t="230840" x="5664200" y="2249488"/>
          <p14:tracePt t="230840" x="5657850" y="2249488"/>
          <p14:tracePt t="230843" x="5651500" y="2249488"/>
          <p14:tracePt t="230845" x="5638800" y="2243138"/>
          <p14:tracePt t="230848" x="5627688" y="2243138"/>
          <p14:tracePt t="230850" x="5621338" y="2243138"/>
          <p14:tracePt t="230850" x="5614988" y="2236788"/>
          <p14:tracePt t="230853" x="5610225" y="2236788"/>
          <p14:tracePt t="230853" x="5603875" y="2236788"/>
          <p14:tracePt t="230855" x="5597525" y="2236788"/>
          <p14:tracePt t="230857" x="5591175" y="2236788"/>
          <p14:tracePt t="230858" x="5586413" y="2236788"/>
          <p14:tracePt t="230858" x="5580063" y="2236788"/>
          <p14:tracePt t="230861" x="5573713" y="2230438"/>
          <p14:tracePt t="230861" x="5567363" y="2230438"/>
          <p14:tracePt t="230864" x="5561013" y="2230438"/>
          <p14:tracePt t="230864" x="5556250" y="2230438"/>
          <p14:tracePt t="230867" x="5549900" y="2230438"/>
          <p14:tracePt t="230867" x="5543550" y="2230438"/>
          <p14:tracePt t="230869" x="5537200" y="2230438"/>
          <p14:tracePt t="230870" x="5532438" y="2230438"/>
          <p14:tracePt t="230872" x="5526088" y="2230438"/>
          <p14:tracePt t="230874" x="5519738" y="2230438"/>
          <p14:tracePt t="230875" x="5513388" y="2230438"/>
          <p14:tracePt t="230877" x="5508625" y="2230438"/>
          <p14:tracePt t="230879" x="5502275" y="2230438"/>
          <p14:tracePt t="230880" x="5495925" y="2230438"/>
          <p14:tracePt t="230883" x="5489575" y="2230438"/>
          <p14:tracePt t="230884" x="5483225" y="2230438"/>
          <p14:tracePt t="230886" x="5478463" y="2230438"/>
          <p14:tracePt t="230888" x="5472113" y="2230438"/>
          <p14:tracePt t="230890" x="5465763" y="2230438"/>
          <p14:tracePt t="230891" x="5459413" y="2230438"/>
          <p14:tracePt t="230895" x="5454650" y="2230438"/>
          <p14:tracePt t="230896" x="5448300" y="2230438"/>
          <p14:tracePt t="230898" x="5441950" y="2230438"/>
          <p14:tracePt t="230902" x="5435600" y="2230438"/>
          <p14:tracePt t="230904" x="5430838" y="2230438"/>
          <p14:tracePt t="230907" x="5424488" y="2230438"/>
          <p14:tracePt t="230911" x="5418138" y="2230438"/>
          <p14:tracePt t="230913" x="5411788" y="2236788"/>
          <p14:tracePt t="230915" x="5407025" y="2236788"/>
          <p14:tracePt t="230919" x="5400675" y="2236788"/>
          <p14:tracePt t="230922" x="5394325" y="2236788"/>
          <p14:tracePt t="230927" x="5387975" y="2236788"/>
          <p14:tracePt t="230930" x="5381625" y="2243138"/>
          <p14:tracePt t="230931" x="5376863" y="2243138"/>
          <p14:tracePt t="230935" x="5370513" y="2243138"/>
          <p14:tracePt t="230937" x="5364163" y="2243138"/>
          <p14:tracePt t="230940" x="5357813" y="2243138"/>
          <p14:tracePt t="230942" x="5357813" y="2249488"/>
          <p14:tracePt t="230943" x="5353050" y="2249488"/>
          <p14:tracePt t="230948" x="5340350" y="2249488"/>
          <p14:tracePt t="230950" x="5340350" y="2254250"/>
          <p14:tracePt t="230951" x="5334000" y="2254250"/>
          <p14:tracePt t="230953" x="5329238" y="2254250"/>
          <p14:tracePt t="230954" x="5322888" y="2254250"/>
          <p14:tracePt t="230958" x="5316538" y="2254250"/>
          <p14:tracePt t="230961" x="5310188" y="2260600"/>
          <p14:tracePt t="230963" x="5303838" y="2260600"/>
          <p14:tracePt t="230966" x="5299075" y="2260600"/>
          <p14:tracePt t="230968" x="5292725" y="2260600"/>
          <p14:tracePt t="230971" x="5286375" y="2260600"/>
          <p14:tracePt t="230972" x="5286375" y="2266950"/>
          <p14:tracePt t="230973" x="5280025" y="2266950"/>
          <p14:tracePt t="230975" x="5275263" y="2266950"/>
          <p14:tracePt t="230978" x="5268913" y="2266950"/>
          <p14:tracePt t="230981" x="5262563" y="2273300"/>
          <p14:tracePt t="230982" x="5256213" y="2273300"/>
          <p14:tracePt t="230985" x="5251450" y="2273300"/>
          <p14:tracePt t="230988" x="5245100" y="2273300"/>
          <p14:tracePt t="230989" x="5238750" y="2278063"/>
          <p14:tracePt t="230995" x="5227638" y="2278063"/>
          <p14:tracePt t="230998" x="5221288" y="2284413"/>
          <p14:tracePt t="230999" x="5214938" y="2284413"/>
          <p14:tracePt t="231000" x="5208588" y="2284413"/>
          <p14:tracePt t="231003" x="5202238" y="2290763"/>
          <p14:tracePt t="231007" x="5197475" y="2290763"/>
          <p14:tracePt t="231008" x="5191125" y="2290763"/>
          <p14:tracePt t="231011" x="5184775" y="2297113"/>
          <p14:tracePt t="231013" x="5178425" y="2297113"/>
          <p14:tracePt t="231015" x="5173663" y="2297113"/>
          <p14:tracePt t="231015" x="5173663" y="2301875"/>
          <p14:tracePt t="231017" x="5167313" y="2301875"/>
          <p14:tracePt t="231017" x="5160963" y="2301875"/>
          <p14:tracePt t="231021" x="5154613" y="2301875"/>
          <p14:tracePt t="231022" x="5154613" y="2308225"/>
          <p14:tracePt t="231022" x="5149850" y="2308225"/>
          <p14:tracePt t="231025" x="5143500" y="2308225"/>
          <p14:tracePt t="231025" x="5143500" y="2314575"/>
          <p14:tracePt t="231027" x="5137150" y="2314575"/>
          <p14:tracePt t="231030" x="5124450" y="2320925"/>
          <p14:tracePt t="231032" x="5119688" y="2320925"/>
          <p14:tracePt t="231034" x="5113338" y="2320925"/>
          <p14:tracePt t="231037" x="5106988" y="2327275"/>
          <p14:tracePt t="231039" x="5100638" y="2327275"/>
          <p14:tracePt t="231041" x="5095875" y="2332038"/>
          <p14:tracePt t="231043" x="5089525" y="2332038"/>
          <p14:tracePt t="231045" x="5083175" y="2332038"/>
          <p14:tracePt t="231048" x="5072063" y="2338388"/>
          <p14:tracePt t="231050" x="5065713" y="2338388"/>
          <p14:tracePt t="231051" x="5065713" y="2344738"/>
          <p14:tracePt t="231054" x="5059363" y="2344738"/>
          <p14:tracePt t="231054" x="5053013" y="2344738"/>
          <p14:tracePt t="231058" x="5046663" y="2344738"/>
          <p14:tracePt t="231059" x="5046663" y="2351088"/>
          <p14:tracePt t="231060" x="5041900" y="2351088"/>
          <p14:tracePt t="231063" x="5035550" y="2351088"/>
          <p14:tracePt t="231064" x="5029200" y="2351088"/>
          <p14:tracePt t="231067" x="5022850" y="2351088"/>
          <p14:tracePt t="231070" x="5018088" y="2351088"/>
          <p14:tracePt t="231071" x="5018088" y="2355850"/>
          <p14:tracePt t="231073" x="5011738" y="2355850"/>
          <p14:tracePt t="231081" x="4999038" y="2362200"/>
          <p14:tracePt t="231083" x="4994275" y="2362200"/>
          <p14:tracePt t="231086" x="4987925" y="2362200"/>
          <p14:tracePt t="231091" x="4981575" y="2362200"/>
          <p14:tracePt t="231095" x="4975225" y="2368550"/>
          <p14:tracePt t="231100" x="4970463" y="2368550"/>
          <p14:tracePt t="231105" x="4964113" y="2368550"/>
          <p14:tracePt t="231106" x="4964113" y="2374900"/>
          <p14:tracePt t="231108" x="4957763" y="2374900"/>
          <p14:tracePt t="231114" x="4951413" y="2374900"/>
          <p14:tracePt t="231116" x="4951413" y="2379663"/>
          <p14:tracePt t="231119" x="4945063" y="2379663"/>
          <p14:tracePt t="231123" x="4940300" y="2379663"/>
          <p14:tracePt t="231128" x="4933950" y="2379663"/>
          <p14:tracePt t="231130" x="4933950" y="2386013"/>
          <p14:tracePt t="231132" x="4927600" y="2386013"/>
          <p14:tracePt t="231134" x="4921250" y="2392363"/>
          <p14:tracePt t="231138" x="4916488" y="2392363"/>
          <p14:tracePt t="231142" x="4910138" y="2398713"/>
          <p14:tracePt t="231145" x="4903788" y="2398713"/>
          <p14:tracePt t="231147" x="4897438" y="2405063"/>
          <p14:tracePt t="231150" x="4892675" y="2405063"/>
          <p14:tracePt t="231153" x="4886325" y="2409825"/>
          <p14:tracePt t="231154" x="4879975" y="2409825"/>
          <p14:tracePt t="231157" x="4873625" y="2416175"/>
          <p14:tracePt t="231161" x="4862513" y="2422525"/>
          <p14:tracePt t="231164" x="4856163" y="2422525"/>
          <p14:tracePt t="231165" x="4849813" y="2428875"/>
          <p14:tracePt t="231168" x="4843463" y="2428875"/>
          <p14:tracePt t="231169" x="4838700" y="2433638"/>
          <p14:tracePt t="231170" x="4832350" y="2433638"/>
          <p14:tracePt t="231173" x="4826000" y="2433638"/>
          <p14:tracePt t="231175" x="4826000" y="2439988"/>
          <p14:tracePt t="231175" x="4819650" y="2439988"/>
          <p14:tracePt t="231177" x="4814888" y="2439988"/>
          <p14:tracePt t="231180" x="4808538" y="2446338"/>
          <p14:tracePt t="231182" x="4802188" y="2446338"/>
          <p14:tracePt t="231183" x="4795838" y="2446338"/>
          <p14:tracePt t="231184" x="4795838" y="2452688"/>
          <p14:tracePt t="231187" x="4791075" y="2452688"/>
          <p14:tracePt t="231189" x="4784725" y="2452688"/>
          <p14:tracePt t="231190" x="4784725" y="2457450"/>
          <p14:tracePt t="231191" x="4778375" y="2457450"/>
          <p14:tracePt t="231193" x="4772025" y="2457450"/>
          <p14:tracePt t="231196" x="4765675" y="2463800"/>
          <p14:tracePt t="231198" x="4760913" y="2463800"/>
          <p14:tracePt t="231200" x="4754563" y="2463800"/>
          <p14:tracePt t="231202" x="4748213" y="2463800"/>
          <p14:tracePt t="231204" x="4748213" y="2470150"/>
          <p14:tracePt t="231205" x="4741863" y="2470150"/>
          <p14:tracePt t="231207" x="4737100" y="2470150"/>
          <p14:tracePt t="231208" x="4730750" y="2470150"/>
          <p14:tracePt t="231211" x="4730750" y="2476500"/>
          <p14:tracePt t="231213" x="4724400" y="2476500"/>
          <p14:tracePt t="231215" x="4718050" y="2476500"/>
          <p14:tracePt t="231218" x="4713288" y="2476500"/>
          <p14:tracePt t="231218" x="4713288" y="2481263"/>
          <p14:tracePt t="231221" x="4706938" y="2481263"/>
          <p14:tracePt t="231225" x="4700588" y="2481263"/>
          <p14:tracePt t="231230" x="4694238" y="2487613"/>
          <p14:tracePt t="231234" x="4687888" y="2487613"/>
          <p14:tracePt t="231239" x="4683125" y="2493963"/>
          <p14:tracePt t="231249" x="4676775" y="2493963"/>
          <p14:tracePt t="231252" x="4676775" y="2500313"/>
          <p14:tracePt t="231265" x="4670425" y="2506663"/>
          <p14:tracePt t="231273" x="4664075" y="2511425"/>
          <p14:tracePt t="231278" x="4664075" y="2517775"/>
          <p14:tracePt t="231280" x="4659313" y="2517775"/>
          <p14:tracePt t="231284" x="4659313" y="2524125"/>
          <p14:tracePt t="231286" x="4652963" y="2524125"/>
          <p14:tracePt t="231288" x="4652963" y="2530475"/>
          <p14:tracePt t="231290" x="4646613" y="2530475"/>
          <p14:tracePt t="231293" x="4646613" y="2535238"/>
          <p14:tracePt t="231294" x="4640263" y="2535238"/>
          <p14:tracePt t="231298" x="4635500" y="2541588"/>
          <p14:tracePt t="231301" x="4629150" y="2541588"/>
          <p14:tracePt t="231302" x="4629150" y="2547938"/>
          <p14:tracePt t="231304" x="4622800" y="2547938"/>
          <p14:tracePt t="231305" x="4622800" y="2554288"/>
          <p14:tracePt t="231307" x="4616450" y="2554288"/>
          <p14:tracePt t="231309" x="4610100" y="2559050"/>
          <p14:tracePt t="231314" x="4598988" y="2565400"/>
          <p14:tracePt t="231317" x="4592638" y="2571750"/>
          <p14:tracePt t="231319" x="4586288" y="2571750"/>
          <p14:tracePt t="231321" x="4586288" y="2578100"/>
          <p14:tracePt t="231322" x="4581525" y="2578100"/>
          <p14:tracePt t="231324" x="4575175" y="2584450"/>
          <p14:tracePt t="231327" x="4568825" y="2584450"/>
          <p14:tracePt t="231330" x="4562475" y="2589213"/>
          <p14:tracePt t="231331" x="4557713" y="2595563"/>
          <p14:tracePt t="231334" x="4551363" y="2601913"/>
          <p14:tracePt t="231337" x="4545013" y="2601913"/>
          <p14:tracePt t="231339" x="4545013" y="2608263"/>
          <p14:tracePt t="231342" x="4538663" y="2608263"/>
          <p14:tracePt t="231343" x="4538663" y="2613025"/>
          <p14:tracePt t="231345" x="4533900" y="2613025"/>
          <p14:tracePt t="231347" x="4527550" y="2619375"/>
          <p14:tracePt t="231351" x="4527550" y="2625725"/>
          <p14:tracePt t="231352" x="4521200" y="2625725"/>
          <p14:tracePt t="231355" x="4514850" y="2632075"/>
          <p14:tracePt t="231361" x="4514850" y="2636838"/>
          <p14:tracePt t="231363" x="4508500" y="2636838"/>
          <p14:tracePt t="231365" x="4508500" y="2643188"/>
          <p14:tracePt t="231371" x="4508500" y="2649538"/>
          <p14:tracePt t="231377" x="4503738" y="2649538"/>
          <p14:tracePt t="231382" x="4503738" y="2655888"/>
          <p14:tracePt t="231438" x="4503738" y="2662238"/>
          <p14:tracePt t="231447" x="4503738" y="2667000"/>
          <p14:tracePt t="231452" x="4503738" y="2673350"/>
          <p14:tracePt t="231454" x="4508500" y="2673350"/>
          <p14:tracePt t="231455" x="4508500" y="2679700"/>
          <p14:tracePt t="231459" x="4508500" y="2686050"/>
          <p14:tracePt t="231462" x="4508500" y="2690813"/>
          <p14:tracePt t="231464" x="4508500" y="2697163"/>
          <p14:tracePt t="231467" x="4514850" y="2703513"/>
          <p14:tracePt t="231469" x="4514850" y="2709863"/>
          <p14:tracePt t="231472" x="4514850" y="2714625"/>
          <p14:tracePt t="231474" x="4514850" y="2720975"/>
          <p14:tracePt t="231478" x="4521200" y="2733675"/>
          <p14:tracePt t="231482" x="4521200" y="2744788"/>
          <p14:tracePt t="231484" x="4521200" y="2751138"/>
          <p14:tracePt t="231486" x="4521200" y="2757488"/>
          <p14:tracePt t="231488" x="4521200" y="2763838"/>
          <p14:tracePt t="231490" x="4521200" y="2768600"/>
          <p14:tracePt t="231491" x="4527550" y="2774950"/>
          <p14:tracePt t="231492" x="4527550" y="2781300"/>
          <p14:tracePt t="231496" x="4527550" y="2792413"/>
          <p14:tracePt t="231498" x="4527550" y="2798763"/>
          <p14:tracePt t="231498" x="4527550" y="2805113"/>
          <p14:tracePt t="231500" x="4527550" y="2811463"/>
          <p14:tracePt t="231501" x="4527550" y="2816225"/>
          <p14:tracePt t="231504" x="4527550" y="2822575"/>
          <p14:tracePt t="231504" x="4527550" y="2828925"/>
          <p14:tracePt t="231505" x="4527550" y="2835275"/>
          <p14:tracePt t="231507" x="4527550" y="2841625"/>
          <p14:tracePt t="231508" x="4527550" y="2846388"/>
          <p14:tracePt t="231511" x="4533900" y="2859088"/>
          <p14:tracePt t="231511" x="4533900" y="2865438"/>
          <p14:tracePt t="231512" x="4533900" y="2870200"/>
          <p14:tracePt t="231513" x="4533900" y="2876550"/>
          <p14:tracePt t="231515" x="4533900" y="2882900"/>
          <p14:tracePt t="231517" x="4533900" y="2889250"/>
          <p14:tracePt t="231517" x="4533900" y="2894013"/>
          <p14:tracePt t="231518" x="4533900" y="2900363"/>
          <p14:tracePt t="231519" x="4533900" y="2906713"/>
          <p14:tracePt t="231520" x="4533900" y="2913063"/>
          <p14:tracePt t="231521" x="4533900" y="2919413"/>
          <p14:tracePt t="231522" x="4533900" y="2924175"/>
          <p14:tracePt t="231523" x="4533900" y="2930525"/>
          <p14:tracePt t="231524" x="4533900" y="2936875"/>
          <p14:tracePt t="231525" x="4533900" y="2943225"/>
          <p14:tracePt t="231527" x="4538663" y="2947988"/>
          <p14:tracePt t="231528" x="4538663" y="2954338"/>
          <p14:tracePt t="231529" x="4538663" y="2967038"/>
          <p14:tracePt t="231529" x="4538663" y="2971800"/>
          <p14:tracePt t="231530" x="4538663" y="2984500"/>
          <p14:tracePt t="231531" x="4538663" y="2990850"/>
          <p14:tracePt t="231532" x="4538663" y="2995613"/>
          <p14:tracePt t="231533" x="4538663" y="3001963"/>
          <p14:tracePt t="231534" x="4538663" y="3008313"/>
          <p14:tracePt t="231535" x="4538663" y="3014663"/>
          <p14:tracePt t="231538" x="4538663" y="3021013"/>
          <p14:tracePt t="231538" x="4545013" y="3032125"/>
          <p14:tracePt t="231539" x="4545013" y="3038475"/>
          <p14:tracePt t="231541" x="4545013" y="3044825"/>
          <p14:tracePt t="231541" x="4545013" y="3049588"/>
          <p14:tracePt t="231543" x="4545013" y="3055938"/>
          <p14:tracePt t="231544" x="4545013" y="3062288"/>
          <p14:tracePt t="231546" x="4545013" y="3079750"/>
          <p14:tracePt t="231547" x="4545013" y="3086100"/>
          <p14:tracePt t="231548" x="4545013" y="3092450"/>
          <p14:tracePt t="231548" x="4545013" y="3098800"/>
          <p14:tracePt t="231549" x="4545013" y="3103563"/>
          <p14:tracePt t="231550" x="4545013" y="3109913"/>
          <p14:tracePt t="231551" x="4545013" y="3116263"/>
          <p14:tracePt t="231552" x="4545013" y="3127375"/>
          <p14:tracePt t="231553" x="4551363" y="3133725"/>
          <p14:tracePt t="231554" x="4551363" y="3140075"/>
          <p14:tracePt t="231555" x="4551363" y="3151188"/>
          <p14:tracePt t="231556" x="4551363" y="3157538"/>
          <p14:tracePt t="231557" x="4551363" y="3163888"/>
          <p14:tracePt t="231558" x="4551363" y="3170238"/>
          <p14:tracePt t="231560" x="4551363" y="3181350"/>
          <p14:tracePt t="231562" x="4551363" y="3194050"/>
          <p14:tracePt t="231562" x="4551363" y="3200400"/>
          <p14:tracePt t="231563" x="4551363" y="3205163"/>
          <p14:tracePt t="231564" x="4551363" y="3211513"/>
          <p14:tracePt t="231565" x="4551363" y="3217863"/>
          <p14:tracePt t="231566" x="4551363" y="3224213"/>
          <p14:tracePt t="231567" x="4551363" y="3228975"/>
          <p14:tracePt t="231568" x="4551363" y="3235325"/>
          <p14:tracePt t="231569" x="4551363" y="3241675"/>
          <p14:tracePt t="231570" x="4551363" y="3248025"/>
          <p14:tracePt t="231571" x="4551363" y="3252788"/>
          <p14:tracePt t="231572" x="4557713" y="3259138"/>
          <p14:tracePt t="231573" x="4557713" y="3265488"/>
          <p14:tracePt t="231574" x="4557713" y="3271838"/>
          <p14:tracePt t="231576" x="4557713" y="3278188"/>
          <p14:tracePt t="231578" x="4557713" y="3289300"/>
          <p14:tracePt t="231579" x="4557713" y="3295650"/>
          <p14:tracePt t="231580" x="4557713" y="3302000"/>
          <p14:tracePt t="231581" x="4557713" y="3306763"/>
          <p14:tracePt t="231581" x="4557713" y="3313113"/>
          <p14:tracePt t="231583" x="4557713" y="3319463"/>
          <p14:tracePt t="231584" x="4557713" y="3325813"/>
          <p14:tracePt t="231586" x="4557713" y="3330575"/>
          <p14:tracePt t="231586" x="4557713" y="3336925"/>
          <p14:tracePt t="231588" x="4557713" y="3343275"/>
          <p14:tracePt t="231589" x="4557713" y="3349625"/>
          <p14:tracePt t="231591" x="4557713" y="3355975"/>
          <p14:tracePt t="231591" x="4557713" y="3360738"/>
          <p14:tracePt t="231593" x="4557713" y="3367088"/>
          <p14:tracePt t="231594" x="4557713" y="3373438"/>
          <p14:tracePt t="231595" x="4557713" y="3379788"/>
          <p14:tracePt t="231596" x="4557713" y="3390900"/>
          <p14:tracePt t="231599" x="4557713" y="3397250"/>
          <p14:tracePt t="231601" x="4557713" y="3403600"/>
          <p14:tracePt t="231602" x="4557713" y="3408363"/>
          <p14:tracePt t="231603" x="4557713" y="3414713"/>
          <p14:tracePt t="231605" x="4557713" y="3421063"/>
          <p14:tracePt t="231606" x="4557713" y="3427413"/>
          <p14:tracePt t="231606" x="4557713" y="3433763"/>
          <p14:tracePt t="231607" x="4557713" y="3438525"/>
          <p14:tracePt t="231611" x="4557713" y="3451225"/>
          <p14:tracePt t="231612" x="4557713" y="3457575"/>
          <p14:tracePt t="231614" x="4557713" y="3462338"/>
          <p14:tracePt t="231615" x="4557713" y="3468688"/>
          <p14:tracePt t="231616" x="4557713" y="3475038"/>
          <p14:tracePt t="231618" x="4557713" y="3481388"/>
          <p14:tracePt t="231618" x="4557713" y="3486150"/>
          <p14:tracePt t="231619" x="4557713" y="3492500"/>
          <p14:tracePt t="231621" x="4557713" y="3498850"/>
          <p14:tracePt t="231622" x="4557713" y="3505200"/>
          <p14:tracePt t="231624" x="4557713" y="3509963"/>
          <p14:tracePt t="231626" x="4557713" y="3516313"/>
          <p14:tracePt t="231628" x="4557713" y="3522663"/>
          <p14:tracePt t="231629" x="4557713" y="3529013"/>
          <p14:tracePt t="231631" x="4557713" y="3535363"/>
          <p14:tracePt t="231631" x="4557713" y="3540125"/>
          <p14:tracePt t="231634" x="4557713" y="3546475"/>
          <p14:tracePt t="231636" x="4557713" y="3552825"/>
          <p14:tracePt t="231636" x="4557713" y="3559175"/>
          <p14:tracePt t="231639" x="4557713" y="3563938"/>
          <p14:tracePt t="231641" x="4557713" y="3570288"/>
          <p14:tracePt t="231641" x="4557713" y="3576638"/>
          <p14:tracePt t="231644" x="4557713" y="3582988"/>
          <p14:tracePt t="231645" x="4551363" y="3582988"/>
          <p14:tracePt t="231646" x="4551363" y="3587750"/>
          <p14:tracePt t="231648" x="4551363" y="3594100"/>
          <p14:tracePt t="231650" x="4551363" y="3600450"/>
          <p14:tracePt t="231652" x="4551363" y="3606800"/>
          <p14:tracePt t="231654" x="4551363" y="3613150"/>
          <p14:tracePt t="231655" x="4551363" y="3617913"/>
          <p14:tracePt t="231657" x="4545013" y="3624263"/>
          <p14:tracePt t="231660" x="4545013" y="3636963"/>
          <p14:tracePt t="231665" x="4545013" y="3641725"/>
          <p14:tracePt t="231668" x="4545013" y="3654425"/>
          <p14:tracePt t="231671" x="4538663" y="3660775"/>
          <p14:tracePt t="231673" x="4538663" y="3665538"/>
          <p14:tracePt t="231675" x="4538663" y="3671888"/>
          <p14:tracePt t="231677" x="4538663" y="3678238"/>
          <p14:tracePt t="231679" x="4538663" y="3684588"/>
          <p14:tracePt t="231682" x="4538663" y="3690938"/>
          <p14:tracePt t="231685" x="4533900" y="3695700"/>
          <p14:tracePt t="231686" x="4533900" y="3702050"/>
          <p14:tracePt t="231690" x="4533900" y="3708400"/>
          <p14:tracePt t="231691" x="4533900" y="3714750"/>
          <p14:tracePt t="231694" x="4533900" y="3719513"/>
          <p14:tracePt t="231696" x="4533900" y="3725863"/>
          <p14:tracePt t="231697" x="4533900" y="3732213"/>
          <p14:tracePt t="231699" x="4533900" y="3738563"/>
          <p14:tracePt t="231701" x="4533900" y="3743325"/>
          <p14:tracePt t="231704" x="4533900" y="3749675"/>
          <p14:tracePt t="231707" x="4533900" y="3756025"/>
          <p14:tracePt t="231709" x="4533900" y="3762375"/>
          <p14:tracePt t="231711" x="4533900" y="3767138"/>
          <p14:tracePt t="231713" x="4533900" y="3773488"/>
          <p14:tracePt t="231716" x="4533900" y="3779838"/>
          <p14:tracePt t="231718" x="4533900" y="3786188"/>
          <p14:tracePt t="231720" x="4533900" y="3792538"/>
          <p14:tracePt t="231722" x="4533900" y="3797300"/>
          <p14:tracePt t="231725" x="4533900" y="3803650"/>
          <p14:tracePt t="231726" x="4533900" y="3810000"/>
          <p14:tracePt t="231729" x="4533900" y="3816350"/>
          <p14:tracePt t="231731" x="4533900" y="3821113"/>
          <p14:tracePt t="231733" x="4533900" y="3827463"/>
          <p14:tracePt t="231734" x="4533900" y="3833813"/>
          <p14:tracePt t="231737" x="4533900" y="3840163"/>
          <p14:tracePt t="231740" x="4533900" y="3844925"/>
          <p14:tracePt t="231741" x="4533900" y="3851275"/>
          <p14:tracePt t="231744" x="4533900" y="3857625"/>
          <p14:tracePt t="231747" x="4533900" y="3870325"/>
          <p14:tracePt t="231750" x="4533900" y="3875088"/>
          <p14:tracePt t="231751" x="4533900" y="3881438"/>
          <p14:tracePt t="231754" x="4533900" y="3887788"/>
          <p14:tracePt t="231755" x="4533900" y="3894138"/>
          <p14:tracePt t="231757" x="4533900" y="3898900"/>
          <p14:tracePt t="231759" x="4533900" y="3905250"/>
          <p14:tracePt t="231762" x="4533900" y="3917950"/>
          <p14:tracePt t="231763" x="4533900" y="3922713"/>
          <p14:tracePt t="231766" x="4533900" y="3929063"/>
          <p14:tracePt t="231767" x="4533900" y="3935413"/>
          <p14:tracePt t="231769" x="4533900" y="3941763"/>
          <p14:tracePt t="231771" x="4533900" y="3948113"/>
          <p14:tracePt t="231773" x="4533900" y="3952875"/>
          <p14:tracePt t="231773" x="4533900" y="3959225"/>
          <p14:tracePt t="231776" x="4533900" y="3965575"/>
          <p14:tracePt t="231778" x="4533900" y="3971925"/>
          <p14:tracePt t="231779" x="4533900" y="3976688"/>
          <p14:tracePt t="231781" x="4533900" y="3983038"/>
          <p14:tracePt t="231783" x="4533900" y="3989388"/>
          <p14:tracePt t="231784" x="4533900" y="3995738"/>
          <p14:tracePt t="231786" x="4533900" y="4000500"/>
          <p14:tracePt t="231787" x="4533900" y="4006850"/>
          <p14:tracePt t="231789" x="4533900" y="4013200"/>
          <p14:tracePt t="231791" x="4533900" y="4019550"/>
          <p14:tracePt t="231793" x="4533900" y="4024313"/>
          <p14:tracePt t="231795" x="4533900" y="4030663"/>
          <p14:tracePt t="231797" x="4533900" y="4037013"/>
          <p14:tracePt t="231799" x="4533900" y="4043363"/>
          <p14:tracePt t="231802" x="4533900" y="4049713"/>
          <p14:tracePt t="231804" x="4533900" y="4054475"/>
          <p14:tracePt t="231809" x="4533900" y="4060825"/>
          <p14:tracePt t="231817" x="4533900" y="4067175"/>
          <p14:tracePt t="231884" x="4533900" y="4073525"/>
          <p14:tracePt t="231925" x="4538663" y="4073525"/>
          <p14:tracePt t="231928" x="4538663" y="4067175"/>
          <p14:tracePt t="231932" x="4538663" y="4060825"/>
          <p14:tracePt t="231936" x="4538663" y="4049713"/>
          <p14:tracePt t="231938" x="4538663" y="4043363"/>
          <p14:tracePt t="231940" x="4538663" y="4037013"/>
          <p14:tracePt t="231941" x="4538663" y="4030663"/>
          <p14:tracePt t="231941" x="4538663" y="4024313"/>
          <p14:tracePt t="231943" x="4538663" y="4019550"/>
          <p14:tracePt t="231945" x="4538663" y="4006850"/>
          <p14:tracePt t="231946" x="4538663" y="4000500"/>
          <p14:tracePt t="231948" x="4538663" y="3983038"/>
          <p14:tracePt t="231948" x="4538663" y="3976688"/>
          <p14:tracePt t="231949" x="4538663" y="3971925"/>
          <p14:tracePt t="231951" x="4538663" y="3959225"/>
          <p14:tracePt t="231951" x="4538663" y="3952875"/>
          <p14:tracePt t="231952" x="4538663" y="3941763"/>
          <p14:tracePt t="231953" x="4538663" y="3935413"/>
          <p14:tracePt t="231954" x="4538663" y="3922713"/>
          <p14:tracePt t="231956" x="4538663" y="3911600"/>
          <p14:tracePt t="231956" x="4533900" y="3905250"/>
          <p14:tracePt t="231958" x="4533900" y="3894138"/>
          <p14:tracePt t="231958" x="4533900" y="3887788"/>
          <p14:tracePt t="231960" x="4527550" y="3863975"/>
          <p14:tracePt t="231962" x="4527550" y="3857625"/>
          <p14:tracePt t="231963" x="4527550" y="3844925"/>
          <p14:tracePt t="231963" x="4521200" y="3840163"/>
          <p14:tracePt t="231965" x="4521200" y="3827463"/>
          <p14:tracePt t="231965" x="4514850" y="3816350"/>
          <p14:tracePt t="231966" x="4514850" y="3810000"/>
          <p14:tracePt t="231967" x="4508500" y="3797300"/>
          <p14:tracePt t="231968" x="4508500" y="3792538"/>
          <p14:tracePt t="231969" x="4508500" y="3779838"/>
          <p14:tracePt t="231970" x="4503738" y="3767138"/>
          <p14:tracePt t="231971" x="4503738" y="3762375"/>
          <p14:tracePt t="231972" x="4497388" y="3749675"/>
          <p14:tracePt t="231973" x="4497388" y="3743325"/>
          <p14:tracePt t="231974" x="4491038" y="3732213"/>
          <p14:tracePt t="231976" x="4491038" y="3725863"/>
          <p14:tracePt t="231978" x="4479925" y="3702050"/>
          <p14:tracePt t="231980" x="4473575" y="3671888"/>
          <p14:tracePt t="231981" x="4473575" y="3665538"/>
          <p14:tracePt t="231982" x="4467225" y="3660775"/>
          <p14:tracePt t="231983" x="4467225" y="3648075"/>
          <p14:tracePt t="231984" x="4460875" y="3641725"/>
          <p14:tracePt t="231985" x="4460875" y="3636963"/>
          <p14:tracePt t="231986" x="4460875" y="3630613"/>
          <p14:tracePt t="231987" x="4456113" y="3617913"/>
          <p14:tracePt t="231988" x="4449763" y="3613150"/>
          <p14:tracePt t="231989" x="4449763" y="3606800"/>
          <p14:tracePt t="231990" x="4443413" y="3594100"/>
          <p14:tracePt t="231991" x="4443413" y="3587750"/>
          <p14:tracePt t="231992" x="4443413" y="3576638"/>
          <p14:tracePt t="231994" x="4437063" y="3570288"/>
          <p14:tracePt t="231995" x="4437063" y="3563938"/>
          <p14:tracePt t="231996" x="4437063" y="3552825"/>
          <p14:tracePt t="231999" x="4425950" y="3529013"/>
          <p14:tracePt t="231999" x="4425950" y="3522663"/>
          <p14:tracePt t="232000" x="4425950" y="3516313"/>
          <p14:tracePt t="232001" x="4419600" y="3505200"/>
          <p14:tracePt t="232002" x="4419600" y="3498850"/>
          <p14:tracePt t="232003" x="4413250" y="3492500"/>
          <p14:tracePt t="232004" x="4413250" y="3481388"/>
          <p14:tracePt t="232005" x="4413250" y="3475038"/>
          <p14:tracePt t="232006" x="4406900" y="3468688"/>
          <p14:tracePt t="232011" x="4402138" y="3438525"/>
          <p14:tracePt t="232012" x="4402138" y="3433763"/>
          <p14:tracePt t="232014" x="4402138" y="3421063"/>
          <p14:tracePt t="232015" x="4395788" y="3408363"/>
          <p14:tracePt t="232015" x="4395788" y="3403600"/>
          <p14:tracePt t="232016" x="4395788" y="3397250"/>
          <p14:tracePt t="232017" x="4395788" y="3390900"/>
          <p14:tracePt t="232018" x="4395788" y="3384550"/>
          <p14:tracePt t="232019" x="4389438" y="3379788"/>
          <p14:tracePt t="232020" x="4389438" y="3373438"/>
          <p14:tracePt t="232021" x="4389438" y="3360738"/>
          <p14:tracePt t="232023" x="4389438" y="3349625"/>
          <p14:tracePt t="232024" x="4389438" y="3343275"/>
          <p14:tracePt t="232025" x="4383088" y="3330575"/>
          <p14:tracePt t="232027" x="4383088" y="3325813"/>
          <p14:tracePt t="232027" x="4383088" y="3319463"/>
          <p14:tracePt t="232029" x="4383088" y="3313113"/>
          <p14:tracePt t="232030" x="4383088" y="3306763"/>
          <p14:tracePt t="232030" x="4383088" y="3295650"/>
          <p14:tracePt t="232031" x="4383088" y="3289300"/>
          <p14:tracePt t="232032" x="4383088" y="3282950"/>
          <p14:tracePt t="232033" x="4383088" y="3271838"/>
          <p14:tracePt t="232034" x="4378325" y="3265488"/>
          <p14:tracePt t="232035" x="4378325" y="3252788"/>
          <p14:tracePt t="232036" x="4378325" y="3248025"/>
          <p14:tracePt t="232037" x="4378325" y="3235325"/>
          <p14:tracePt t="232038" x="4378325" y="3224213"/>
          <p14:tracePt t="232039" x="4378325" y="3211513"/>
          <p14:tracePt t="232040" x="4378325" y="3205163"/>
          <p14:tracePt t="232041" x="4378325" y="3194050"/>
          <p14:tracePt t="232042" x="4378325" y="3181350"/>
          <p14:tracePt t="232046" x="4378325" y="3151188"/>
          <p14:tracePt t="232047" x="4378325" y="3146425"/>
          <p14:tracePt t="232047" x="4378325" y="3133725"/>
          <p14:tracePt t="232048" x="4378325" y="3122613"/>
          <p14:tracePt t="232049" x="4378325" y="3116263"/>
          <p14:tracePt t="232050" x="4378325" y="3103563"/>
          <p14:tracePt t="232051" x="4378325" y="3092450"/>
          <p14:tracePt t="232052" x="4378325" y="3079750"/>
          <p14:tracePt t="232053" x="4378325" y="3068638"/>
          <p14:tracePt t="232054" x="4378325" y="3055938"/>
          <p14:tracePt t="232055" x="4378325" y="3049588"/>
          <p14:tracePt t="232056" x="4378325" y="3038475"/>
          <p14:tracePt t="232057" x="4378325" y="3025775"/>
          <p14:tracePt t="232058" x="4378325" y="3021013"/>
          <p14:tracePt t="232060" x="4378325" y="3008313"/>
          <p14:tracePt t="232061" x="4378325" y="2995613"/>
          <p14:tracePt t="232061" x="4378325" y="2984500"/>
          <p14:tracePt t="232062" x="4378325" y="2971800"/>
          <p14:tracePt t="232063" x="4378325" y="2960688"/>
          <p14:tracePt t="232064" x="4378325" y="2954338"/>
          <p14:tracePt t="232065" x="4378325" y="2943225"/>
          <p14:tracePt t="232066" x="4378325" y="2936875"/>
          <p14:tracePt t="232067" x="4378325" y="2924175"/>
          <p14:tracePt t="232068" x="4378325" y="2913063"/>
          <p14:tracePt t="232069" x="4378325" y="2906713"/>
          <p14:tracePt t="232070" x="4378325" y="2894013"/>
          <p14:tracePt t="232071" x="4378325" y="2882900"/>
          <p14:tracePt t="232072" x="4378325" y="2876550"/>
          <p14:tracePt t="232073" x="4378325" y="2865438"/>
          <p14:tracePt t="232074" x="4383088" y="2852738"/>
          <p14:tracePt t="232075" x="4383088" y="2846388"/>
          <p14:tracePt t="232077" x="4383088" y="2835275"/>
          <p14:tracePt t="232077" x="4383088" y="2822575"/>
          <p14:tracePt t="232079" x="4383088" y="2816225"/>
          <p14:tracePt t="232079" x="4383088" y="2811463"/>
          <p14:tracePt t="232080" x="4389438" y="2798763"/>
          <p14:tracePt t="232081" x="4389438" y="2792413"/>
          <p14:tracePt t="232082" x="4389438" y="2787650"/>
          <p14:tracePt t="232083" x="4389438" y="2774950"/>
          <p14:tracePt t="232084" x="4389438" y="2768600"/>
          <p14:tracePt t="232085" x="4395788" y="2763838"/>
          <p14:tracePt t="232086" x="4395788" y="2751138"/>
          <p14:tracePt t="232087" x="4395788" y="2744788"/>
          <p14:tracePt t="232088" x="4395788" y="2738438"/>
          <p14:tracePt t="232089" x="4395788" y="2733675"/>
          <p14:tracePt t="232090" x="4395788" y="2727325"/>
          <p14:tracePt t="232092" x="4395788" y="2720975"/>
          <p14:tracePt t="232094" x="4402138" y="2714625"/>
          <p14:tracePt t="232095" x="4402138" y="2709863"/>
          <p14:tracePt t="232096" x="4402138" y="2703513"/>
          <p14:tracePt t="232096" x="4402138" y="2697163"/>
          <p14:tracePt t="232097" x="4402138" y="2690813"/>
          <p14:tracePt t="232098" x="4402138" y="2686050"/>
          <p14:tracePt t="232101" x="4406900" y="2679700"/>
          <p14:tracePt t="232101" x="4406900" y="2673350"/>
          <p14:tracePt t="232103" x="4406900" y="2667000"/>
          <p14:tracePt t="232105" x="4406900" y="2662238"/>
          <p14:tracePt t="232110" x="4413250" y="2649538"/>
          <p14:tracePt t="232111" x="4413250" y="2643188"/>
          <p14:tracePt t="232113" x="4413250" y="2636838"/>
          <p14:tracePt t="232113" x="4413250" y="2632075"/>
          <p14:tracePt t="232114" x="4419600" y="2632075"/>
          <p14:tracePt t="232115" x="4419600" y="2625725"/>
          <p14:tracePt t="232117" x="4419600" y="2619375"/>
          <p14:tracePt t="232121" x="4419600" y="2613025"/>
          <p14:tracePt t="232123" x="4419600" y="2608263"/>
          <p14:tracePt t="232124" x="4425950" y="2608263"/>
          <p14:tracePt t="232126" x="4425950" y="2601913"/>
          <p14:tracePt t="232129" x="4425950" y="2595563"/>
          <p14:tracePt t="232132" x="4425950" y="2589213"/>
          <p14:tracePt t="232135" x="4425950" y="2584450"/>
          <p14:tracePt t="232139" x="4430713" y="2578100"/>
          <p14:tracePt t="232141" x="4430713" y="2571750"/>
          <p14:tracePt t="232147" x="4430713" y="2565400"/>
          <p14:tracePt t="232147" x="4430713" y="2559050"/>
          <p14:tracePt t="232152" x="4430713" y="2554288"/>
          <p14:tracePt t="232155" x="4430713" y="2547938"/>
          <p14:tracePt t="232159" x="4430713" y="2541588"/>
          <p14:tracePt t="232162" x="4430713" y="2535238"/>
          <p14:tracePt t="232165" x="4430713" y="2530475"/>
          <p14:tracePt t="232169" x="4430713" y="2524125"/>
          <p14:tracePt t="232172" x="4430713" y="2517775"/>
          <p14:tracePt t="232178" x="4430713" y="2511425"/>
          <p14:tracePt t="232197" x="4430713" y="2506663"/>
          <p14:tracePt t="232258" x="4430713" y="2500313"/>
          <p14:tracePt t="232262" x="4437063" y="2493963"/>
          <p14:tracePt t="232265" x="4437063" y="2487613"/>
          <p14:tracePt t="232266" x="4443413" y="2487613"/>
          <p14:tracePt t="232268" x="4443413" y="2481263"/>
          <p14:tracePt t="232270" x="4443413" y="2476500"/>
          <p14:tracePt t="232271" x="4449763" y="2476500"/>
          <p14:tracePt t="232272" x="4449763" y="2470150"/>
          <p14:tracePt t="232275" x="4456113" y="2463800"/>
          <p14:tracePt t="232278" x="4456113" y="2452688"/>
          <p14:tracePt t="232281" x="4467225" y="2446338"/>
          <p14:tracePt t="232281" x="4467225" y="2439988"/>
          <p14:tracePt t="232283" x="4467225" y="2433638"/>
          <p14:tracePt t="232284" x="4473575" y="2428875"/>
          <p14:tracePt t="232287" x="4479925" y="2422525"/>
          <p14:tracePt t="232287" x="4479925" y="2416175"/>
          <p14:tracePt t="232288" x="4484688" y="2416175"/>
          <p14:tracePt t="232289" x="4484688" y="2409825"/>
          <p14:tracePt t="232290" x="4484688" y="2405063"/>
          <p14:tracePt t="232291" x="4491038" y="2405063"/>
          <p14:tracePt t="232293" x="4497388" y="2398713"/>
          <p14:tracePt t="232296" x="4503738" y="2386013"/>
          <p14:tracePt t="232297" x="4508500" y="2379663"/>
          <p14:tracePt t="232300" x="4514850" y="2374900"/>
          <p14:tracePt t="232303" x="4521200" y="2368550"/>
          <p14:tracePt t="232304" x="4521200" y="2362200"/>
          <p14:tracePt t="232304" x="4527550" y="2362200"/>
          <p14:tracePt t="232306" x="4533900" y="2355850"/>
          <p14:tracePt t="232309" x="4533900" y="2351088"/>
          <p14:tracePt t="232310" x="4538663" y="2351088"/>
          <p14:tracePt t="232314" x="4551363" y="2344738"/>
          <p14:tracePt t="232314" x="4551363" y="2338388"/>
          <p14:tracePt t="232317" x="4557713" y="2338388"/>
          <p14:tracePt t="232318" x="4557713" y="2332038"/>
          <p14:tracePt t="232320" x="4562475" y="2332038"/>
          <p14:tracePt t="232322" x="4562475" y="2327275"/>
          <p14:tracePt t="232323" x="4568825" y="2327275"/>
          <p14:tracePt t="232326" x="4575175" y="2327275"/>
          <p14:tracePt t="232329" x="4581525" y="2320925"/>
          <p14:tracePt t="232332" x="4586288" y="2320925"/>
          <p14:tracePt t="232333" x="4586288" y="2314575"/>
          <p14:tracePt t="232337" x="4592638" y="2314575"/>
          <p14:tracePt t="232340" x="4598988" y="2314575"/>
          <p14:tracePt t="232345" x="4605338" y="2308225"/>
          <p14:tracePt t="232350" x="4610100" y="2308225"/>
          <p14:tracePt t="232354" x="4616450" y="2308225"/>
          <p14:tracePt t="232355" x="4616450" y="2301875"/>
          <p14:tracePt t="232361" x="4622800" y="2301875"/>
          <p14:tracePt t="232365" x="4629150" y="2301875"/>
          <p14:tracePt t="232367" x="4629150" y="2297113"/>
          <p14:tracePt t="232373" x="4635500" y="2297113"/>
          <p14:tracePt t="232381" x="4640263" y="2297113"/>
          <p14:tracePt t="232385" x="4646613" y="2297113"/>
          <p14:tracePt t="232391" x="4652963" y="2290763"/>
          <p14:tracePt t="232395" x="4659313" y="2290763"/>
          <p14:tracePt t="232402" x="4664075" y="2290763"/>
          <p14:tracePt t="232406" x="4670425" y="2290763"/>
          <p14:tracePt t="232411" x="4676775" y="2290763"/>
          <p14:tracePt t="232413" x="4683125" y="2290763"/>
          <p14:tracePt t="232416" x="4687888" y="2284413"/>
          <p14:tracePt t="232419" x="4694238" y="2284413"/>
          <p14:tracePt t="232421" x="4700588" y="2284413"/>
          <p14:tracePt t="232423" x="4706938" y="2284413"/>
          <p14:tracePt t="232425" x="4713288" y="2284413"/>
          <p14:tracePt t="232427" x="4718050" y="2284413"/>
          <p14:tracePt t="232429" x="4724400" y="2284413"/>
          <p14:tracePt t="232431" x="4730750" y="2284413"/>
          <p14:tracePt t="232433" x="4737100" y="2284413"/>
          <p14:tracePt t="232434" x="4741863" y="2284413"/>
          <p14:tracePt t="232436" x="4748213" y="2284413"/>
          <p14:tracePt t="232436" x="4754563" y="2284413"/>
          <p14:tracePt t="232438" x="4760913" y="2284413"/>
          <p14:tracePt t="232438" x="4765675" y="2284413"/>
          <p14:tracePt t="232441" x="4772025" y="2284413"/>
          <p14:tracePt t="232441" x="4778375" y="2284413"/>
          <p14:tracePt t="232444" x="4791075" y="2284413"/>
          <p14:tracePt t="232445" x="4795838" y="2284413"/>
          <p14:tracePt t="232447" x="4808538" y="2284413"/>
          <p14:tracePt t="232447" x="4814888" y="2284413"/>
          <p14:tracePt t="232448" x="4819650" y="2284413"/>
          <p14:tracePt t="232449" x="4826000" y="2284413"/>
          <p14:tracePt t="232451" x="4832350" y="2284413"/>
          <p14:tracePt t="232451" x="4838700" y="2284413"/>
          <p14:tracePt t="232452" x="4843463" y="2284413"/>
          <p14:tracePt t="232453" x="4849813" y="2284413"/>
          <p14:tracePt t="232454" x="4862513" y="2284413"/>
          <p14:tracePt t="232455" x="4867275" y="2284413"/>
          <p14:tracePt t="232456" x="4873625" y="2284413"/>
          <p14:tracePt t="232457" x="4879975" y="2284413"/>
          <p14:tracePt t="232458" x="4886325" y="2284413"/>
          <p14:tracePt t="232460" x="4892675" y="2284413"/>
          <p14:tracePt t="232460" x="4897438" y="2284413"/>
          <p14:tracePt t="232462" x="4910138" y="2284413"/>
          <p14:tracePt t="232462" x="4916488" y="2284413"/>
          <p14:tracePt t="232463" x="4921250" y="2284413"/>
          <p14:tracePt t="232464" x="4933950" y="2284413"/>
          <p14:tracePt t="232465" x="4940300" y="2284413"/>
          <p14:tracePt t="232466" x="4945063" y="2284413"/>
          <p14:tracePt t="232467" x="4951413" y="2284413"/>
          <p14:tracePt t="232468" x="4964113" y="2284413"/>
          <p14:tracePt t="232469" x="4970463" y="2284413"/>
          <p14:tracePt t="232470" x="4975225" y="2284413"/>
          <p14:tracePt t="232471" x="4987925" y="2284413"/>
          <p14:tracePt t="232472" x="4994275" y="2284413"/>
          <p14:tracePt t="232473" x="4999038" y="2284413"/>
          <p14:tracePt t="232474" x="5011738" y="2284413"/>
          <p14:tracePt t="232475" x="5018088" y="2284413"/>
          <p14:tracePt t="232477" x="5029200" y="2284413"/>
          <p14:tracePt t="232478" x="5035550" y="2284413"/>
          <p14:tracePt t="232479" x="5041900" y="2284413"/>
          <p14:tracePt t="232480" x="5046663" y="2284413"/>
          <p14:tracePt t="232480" x="5059363" y="2284413"/>
          <p14:tracePt t="232481" x="5065713" y="2284413"/>
          <p14:tracePt t="232482" x="5076825" y="2284413"/>
          <p14:tracePt t="232483" x="5083175" y="2284413"/>
          <p14:tracePt t="232484" x="5095875" y="2284413"/>
          <p14:tracePt t="232485" x="5100638" y="2284413"/>
          <p14:tracePt t="232486" x="5113338" y="2284413"/>
          <p14:tracePt t="232488" x="5119688" y="2284413"/>
          <p14:tracePt t="232488" x="5124450" y="2284413"/>
          <p14:tracePt t="232489" x="5130800" y="2284413"/>
          <p14:tracePt t="232490" x="5143500" y="2284413"/>
          <p14:tracePt t="232491" x="5149850" y="2284413"/>
          <p14:tracePt t="232494" x="5167313" y="2284413"/>
          <p14:tracePt t="232495" x="5173663" y="2284413"/>
          <p14:tracePt t="232496" x="5184775" y="2290763"/>
          <p14:tracePt t="232497" x="5197475" y="2290763"/>
          <p14:tracePt t="232497" x="5202238" y="2290763"/>
          <p14:tracePt t="232498" x="5214938" y="2290763"/>
          <p14:tracePt t="232499" x="5221288" y="2290763"/>
          <p14:tracePt t="232500" x="5232400" y="2297113"/>
          <p14:tracePt t="232501" x="5238750" y="2297113"/>
          <p14:tracePt t="232502" x="5251450" y="2297113"/>
          <p14:tracePt t="232503" x="5256213" y="2297113"/>
          <p14:tracePt t="232504" x="5268913" y="2297113"/>
          <p14:tracePt t="232506" x="5280025" y="2297113"/>
          <p14:tracePt t="232506" x="5292725" y="2301875"/>
          <p14:tracePt t="232507" x="5299075" y="2301875"/>
          <p14:tracePt t="232508" x="5303838" y="2301875"/>
          <p14:tracePt t="232510" x="5316538" y="2301875"/>
          <p14:tracePt t="232511" x="5322888" y="2301875"/>
          <p14:tracePt t="232512" x="5334000" y="2308225"/>
          <p14:tracePt t="232512" x="5340350" y="2308225"/>
          <p14:tracePt t="232513" x="5353050" y="2308225"/>
          <p14:tracePt t="232514" x="5357813" y="2308225"/>
          <p14:tracePt t="232515" x="5370513" y="2314575"/>
          <p14:tracePt t="232516" x="5376863" y="2314575"/>
          <p14:tracePt t="232517" x="5387975" y="2314575"/>
          <p14:tracePt t="232518" x="5394325" y="2314575"/>
          <p14:tracePt t="232519" x="5400675" y="2314575"/>
          <p14:tracePt t="232520" x="5411788" y="2314575"/>
          <p14:tracePt t="232521" x="5418138" y="2314575"/>
          <p14:tracePt t="232522" x="5430838" y="2320925"/>
          <p14:tracePt t="232523" x="5435600" y="2320925"/>
          <p14:tracePt t="232525" x="5441950" y="2320925"/>
          <p14:tracePt t="232525" x="5454650" y="2320925"/>
          <p14:tracePt t="232526" x="5459413" y="2320925"/>
          <p14:tracePt t="232528" x="5465763" y="2320925"/>
          <p14:tracePt t="232529" x="5478463" y="2327275"/>
          <p14:tracePt t="232529" x="5483225" y="2327275"/>
          <p14:tracePt t="232530" x="5495925" y="2327275"/>
          <p14:tracePt t="232531" x="5502275" y="2327275"/>
          <p14:tracePt t="232532" x="5513388" y="2327275"/>
          <p14:tracePt t="232533" x="5526088" y="2327275"/>
          <p14:tracePt t="232534" x="5532438" y="2327275"/>
          <p14:tracePt t="232535" x="5537200" y="2332038"/>
          <p14:tracePt t="232536" x="5549900" y="2332038"/>
          <p14:tracePt t="232537" x="5556250" y="2332038"/>
          <p14:tracePt t="232538" x="5561013" y="2332038"/>
          <p14:tracePt t="232539" x="5573713" y="2332038"/>
          <p14:tracePt t="232540" x="5580063" y="2332038"/>
          <p14:tracePt t="232541" x="5591175" y="2332038"/>
          <p14:tracePt t="232543" x="5597525" y="2332038"/>
          <p14:tracePt t="232545" x="5610225" y="2332038"/>
          <p14:tracePt t="232546" x="5621338" y="2338388"/>
          <p14:tracePt t="232548" x="5634038" y="2338388"/>
          <p14:tracePt t="232549" x="5638800" y="2338388"/>
          <p14:tracePt t="232550" x="5645150" y="2338388"/>
          <p14:tracePt t="232550" x="5657850" y="2338388"/>
          <p14:tracePt t="232551" x="5664200" y="2338388"/>
          <p14:tracePt t="232552" x="5675313" y="2338388"/>
          <p14:tracePt t="232553" x="5688013" y="2338388"/>
          <p14:tracePt t="232554" x="5688013" y="2344738"/>
          <p14:tracePt t="232555" x="5699125" y="2344738"/>
          <p14:tracePt t="232556" x="5705475" y="2344738"/>
          <p14:tracePt t="232557" x="5711825" y="2344738"/>
          <p14:tracePt t="232558" x="5722938" y="2344738"/>
          <p14:tracePt t="232560" x="5729288" y="2344738"/>
          <p14:tracePt t="232560" x="5735638" y="2344738"/>
          <p14:tracePt t="232562" x="5740400" y="2344738"/>
          <p14:tracePt t="232563" x="5753100" y="2344738"/>
          <p14:tracePt t="232563" x="5759450" y="2351088"/>
          <p14:tracePt t="232564" x="5765800" y="2351088"/>
          <p14:tracePt t="232565" x="5770563" y="2351088"/>
          <p14:tracePt t="232566" x="5783263" y="2351088"/>
          <p14:tracePt t="232568" x="5789613" y="2351088"/>
          <p14:tracePt t="232568" x="5794375" y="2351088"/>
          <p14:tracePt t="232569" x="5800725" y="2351088"/>
          <p14:tracePt t="232570" x="5807075" y="2351088"/>
          <p14:tracePt t="232571" x="5818188" y="2351088"/>
          <p14:tracePt t="232572" x="5824538" y="2351088"/>
          <p14:tracePt t="232573" x="5830888" y="2355850"/>
          <p14:tracePt t="232574" x="5843588" y="2355850"/>
          <p14:tracePt t="232579" x="5867400" y="2355850"/>
          <p14:tracePt t="232580" x="5872163" y="2355850"/>
          <p14:tracePt t="232580" x="5878513" y="2355850"/>
          <p14:tracePt t="232581" x="5884863" y="2355850"/>
          <p14:tracePt t="232582" x="5891213" y="2362200"/>
          <p14:tracePt t="232583" x="5902325" y="2362200"/>
          <p14:tracePt t="232584" x="5908675" y="2362200"/>
          <p14:tracePt t="232585" x="5915025" y="2362200"/>
          <p14:tracePt t="232586" x="5919788" y="2362200"/>
          <p14:tracePt t="232587" x="5932488" y="2362200"/>
          <p14:tracePt t="232588" x="5938838" y="2362200"/>
          <p14:tracePt t="232589" x="5945188" y="2362200"/>
          <p14:tracePt t="232590" x="5949950" y="2362200"/>
          <p14:tracePt t="232591" x="5956300" y="2362200"/>
          <p14:tracePt t="232594" x="5969000" y="2362200"/>
          <p14:tracePt t="232596" x="5986463" y="2362200"/>
          <p14:tracePt t="232597" x="5992813" y="2362200"/>
          <p14:tracePt t="232598" x="5997575" y="2362200"/>
          <p14:tracePt t="232599" x="6003925" y="2368550"/>
          <p14:tracePt t="232600" x="6010275" y="2368550"/>
          <p14:tracePt t="232601" x="6016625" y="2368550"/>
          <p14:tracePt t="232602" x="6022975" y="2368550"/>
          <p14:tracePt t="232603" x="6034088" y="2368550"/>
          <p14:tracePt t="232605" x="6046788" y="2368550"/>
          <p14:tracePt t="232607" x="6051550" y="2368550"/>
          <p14:tracePt t="232607" x="6057900" y="2368550"/>
          <p14:tracePt t="232609" x="6064250" y="2368550"/>
          <p14:tracePt t="232611" x="6075363" y="2368550"/>
          <p14:tracePt t="232613" x="6094413" y="2368550"/>
          <p14:tracePt t="232614" x="6100763" y="2368550"/>
          <p14:tracePt t="232615" x="6105525" y="2368550"/>
          <p14:tracePt t="232616" x="6111875" y="2368550"/>
          <p14:tracePt t="232617" x="6118225" y="2368550"/>
          <p14:tracePt t="232618" x="6124575" y="2368550"/>
          <p14:tracePt t="232619" x="6129338" y="2368550"/>
          <p14:tracePt t="232620" x="6135688" y="2368550"/>
          <p14:tracePt t="232622" x="6148388" y="2368550"/>
          <p14:tracePt t="232625" x="6153150" y="2368550"/>
          <p14:tracePt t="232626" x="6159500" y="2362200"/>
          <p14:tracePt t="232627" x="6172200" y="2362200"/>
          <p14:tracePt t="232629" x="6176963" y="2362200"/>
          <p14:tracePt t="232630" x="6183313" y="2362200"/>
          <p14:tracePt t="232631" x="6189663" y="2362200"/>
          <p14:tracePt t="232632" x="6196013" y="2362200"/>
          <p14:tracePt t="232633" x="6202363" y="2362200"/>
          <p14:tracePt t="232636" x="6207125" y="2355850"/>
          <p14:tracePt t="232636" x="6213475" y="2355850"/>
          <p14:tracePt t="232637" x="6219825" y="2355850"/>
          <p14:tracePt t="232640" x="6226175" y="2355850"/>
          <p14:tracePt t="232642" x="6230938" y="2355850"/>
          <p14:tracePt t="232643" x="6237288" y="2355850"/>
          <p14:tracePt t="232645" x="6243638" y="2355850"/>
          <p14:tracePt t="232647" x="6249988" y="2355850"/>
          <p14:tracePt t="232649" x="6254750" y="2355850"/>
          <p14:tracePt t="232652" x="6261100" y="2355850"/>
          <p14:tracePt t="232654" x="6267450" y="2355850"/>
          <p14:tracePt t="232658" x="6273800" y="2355850"/>
          <p14:tracePt t="232663" x="6280150" y="2355850"/>
          <p14:tracePt t="232803" x="6280150" y="2362200"/>
          <p14:tracePt t="232810" x="6280150" y="2368550"/>
          <p14:tracePt t="232814" x="6280150" y="2374900"/>
          <p14:tracePt t="232818" x="6280150" y="2379663"/>
          <p14:tracePt t="232821" x="6280150" y="2386013"/>
          <p14:tracePt t="232824" x="6280150" y="2392363"/>
          <p14:tracePt t="232826" x="6280150" y="2398713"/>
          <p14:tracePt t="232829" x="6280150" y="2405063"/>
          <p14:tracePt t="232832" x="6280150" y="2409825"/>
          <p14:tracePt t="232834" x="6280150" y="2416175"/>
          <p14:tracePt t="232836" x="6280150" y="2422525"/>
          <p14:tracePt t="232839" x="6280150" y="2428875"/>
          <p14:tracePt t="232841" x="6280150" y="2433638"/>
          <p14:tracePt t="232843" x="6280150" y="2439988"/>
          <p14:tracePt t="232847" x="6280150" y="2452688"/>
          <p14:tracePt t="232848" x="6280150" y="2457450"/>
          <p14:tracePt t="232851" x="6280150" y="2463800"/>
          <p14:tracePt t="232853" x="6280150" y="2470150"/>
          <p14:tracePt t="232856" x="6280150" y="2476500"/>
          <p14:tracePt t="232856" x="6280150" y="2481263"/>
          <p14:tracePt t="232858" x="6273800" y="2481263"/>
          <p14:tracePt t="232859" x="6273800" y="2487613"/>
          <p14:tracePt t="232861" x="6273800" y="2493963"/>
          <p14:tracePt t="232863" x="6273800" y="2500313"/>
          <p14:tracePt t="232864" x="6273800" y="2506663"/>
          <p14:tracePt t="232865" x="6273800" y="2511425"/>
          <p14:tracePt t="232865" x="6273800" y="2517775"/>
          <p14:tracePt t="232866" x="6273800" y="2524125"/>
          <p14:tracePt t="232870" x="6273800" y="2530475"/>
          <p14:tracePt t="232870" x="6273800" y="2535238"/>
          <p14:tracePt t="232873" x="6273800" y="2541588"/>
          <p14:tracePt t="232874" x="6273800" y="2547938"/>
          <p14:tracePt t="232875" x="6273800" y="2554288"/>
          <p14:tracePt t="232875" x="6273800" y="2559050"/>
          <p14:tracePt t="232877" x="6273800" y="2565400"/>
          <p14:tracePt t="232880" x="6273800" y="2584450"/>
          <p14:tracePt t="232880" x="6273800" y="2589213"/>
          <p14:tracePt t="232881" x="6273800" y="2595563"/>
          <p14:tracePt t="232883" x="6273800" y="2601913"/>
          <p14:tracePt t="232884" x="6273800" y="2608263"/>
          <p14:tracePt t="232885" x="6273800" y="2613025"/>
          <p14:tracePt t="232887" x="6273800" y="2619375"/>
          <p14:tracePt t="232889" x="6273800" y="2625725"/>
          <p14:tracePt t="232889" x="6273800" y="2632075"/>
          <p14:tracePt t="232890" x="6273800" y="2636838"/>
          <p14:tracePt t="232891" x="6273800" y="2643188"/>
          <p14:tracePt t="232894" x="6267450" y="2649538"/>
          <p14:tracePt t="232895" x="6267450" y="2655888"/>
          <p14:tracePt t="232896" x="6267450" y="2662238"/>
          <p14:tracePt t="232896" x="6267450" y="2667000"/>
          <p14:tracePt t="232897" x="6267450" y="2673350"/>
          <p14:tracePt t="232898" x="6267450" y="2679700"/>
          <p14:tracePt t="232900" x="6267450" y="2686050"/>
          <p14:tracePt t="232900" x="6267450" y="2690813"/>
          <p14:tracePt t="232901" x="6267450" y="2697163"/>
          <p14:tracePt t="232903" x="6267450" y="2709863"/>
          <p14:tracePt t="232904" x="6267450" y="2714625"/>
          <p14:tracePt t="232906" x="6267450" y="2727325"/>
          <p14:tracePt t="232907" x="6267450" y="2733675"/>
          <p14:tracePt t="232909" x="6267450" y="2738438"/>
          <p14:tracePt t="232910" x="6267450" y="2744788"/>
          <p14:tracePt t="232911" x="6267450" y="2751138"/>
          <p14:tracePt t="232912" x="6267450" y="2757488"/>
          <p14:tracePt t="232912" x="6267450" y="2763838"/>
          <p14:tracePt t="232913" x="6267450" y="2768600"/>
          <p14:tracePt t="232914" x="6267450" y="2774950"/>
          <p14:tracePt t="232915" x="6267450" y="2781300"/>
          <p14:tracePt t="232916" x="6267450" y="2787650"/>
          <p14:tracePt t="232917" x="6267450" y="2792413"/>
          <p14:tracePt t="232918" x="6267450" y="2798763"/>
          <p14:tracePt t="232919" x="6267450" y="2805113"/>
          <p14:tracePt t="232920" x="6267450" y="2811463"/>
          <p14:tracePt t="232921" x="6267450" y="2816225"/>
          <p14:tracePt t="232922" x="6267450" y="2822575"/>
          <p14:tracePt t="232923" x="6267450" y="2828925"/>
          <p14:tracePt t="232924" x="6267450" y="2835275"/>
          <p14:tracePt t="232925" x="6267450" y="2841625"/>
          <p14:tracePt t="232927" x="6267450" y="2846388"/>
          <p14:tracePt t="232927" x="6267450" y="2852738"/>
          <p14:tracePt t="232929" x="6267450" y="2859088"/>
          <p14:tracePt t="232929" x="6267450" y="2865438"/>
          <p14:tracePt t="232930" x="6267450" y="2876550"/>
          <p14:tracePt t="232931" x="6261100" y="2876550"/>
          <p14:tracePt t="232932" x="6261100" y="2889250"/>
          <p14:tracePt t="232933" x="6261100" y="2894013"/>
          <p14:tracePt t="232934" x="6261100" y="2900363"/>
          <p14:tracePt t="232935" x="6261100" y="2906713"/>
          <p14:tracePt t="232936" x="6261100" y="2913063"/>
          <p14:tracePt t="232937" x="6261100" y="2919413"/>
          <p14:tracePt t="232938" x="6261100" y="2924175"/>
          <p14:tracePt t="232939" x="6261100" y="2930525"/>
          <p14:tracePt t="232940" x="6261100" y="2936875"/>
          <p14:tracePt t="232941" x="6261100" y="2943225"/>
          <p14:tracePt t="232944" x="6261100" y="2954338"/>
          <p14:tracePt t="232944" x="6261100" y="2960688"/>
          <p14:tracePt t="232945" x="6261100" y="2967038"/>
          <p14:tracePt t="232946" x="6261100" y="2971800"/>
          <p14:tracePt t="232948" x="6254750" y="2978150"/>
          <p14:tracePt t="232948" x="6254750" y="2984500"/>
          <p14:tracePt t="232949" x="6254750" y="2990850"/>
          <p14:tracePt t="232950" x="6254750" y="2995613"/>
          <p14:tracePt t="232951" x="6254750" y="3001963"/>
          <p14:tracePt t="232953" x="6254750" y="3008313"/>
          <p14:tracePt t="232953" x="6254750" y="3014663"/>
          <p14:tracePt t="232954" x="6254750" y="3021013"/>
          <p14:tracePt t="232955" x="6249988" y="3025775"/>
          <p14:tracePt t="232957" x="6249988" y="3032125"/>
          <p14:tracePt t="232957" x="6249988" y="3038475"/>
          <p14:tracePt t="232958" x="6249988" y="3044825"/>
          <p14:tracePt t="232960" x="6249988" y="3049588"/>
          <p14:tracePt t="232961" x="6249988" y="3055938"/>
          <p14:tracePt t="232962" x="6249988" y="3062288"/>
          <p14:tracePt t="232962" x="6249988" y="3068638"/>
          <p14:tracePt t="232963" x="6249988" y="3073400"/>
          <p14:tracePt t="232964" x="6243638" y="3073400"/>
          <p14:tracePt t="232965" x="6243638" y="3079750"/>
          <p14:tracePt t="232966" x="6243638" y="3086100"/>
          <p14:tracePt t="232967" x="6243638" y="3092450"/>
          <p14:tracePt t="232968" x="6243638" y="3098800"/>
          <p14:tracePt t="232969" x="6243638" y="3103563"/>
          <p14:tracePt t="232970" x="6237288" y="3109913"/>
          <p14:tracePt t="232971" x="6237288" y="3116263"/>
          <p14:tracePt t="232972" x="6237288" y="3122613"/>
          <p14:tracePt t="232974" x="6237288" y="3133725"/>
          <p14:tracePt t="232977" x="6237288" y="3140075"/>
          <p14:tracePt t="232977" x="6237288" y="3146425"/>
          <p14:tracePt t="232980" x="6237288" y="3151188"/>
          <p14:tracePt t="232980" x="6237288" y="3157538"/>
          <p14:tracePt t="232981" x="6237288" y="3163888"/>
          <p14:tracePt t="232982" x="6230938" y="3170238"/>
          <p14:tracePt t="232983" x="6230938" y="3176588"/>
          <p14:tracePt t="232984" x="6230938" y="3181350"/>
          <p14:tracePt t="232985" x="6230938" y="3187700"/>
          <p14:tracePt t="232986" x="6230938" y="3194050"/>
          <p14:tracePt t="232987" x="6230938" y="3200400"/>
          <p14:tracePt t="232988" x="6230938" y="3205163"/>
          <p14:tracePt t="232989" x="6230938" y="3211513"/>
          <p14:tracePt t="232991" x="6230938" y="3224213"/>
          <p14:tracePt t="232993" x="6226175" y="3228975"/>
          <p14:tracePt t="232995" x="6226175" y="3241675"/>
          <p14:tracePt t="232995" x="6226175" y="3248025"/>
          <p14:tracePt t="233014" x="6226175" y="3349625"/>
          <p14:tracePt t="233015" x="6226175" y="3355975"/>
          <p14:tracePt t="233015" x="6226175" y="3360738"/>
          <p14:tracePt t="233016" x="6219825" y="3367088"/>
          <p14:tracePt t="233017" x="6219825" y="3373438"/>
          <p14:tracePt t="233018" x="6219825" y="3379788"/>
          <p14:tracePt t="233019" x="6219825" y="3384550"/>
          <p14:tracePt t="233021" x="6219825" y="3390900"/>
          <p14:tracePt t="233021" x="6219825" y="3397250"/>
          <p14:tracePt t="233022" x="6219825" y="3403600"/>
          <p14:tracePt t="233023" x="6219825" y="3408363"/>
          <p14:tracePt t="233024" x="6219825" y="3414713"/>
          <p14:tracePt t="233026" x="6219825" y="3427413"/>
          <p14:tracePt t="233027" x="6219825" y="3433763"/>
          <p14:tracePt t="233029" x="6219825" y="3438525"/>
          <p14:tracePt t="233030" x="6219825" y="3444875"/>
          <p14:tracePt t="233030" x="6219825" y="3451225"/>
          <p14:tracePt t="233031" x="6219825" y="3457575"/>
          <p14:tracePt t="233034" x="6219825" y="3462338"/>
          <p14:tracePt t="233034" x="6219825" y="3468688"/>
          <p14:tracePt t="233036" x="6219825" y="3475038"/>
          <p14:tracePt t="233036" x="6219825" y="3481388"/>
          <p14:tracePt t="233037" x="6219825" y="3486150"/>
          <p14:tracePt t="233038" x="6219825" y="3492500"/>
          <p14:tracePt t="233041" x="6219825" y="3498850"/>
          <p14:tracePt t="233041" x="6219825" y="3505200"/>
          <p14:tracePt t="233043" x="6219825" y="3516313"/>
          <p14:tracePt t="233045" x="6219825" y="3522663"/>
          <p14:tracePt t="233047" x="6219825" y="3529013"/>
          <p14:tracePt t="233047" x="6219825" y="3535363"/>
          <p14:tracePt t="233048" x="6219825" y="3540125"/>
          <p14:tracePt t="233050" x="6219825" y="3546475"/>
          <p14:tracePt t="233051" x="6219825" y="3552825"/>
          <p14:tracePt t="233052" x="6219825" y="3559175"/>
          <p14:tracePt t="233053" x="6219825" y="3563938"/>
          <p14:tracePt t="233054" x="6219825" y="3570288"/>
          <p14:tracePt t="233056" x="6219825" y="3576638"/>
          <p14:tracePt t="233057" x="6219825" y="3582988"/>
          <p14:tracePt t="233060" x="6219825" y="3587750"/>
          <p14:tracePt t="233061" x="6219825" y="3594100"/>
          <p14:tracePt t="233062" x="6219825" y="3600450"/>
          <p14:tracePt t="233063" x="6219825" y="3606800"/>
          <p14:tracePt t="233064" x="6219825" y="3613150"/>
          <p14:tracePt t="233066" x="6219825" y="3617913"/>
          <p14:tracePt t="233068" x="6219825" y="3624263"/>
          <p14:tracePt t="233070" x="6219825" y="3630613"/>
          <p14:tracePt t="233072" x="6219825" y="3636963"/>
          <p14:tracePt t="233072" x="6219825" y="3641725"/>
          <p14:tracePt t="233074" x="6219825" y="3648075"/>
          <p14:tracePt t="233076" x="6219825" y="3654425"/>
          <p14:tracePt t="233078" x="6219825" y="3660775"/>
          <p14:tracePt t="233079" x="6219825" y="3665538"/>
          <p14:tracePt t="233082" x="6219825" y="3671888"/>
          <p14:tracePt t="233082" x="6213475" y="3671888"/>
          <p14:tracePt t="233083" x="6213475" y="3678238"/>
          <p14:tracePt t="233084" x="6213475" y="3684588"/>
          <p14:tracePt t="233087" x="6213475" y="3690938"/>
          <p14:tracePt t="233089" x="6213475" y="3695700"/>
          <p14:tracePt t="233090" x="6213475" y="3702050"/>
          <p14:tracePt t="233091" x="6213475" y="3708400"/>
          <p14:tracePt t="233093" x="6213475" y="3714750"/>
          <p14:tracePt t="233096" x="6213475" y="3725863"/>
          <p14:tracePt t="233098" x="6213475" y="3732213"/>
          <p14:tracePt t="233099" x="6207125" y="3738563"/>
          <p14:tracePt t="233101" x="6207125" y="3743325"/>
          <p14:tracePt t="233102" x="6207125" y="3749675"/>
          <p14:tracePt t="233104" x="6207125" y="3756025"/>
          <p14:tracePt t="233104" x="6207125" y="3762375"/>
          <p14:tracePt t="233107" x="6207125" y="3767138"/>
          <p14:tracePt t="233109" x="6207125" y="3773488"/>
          <p14:tracePt t="233111" x="6207125" y="3779838"/>
          <p14:tracePt t="233113" x="6202363" y="3792538"/>
          <p14:tracePt t="233115" x="6202363" y="3797300"/>
          <p14:tracePt t="233118" x="6202363" y="3803650"/>
          <p14:tracePt t="233119" x="6202363" y="3810000"/>
          <p14:tracePt t="233121" x="6202363" y="3816350"/>
          <p14:tracePt t="233123" x="6202363" y="3821113"/>
          <p14:tracePt t="233125" x="6202363" y="3827463"/>
          <p14:tracePt t="233127" x="6202363" y="3833813"/>
          <p14:tracePt t="233128" x="6202363" y="3840163"/>
          <p14:tracePt t="233131" x="6202363" y="3844925"/>
          <p14:tracePt t="233132" x="6202363" y="3851275"/>
          <p14:tracePt t="233134" x="6202363" y="3857625"/>
          <p14:tracePt t="233137" x="6202363" y="3863975"/>
          <p14:tracePt t="233138" x="6202363" y="3870325"/>
          <p14:tracePt t="233140" x="6202363" y="3875088"/>
          <p14:tracePt t="233142" x="6202363" y="3881438"/>
          <p14:tracePt t="233144" x="6202363" y="3887788"/>
          <p14:tracePt t="233147" x="6196013" y="3898900"/>
          <p14:tracePt t="233150" x="6196013" y="3905250"/>
          <p14:tracePt t="233150" x="6196013" y="3911600"/>
          <p14:tracePt t="233151" x="6196013" y="3917950"/>
          <p14:tracePt t="233154" x="6196013" y="3922713"/>
          <p14:tracePt t="233156" x="6196013" y="3929063"/>
          <p14:tracePt t="233158" x="6196013" y="3935413"/>
          <p14:tracePt t="233160" x="6196013" y="3941763"/>
          <p14:tracePt t="233162" x="6196013" y="3948113"/>
          <p14:tracePt t="233163" x="6196013" y="3952875"/>
          <p14:tracePt t="233165" x="6196013" y="3959225"/>
          <p14:tracePt t="233167" x="6196013" y="3965575"/>
          <p14:tracePt t="233169" x="6196013" y="3971925"/>
          <p14:tracePt t="233170" x="6196013" y="3976688"/>
          <p14:tracePt t="233172" x="6196013" y="3983038"/>
          <p14:tracePt t="233173" x="6196013" y="3989388"/>
          <p14:tracePt t="233176" x="6196013" y="3995738"/>
          <p14:tracePt t="233177" x="6196013" y="4000500"/>
          <p14:tracePt t="233179" x="6196013" y="4013200"/>
          <p14:tracePt t="233181" x="6196013" y="4019550"/>
          <p14:tracePt t="233181" x="6196013" y="4024313"/>
          <p14:tracePt t="233183" x="6196013" y="4030663"/>
          <p14:tracePt t="233183" x="6196013" y="4037013"/>
          <p14:tracePt t="233185" x="6196013" y="4043363"/>
          <p14:tracePt t="233186" x="6196013" y="4049713"/>
          <p14:tracePt t="233189" x="6196013" y="4054475"/>
          <p14:tracePt t="233189" x="6196013" y="4060825"/>
          <p14:tracePt t="233191" x="6196013" y="4067175"/>
          <p14:tracePt t="233194" x="6196013" y="4078288"/>
          <p14:tracePt t="233196" x="6196013" y="4084638"/>
          <p14:tracePt t="233198" x="6196013" y="4090988"/>
          <p14:tracePt t="233199" x="6196013" y="4097338"/>
          <p14:tracePt t="233201" x="6196013" y="4102100"/>
          <p14:tracePt t="233202" x="6196013" y="4108450"/>
          <p14:tracePt t="233203" x="6196013" y="4114800"/>
          <p14:tracePt t="233206" x="6196013" y="4121150"/>
          <p14:tracePt t="233206" x="6196013" y="4127500"/>
          <p14:tracePt t="233209" x="6196013" y="4132263"/>
          <p14:tracePt t="233211" x="6196013" y="4138613"/>
          <p14:tracePt t="233214" x="6196013" y="4144963"/>
          <p14:tracePt t="233215" x="6196013" y="4151313"/>
          <p14:tracePt t="233218" x="6196013" y="4156075"/>
          <p14:tracePt t="233221" x="6196013" y="4162425"/>
          <p14:tracePt t="233223" x="6196013" y="4168775"/>
          <p14:tracePt t="233228" x="6196013" y="4175125"/>
          <p14:tracePt t="233232" x="6196013" y="4179888"/>
          <p14:tracePt t="233236" x="6196013" y="4186238"/>
          <p14:tracePt t="233239" x="6196013" y="4192588"/>
          <p14:tracePt t="233244" x="6196013" y="4198938"/>
          <p14:tracePt t="233249" x="6196013" y="4205288"/>
          <p14:tracePt t="233255" x="6196013" y="4210050"/>
          <p14:tracePt t="233265" x="6196013" y="4216400"/>
          <p14:tracePt t="233311" x="6189663" y="4216400"/>
          <p14:tracePt t="233321" x="6183313" y="4216400"/>
          <p14:tracePt t="233331" x="6176963" y="4216400"/>
          <p14:tracePt t="233337" x="6172200" y="4216400"/>
          <p14:tracePt t="233343" x="6165850" y="4216400"/>
          <p14:tracePt t="233347" x="6159500" y="4216400"/>
          <p14:tracePt t="233351" x="6153150" y="4216400"/>
          <p14:tracePt t="233354" x="6148388" y="4216400"/>
          <p14:tracePt t="233357" x="6142038" y="4216400"/>
          <p14:tracePt t="233359" x="6135688" y="4216400"/>
          <p14:tracePt t="233362" x="6129338" y="4216400"/>
          <p14:tracePt t="233363" x="6124575" y="4216400"/>
          <p14:tracePt t="233365" x="6118225" y="4216400"/>
          <p14:tracePt t="233367" x="6111875" y="4216400"/>
          <p14:tracePt t="233369" x="6105525" y="4216400"/>
          <p14:tracePt t="233370" x="6100763" y="4216400"/>
          <p14:tracePt t="233372" x="6094413" y="4216400"/>
          <p14:tracePt t="233374" x="6088063" y="4216400"/>
          <p14:tracePt t="233375" x="6081713" y="4216400"/>
          <p14:tracePt t="233378" x="6070600" y="4216400"/>
          <p14:tracePt t="233381" x="6051550" y="4216400"/>
          <p14:tracePt t="233382" x="6046788" y="4216400"/>
          <p14:tracePt t="233384" x="6040438" y="4216400"/>
          <p14:tracePt t="233385" x="6034088" y="4216400"/>
          <p14:tracePt t="233386" x="6027738" y="4216400"/>
          <p14:tracePt t="233387" x="6022975" y="4216400"/>
          <p14:tracePt t="233388" x="6016625" y="4216400"/>
          <p14:tracePt t="233389" x="6010275" y="4216400"/>
          <p14:tracePt t="233390" x="6003925" y="4216400"/>
          <p14:tracePt t="233391" x="5997575" y="4216400"/>
          <p14:tracePt t="233393" x="5992813" y="4216400"/>
          <p14:tracePt t="233394" x="5986463" y="4216400"/>
          <p14:tracePt t="233395" x="5980113" y="4216400"/>
          <p14:tracePt t="233396" x="5973763" y="4216400"/>
          <p14:tracePt t="233397" x="5969000" y="4216400"/>
          <p14:tracePt t="233398" x="5962650" y="4216400"/>
          <p14:tracePt t="233399" x="5956300" y="4216400"/>
          <p14:tracePt t="233400" x="5949950" y="4216400"/>
          <p14:tracePt t="233401" x="5945188" y="4216400"/>
          <p14:tracePt t="233402" x="5938838" y="4216400"/>
          <p14:tracePt t="233403" x="5932488" y="4216400"/>
          <p14:tracePt t="233404" x="5926138" y="4216400"/>
          <p14:tracePt t="233405" x="5915025" y="4216400"/>
          <p14:tracePt t="233407" x="5902325" y="4216400"/>
          <p14:tracePt t="233408" x="5895975" y="4222750"/>
          <p14:tracePt t="233410" x="5891213" y="4222750"/>
          <p14:tracePt t="233414" x="5861050" y="4222750"/>
          <p14:tracePt t="233414" x="5854700" y="4222750"/>
          <p14:tracePt t="233415" x="5848350" y="4222750"/>
          <p14:tracePt t="233416" x="5843588" y="4222750"/>
          <p14:tracePt t="233417" x="5837238" y="4222750"/>
          <p14:tracePt t="233418" x="5830888" y="4222750"/>
          <p14:tracePt t="233419" x="5824538" y="4222750"/>
          <p14:tracePt t="233420" x="5813425" y="4229100"/>
          <p14:tracePt t="233421" x="5807075" y="4229100"/>
          <p14:tracePt t="233422" x="5800725" y="4229100"/>
          <p14:tracePt t="233423" x="5794375" y="4229100"/>
          <p14:tracePt t="233424" x="5789613" y="4229100"/>
          <p14:tracePt t="233426" x="5776913" y="4229100"/>
          <p14:tracePt t="233428" x="5770563" y="4229100"/>
          <p14:tracePt t="233428" x="5765800" y="4229100"/>
          <p14:tracePt t="233429" x="5753100" y="4229100"/>
          <p14:tracePt t="233430" x="5746750" y="4233863"/>
          <p14:tracePt t="233431" x="5740400" y="4233863"/>
          <p14:tracePt t="233432" x="5735638" y="4233863"/>
          <p14:tracePt t="233433" x="5729288" y="4233863"/>
          <p14:tracePt t="233434" x="5722938" y="4233863"/>
          <p14:tracePt t="233435" x="5716588" y="4233863"/>
          <p14:tracePt t="233436" x="5711825" y="4233863"/>
          <p14:tracePt t="233437" x="5705475" y="4233863"/>
          <p14:tracePt t="233438" x="5699125" y="4233863"/>
          <p14:tracePt t="233439" x="5692775" y="4233863"/>
          <p14:tracePt t="233440" x="5688013" y="4233863"/>
          <p14:tracePt t="233441" x="5681663" y="4233863"/>
          <p14:tracePt t="233443" x="5668963" y="4233863"/>
          <p14:tracePt t="233445" x="5657850" y="4240213"/>
          <p14:tracePt t="233446" x="5651500" y="4240213"/>
          <p14:tracePt t="233447" x="5645150" y="4240213"/>
          <p14:tracePt t="233447" x="5638800" y="4240213"/>
          <p14:tracePt t="233448" x="5634038" y="4240213"/>
          <p14:tracePt t="233449" x="5627688" y="4240213"/>
          <p14:tracePt t="233450" x="5621338" y="4240213"/>
          <p14:tracePt t="233451" x="5614988" y="4240213"/>
          <p14:tracePt t="233452" x="5610225" y="4240213"/>
          <p14:tracePt t="233453" x="5603875" y="4240213"/>
          <p14:tracePt t="233454" x="5597525" y="4240213"/>
          <p14:tracePt t="233455" x="5591175" y="4240213"/>
          <p14:tracePt t="233456" x="5586413" y="4240213"/>
          <p14:tracePt t="233457" x="5580063" y="4246563"/>
          <p14:tracePt t="233459" x="5573713" y="4246563"/>
          <p14:tracePt t="233460" x="5567363" y="4246563"/>
          <p14:tracePt t="233462" x="5549900" y="4246563"/>
          <p14:tracePt t="233463" x="5543550" y="4246563"/>
          <p14:tracePt t="233464" x="5537200" y="4246563"/>
          <p14:tracePt t="233465" x="5532438" y="4246563"/>
          <p14:tracePt t="233466" x="5526088" y="4246563"/>
          <p14:tracePt t="233467" x="5519738" y="4246563"/>
          <p14:tracePt t="233468" x="5513388" y="4252913"/>
          <p14:tracePt t="233469" x="5508625" y="4252913"/>
          <p14:tracePt t="233470" x="5502275" y="4252913"/>
          <p14:tracePt t="233472" x="5495925" y="4252913"/>
          <p14:tracePt t="233472" x="5489575" y="4252913"/>
          <p14:tracePt t="233474" x="5478463" y="4252913"/>
          <p14:tracePt t="233476" x="5472113" y="4252913"/>
          <p14:tracePt t="233479" x="5465763" y="4252913"/>
          <p14:tracePt t="233479" x="5454650" y="4252913"/>
          <p14:tracePt t="233481" x="5448300" y="4257675"/>
          <p14:tracePt t="233482" x="5441950" y="4257675"/>
          <p14:tracePt t="233483" x="5435600" y="4257675"/>
          <p14:tracePt t="233486" x="5430838" y="4257675"/>
          <p14:tracePt t="233487" x="5424488" y="4257675"/>
          <p14:tracePt t="233487" x="5418138" y="4257675"/>
          <p14:tracePt t="233490" x="5411788" y="4257675"/>
          <p14:tracePt t="233490" x="5407025" y="4257675"/>
          <p14:tracePt t="233493" x="5400675" y="4257675"/>
          <p14:tracePt t="233495" x="5394325" y="4264025"/>
          <p14:tracePt t="233496" x="5387975" y="4264025"/>
          <p14:tracePt t="233498" x="5381625" y="4264025"/>
          <p14:tracePt t="233500" x="5376863" y="4264025"/>
          <p14:tracePt t="233501" x="5370513" y="4264025"/>
          <p14:tracePt t="233503" x="5364163" y="4264025"/>
          <p14:tracePt t="233503" x="5357813" y="4264025"/>
          <p14:tracePt t="233507" x="5353050" y="4264025"/>
          <p14:tracePt t="233507" x="5346700" y="4264025"/>
          <p14:tracePt t="233509" x="5346700" y="4270375"/>
          <p14:tracePt t="233510" x="5340350" y="4270375"/>
          <p14:tracePt t="233512" x="5334000" y="4270375"/>
          <p14:tracePt t="233514" x="5329238" y="4270375"/>
          <p14:tracePt t="233516" x="5322888" y="4270375"/>
          <p14:tracePt t="233518" x="5316538" y="4270375"/>
          <p14:tracePt t="233520" x="5310188" y="4270375"/>
          <p14:tracePt t="233520" x="5303838" y="4270375"/>
          <p14:tracePt t="233524" x="5299075" y="4270375"/>
          <p14:tracePt t="233527" x="5286375" y="4270375"/>
          <p14:tracePt t="233529" x="5280025" y="4270375"/>
          <p14:tracePt t="233531" x="5275263" y="4270375"/>
          <p14:tracePt t="233533" x="5268913" y="4270375"/>
          <p14:tracePt t="233535" x="5262563" y="4270375"/>
          <p14:tracePt t="233537" x="5256213" y="4270375"/>
          <p14:tracePt t="233539" x="5251450" y="4270375"/>
          <p14:tracePt t="233541" x="5245100" y="4270375"/>
          <p14:tracePt t="233543" x="5238750" y="4270375"/>
          <p14:tracePt t="233546" x="5227638" y="4270375"/>
          <p14:tracePt t="233549" x="5221288" y="4270375"/>
          <p14:tracePt t="233550" x="5214938" y="4270375"/>
          <p14:tracePt t="233552" x="5208588" y="4270375"/>
          <p14:tracePt t="233554" x="5202238" y="4270375"/>
          <p14:tracePt t="233555" x="5197475" y="4270375"/>
          <p14:tracePt t="233557" x="5191125" y="4270375"/>
          <p14:tracePt t="233559" x="5184775" y="4270375"/>
          <p14:tracePt t="233562" x="5173663" y="4270375"/>
          <p14:tracePt t="233564" x="5167313" y="4270375"/>
          <p14:tracePt t="233564" x="5160963" y="4270375"/>
          <p14:tracePt t="233565" x="5154613" y="4270375"/>
          <p14:tracePt t="233567" x="5149850" y="4264025"/>
          <p14:tracePt t="233568" x="5143500" y="4264025"/>
          <p14:tracePt t="233571" x="5137150" y="4264025"/>
          <p14:tracePt t="233571" x="5130800" y="4264025"/>
          <p14:tracePt t="233572" x="5124450" y="4264025"/>
          <p14:tracePt t="233575" x="5119688" y="4257675"/>
          <p14:tracePt t="233577" x="5106988" y="4257675"/>
          <p14:tracePt t="233579" x="5095875" y="4257675"/>
          <p14:tracePt t="233580" x="5089525" y="4257675"/>
          <p14:tracePt t="233581" x="5076825" y="4252913"/>
          <p14:tracePt t="233584" x="5072063" y="4252913"/>
          <p14:tracePt t="233586" x="5065713" y="4252913"/>
          <p14:tracePt t="233587" x="5059363" y="4252913"/>
          <p14:tracePt t="233587" x="5053013" y="4246563"/>
          <p14:tracePt t="233588" x="5046663" y="4246563"/>
          <p14:tracePt t="233589" x="5041900" y="4246563"/>
          <p14:tracePt t="233590" x="5035550" y="4246563"/>
          <p14:tracePt t="233591" x="5029200" y="4246563"/>
          <p14:tracePt t="233593" x="5022850" y="4246563"/>
          <p14:tracePt t="233594" x="5018088" y="4240213"/>
          <p14:tracePt t="233595" x="5011738" y="4240213"/>
          <p14:tracePt t="233596" x="5005388" y="4240213"/>
          <p14:tracePt t="233597" x="4999038" y="4240213"/>
          <p14:tracePt t="233598" x="4994275" y="4233863"/>
          <p14:tracePt t="233598" x="4981575" y="4233863"/>
          <p14:tracePt t="233599" x="4975225" y="4233863"/>
          <p14:tracePt t="233600" x="4970463" y="4233863"/>
          <p14:tracePt t="233602" x="4964113" y="4233863"/>
          <p14:tracePt t="233602" x="4951413" y="4233863"/>
          <p14:tracePt t="233603" x="4945063" y="4229100"/>
          <p14:tracePt t="233604" x="4940300" y="4229100"/>
          <p14:tracePt t="233605" x="4933950" y="4229100"/>
          <p14:tracePt t="233606" x="4927600" y="4229100"/>
          <p14:tracePt t="233607" x="4921250" y="4222750"/>
          <p14:tracePt t="233608" x="4910138" y="4222750"/>
          <p14:tracePt t="233610" x="4903788" y="4222750"/>
          <p14:tracePt t="233612" x="4892675" y="4216400"/>
          <p14:tracePt t="233613" x="4879975" y="4216400"/>
          <p14:tracePt t="233613" x="4873625" y="4216400"/>
          <p14:tracePt t="233614" x="4867275" y="4216400"/>
          <p14:tracePt t="233615" x="4862513" y="4216400"/>
          <p14:tracePt t="233616" x="4849813" y="4210050"/>
          <p14:tracePt t="233617" x="4843463" y="4210050"/>
          <p14:tracePt t="233618" x="4838700" y="4210050"/>
          <p14:tracePt t="233619" x="4832350" y="4210050"/>
          <p14:tracePt t="233620" x="4826000" y="4210050"/>
          <p14:tracePt t="233621" x="4819650" y="4210050"/>
          <p14:tracePt t="233622" x="4814888" y="4210050"/>
          <p14:tracePt t="233623" x="4802188" y="4210050"/>
          <p14:tracePt t="233624" x="4795838" y="4205288"/>
          <p14:tracePt t="233626" x="4784725" y="4205288"/>
          <p14:tracePt t="233628" x="4778375" y="4205288"/>
          <p14:tracePt t="233629" x="4765675" y="4205288"/>
          <p14:tracePt t="233630" x="4760913" y="4205288"/>
          <p14:tracePt t="233631" x="4748213" y="4205288"/>
          <p14:tracePt t="233632" x="4741863" y="4205288"/>
          <p14:tracePt t="233633" x="4737100" y="4205288"/>
          <p14:tracePt t="233635" x="4724400" y="4205288"/>
          <p14:tracePt t="233636" x="4718050" y="4205288"/>
          <p14:tracePt t="233637" x="4713288" y="4205288"/>
          <p14:tracePt t="233638" x="4706938" y="4205288"/>
          <p14:tracePt t="233640" x="4694238" y="4198938"/>
          <p14:tracePt t="233640" x="4687888" y="4198938"/>
          <p14:tracePt t="233641" x="4683125" y="4198938"/>
          <p14:tracePt t="233643" x="4676775" y="4198938"/>
          <p14:tracePt t="233644" x="4670425" y="4198938"/>
          <p14:tracePt t="233645" x="4664075" y="4198938"/>
          <p14:tracePt t="233645" x="4659313" y="4198938"/>
          <p14:tracePt t="233646" x="4652963" y="4198938"/>
          <p14:tracePt t="233647" x="4646613" y="4198938"/>
          <p14:tracePt t="233648" x="4640263" y="4198938"/>
          <p14:tracePt t="233649" x="4635500" y="4198938"/>
          <p14:tracePt t="233650" x="4629150" y="4198938"/>
          <p14:tracePt t="233651" x="4622800" y="4198938"/>
          <p14:tracePt t="233652" x="4616450" y="4198938"/>
          <p14:tracePt t="233653" x="4610100" y="4198938"/>
          <p14:tracePt t="233654" x="4605338" y="4198938"/>
          <p14:tracePt t="233655" x="4598988" y="4198938"/>
          <p14:tracePt t="233656" x="4592638" y="4198938"/>
          <p14:tracePt t="233657" x="4586288" y="4198938"/>
          <p14:tracePt t="233659" x="4581525" y="4198938"/>
          <p14:tracePt t="233660" x="4575175" y="4198938"/>
          <p14:tracePt t="233662" x="4568825" y="4198938"/>
          <p14:tracePt t="233664" x="4557713" y="4198938"/>
          <p14:tracePt t="233664" x="4551363" y="4198938"/>
          <p14:tracePt t="233665" x="4545013" y="4205288"/>
          <p14:tracePt t="233666" x="4538663" y="4205288"/>
          <p14:tracePt t="233668" x="4533900" y="4205288"/>
          <p14:tracePt t="233669" x="4527550" y="4205288"/>
          <p14:tracePt t="233672" x="4521200" y="4205288"/>
          <p14:tracePt t="233672" x="4514850" y="4205288"/>
          <p14:tracePt t="233674" x="4508500" y="4210050"/>
          <p14:tracePt t="233676" x="4503738" y="4210050"/>
          <p14:tracePt t="233679" x="4497388" y="4210050"/>
          <p14:tracePt t="233681" x="4491038" y="4210050"/>
          <p14:tracePt t="233682" x="4484688" y="4210050"/>
          <p14:tracePt t="233684" x="4479925" y="4216400"/>
          <p14:tracePt t="233688" x="4473575" y="4216400"/>
          <p14:tracePt t="233691" x="4467225" y="4216400"/>
          <p14:tracePt t="233695" x="4460875" y="4216400"/>
          <p14:tracePt t="233701" x="4460875" y="4222750"/>
          <p14:tracePt t="233952" x="4460875" y="4216400"/>
          <p14:tracePt t="234220" x="4460875" y="4210050"/>
          <p14:tracePt t="234227" x="4460875" y="4205288"/>
          <p14:tracePt t="234231" x="4460875" y="4198938"/>
          <p14:tracePt t="234235" x="4460875" y="4192588"/>
          <p14:tracePt t="234237" x="4460875" y="4186238"/>
          <p14:tracePt t="234239" x="4456113" y="4179888"/>
          <p14:tracePt t="234241" x="4456113" y="4175125"/>
          <p14:tracePt t="234243" x="4456113" y="4168775"/>
          <p14:tracePt t="234245" x="4456113" y="4162425"/>
          <p14:tracePt t="234247" x="4449763" y="4156075"/>
          <p14:tracePt t="234249" x="4449763" y="4151313"/>
          <p14:tracePt t="234249" x="4449763" y="4144963"/>
          <p14:tracePt t="234251" x="4443413" y="4138613"/>
          <p14:tracePt t="234253" x="4443413" y="4132263"/>
          <p14:tracePt t="234254" x="4443413" y="4127500"/>
          <p14:tracePt t="234256" x="4437063" y="4121150"/>
          <p14:tracePt t="234256" x="4437063" y="4114800"/>
          <p14:tracePt t="234258" x="4437063" y="4108450"/>
          <p14:tracePt t="234259" x="4430713" y="4102100"/>
          <p14:tracePt t="234263" x="4430713" y="4084638"/>
          <p14:tracePt t="234264" x="4425950" y="4084638"/>
          <p14:tracePt t="234264" x="4425950" y="4078288"/>
          <p14:tracePt t="234265" x="4425950" y="4073525"/>
          <p14:tracePt t="234266" x="4425950" y="4067175"/>
          <p14:tracePt t="234267" x="4419600" y="4060825"/>
          <p14:tracePt t="234268" x="4419600" y="4054475"/>
          <p14:tracePt t="234269" x="4419600" y="4049713"/>
          <p14:tracePt t="234270" x="4419600" y="4043363"/>
          <p14:tracePt t="234271" x="4413250" y="4037013"/>
          <p14:tracePt t="234272" x="4413250" y="4030663"/>
          <p14:tracePt t="234275" x="4413250" y="4024313"/>
          <p14:tracePt t="234276" x="4406900" y="4019550"/>
          <p14:tracePt t="234277" x="4406900" y="4013200"/>
          <p14:tracePt t="234280" x="4402138" y="3989388"/>
          <p14:tracePt t="234281" x="4395788" y="3983038"/>
          <p14:tracePt t="234282" x="4395788" y="3976688"/>
          <p14:tracePt t="234283" x="4389438" y="3965575"/>
          <p14:tracePt t="234284" x="4389438" y="3959225"/>
          <p14:tracePt t="234285" x="4383088" y="3952875"/>
          <p14:tracePt t="234286" x="4383088" y="3948113"/>
          <p14:tracePt t="234287" x="4383088" y="3941763"/>
          <p14:tracePt t="234288" x="4378325" y="3935413"/>
          <p14:tracePt t="234289" x="4378325" y="3929063"/>
          <p14:tracePt t="234290" x="4371975" y="3922713"/>
          <p14:tracePt t="234292" x="4371975" y="3917950"/>
          <p14:tracePt t="234293" x="4365625" y="3911600"/>
          <p14:tracePt t="234294" x="4365625" y="3905250"/>
          <p14:tracePt t="234296" x="4359275" y="3894138"/>
          <p14:tracePt t="234296" x="4359275" y="3887788"/>
          <p14:tracePt t="234297" x="4352925" y="3881438"/>
          <p14:tracePt t="234298" x="4352925" y="3875088"/>
          <p14:tracePt t="234299" x="4348163" y="3875088"/>
          <p14:tracePt t="234300" x="4348163" y="3870325"/>
          <p14:tracePt t="234301" x="4348163" y="3863975"/>
          <p14:tracePt t="234302" x="4341813" y="3857625"/>
          <p14:tracePt t="234303" x="4335463" y="3851275"/>
          <p14:tracePt t="234304" x="4335463" y="3844925"/>
          <p14:tracePt t="234305" x="4335463" y="3840163"/>
          <p14:tracePt t="234306" x="4329113" y="3833813"/>
          <p14:tracePt t="234307" x="4329113" y="3827463"/>
          <p14:tracePt t="234310" x="4324350" y="3821113"/>
          <p14:tracePt t="234315" x="4305300" y="3797300"/>
          <p14:tracePt t="234316" x="4305300" y="3792538"/>
          <p14:tracePt t="234317" x="4305300" y="3786188"/>
          <p14:tracePt t="234318" x="4300538" y="3779838"/>
          <p14:tracePt t="234319" x="4300538" y="3773488"/>
          <p14:tracePt t="234320" x="4294188" y="3773488"/>
          <p14:tracePt t="234321" x="4294188" y="3767138"/>
          <p14:tracePt t="234322" x="4294188" y="3762375"/>
          <p14:tracePt t="234323" x="4287838" y="3756025"/>
          <p14:tracePt t="234327" x="4281488" y="3743325"/>
          <p14:tracePt t="234328" x="4281488" y="3738563"/>
          <p14:tracePt t="234329" x="4276725" y="3732213"/>
          <p14:tracePt t="234331" x="4276725" y="3725863"/>
          <p14:tracePt t="234331" x="4276725" y="3719513"/>
          <p14:tracePt t="234332" x="4270375" y="3714750"/>
          <p14:tracePt t="234334" x="4270375" y="3708400"/>
          <p14:tracePt t="234335" x="4264025" y="3702050"/>
          <p14:tracePt t="234339" x="4264025" y="3695700"/>
          <p14:tracePt t="234340" x="4264025" y="3690938"/>
          <p14:tracePt t="234342" x="4257675" y="3684588"/>
          <p14:tracePt t="234344" x="4257675" y="3671888"/>
          <p14:tracePt t="234348" x="4251325" y="3654425"/>
          <p14:tracePt t="234349" x="4251325" y="3648075"/>
          <p14:tracePt t="234351" x="4251325" y="3641725"/>
          <p14:tracePt t="234351" x="4246563" y="3636963"/>
          <p14:tracePt t="234353" x="4246563" y="3630613"/>
          <p14:tracePt t="234354" x="4246563" y="3624263"/>
          <p14:tracePt t="234355" x="4246563" y="3617913"/>
          <p14:tracePt t="234356" x="4246563" y="3613150"/>
          <p14:tracePt t="234357" x="4246563" y="3606800"/>
          <p14:tracePt t="234360" x="4240213" y="3600450"/>
          <p14:tracePt t="234362" x="4240213" y="3587750"/>
          <p14:tracePt t="234362" x="4240213" y="3582988"/>
          <p14:tracePt t="234363" x="4240213" y="3576638"/>
          <p14:tracePt t="234364" x="4240213" y="3570288"/>
          <p14:tracePt t="234365" x="4240213" y="3563938"/>
          <p14:tracePt t="234366" x="4240213" y="3559175"/>
          <p14:tracePt t="234367" x="4240213" y="3552825"/>
          <p14:tracePt t="234368" x="4233863" y="3546475"/>
          <p14:tracePt t="234369" x="4233863" y="3540125"/>
          <p14:tracePt t="234370" x="4233863" y="3535363"/>
          <p14:tracePt t="234371" x="4233863" y="3529013"/>
          <p14:tracePt t="234372" x="4233863" y="3522663"/>
          <p14:tracePt t="234373" x="4233863" y="3516313"/>
          <p14:tracePt t="234374" x="4233863" y="3509963"/>
          <p14:tracePt t="234376" x="4233863" y="3505200"/>
          <p14:tracePt t="234378" x="4233863" y="3492500"/>
          <p14:tracePt t="234379" x="4233863" y="3481388"/>
          <p14:tracePt t="234379" x="4233863" y="3475038"/>
          <p14:tracePt t="234380" x="4233863" y="3468688"/>
          <p14:tracePt t="234381" x="4233863" y="3462338"/>
          <p14:tracePt t="234382" x="4233863" y="3457575"/>
          <p14:tracePt t="234383" x="4233863" y="3451225"/>
          <p14:tracePt t="234384" x="4233863" y="3444875"/>
          <p14:tracePt t="234385" x="4233863" y="3438525"/>
          <p14:tracePt t="234386" x="4233863" y="3433763"/>
          <p14:tracePt t="234387" x="4233863" y="3427413"/>
          <p14:tracePt t="234388" x="4233863" y="3414713"/>
          <p14:tracePt t="234389" x="4233863" y="3408363"/>
          <p14:tracePt t="234390" x="4233863" y="3403600"/>
          <p14:tracePt t="234391" x="4233863" y="3397250"/>
          <p14:tracePt t="234393" x="4233863" y="3390900"/>
          <p14:tracePt t="234394" x="4233863" y="3384550"/>
          <p14:tracePt t="234395" x="4233863" y="3379788"/>
          <p14:tracePt t="234395" x="4233863" y="3373438"/>
          <p14:tracePt t="234396" x="4233863" y="3367088"/>
          <p14:tracePt t="234397" x="4233863" y="3360738"/>
          <p14:tracePt t="234398" x="4233863" y="3355975"/>
          <p14:tracePt t="234399" x="4233863" y="3349625"/>
          <p14:tracePt t="234401" x="4233863" y="3343275"/>
          <p14:tracePt t="234402" x="4233863" y="3336925"/>
          <p14:tracePt t="234405" x="4240213" y="3330575"/>
          <p14:tracePt t="234407" x="4240213" y="3325813"/>
          <p14:tracePt t="234408" x="4240213" y="3313113"/>
          <p14:tracePt t="234413" x="4246563" y="3295650"/>
          <p14:tracePt t="234414" x="4246563" y="3282950"/>
          <p14:tracePt t="234416" x="4246563" y="3278188"/>
          <p14:tracePt t="234417" x="4246563" y="3271838"/>
          <p14:tracePt t="234418" x="4246563" y="3265488"/>
          <p14:tracePt t="234419" x="4251325" y="3259138"/>
          <p14:tracePt t="234421" x="4251325" y="3252788"/>
          <p14:tracePt t="234421" x="4251325" y="3248025"/>
          <p14:tracePt t="234423" x="4251325" y="3241675"/>
          <p14:tracePt t="234424" x="4257675" y="3235325"/>
          <p14:tracePt t="234426" x="4257675" y="3228975"/>
          <p14:tracePt t="234427" x="4257675" y="3224213"/>
          <p14:tracePt t="234428" x="4257675" y="3211513"/>
          <p14:tracePt t="234430" x="4257675" y="3200400"/>
          <p14:tracePt t="234430" x="4264025" y="3194050"/>
          <p14:tracePt t="234431" x="4264025" y="3187700"/>
          <p14:tracePt t="234432" x="4264025" y="3181350"/>
          <p14:tracePt t="234433" x="4264025" y="3176588"/>
          <p14:tracePt t="234434" x="4270375" y="3170238"/>
          <p14:tracePt t="234435" x="4270375" y="3163888"/>
          <p14:tracePt t="234436" x="4270375" y="3157538"/>
          <p14:tracePt t="234437" x="4270375" y="3151188"/>
          <p14:tracePt t="234438" x="4276725" y="3146425"/>
          <p14:tracePt t="234439" x="4276725" y="3140075"/>
          <p14:tracePt t="234440" x="4276725" y="3133725"/>
          <p14:tracePt t="234442" x="4276725" y="3127375"/>
          <p14:tracePt t="234443" x="4276725" y="3122613"/>
          <p14:tracePt t="234444" x="4281488" y="3116263"/>
          <p14:tracePt t="234446" x="4281488" y="3103563"/>
          <p14:tracePt t="234446" x="4287838" y="3098800"/>
          <p14:tracePt t="234447" x="4287838" y="3086100"/>
          <p14:tracePt t="234449" x="4287838" y="3073400"/>
          <p14:tracePt t="234451" x="4294188" y="3068638"/>
          <p14:tracePt t="234451" x="4294188" y="3062288"/>
          <p14:tracePt t="234452" x="4294188" y="3055938"/>
          <p14:tracePt t="234453" x="4300538" y="3049588"/>
          <p14:tracePt t="234455" x="4300538" y="3044825"/>
          <p14:tracePt t="234455" x="4300538" y="3038475"/>
          <p14:tracePt t="234456" x="4300538" y="3032125"/>
          <p14:tracePt t="234457" x="4305300" y="3025775"/>
          <p14:tracePt t="234460" x="4305300" y="3008313"/>
          <p14:tracePt t="234461" x="4311650" y="3001963"/>
          <p14:tracePt t="234462" x="4311650" y="2995613"/>
          <p14:tracePt t="234462" x="4311650" y="2990850"/>
          <p14:tracePt t="234463" x="4318000" y="2984500"/>
          <p14:tracePt t="234464" x="4318000" y="2978150"/>
          <p14:tracePt t="234465" x="4324350" y="2967038"/>
          <p14:tracePt t="234467" x="4324350" y="2960688"/>
          <p14:tracePt t="234467" x="4324350" y="2954338"/>
          <p14:tracePt t="234469" x="4329113" y="2947988"/>
          <p14:tracePt t="234470" x="4329113" y="2943225"/>
          <p14:tracePt t="234470" x="4329113" y="2936875"/>
          <p14:tracePt t="234472" x="4335463" y="2930525"/>
          <p14:tracePt t="234472" x="4335463" y="2924175"/>
          <p14:tracePt t="234473" x="4335463" y="2919413"/>
          <p14:tracePt t="234474" x="4341813" y="2913063"/>
          <p14:tracePt t="234476" x="4341813" y="2906713"/>
          <p14:tracePt t="234476" x="4341813" y="2900363"/>
          <p14:tracePt t="234480" x="4352925" y="2889250"/>
          <p14:tracePt t="234480" x="4352925" y="2882900"/>
          <p14:tracePt t="234481" x="4352925" y="2876550"/>
          <p14:tracePt t="234483" x="4359275" y="2870200"/>
          <p14:tracePt t="234484" x="4359275" y="2865438"/>
          <p14:tracePt t="234484" x="4359275" y="2859088"/>
          <p14:tracePt t="234485" x="4365625" y="2852738"/>
          <p14:tracePt t="234486" x="4365625" y="2846388"/>
          <p14:tracePt t="234487" x="4365625" y="2841625"/>
          <p14:tracePt t="234488" x="4371975" y="2841625"/>
          <p14:tracePt t="234489" x="4371975" y="2835275"/>
          <p14:tracePt t="234490" x="4378325" y="2828925"/>
          <p14:tracePt t="234491" x="4378325" y="2822575"/>
          <p14:tracePt t="234493" x="4383088" y="2816225"/>
          <p14:tracePt t="234494" x="4383088" y="2811463"/>
          <p14:tracePt t="234495" x="4389438" y="2805113"/>
          <p14:tracePt t="234496" x="4389438" y="2798763"/>
          <p14:tracePt t="234497" x="4389438" y="2792413"/>
          <p14:tracePt t="234498" x="4395788" y="2792413"/>
          <p14:tracePt t="234499" x="4395788" y="2787650"/>
          <p14:tracePt t="234500" x="4402138" y="2781300"/>
          <p14:tracePt t="234501" x="4402138" y="2774950"/>
          <p14:tracePt t="234502" x="4406900" y="2774950"/>
          <p14:tracePt t="234503" x="4406900" y="2768600"/>
          <p14:tracePt t="234504" x="4413250" y="2763838"/>
          <p14:tracePt t="234505" x="4413250" y="2757488"/>
          <p14:tracePt t="234506" x="4413250" y="2751138"/>
          <p14:tracePt t="234507" x="4419600" y="2751138"/>
          <p14:tracePt t="234508" x="4419600" y="2744788"/>
          <p14:tracePt t="234509" x="4425950" y="2738438"/>
          <p14:tracePt t="234511" x="4430713" y="2733675"/>
          <p14:tracePt t="234512" x="4430713" y="2727325"/>
          <p14:tracePt t="234514" x="4437063" y="2720975"/>
          <p14:tracePt t="234516" x="4437063" y="2714625"/>
          <p14:tracePt t="234517" x="4443413" y="2709863"/>
          <p14:tracePt t="234519" x="4449763" y="2703513"/>
          <p14:tracePt t="234521" x="4456113" y="2697163"/>
          <p14:tracePt t="234523" x="4456113" y="2690813"/>
          <p14:tracePt t="234524" x="4460875" y="2686050"/>
          <p14:tracePt t="234525" x="4467225" y="2679700"/>
          <p14:tracePt t="234528" x="4467225" y="2673350"/>
          <p14:tracePt t="234529" x="4473575" y="2667000"/>
          <p14:tracePt t="234531" x="4479925" y="2662238"/>
          <p14:tracePt t="234532" x="4484688" y="2662238"/>
          <p14:tracePt t="234533" x="4484688" y="2655888"/>
          <p14:tracePt t="234534" x="4484688" y="2649538"/>
          <p14:tracePt t="234535" x="4491038" y="2649538"/>
          <p14:tracePt t="234536" x="4491038" y="2643188"/>
          <p14:tracePt t="234537" x="4497388" y="2636838"/>
          <p14:tracePt t="234538" x="4497388" y="2632075"/>
          <p14:tracePt t="234539" x="4503738" y="2632075"/>
          <p14:tracePt t="234540" x="4503738" y="2625725"/>
          <p14:tracePt t="234541" x="4508500" y="2619375"/>
          <p14:tracePt t="234544" x="4508500" y="2613025"/>
          <p14:tracePt t="234545" x="4514850" y="2613025"/>
          <p14:tracePt t="234546" x="4514850" y="2608263"/>
          <p14:tracePt t="234547" x="4521200" y="2601913"/>
          <p14:tracePt t="234548" x="4527550" y="2595563"/>
          <p14:tracePt t="234551" x="4533900" y="2589213"/>
          <p14:tracePt t="234552" x="4533900" y="2584450"/>
          <p14:tracePt t="234554" x="4538663" y="2578100"/>
          <p14:tracePt t="234556" x="4545013" y="2571750"/>
          <p14:tracePt t="234556" x="4545013" y="2565400"/>
          <p14:tracePt t="234558" x="4551363" y="2565400"/>
          <p14:tracePt t="234559" x="4551363" y="2559050"/>
          <p14:tracePt t="234564" x="4562475" y="2541588"/>
          <p14:tracePt t="234564" x="4568825" y="2541588"/>
          <p14:tracePt t="234565" x="4568825" y="2535238"/>
          <p14:tracePt t="234567" x="4575175" y="2535238"/>
          <p14:tracePt t="234567" x="4575175" y="2530475"/>
          <p14:tracePt t="234568" x="4581525" y="2530475"/>
          <p14:tracePt t="234569" x="4581525" y="2524125"/>
          <p14:tracePt t="234570" x="4581525" y="2517775"/>
          <p14:tracePt t="234571" x="4586288" y="2517775"/>
          <p14:tracePt t="234572" x="4586288" y="2511425"/>
          <p14:tracePt t="234573" x="4592638" y="2511425"/>
          <p14:tracePt t="234574" x="4592638" y="2506663"/>
          <p14:tracePt t="234576" x="4598988" y="2500313"/>
          <p14:tracePt t="234578" x="4605338" y="2493963"/>
          <p14:tracePt t="234580" x="4605338" y="2487613"/>
          <p14:tracePt t="234583" x="4616450" y="2481263"/>
          <p14:tracePt t="234585" x="4616450" y="2476500"/>
          <p14:tracePt t="234586" x="4622800" y="2476500"/>
          <p14:tracePt t="234588" x="4629150" y="2470150"/>
          <p14:tracePt t="234591" x="4635500" y="2463800"/>
          <p14:tracePt t="234592" x="4640263" y="2457450"/>
          <p14:tracePt t="234596" x="4646613" y="2452688"/>
          <p14:tracePt t="234598" x="4652963" y="2452688"/>
          <p14:tracePt t="234599" x="4652963" y="2446338"/>
          <p14:tracePt t="234602" x="4659313" y="2439988"/>
          <p14:tracePt t="234604" x="4664075" y="2439988"/>
          <p14:tracePt t="234606" x="4670425" y="2433638"/>
          <p14:tracePt t="234609" x="4670425" y="2428875"/>
          <p14:tracePt t="234610" x="4676775" y="2428875"/>
          <p14:tracePt t="234614" x="4687888" y="2422525"/>
          <p14:tracePt t="234614" x="4687888" y="2416175"/>
          <p14:tracePt t="234618" x="4694238" y="2409825"/>
          <p14:tracePt t="234620" x="4700588" y="2409825"/>
          <p14:tracePt t="234621" x="4700588" y="2405063"/>
          <p14:tracePt t="234621" x="4706938" y="2405063"/>
          <p14:tracePt t="234624" x="4713288" y="2398713"/>
          <p14:tracePt t="234626" x="4713288" y="2392363"/>
          <p14:tracePt t="234627" x="4718050" y="2392363"/>
          <p14:tracePt t="234630" x="4730750" y="2379663"/>
          <p14:tracePt t="234633" x="4737100" y="2374900"/>
          <p14:tracePt t="234634" x="4741863" y="2374900"/>
          <p14:tracePt t="234635" x="4748213" y="2368550"/>
          <p14:tracePt t="234637" x="4754563" y="2362200"/>
          <p14:tracePt t="234640" x="4760913" y="2362200"/>
          <p14:tracePt t="234641" x="4760913" y="2355850"/>
          <p14:tracePt t="234642" x="4765675" y="2355850"/>
          <p14:tracePt t="234643" x="4765675" y="2351088"/>
          <p14:tracePt t="234645" x="4772025" y="2344738"/>
          <p14:tracePt t="234647" x="4778375" y="2344738"/>
          <p14:tracePt t="234648" x="4778375" y="2338388"/>
          <p14:tracePt t="234648" x="4784725" y="2338388"/>
          <p14:tracePt t="234649" x="4784725" y="2332038"/>
          <p14:tracePt t="234650" x="4791075" y="2332038"/>
          <p14:tracePt t="234652" x="4795838" y="2327275"/>
          <p14:tracePt t="234654" x="4795838" y="2320925"/>
          <p14:tracePt t="234655" x="4802188" y="2320925"/>
          <p14:tracePt t="234657" x="4808538" y="2314575"/>
          <p14:tracePt t="234660" x="4814888" y="2314575"/>
          <p14:tracePt t="234661" x="4814888" y="2308225"/>
          <p14:tracePt t="234662" x="4819650" y="2308225"/>
          <p14:tracePt t="234664" x="4819650" y="2301875"/>
          <p14:tracePt t="234664" x="4826000" y="2301875"/>
          <p14:tracePt t="234666" x="4826000" y="2297113"/>
          <p14:tracePt t="234667" x="4832350" y="2297113"/>
          <p14:tracePt t="234669" x="4832350" y="2290763"/>
          <p14:tracePt t="234669" x="4838700" y="2290763"/>
          <p14:tracePt t="234671" x="4838700" y="2284413"/>
          <p14:tracePt t="234671" x="4843463" y="2284413"/>
          <p14:tracePt t="234672" x="4849813" y="2284413"/>
          <p14:tracePt t="234673" x="4849813" y="2278063"/>
          <p14:tracePt t="234674" x="4856163" y="2278063"/>
          <p14:tracePt t="234676" x="4856163" y="2273300"/>
          <p14:tracePt t="234679" x="4862513" y="2266950"/>
          <p14:tracePt t="234679" x="4867275" y="2266950"/>
          <p14:tracePt t="234680" x="4867275" y="2260600"/>
          <p14:tracePt t="234681" x="4873625" y="2260600"/>
          <p14:tracePt t="234683" x="4879975" y="2254250"/>
          <p14:tracePt t="234685" x="4886325" y="2254250"/>
          <p14:tracePt t="234686" x="4886325" y="2249488"/>
          <p14:tracePt t="234687" x="4892675" y="2249488"/>
          <p14:tracePt t="234689" x="4892675" y="2243138"/>
          <p14:tracePt t="234690" x="4897438" y="2243138"/>
          <p14:tracePt t="234692" x="4903788" y="2243138"/>
          <p14:tracePt t="234694" x="4903788" y="2236788"/>
          <p14:tracePt t="234697" x="4916488" y="2230438"/>
          <p14:tracePt t="234699" x="4921250" y="2230438"/>
          <p14:tracePt t="234701" x="4921250" y="2224088"/>
          <p14:tracePt t="234702" x="4927600" y="2224088"/>
          <p14:tracePt t="234706" x="4933950" y="2224088"/>
          <p14:tracePt t="234707" x="4933950" y="2219325"/>
          <p14:tracePt t="234709" x="4940300" y="2219325"/>
          <p14:tracePt t="234712" x="4945063" y="2219325"/>
          <p14:tracePt t="234716" x="4951413" y="2212975"/>
          <p14:tracePt t="234719" x="4957763" y="2212975"/>
          <p14:tracePt t="234725" x="4964113" y="2212975"/>
          <p14:tracePt t="234728" x="4964113" y="2206625"/>
          <p14:tracePt t="234730" x="4970463" y="2206625"/>
          <p14:tracePt t="234735" x="4975225" y="2206625"/>
          <p14:tracePt t="234741" x="4981575" y="2206625"/>
          <p14:tracePt t="234746" x="4987925" y="2206625"/>
          <p14:tracePt t="234749" x="4994275" y="2206625"/>
          <p14:tracePt t="234753" x="4999038" y="2200275"/>
          <p14:tracePt t="234757" x="5005388" y="2200275"/>
          <p14:tracePt t="234760" x="5011738" y="2200275"/>
          <p14:tracePt t="234763" x="5018088" y="2200275"/>
          <p14:tracePt t="234766" x="5022850" y="2200275"/>
          <p14:tracePt t="234768" x="5029200" y="2200275"/>
          <p14:tracePt t="234771" x="5035550" y="2200275"/>
          <p14:tracePt t="234772" x="5035550" y="2195513"/>
          <p14:tracePt t="234774" x="5041900" y="2195513"/>
          <p14:tracePt t="234776" x="5046663" y="2195513"/>
          <p14:tracePt t="234778" x="5053013" y="2195513"/>
          <p14:tracePt t="234782" x="5065713" y="2195513"/>
          <p14:tracePt t="234784" x="5072063" y="2195513"/>
          <p14:tracePt t="234787" x="5076825" y="2195513"/>
          <p14:tracePt t="234788" x="5083175" y="2195513"/>
          <p14:tracePt t="234790" x="5089525" y="2195513"/>
          <p14:tracePt t="234793" x="5095875" y="2195513"/>
          <p14:tracePt t="234794" x="5100638" y="2195513"/>
          <p14:tracePt t="234796" x="5106988" y="2195513"/>
          <p14:tracePt t="234798" x="5113338" y="2195513"/>
          <p14:tracePt t="234800" x="5119688" y="2195513"/>
          <p14:tracePt t="234802" x="5124450" y="2195513"/>
          <p14:tracePt t="234803" x="5130800" y="2195513"/>
          <p14:tracePt t="234805" x="5137150" y="2195513"/>
          <p14:tracePt t="234807" x="5143500" y="2195513"/>
          <p14:tracePt t="234807" x="5149850" y="2195513"/>
          <p14:tracePt t="234809" x="5154613" y="2195513"/>
          <p14:tracePt t="234812" x="5160963" y="2195513"/>
          <p14:tracePt t="234812" x="5167313" y="2195513"/>
          <p14:tracePt t="234814" x="5173663" y="2195513"/>
          <p14:tracePt t="234815" x="5178425" y="2195513"/>
          <p14:tracePt t="234817" x="5184775" y="2195513"/>
          <p14:tracePt t="234820" x="5191125" y="2195513"/>
          <p14:tracePt t="234820" x="5197475" y="2195513"/>
          <p14:tracePt t="234821" x="5202238" y="2195513"/>
          <p14:tracePt t="234824" x="5208588" y="2195513"/>
          <p14:tracePt t="234824" x="5214938" y="2195513"/>
          <p14:tracePt t="234826" x="5221288" y="2195513"/>
          <p14:tracePt t="234828" x="5227638" y="2195513"/>
          <p14:tracePt t="234828" x="5232400" y="2195513"/>
          <p14:tracePt t="234831" x="5238750" y="2195513"/>
          <p14:tracePt t="234831" x="5245100" y="2200275"/>
          <p14:tracePt t="234832" x="5251450" y="2200275"/>
          <p14:tracePt t="234834" x="5256213" y="2200275"/>
          <p14:tracePt t="234836" x="5262563" y="2200275"/>
          <p14:tracePt t="234837" x="5268913" y="2200275"/>
          <p14:tracePt t="234837" x="5275263" y="2200275"/>
          <p14:tracePt t="234839" x="5280025" y="2206625"/>
          <p14:tracePt t="234841" x="5286375" y="2206625"/>
          <p14:tracePt t="234842" x="5292725" y="2206625"/>
          <p14:tracePt t="234843" x="5299075" y="2206625"/>
          <p14:tracePt t="234845" x="5310188" y="2212975"/>
          <p14:tracePt t="234846" x="5316538" y="2212975"/>
          <p14:tracePt t="234847" x="5322888" y="2212975"/>
          <p14:tracePt t="234850" x="5329238" y="2219325"/>
          <p14:tracePt t="234850" x="5334000" y="2219325"/>
          <p14:tracePt t="234852" x="5340350" y="2219325"/>
          <p14:tracePt t="234855" x="5346700" y="2219325"/>
          <p14:tracePt t="234855" x="5353050" y="2219325"/>
          <p14:tracePt t="234856" x="5357813" y="2224088"/>
          <p14:tracePt t="234857" x="5364163" y="2224088"/>
          <p14:tracePt t="234860" x="5370513" y="2224088"/>
          <p14:tracePt t="234862" x="5376863" y="2230438"/>
          <p14:tracePt t="234863" x="5381625" y="2230438"/>
          <p14:tracePt t="234863" x="5387975" y="2230438"/>
          <p14:tracePt t="234864" x="5394325" y="2230438"/>
          <p14:tracePt t="234865" x="5394325" y="2236788"/>
          <p14:tracePt t="234866" x="5400675" y="2236788"/>
          <p14:tracePt t="234867" x="5407025" y="2236788"/>
          <p14:tracePt t="234868" x="5411788" y="2236788"/>
          <p14:tracePt t="234870" x="5418138" y="2243138"/>
          <p14:tracePt t="234871" x="5424488" y="2243138"/>
          <p14:tracePt t="234873" x="5430838" y="2243138"/>
          <p14:tracePt t="234875" x="5435600" y="2243138"/>
          <p14:tracePt t="234876" x="5441950" y="2249488"/>
          <p14:tracePt t="234878" x="5448300" y="2249488"/>
          <p14:tracePt t="234879" x="5454650" y="2249488"/>
          <p14:tracePt t="234880" x="5459413" y="2254250"/>
          <p14:tracePt t="234882" x="5465763" y="2254250"/>
          <p14:tracePt t="234883" x="5472113" y="2254250"/>
          <p14:tracePt t="234884" x="5478463" y="2254250"/>
          <p14:tracePt t="234886" x="5483225" y="2260600"/>
          <p14:tracePt t="234888" x="5489575" y="2260600"/>
          <p14:tracePt t="234888" x="5495925" y="2260600"/>
          <p14:tracePt t="234891" x="5502275" y="2266950"/>
          <p14:tracePt t="234893" x="5508625" y="2266950"/>
          <p14:tracePt t="234895" x="5513388" y="2266950"/>
          <p14:tracePt t="234896" x="5519738" y="2266950"/>
          <p14:tracePt t="234898" x="5526088" y="2273300"/>
          <p14:tracePt t="234898" x="5532438" y="2273300"/>
          <p14:tracePt t="234900" x="5537200" y="2273300"/>
          <p14:tracePt t="234903" x="5543550" y="2273300"/>
          <p14:tracePt t="234903" x="5549900" y="2273300"/>
          <p14:tracePt t="234904" x="5549900" y="2278063"/>
          <p14:tracePt t="234906" x="5556250" y="2278063"/>
          <p14:tracePt t="234907" x="5561013" y="2278063"/>
          <p14:tracePt t="234909" x="5573713" y="2278063"/>
          <p14:tracePt t="234913" x="5580063" y="2284413"/>
          <p14:tracePt t="234914" x="5586413" y="2284413"/>
          <p14:tracePt t="234916" x="5591175" y="2284413"/>
          <p14:tracePt t="234918" x="5597525" y="2284413"/>
          <p14:tracePt t="234921" x="5603875" y="2290763"/>
          <p14:tracePt t="234923" x="5610225" y="2290763"/>
          <p14:tracePt t="234925" x="5614988" y="2290763"/>
          <p14:tracePt t="234927" x="5621338" y="2297113"/>
          <p14:tracePt t="234929" x="5627688" y="2297113"/>
          <p14:tracePt t="234933" x="5634038" y="2297113"/>
          <p14:tracePt t="234935" x="5638800" y="2301875"/>
          <p14:tracePt t="234937" x="5645150" y="2301875"/>
          <p14:tracePt t="234939" x="5645150" y="2308225"/>
          <p14:tracePt t="234940" x="5651500" y="2308225"/>
          <p14:tracePt t="234942" x="5657850" y="2308225"/>
          <p14:tracePt t="234946" x="5664200" y="2314575"/>
          <p14:tracePt t="234947" x="5668963" y="2314575"/>
          <p14:tracePt t="234947" x="5675313" y="2314575"/>
          <p14:tracePt t="234948" x="5675313" y="2320925"/>
          <p14:tracePt t="234951" x="5681663" y="2320925"/>
          <p14:tracePt t="234952" x="5688013" y="2327275"/>
          <p14:tracePt t="234954" x="5692775" y="2327275"/>
          <p14:tracePt t="234957" x="5699125" y="2327275"/>
          <p14:tracePt t="234957" x="5699125" y="2332038"/>
          <p14:tracePt t="234959" x="5711825" y="2332038"/>
          <p14:tracePt t="234962" x="5716588" y="2338388"/>
          <p14:tracePt t="234963" x="5722938" y="2344738"/>
          <p14:tracePt t="234964" x="5729288" y="2344738"/>
          <p14:tracePt t="234965" x="5735638" y="2344738"/>
          <p14:tracePt t="234966" x="5735638" y="2351088"/>
          <p14:tracePt t="234968" x="5740400" y="2351088"/>
          <p14:tracePt t="234969" x="5746750" y="2355850"/>
          <p14:tracePt t="234970" x="5753100" y="2355850"/>
          <p14:tracePt t="234972" x="5759450" y="2362200"/>
          <p14:tracePt t="234975" x="5765800" y="2362200"/>
          <p14:tracePt t="234978" x="5770563" y="2368550"/>
          <p14:tracePt t="234980" x="5783263" y="2374900"/>
          <p14:tracePt t="234981" x="5789613" y="2374900"/>
          <p14:tracePt t="234982" x="5794375" y="2379663"/>
          <p14:tracePt t="234984" x="5800725" y="2379663"/>
          <p14:tracePt t="234985" x="5800725" y="2386013"/>
          <p14:tracePt t="234986" x="5807075" y="2386013"/>
          <p14:tracePt t="234988" x="5813425" y="2392363"/>
          <p14:tracePt t="234990" x="5818188" y="2392363"/>
          <p14:tracePt t="234992" x="5824538" y="2392363"/>
          <p14:tracePt t="234993" x="5824538" y="2398713"/>
          <p14:tracePt t="234994" x="5830888" y="2398713"/>
          <p14:tracePt t="234996" x="5837238" y="2405063"/>
          <p14:tracePt t="234997" x="5843588" y="2405063"/>
          <p14:tracePt t="234999" x="5848350" y="2405063"/>
          <p14:tracePt t="234999" x="5848350" y="2409825"/>
          <p14:tracePt t="235001" x="5854700" y="2409825"/>
          <p14:tracePt t="235003" x="5861050" y="2409825"/>
          <p14:tracePt t="235003" x="5861050" y="2416175"/>
          <p14:tracePt t="235005" x="5867400" y="2416175"/>
          <p14:tracePt t="235006" x="5872163" y="2422525"/>
          <p14:tracePt t="235008" x="5878513" y="2422525"/>
          <p14:tracePt t="235010" x="5884863" y="2422525"/>
          <p14:tracePt t="235012" x="5891213" y="2428875"/>
          <p14:tracePt t="235013" x="5895975" y="2433638"/>
          <p14:tracePt t="235015" x="5902325" y="2433638"/>
          <p14:tracePt t="235018" x="5908675" y="2433638"/>
          <p14:tracePt t="235019" x="5908675" y="2439988"/>
          <p14:tracePt t="235019" x="5915025" y="2439988"/>
          <p14:tracePt t="235022" x="5919788" y="2439988"/>
          <p14:tracePt t="235024" x="5926138" y="2439988"/>
          <p14:tracePt t="235025" x="5926138" y="2446338"/>
          <p14:tracePt t="235026" x="5932488" y="2446338"/>
          <p14:tracePt t="235029" x="5938838" y="2452688"/>
          <p14:tracePt t="235031" x="5945188" y="2452688"/>
          <p14:tracePt t="235034" x="5949950" y="2452688"/>
          <p14:tracePt t="235034" x="5949950" y="2457450"/>
          <p14:tracePt t="235036" x="5956300" y="2457450"/>
          <p14:tracePt t="235039" x="5962650" y="2457450"/>
          <p14:tracePt t="235039" x="5962650" y="2463800"/>
          <p14:tracePt t="235042" x="5969000" y="2463800"/>
          <p14:tracePt t="235045" x="5973763" y="2470150"/>
          <p14:tracePt t="235048" x="5980113" y="2470150"/>
          <p14:tracePt t="235051" x="5980113" y="2476500"/>
          <p14:tracePt t="235054" x="5986463" y="2476500"/>
          <p14:tracePt t="235056" x="5986463" y="2481263"/>
          <p14:tracePt t="235058" x="5992813" y="2481263"/>
          <p14:tracePt t="235062" x="5992813" y="2487613"/>
          <p14:tracePt t="235064" x="5997575" y="2487613"/>
          <p14:tracePt t="235068" x="5997575" y="2493963"/>
          <p14:tracePt t="235071" x="6003925" y="2493963"/>
          <p14:tracePt t="235071" x="6003925" y="2500313"/>
          <p14:tracePt t="235075" x="6010275" y="2506663"/>
          <p14:tracePt t="235080" x="6010275" y="2511425"/>
          <p14:tracePt t="235082" x="6016625" y="2517775"/>
          <p14:tracePt t="235086" x="6016625" y="2524125"/>
          <p14:tracePt t="235088" x="6016625" y="2530475"/>
          <p14:tracePt t="235088" x="6022975" y="2530475"/>
          <p14:tracePt t="235090" x="6022975" y="2535238"/>
          <p14:tracePt t="235093" x="6027738" y="2541588"/>
          <p14:tracePt t="235095" x="6027738" y="2547938"/>
          <p14:tracePt t="235096" x="6027738" y="2554288"/>
          <p14:tracePt t="235098" x="6034088" y="2559050"/>
          <p14:tracePt t="235100" x="6034088" y="2565400"/>
          <p14:tracePt t="235101" x="6034088" y="2571750"/>
          <p14:tracePt t="235103" x="6034088" y="2578100"/>
          <p14:tracePt t="235103" x="6040438" y="2584450"/>
          <p14:tracePt t="235106" x="6040438" y="2589213"/>
          <p14:tracePt t="235107" x="6046788" y="2595563"/>
          <p14:tracePt t="235109" x="6046788" y="2608263"/>
          <p14:tracePt t="235112" x="6046788" y="2613025"/>
          <p14:tracePt t="235112" x="6051550" y="2619375"/>
          <p14:tracePt t="235114" x="6051550" y="2625725"/>
          <p14:tracePt t="235126" x="6064250" y="2686050"/>
          <p14:tracePt t="235130" x="6070600" y="2703513"/>
          <p14:tracePt t="235131" x="6070600" y="2709863"/>
          <p14:tracePt t="235131" x="6070600" y="2714625"/>
          <p14:tracePt t="235132" x="6075363" y="2720975"/>
          <p14:tracePt t="235134" x="6075363" y="2727325"/>
          <p14:tracePt t="235136" x="6075363" y="2733675"/>
          <p14:tracePt t="235136" x="6081713" y="2738438"/>
          <p14:tracePt t="235137" x="6081713" y="2744788"/>
          <p14:tracePt t="235138" x="6081713" y="2751138"/>
          <p14:tracePt t="235139" x="6088063" y="2757488"/>
          <p14:tracePt t="235143" x="6088063" y="2768600"/>
          <p14:tracePt t="235144" x="6088063" y="2774950"/>
          <p14:tracePt t="235145" x="6088063" y="2781300"/>
          <p14:tracePt t="235146" x="6094413" y="2787650"/>
          <p14:tracePt t="235147" x="6094413" y="2792413"/>
          <p14:tracePt t="235148" x="6100763" y="2798763"/>
          <p14:tracePt t="235149" x="6100763" y="2805113"/>
          <p14:tracePt t="235153" x="6105525" y="2822575"/>
          <p14:tracePt t="235155" x="6105525" y="2828925"/>
          <p14:tracePt t="235156" x="6105525" y="2835275"/>
          <p14:tracePt t="235158" x="6111875" y="2841625"/>
          <p14:tracePt t="235159" x="6111875" y="2846388"/>
          <p14:tracePt t="235162" x="6118225" y="2859088"/>
          <p14:tracePt t="235163" x="6118225" y="2865438"/>
          <p14:tracePt t="235165" x="6118225" y="2870200"/>
          <p14:tracePt t="235166" x="6124575" y="2876550"/>
          <p14:tracePt t="235166" x="6124575" y="2882900"/>
          <p14:tracePt t="235167" x="6124575" y="2889250"/>
          <p14:tracePt t="235170" x="6124575" y="2894013"/>
          <p14:tracePt t="235171" x="6129338" y="2900363"/>
          <p14:tracePt t="235173" x="6129338" y="2906713"/>
          <p14:tracePt t="235174" x="6135688" y="2913063"/>
          <p14:tracePt t="235176" x="6135688" y="2919413"/>
          <p14:tracePt t="235177" x="6135688" y="2924175"/>
          <p14:tracePt t="235179" x="6142038" y="2930525"/>
          <p14:tracePt t="235179" x="6142038" y="2936875"/>
          <p14:tracePt t="235181" x="6142038" y="2943225"/>
          <p14:tracePt t="235183" x="6142038" y="2947988"/>
          <p14:tracePt t="235184" x="6148388" y="2954338"/>
          <p14:tracePt t="235187" x="6148388" y="2960688"/>
          <p14:tracePt t="235188" x="6148388" y="2967038"/>
          <p14:tracePt t="235189" x="6153150" y="2967038"/>
          <p14:tracePt t="235190" x="6153150" y="2971800"/>
          <p14:tracePt t="235193" x="6153150" y="2984500"/>
          <p14:tracePt t="235195" x="6159500" y="2990850"/>
          <p14:tracePt t="235197" x="6159500" y="2995613"/>
          <p14:tracePt t="235198" x="6159500" y="3001963"/>
          <p14:tracePt t="235201" x="6159500" y="3008313"/>
          <p14:tracePt t="235202" x="6159500" y="3014663"/>
          <p14:tracePt t="235204" x="6165850" y="3014663"/>
          <p14:tracePt t="235205" x="6165850" y="3021013"/>
          <p14:tracePt t="235206" x="6165850" y="3025775"/>
          <p14:tracePt t="235208" x="6165850" y="3032125"/>
          <p14:tracePt t="235210" x="6165850" y="3038475"/>
          <p14:tracePt t="235212" x="6172200" y="3044825"/>
          <p14:tracePt t="235213" x="6172200" y="3049588"/>
          <p14:tracePt t="235215" x="6172200" y="3055938"/>
          <p14:tracePt t="235217" x="6172200" y="3062288"/>
          <p14:tracePt t="235218" x="6176963" y="3062288"/>
          <p14:tracePt t="235219" x="6176963" y="3068638"/>
          <p14:tracePt t="235221" x="6176963" y="3073400"/>
          <p14:tracePt t="235223" x="6176963" y="3079750"/>
          <p14:tracePt t="235225" x="6176963" y="3086100"/>
          <p14:tracePt t="235226" x="6183313" y="3092450"/>
          <p14:tracePt t="235228" x="6183313" y="3098800"/>
          <p14:tracePt t="235230" x="6183313" y="3103563"/>
          <p14:tracePt t="235231" x="6183313" y="3109913"/>
          <p14:tracePt t="235234" x="6183313" y="3116263"/>
          <p14:tracePt t="235234" x="6189663" y="3122613"/>
          <p14:tracePt t="235235" x="6189663" y="3127375"/>
          <p14:tracePt t="235237" x="6189663" y="3133725"/>
          <p14:tracePt t="235238" x="6189663" y="3140075"/>
          <p14:tracePt t="235240" x="6189663" y="3146425"/>
          <p14:tracePt t="235243" x="6196013" y="3157538"/>
          <p14:tracePt t="235245" x="6196013" y="3163888"/>
          <p14:tracePt t="235246" x="6196013" y="3170238"/>
          <p14:tracePt t="235246" x="6196013" y="3176588"/>
          <p14:tracePt t="235248" x="6196013" y="3181350"/>
          <p14:tracePt t="235250" x="6202363" y="3187700"/>
          <p14:tracePt t="235251" x="6202363" y="3194050"/>
          <p14:tracePt t="235252" x="6202363" y="3200400"/>
          <p14:tracePt t="235253" x="6202363" y="3205163"/>
          <p14:tracePt t="235254" x="6202363" y="3211513"/>
          <p14:tracePt t="235258" x="6202363" y="3224213"/>
          <p14:tracePt t="235259" x="6207125" y="3228975"/>
          <p14:tracePt t="235261" x="6207125" y="3235325"/>
          <p14:tracePt t="235262" x="6207125" y="3241675"/>
          <p14:tracePt t="235262" x="6207125" y="3248025"/>
          <p14:tracePt t="235264" x="6207125" y="3252788"/>
          <p14:tracePt t="235264" x="6213475" y="3252788"/>
          <p14:tracePt t="235265" x="6213475" y="3259138"/>
          <p14:tracePt t="235266" x="6213475" y="3265488"/>
          <p14:tracePt t="235267" x="6213475" y="3271838"/>
          <p14:tracePt t="235268" x="6213475" y="3278188"/>
          <p14:tracePt t="235269" x="6213475" y="3282950"/>
          <p14:tracePt t="235270" x="6213475" y="3289300"/>
          <p14:tracePt t="235271" x="6219825" y="3289300"/>
          <p14:tracePt t="235272" x="6219825" y="3295650"/>
          <p14:tracePt t="235273" x="6219825" y="3302000"/>
          <p14:tracePt t="235274" x="6219825" y="3306763"/>
          <p14:tracePt t="235276" x="6219825" y="3313113"/>
          <p14:tracePt t="235277" x="6219825" y="3319463"/>
          <p14:tracePt t="235278" x="6226175" y="3330575"/>
          <p14:tracePt t="235279" x="6226175" y="3336925"/>
          <p14:tracePt t="235281" x="6226175" y="3349625"/>
          <p14:tracePt t="235282" x="6230938" y="3349625"/>
          <p14:tracePt t="235285" x="6230938" y="3367088"/>
          <p14:tracePt t="235286" x="6230938" y="3373438"/>
          <p14:tracePt t="235287" x="6237288" y="3379788"/>
          <p14:tracePt t="235288" x="6237288" y="3384550"/>
          <p14:tracePt t="235290" x="6237288" y="3390900"/>
          <p14:tracePt t="235293" x="6237288" y="3403600"/>
          <p14:tracePt t="235293" x="6243638" y="3408363"/>
          <p14:tracePt t="235295" x="6243638" y="3414713"/>
          <p14:tracePt t="235296" x="6243638" y="3421063"/>
          <p14:tracePt t="235297" x="6249988" y="3427413"/>
          <p14:tracePt t="235299" x="6249988" y="3433763"/>
          <p14:tracePt t="235299" x="6249988" y="3438525"/>
          <p14:tracePt t="235300" x="6249988" y="3444875"/>
          <p14:tracePt t="235302" x="6254750" y="3451225"/>
          <p14:tracePt t="235303" x="6254750" y="3457575"/>
          <p14:tracePt t="235303" x="6254750" y="3462338"/>
          <p14:tracePt t="235304" x="6261100" y="3468688"/>
          <p14:tracePt t="235305" x="6261100" y="3475038"/>
          <p14:tracePt t="235306" x="6261100" y="3481388"/>
          <p14:tracePt t="235307" x="6261100" y="3486150"/>
          <p14:tracePt t="235309" x="6267450" y="3492500"/>
          <p14:tracePt t="235310" x="6267450" y="3498850"/>
          <p14:tracePt t="235312" x="6267450" y="3509963"/>
          <p14:tracePt t="235313" x="6273800" y="3516313"/>
          <p14:tracePt t="235314" x="6273800" y="3522663"/>
          <p14:tracePt t="235314" x="6273800" y="3529013"/>
          <p14:tracePt t="235315" x="6273800" y="3535363"/>
          <p14:tracePt t="235316" x="6273800" y="3540125"/>
          <p14:tracePt t="235317" x="6280150" y="3546475"/>
          <p14:tracePt t="235319" x="6280150" y="3552825"/>
          <p14:tracePt t="235320" x="6280150" y="3559175"/>
          <p14:tracePt t="235321" x="6284913" y="3563938"/>
          <p14:tracePt t="235322" x="6284913" y="3570288"/>
          <p14:tracePt t="235323" x="6284913" y="3576638"/>
          <p14:tracePt t="235326" x="6284913" y="3582988"/>
          <p14:tracePt t="235326" x="6284913" y="3587750"/>
          <p14:tracePt t="235328" x="6291263" y="3594100"/>
          <p14:tracePt t="235329" x="6291263" y="3600450"/>
          <p14:tracePt t="235331" x="6297613" y="3606800"/>
          <p14:tracePt t="235331" x="6297613" y="3613150"/>
          <p14:tracePt t="235332" x="6297613" y="3617913"/>
          <p14:tracePt t="235333" x="6297613" y="3624263"/>
          <p14:tracePt t="235334" x="6303963" y="3630613"/>
          <p14:tracePt t="235336" x="6303963" y="3636963"/>
          <p14:tracePt t="235337" x="6303963" y="3641725"/>
          <p14:tracePt t="235338" x="6303963" y="3648075"/>
          <p14:tracePt t="235339" x="6303963" y="3654425"/>
          <p14:tracePt t="235340" x="6303963" y="3660775"/>
          <p14:tracePt t="235343" x="6308725" y="3665538"/>
          <p14:tracePt t="235345" x="6308725" y="3678238"/>
          <p14:tracePt t="235347" x="6308725" y="3684588"/>
          <p14:tracePt t="235347" x="6315075" y="3690938"/>
          <p14:tracePt t="235349" x="6315075" y="3695700"/>
          <p14:tracePt t="235350" x="6315075" y="3702050"/>
          <p14:tracePt t="235351" x="6315075" y="3708400"/>
          <p14:tracePt t="235353" x="6315075" y="3719513"/>
          <p14:tracePt t="235356" x="6315075" y="3725863"/>
          <p14:tracePt t="235357" x="6315075" y="3732213"/>
          <p14:tracePt t="235360" x="6315075" y="3743325"/>
          <p14:tracePt t="235362" x="6315075" y="3749675"/>
          <p14:tracePt t="235364" x="6321425" y="3756025"/>
          <p14:tracePt t="235364" x="6321425" y="3762375"/>
          <p14:tracePt t="235367" x="6321425" y="3767138"/>
          <p14:tracePt t="235369" x="6321425" y="3773488"/>
          <p14:tracePt t="235369" x="6321425" y="3779838"/>
          <p14:tracePt t="235372" x="6321425" y="3786188"/>
          <p14:tracePt t="235374" x="6321425" y="3792538"/>
          <p14:tracePt t="235376" x="6321425" y="3797300"/>
          <p14:tracePt t="235378" x="6321425" y="3803650"/>
          <p14:tracePt t="235380" x="6321425" y="3810000"/>
          <p14:tracePt t="235382" x="6321425" y="3816350"/>
          <p14:tracePt t="235384" x="6321425" y="3821113"/>
          <p14:tracePt t="235386" x="6321425" y="3827463"/>
          <p14:tracePt t="235388" x="6321425" y="3833813"/>
          <p14:tracePt t="235390" x="6321425" y="3840163"/>
          <p14:tracePt t="235393" x="6321425" y="3844925"/>
          <p14:tracePt t="235395" x="6315075" y="3851275"/>
          <p14:tracePt t="235397" x="6315075" y="3857625"/>
          <p14:tracePt t="235398" x="6315075" y="3863975"/>
          <p14:tracePt t="235401" x="6315075" y="3870325"/>
          <p14:tracePt t="235402" x="6308725" y="3870325"/>
          <p14:tracePt t="235402" x="6308725" y="3875088"/>
          <p14:tracePt t="235405" x="6308725" y="3881438"/>
          <p14:tracePt t="235406" x="6308725" y="3887788"/>
          <p14:tracePt t="235408" x="6303963" y="3894138"/>
          <p14:tracePt t="235410" x="6303963" y="3898900"/>
          <p14:tracePt t="235411" x="6303963" y="3905250"/>
          <p14:tracePt t="235413" x="6297613" y="3911600"/>
          <p14:tracePt t="235414" x="6297613" y="3917950"/>
          <p14:tracePt t="235416" x="6297613" y="3922713"/>
          <p14:tracePt t="235417" x="6291263" y="3929063"/>
          <p14:tracePt t="235419" x="6291263" y="3935413"/>
          <p14:tracePt t="235421" x="6291263" y="3941763"/>
          <p14:tracePt t="235421" x="6284913" y="3941763"/>
          <p14:tracePt t="235423" x="6284913" y="3948113"/>
          <p14:tracePt t="235425" x="6284913" y="3952875"/>
          <p14:tracePt t="235426" x="6280150" y="3959225"/>
          <p14:tracePt t="235428" x="6280150" y="3965575"/>
          <p14:tracePt t="235429" x="6280150" y="3971925"/>
          <p14:tracePt t="235431" x="6273800" y="3976688"/>
          <p14:tracePt t="235433" x="6273800" y="3983038"/>
          <p14:tracePt t="235435" x="6273800" y="3989388"/>
          <p14:tracePt t="235435" x="6267450" y="3989388"/>
          <p14:tracePt t="235437" x="6267450" y="3995738"/>
          <p14:tracePt t="235439" x="6267450" y="4000500"/>
          <p14:tracePt t="235440" x="6261100" y="4000500"/>
          <p14:tracePt t="235441" x="6261100" y="4006850"/>
          <p14:tracePt t="235443" x="6254750" y="4013200"/>
          <p14:tracePt t="235444" x="6254750" y="4019550"/>
          <p14:tracePt t="235446" x="6254750" y="4024313"/>
          <p14:tracePt t="235447" x="6249988" y="4024313"/>
          <p14:tracePt t="235447" x="6249988" y="4030663"/>
          <p14:tracePt t="235450" x="6249988" y="4037013"/>
          <p14:tracePt t="235450" x="6243638" y="4037013"/>
          <p14:tracePt t="235452" x="6243638" y="4043363"/>
          <p14:tracePt t="235454" x="6243638" y="4049713"/>
          <p14:tracePt t="235454" x="6237288" y="4049713"/>
          <p14:tracePt t="235455" x="6237288" y="4054475"/>
          <p14:tracePt t="235456" x="6230938" y="4054475"/>
          <p14:tracePt t="235457" x="6230938" y="4060825"/>
          <p14:tracePt t="235461" x="6226175" y="4067175"/>
          <p14:tracePt t="235462" x="6226175" y="4073525"/>
          <p14:tracePt t="235464" x="6219825" y="4078288"/>
          <p14:tracePt t="235467" x="6213475" y="4084638"/>
          <p14:tracePt t="235470" x="6213475" y="4090988"/>
          <p14:tracePt t="235471" x="6207125" y="4090988"/>
          <p14:tracePt t="235472" x="6207125" y="4097338"/>
          <p14:tracePt t="235474" x="6202363" y="4097338"/>
          <p14:tracePt t="235475" x="6202363" y="4102100"/>
          <p14:tracePt t="235477" x="6196013" y="4108450"/>
          <p14:tracePt t="235481" x="6189663" y="4114800"/>
          <p14:tracePt t="235482" x="6183313" y="4121150"/>
          <p14:tracePt t="235483" x="6183313" y="4127500"/>
          <p14:tracePt t="235484" x="6176963" y="4127500"/>
          <p14:tracePt t="235486" x="6172200" y="4132263"/>
          <p14:tracePt t="235489" x="6172200" y="4138613"/>
          <p14:tracePt t="235490" x="6165850" y="4138613"/>
          <p14:tracePt t="235492" x="6159500" y="4144963"/>
          <p14:tracePt t="235495" x="6153150" y="4151313"/>
          <p14:tracePt t="235498" x="6148388" y="4156075"/>
          <p14:tracePt t="235500" x="6142038" y="4162425"/>
          <p14:tracePt t="235501" x="6135688" y="4162425"/>
          <p14:tracePt t="235503" x="6135688" y="4168775"/>
          <p14:tracePt t="235504" x="6129338" y="4168775"/>
          <p14:tracePt t="235507" x="6129338" y="4175125"/>
          <p14:tracePt t="235507" x="6124575" y="4175125"/>
          <p14:tracePt t="235511" x="6118225" y="4179888"/>
          <p14:tracePt t="235512" x="6111875" y="4179888"/>
          <p14:tracePt t="235513" x="6111875" y="4186238"/>
          <p14:tracePt t="235516" x="6105525" y="4186238"/>
          <p14:tracePt t="235517" x="6105525" y="4192588"/>
          <p14:tracePt t="235519" x="6100763" y="4192588"/>
          <p14:tracePt t="235521" x="6100763" y="4198938"/>
          <p14:tracePt t="235522" x="6094413" y="4198938"/>
          <p14:tracePt t="235524" x="6088063" y="4198938"/>
          <p14:tracePt t="235527" x="6081713" y="4205288"/>
          <p14:tracePt t="235529" x="6075363" y="4205288"/>
          <p14:tracePt t="235533" x="6070600" y="4210050"/>
          <p14:tracePt t="235533" x="6064250" y="4210050"/>
          <p14:tracePt t="235534" x="6064250" y="4216400"/>
          <p14:tracePt t="235535" x="6057900" y="4216400"/>
          <p14:tracePt t="235537" x="6051550" y="4216400"/>
          <p14:tracePt t="235538" x="6051550" y="4222750"/>
          <p14:tracePt t="235539" x="6046788" y="4222750"/>
          <p14:tracePt t="235543" x="6040438" y="4229100"/>
          <p14:tracePt t="235544" x="6034088" y="4229100"/>
          <p14:tracePt t="235546" x="6027738" y="4233863"/>
          <p14:tracePt t="235547" x="6022975" y="4233863"/>
          <p14:tracePt t="235550" x="6016625" y="4240213"/>
          <p14:tracePt t="235552" x="6003925" y="4240213"/>
          <p14:tracePt t="235553" x="6003925" y="4246563"/>
          <p14:tracePt t="235553" x="5997575" y="4246563"/>
          <p14:tracePt t="235555" x="5992813" y="4246563"/>
          <p14:tracePt t="235555" x="5992813" y="4252913"/>
          <p14:tracePt t="235556" x="5986463" y="4252913"/>
          <p14:tracePt t="235557" x="5980113" y="4252913"/>
          <p14:tracePt t="235560" x="5973763" y="4257675"/>
          <p14:tracePt t="235561" x="5962650" y="4264025"/>
          <p14:tracePt t="235562" x="5956300" y="4264025"/>
          <p14:tracePt t="235564" x="5949950" y="4264025"/>
          <p14:tracePt t="235565" x="5945188" y="4270375"/>
          <p14:tracePt t="235566" x="5938838" y="4270375"/>
          <p14:tracePt t="235567" x="5938838" y="4276725"/>
          <p14:tracePt t="235569" x="5932488" y="4276725"/>
          <p14:tracePt t="235569" x="5926138" y="4276725"/>
          <p14:tracePt t="235570" x="5919788" y="4281488"/>
          <p14:tracePt t="235571" x="5915025" y="4281488"/>
          <p14:tracePt t="235572" x="5908675" y="4281488"/>
          <p14:tracePt t="235573" x="5902325" y="4287838"/>
          <p14:tracePt t="235576" x="5895975" y="4287838"/>
          <p14:tracePt t="235577" x="5891213" y="4294188"/>
          <p14:tracePt t="235579" x="5878513" y="4294188"/>
          <p14:tracePt t="235580" x="5872163" y="4300538"/>
          <p14:tracePt t="235580" x="5867400" y="4300538"/>
          <p14:tracePt t="235582" x="5861050" y="4306888"/>
          <p14:tracePt t="235583" x="5854700" y="4306888"/>
          <p14:tracePt t="235584" x="5848350" y="4306888"/>
          <p14:tracePt t="235585" x="5843588" y="4311650"/>
          <p14:tracePt t="235586" x="5837238" y="4311650"/>
          <p14:tracePt t="235587" x="5830888" y="4311650"/>
          <p14:tracePt t="235588" x="5824538" y="4311650"/>
          <p14:tracePt t="235589" x="5818188" y="4318000"/>
          <p14:tracePt t="235590" x="5813425" y="4318000"/>
          <p14:tracePt t="235592" x="5800725" y="4324350"/>
          <p14:tracePt t="235594" x="5789613" y="4324350"/>
          <p14:tracePt t="235597" x="5783263" y="4330700"/>
          <p14:tracePt t="235597" x="5776913" y="4330700"/>
          <p14:tracePt t="235598" x="5770563" y="4330700"/>
          <p14:tracePt t="235600" x="5765800" y="4330700"/>
          <p14:tracePt t="235600" x="5759450" y="4335463"/>
          <p14:tracePt t="235601" x="5753100" y="4335463"/>
          <p14:tracePt t="235602" x="5746750" y="4335463"/>
          <p14:tracePt t="235603" x="5740400" y="4335463"/>
          <p14:tracePt t="235604" x="5735638" y="4335463"/>
          <p14:tracePt t="235605" x="5729288" y="4341813"/>
          <p14:tracePt t="235607" x="5722938" y="4341813"/>
          <p14:tracePt t="235607" x="5716588" y="4341813"/>
          <p14:tracePt t="235609" x="5711825" y="4348163"/>
          <p14:tracePt t="235610" x="5705475" y="4348163"/>
          <p14:tracePt t="235612" x="5692775" y="4348163"/>
          <p14:tracePt t="235612" x="5688013" y="4348163"/>
          <p14:tracePt t="235613" x="5681663" y="4348163"/>
          <p14:tracePt t="235614" x="5675313" y="4348163"/>
          <p14:tracePt t="235615" x="5668963" y="4348163"/>
          <p14:tracePt t="235616" x="5668963" y="4354513"/>
          <p14:tracePt t="235617" x="5664200" y="4354513"/>
          <p14:tracePt t="235618" x="5657850" y="4354513"/>
          <p14:tracePt t="235619" x="5651500" y="4354513"/>
          <p14:tracePt t="235621" x="5645150" y="4354513"/>
          <p14:tracePt t="235623" x="5638800" y="4354513"/>
          <p14:tracePt t="235624" x="5634038" y="4359275"/>
          <p14:tracePt t="235624" x="5627688" y="4359275"/>
          <p14:tracePt t="235626" x="5621338" y="4359275"/>
          <p14:tracePt t="235627" x="5614988" y="4359275"/>
          <p14:tracePt t="235629" x="5610225" y="4359275"/>
          <p14:tracePt t="235629" x="5603875" y="4359275"/>
          <p14:tracePt t="235631" x="5597525" y="4359275"/>
          <p14:tracePt t="235633" x="5591175" y="4365625"/>
          <p14:tracePt t="235633" x="5586413" y="4365625"/>
          <p14:tracePt t="235635" x="5580063" y="4365625"/>
          <p14:tracePt t="235638" x="5567363" y="4365625"/>
          <p14:tracePt t="235639" x="5561013" y="4365625"/>
          <p14:tracePt t="235640" x="5556250" y="4365625"/>
          <p14:tracePt t="235642" x="5549900" y="4365625"/>
          <p14:tracePt t="235645" x="5543550" y="4365625"/>
          <p14:tracePt t="235645" x="5537200" y="4365625"/>
          <p14:tracePt t="235647" x="5537200" y="4371975"/>
          <p14:tracePt t="235647" x="5532438" y="4371975"/>
          <p14:tracePt t="235648" x="5526088" y="4371975"/>
          <p14:tracePt t="235650" x="5519738" y="4371975"/>
          <p14:tracePt t="235651" x="5513388" y="4371975"/>
          <p14:tracePt t="235654" x="5508625" y="4371975"/>
          <p14:tracePt t="235655" x="5502275" y="4371975"/>
          <p14:tracePt t="235656" x="5495925" y="4371975"/>
          <p14:tracePt t="235659" x="5489575" y="4371975"/>
          <p14:tracePt t="235660" x="5483225" y="4371975"/>
          <p14:tracePt t="235661" x="5478463" y="4371975"/>
          <p14:tracePt t="235662" x="5472113" y="4371975"/>
          <p14:tracePt t="235665" x="5465763" y="4371975"/>
          <p14:tracePt t="235665" x="5459413" y="4378325"/>
          <p14:tracePt t="235667" x="5454650" y="4378325"/>
          <p14:tracePt t="235669" x="5448300" y="4378325"/>
          <p14:tracePt t="235670" x="5441950" y="4378325"/>
          <p14:tracePt t="235672" x="5435600" y="4378325"/>
          <p14:tracePt t="235672" x="5430838" y="4378325"/>
          <p14:tracePt t="235674" x="5424488" y="4378325"/>
          <p14:tracePt t="235676" x="5418138" y="4378325"/>
          <p14:tracePt t="235679" x="5407025" y="4378325"/>
          <p14:tracePt t="235680" x="5400675" y="4378325"/>
          <p14:tracePt t="235680" x="5394325" y="4378325"/>
          <p14:tracePt t="235683" x="5387975" y="4378325"/>
          <p14:tracePt t="235683" x="5381625" y="4378325"/>
          <p14:tracePt t="235684" x="5376863" y="4378325"/>
          <p14:tracePt t="235686" x="5370513" y="4378325"/>
          <p14:tracePt t="235687" x="5364163" y="4378325"/>
          <p14:tracePt t="235689" x="5357813" y="4378325"/>
          <p14:tracePt t="235691" x="5353050" y="4378325"/>
          <p14:tracePt t="235693" x="5340350" y="4378325"/>
          <p14:tracePt t="235695" x="5334000" y="4378325"/>
          <p14:tracePt t="235696" x="5329238" y="4378325"/>
          <p14:tracePt t="235698" x="5322888" y="4378325"/>
          <p14:tracePt t="235698" x="5316538" y="4378325"/>
          <p14:tracePt t="235700" x="5310188" y="4378325"/>
          <p14:tracePt t="235701" x="5303838" y="4378325"/>
          <p14:tracePt t="235703" x="5299075" y="4378325"/>
          <p14:tracePt t="235704" x="5292725" y="4378325"/>
          <p14:tracePt t="235706" x="5286375" y="4378325"/>
          <p14:tracePt t="235706" x="5280025" y="4371975"/>
          <p14:tracePt t="235709" x="5275263" y="4371975"/>
          <p14:tracePt t="235711" x="5256213" y="4371975"/>
          <p14:tracePt t="235713" x="5251450" y="4371975"/>
          <p14:tracePt t="235714" x="5245100" y="4371975"/>
          <p14:tracePt t="235716" x="5238750" y="4371975"/>
          <p14:tracePt t="235717" x="5232400" y="4371975"/>
          <p14:tracePt t="235718" x="5227638" y="4365625"/>
          <p14:tracePt t="235719" x="5221288" y="4365625"/>
          <p14:tracePt t="235721" x="5214938" y="4365625"/>
          <p14:tracePt t="235722" x="5208588" y="4365625"/>
          <p14:tracePt t="235723" x="5202238" y="4359275"/>
          <p14:tracePt t="235724" x="5197475" y="4359275"/>
          <p14:tracePt t="235728" x="5184775" y="4359275"/>
          <p14:tracePt t="235729" x="5178425" y="4359275"/>
          <p14:tracePt t="235730" x="5173663" y="4359275"/>
          <p14:tracePt t="235731" x="5167313" y="4359275"/>
          <p14:tracePt t="235732" x="5160963" y="4359275"/>
          <p14:tracePt t="235733" x="5154613" y="4359275"/>
          <p14:tracePt t="235735" x="5149850" y="4359275"/>
          <p14:tracePt t="235736" x="5143500" y="4359275"/>
          <p14:tracePt t="235737" x="5137150" y="4359275"/>
          <p14:tracePt t="235738" x="5130800" y="4354513"/>
          <p14:tracePt t="235740" x="5124450" y="4354513"/>
          <p14:tracePt t="235743" x="5113338" y="4354513"/>
          <p14:tracePt t="235746" x="5106988" y="4348163"/>
          <p14:tracePt t="235747" x="5095875" y="4348163"/>
          <p14:tracePt t="235749" x="5089525" y="4348163"/>
          <p14:tracePt t="235749" x="5083175" y="4348163"/>
          <p14:tracePt t="235751" x="5076825" y="4348163"/>
          <p14:tracePt t="235753" x="5072063" y="4348163"/>
          <p14:tracePt t="235754" x="5065713" y="4348163"/>
          <p14:tracePt t="235755" x="5059363" y="4341813"/>
          <p14:tracePt t="235758" x="5053013" y="4341813"/>
          <p14:tracePt t="235760" x="5041900" y="4341813"/>
          <p14:tracePt t="235763" x="5029200" y="4341813"/>
          <p14:tracePt t="235764" x="5022850" y="4341813"/>
          <p14:tracePt t="235766" x="5018088" y="4335463"/>
          <p14:tracePt t="235768" x="5011738" y="4335463"/>
          <p14:tracePt t="235769" x="5005388" y="4335463"/>
          <p14:tracePt t="235771" x="4999038" y="4335463"/>
          <p14:tracePt t="235772" x="4994275" y="4335463"/>
          <p14:tracePt t="235773" x="4987925" y="4335463"/>
          <p14:tracePt t="235775" x="4987925" y="4330700"/>
          <p14:tracePt t="235776" x="4981575" y="4330700"/>
          <p14:tracePt t="235777" x="4975225" y="4330700"/>
          <p14:tracePt t="235779" x="4970463" y="4330700"/>
          <p14:tracePt t="235779" x="4964113" y="4330700"/>
          <p14:tracePt t="235781" x="4957763" y="4324350"/>
          <p14:tracePt t="235784" x="4951413" y="4324350"/>
          <p14:tracePt t="235784" x="4945063" y="4324350"/>
          <p14:tracePt t="235787" x="4940300" y="4324350"/>
          <p14:tracePt t="235787" x="4933950" y="4324350"/>
          <p14:tracePt t="235788" x="4933950" y="4318000"/>
          <p14:tracePt t="235790" x="4927600" y="4318000"/>
          <p14:tracePt t="235793" x="4916488" y="4318000"/>
          <p14:tracePt t="235794" x="4916488" y="4311650"/>
          <p14:tracePt t="235795" x="4910138" y="4311650"/>
          <p14:tracePt t="235797" x="4903788" y="4311650"/>
          <p14:tracePt t="235797" x="4897438" y="4311650"/>
          <p14:tracePt t="235798" x="4897438" y="4306888"/>
          <p14:tracePt t="235799" x="4892675" y="4306888"/>
          <p14:tracePt t="235801" x="4886325" y="4306888"/>
          <p14:tracePt t="235803" x="4879975" y="4300538"/>
          <p14:tracePt t="235804" x="4873625" y="4300538"/>
          <p14:tracePt t="235805" x="4867275" y="4300538"/>
          <p14:tracePt t="235808" x="4862513" y="4294188"/>
          <p14:tracePt t="235809" x="4856163" y="4294188"/>
          <p14:tracePt t="235811" x="4849813" y="4287838"/>
          <p14:tracePt t="235812" x="4843463" y="4287838"/>
          <p14:tracePt t="235814" x="4838700" y="4287838"/>
          <p14:tracePt t="235816" x="4832350" y="4281488"/>
          <p14:tracePt t="235817" x="4826000" y="4281488"/>
          <p14:tracePt t="235818" x="4819650" y="4281488"/>
          <p14:tracePt t="235818" x="4819650" y="4276725"/>
          <p14:tracePt t="235819" x="4814888" y="4276725"/>
          <p14:tracePt t="235820" x="4808538" y="4276725"/>
          <p14:tracePt t="235821" x="4802188" y="4270375"/>
          <p14:tracePt t="235823" x="4795838" y="4270375"/>
          <p14:tracePt t="235825" x="4791075" y="4270375"/>
          <p14:tracePt t="235826" x="4784725" y="4264025"/>
          <p14:tracePt t="235829" x="4772025" y="4257675"/>
          <p14:tracePt t="235830" x="4765675" y="4257675"/>
          <p14:tracePt t="235831" x="4760913" y="4257675"/>
          <p14:tracePt t="235833" x="4754563" y="4252913"/>
          <p14:tracePt t="235833" x="4748213" y="4252913"/>
          <p14:tracePt t="235834" x="4741863" y="4252913"/>
          <p14:tracePt t="235835" x="4741863" y="4246563"/>
          <p14:tracePt t="235837" x="4737100" y="4246563"/>
          <p14:tracePt t="235837" x="4730750" y="4246563"/>
          <p14:tracePt t="235839" x="4724400" y="4246563"/>
          <p14:tracePt t="235839" x="4718050" y="4240213"/>
          <p14:tracePt t="235842" x="4706938" y="4233863"/>
          <p14:tracePt t="235846" x="4687888" y="4229100"/>
          <p14:tracePt t="235847" x="4683125" y="4229100"/>
          <p14:tracePt t="235848" x="4676775" y="4229100"/>
          <p14:tracePt t="235849" x="4670425" y="4222750"/>
          <p14:tracePt t="235850" x="4664075" y="4222750"/>
          <p14:tracePt t="235851" x="4664075" y="4216400"/>
          <p14:tracePt t="235852" x="4659313" y="4216400"/>
          <p14:tracePt t="235854" x="4652963" y="4216400"/>
          <p14:tracePt t="235856" x="4646613" y="4210050"/>
          <p14:tracePt t="235857" x="4640263" y="4210050"/>
          <p14:tracePt t="235859" x="4635500" y="4210050"/>
          <p14:tracePt t="235859" x="4635500" y="4205288"/>
          <p14:tracePt t="235861" x="4629150" y="4205288"/>
          <p14:tracePt t="235862" x="4622800" y="4205288"/>
          <p14:tracePt t="235862" x="4616450" y="4198938"/>
          <p14:tracePt t="235864" x="4610100" y="4198938"/>
          <p14:tracePt t="235865" x="4605338" y="4192588"/>
          <p14:tracePt t="235866" x="4598988" y="4192588"/>
          <p14:tracePt t="235868" x="4592638" y="4192588"/>
          <p14:tracePt t="235870" x="4592638" y="4186238"/>
          <p14:tracePt t="235870" x="4586288" y="4186238"/>
          <p14:tracePt t="235873" x="4581525" y="4179888"/>
          <p14:tracePt t="235873" x="4575175" y="4179888"/>
          <p14:tracePt t="235876" x="4568825" y="4175125"/>
          <p14:tracePt t="235879" x="4562475" y="4175125"/>
          <p14:tracePt t="235879" x="4557713" y="4168775"/>
          <p14:tracePt t="235881" x="4551363" y="4168775"/>
          <p14:tracePt t="235884" x="4551363" y="4162425"/>
          <p14:tracePt t="235885" x="4545013" y="4162425"/>
          <p14:tracePt t="235887" x="4538663" y="4156075"/>
          <p14:tracePt t="235891" x="4533900" y="4151313"/>
          <p14:tracePt t="235896" x="4527550" y="4144963"/>
          <p14:tracePt t="235897" x="4521200" y="4144963"/>
          <p14:tracePt t="235899" x="4521200" y="4138613"/>
          <p14:tracePt t="235899" x="4514850" y="4138613"/>
          <p14:tracePt t="235901" x="4514850" y="4132263"/>
          <p14:tracePt t="235904" x="4508500" y="4132263"/>
          <p14:tracePt t="235906" x="4508500" y="4127500"/>
          <p14:tracePt t="235908" x="4503738" y="4127500"/>
          <p14:tracePt t="235910" x="4497388" y="4121150"/>
          <p14:tracePt t="235912" x="4497388" y="4114800"/>
          <p14:tracePt t="235914" x="4491038" y="4114800"/>
          <p14:tracePt t="235916" x="4491038" y="4108450"/>
          <p14:tracePt t="235919" x="4484688" y="4102100"/>
          <p14:tracePt t="235921" x="4479925" y="4102100"/>
          <p14:tracePt t="235922" x="4479925" y="4097338"/>
          <p14:tracePt t="235924" x="4473575" y="4097338"/>
          <p14:tracePt t="235925" x="4473575" y="4090988"/>
          <p14:tracePt t="235928" x="4467225" y="4084638"/>
          <p14:tracePt t="235929" x="4460875" y="4078288"/>
          <p14:tracePt t="235932" x="4456113" y="4073525"/>
          <p14:tracePt t="235934" x="4456113" y="4067175"/>
          <p14:tracePt t="235935" x="4449763" y="4067175"/>
          <p14:tracePt t="235936" x="4443413" y="4060825"/>
          <p14:tracePt t="235938" x="4443413" y="4054475"/>
          <p14:tracePt t="235939" x="4437063" y="4054475"/>
          <p14:tracePt t="235940" x="4437063" y="4049713"/>
          <p14:tracePt t="235940" x="4430713" y="4049713"/>
          <p14:tracePt t="235943" x="4425950" y="4043363"/>
          <p14:tracePt t="235945" x="4419600" y="4037013"/>
          <p14:tracePt t="235946" x="4419600" y="4030663"/>
          <p14:tracePt t="235946" x="4413250" y="4024313"/>
          <p14:tracePt t="235947" x="4406900" y="4024313"/>
          <p14:tracePt t="235948" x="4406900" y="4019550"/>
          <p14:tracePt t="235949" x="4402138" y="4013200"/>
          <p14:tracePt t="235951" x="4402138" y="4006850"/>
          <p14:tracePt t="235952" x="4395788" y="4000500"/>
          <p14:tracePt t="235953" x="4389438" y="4000500"/>
          <p14:tracePt t="235956" x="4389438" y="3995738"/>
          <p14:tracePt t="235956" x="4383088" y="3989388"/>
          <p14:tracePt t="235958" x="4383088" y="3983038"/>
          <p14:tracePt t="235961" x="4371975" y="3971925"/>
          <p14:tracePt t="235963" x="4359275" y="3959225"/>
          <p14:tracePt t="235965" x="4359275" y="3952875"/>
          <p14:tracePt t="235967" x="4352925" y="3952875"/>
          <p14:tracePt t="235967" x="4352925" y="3948113"/>
          <p14:tracePt t="235968" x="4348163" y="3941763"/>
          <p14:tracePt t="235971" x="4341813" y="3935413"/>
          <p14:tracePt t="235971" x="4341813" y="3929063"/>
          <p14:tracePt t="235973" x="4335463" y="3929063"/>
          <p14:tracePt t="235973" x="4335463" y="3922713"/>
          <p14:tracePt t="235976" x="4329113" y="3911600"/>
          <p14:tracePt t="235977" x="4324350" y="3911600"/>
          <p14:tracePt t="235979" x="4318000" y="3898900"/>
          <p14:tracePt t="235980" x="4311650" y="3894138"/>
          <p14:tracePt t="235981" x="4311650" y="3887788"/>
          <p14:tracePt t="235983" x="4305300" y="3881438"/>
          <p14:tracePt t="235984" x="4305300" y="3875088"/>
          <p14:tracePt t="235985" x="4300538" y="3870325"/>
          <p14:tracePt t="235986" x="4294188" y="3863975"/>
          <p14:tracePt t="235988" x="4294188" y="3857625"/>
          <p14:tracePt t="235990" x="4287838" y="3851275"/>
          <p14:tracePt t="235991" x="4287838" y="3844925"/>
          <p14:tracePt t="235993" x="4281488" y="3840163"/>
          <p14:tracePt t="235994" x="4276725" y="3833813"/>
          <p14:tracePt t="235995" x="4276725" y="3827463"/>
          <p14:tracePt t="235997" x="4270375" y="3816350"/>
          <p14:tracePt t="235997" x="4264025" y="3816350"/>
          <p14:tracePt t="235998" x="4264025" y="3810000"/>
          <p14:tracePt t="235999" x="4257675" y="3803650"/>
          <p14:tracePt t="236000" x="4257675" y="3797300"/>
          <p14:tracePt t="236010" x="4233863" y="3756025"/>
          <p14:tracePt t="236011" x="4227513" y="3756025"/>
          <p14:tracePt t="236013" x="4227513" y="3743325"/>
          <p14:tracePt t="236013" x="4222750" y="3743325"/>
          <p14:tracePt t="236014" x="4222750" y="3738563"/>
          <p14:tracePt t="236017" x="4216400" y="3732213"/>
          <p14:tracePt t="236017" x="4216400" y="3725863"/>
          <p14:tracePt t="236018" x="4210050" y="3719513"/>
          <p14:tracePt t="236020" x="4210050" y="3714750"/>
          <p14:tracePt t="236021" x="4203700" y="3708400"/>
          <p14:tracePt t="236023" x="4198938" y="3702050"/>
          <p14:tracePt t="236026" x="4198938" y="3695700"/>
          <p14:tracePt t="236026" x="4192588" y="3690938"/>
          <p14:tracePt t="236030" x="4186238" y="3684588"/>
          <p14:tracePt t="236031" x="4186238" y="3678238"/>
          <p14:tracePt t="236033" x="4179888" y="3671888"/>
          <p14:tracePt t="236034" x="4179888" y="3665538"/>
          <p14:tracePt t="236037" x="4173538" y="3660775"/>
          <p14:tracePt t="236039" x="4173538" y="3654425"/>
          <p14:tracePt t="236040" x="4168775" y="3648075"/>
          <p14:tracePt t="236042" x="4168775" y="3641725"/>
          <p14:tracePt t="236045" x="4162425" y="3636963"/>
          <p14:tracePt t="236047" x="4162425" y="3630613"/>
          <p14:tracePt t="236048" x="4162425" y="3624263"/>
          <p14:tracePt t="236049" x="4156075" y="3624263"/>
          <p14:tracePt t="236050" x="4156075" y="3617913"/>
          <p14:tracePt t="236052" x="4156075" y="3613150"/>
          <p14:tracePt t="236055" x="4149725" y="3606800"/>
          <p14:tracePt t="236056" x="4149725" y="3600450"/>
          <p14:tracePt t="236057" x="4149725" y="3594100"/>
          <p14:tracePt t="236060" x="4144963" y="3587750"/>
          <p14:tracePt t="236061" x="4144963" y="3582988"/>
          <p14:tracePt t="236062" x="4144963" y="3576638"/>
          <p14:tracePt t="236064" x="4144963" y="3570288"/>
          <p14:tracePt t="236067" x="4138613" y="3563938"/>
          <p14:tracePt t="236067" x="4138613" y="3559175"/>
          <p14:tracePt t="236068" x="4138613" y="3552825"/>
          <p14:tracePt t="236071" x="4138613" y="3546475"/>
          <p14:tracePt t="236071" x="4138613" y="3540125"/>
          <p14:tracePt t="236074" x="4138613" y="3535363"/>
          <p14:tracePt t="236076" x="4132263" y="3522663"/>
          <p14:tracePt t="236077" x="4132263" y="3516313"/>
          <p14:tracePt t="236079" x="4132263" y="3509963"/>
          <p14:tracePt t="236080" x="4132263" y="3505200"/>
          <p14:tracePt t="236081" x="4132263" y="3498850"/>
          <p14:tracePt t="236081" x="4132263" y="3492500"/>
          <p14:tracePt t="236083" x="4132263" y="3486150"/>
          <p14:tracePt t="236084" x="4132263" y="3481388"/>
          <p14:tracePt t="236086" x="4125913" y="3475038"/>
          <p14:tracePt t="236086" x="4125913" y="3468688"/>
          <p14:tracePt t="236087" x="4125913" y="3462338"/>
          <p14:tracePt t="236089" x="4125913" y="3457575"/>
          <p14:tracePt t="236090" x="4125913" y="3451225"/>
          <p14:tracePt t="236093" x="4125913" y="3438525"/>
          <p14:tracePt t="236094" x="4125913" y="3433763"/>
          <p14:tracePt t="236095" x="4125913" y="3427413"/>
          <p14:tracePt t="236095" x="4125913" y="3421063"/>
          <p14:tracePt t="236096" x="4125913" y="3408363"/>
          <p14:tracePt t="236097" x="4125913" y="3403600"/>
          <p14:tracePt t="236099" x="4125913" y="3397250"/>
          <p14:tracePt t="236101" x="4125913" y="3384550"/>
          <p14:tracePt t="236101" x="4125913" y="3379788"/>
          <p14:tracePt t="236102" x="4125913" y="3373438"/>
          <p14:tracePt t="236104" x="4125913" y="3367088"/>
          <p14:tracePt t="236105" x="4125913" y="3355975"/>
          <p14:tracePt t="236108" x="4125913" y="3349625"/>
          <p14:tracePt t="236109" x="4125913" y="3336925"/>
          <p14:tracePt t="236110" x="4121150" y="3330575"/>
          <p14:tracePt t="236111" x="4121150" y="3319463"/>
          <p14:tracePt t="236114" x="4121150" y="3313113"/>
          <p14:tracePt t="236114" x="4121150" y="3306763"/>
          <p14:tracePt t="236115" x="4121150" y="3302000"/>
          <p14:tracePt t="236117" x="4121150" y="3295650"/>
          <p14:tracePt t="236117" x="4121150" y="3289300"/>
          <p14:tracePt t="236118" x="4121150" y="3282950"/>
          <p14:tracePt t="236119" x="4121150" y="3278188"/>
          <p14:tracePt t="236120" x="4121150" y="3271838"/>
          <p14:tracePt t="236122" x="4121150" y="3265488"/>
          <p14:tracePt t="236123" x="4121150" y="3252788"/>
          <p14:tracePt t="236126" x="4121150" y="3241675"/>
          <p14:tracePt t="236128" x="4121150" y="3235325"/>
          <p14:tracePt t="236129" x="4121150" y="3228975"/>
          <p14:tracePt t="236129" x="4121150" y="3224213"/>
          <p14:tracePt t="236130" x="4121150" y="3217863"/>
          <p14:tracePt t="236131" x="4121150" y="3211513"/>
          <p14:tracePt t="236132" x="4121150" y="3205163"/>
          <p14:tracePt t="236134" x="4121150" y="3200400"/>
          <p14:tracePt t="236135" x="4121150" y="3194050"/>
          <p14:tracePt t="236136" x="4121150" y="3187700"/>
          <p14:tracePt t="236137" x="4121150" y="3181350"/>
          <p14:tracePt t="236139" x="4121150" y="3176588"/>
          <p14:tracePt t="236140" x="4121150" y="3170238"/>
          <p14:tracePt t="236142" x="4121150" y="3163888"/>
          <p14:tracePt t="236144" x="4121150" y="3157538"/>
          <p14:tracePt t="236145" x="4121150" y="3151188"/>
          <p14:tracePt t="236145" x="4121150" y="3146425"/>
          <p14:tracePt t="236148" x="4121150" y="3140075"/>
          <p14:tracePt t="236148" x="4121150" y="3133725"/>
          <p14:tracePt t="236150" x="4121150" y="3127375"/>
          <p14:tracePt t="236153" x="4121150" y="3122613"/>
          <p14:tracePt t="236153" x="4121150" y="3116263"/>
          <p14:tracePt t="236155" x="4121150" y="3109913"/>
          <p14:tracePt t="236156" x="4121150" y="3103563"/>
          <p14:tracePt t="236159" x="4121150" y="3098800"/>
          <p14:tracePt t="236161" x="4121150" y="3092450"/>
          <p14:tracePt t="236162" x="4121150" y="3086100"/>
          <p14:tracePt t="236163" x="4125913" y="3079750"/>
          <p14:tracePt t="236164" x="4125913" y="3073400"/>
          <p14:tracePt t="236167" x="4125913" y="3068638"/>
          <p14:tracePt t="236170" x="4125913" y="3062288"/>
          <p14:tracePt t="236171" x="4125913" y="3055938"/>
          <p14:tracePt t="236173" x="4125913" y="3049588"/>
          <p14:tracePt t="236174" x="4132263" y="3044825"/>
          <p14:tracePt t="236177" x="4132263" y="3032125"/>
          <p14:tracePt t="236179" x="4132263" y="3025775"/>
          <p14:tracePt t="236179" x="4132263" y="3021013"/>
          <p14:tracePt t="236181" x="4138613" y="3021013"/>
          <p14:tracePt t="236181" x="4138613" y="3008313"/>
          <p14:tracePt t="236182" x="4144963" y="3008313"/>
          <p14:tracePt t="236183" x="4144963" y="3001963"/>
          <p14:tracePt t="236184" x="4144963" y="2995613"/>
          <p14:tracePt t="236185" x="4144963" y="2990850"/>
          <p14:tracePt t="236188" x="4144963" y="2984500"/>
          <p14:tracePt t="236188" x="4149725" y="2978150"/>
          <p14:tracePt t="236189" x="4149725" y="2971800"/>
          <p14:tracePt t="236193" x="4156075" y="2960688"/>
          <p14:tracePt t="236194" x="4156075" y="2954338"/>
          <p14:tracePt t="236196" x="4156075" y="2943225"/>
          <p14:tracePt t="236198" x="4156075" y="2936875"/>
          <p14:tracePt t="236198" x="4162425" y="2930525"/>
          <p14:tracePt t="236199" x="4162425" y="2924175"/>
          <p14:tracePt t="236200" x="4168775" y="2919413"/>
          <p14:tracePt t="236201" x="4168775" y="2913063"/>
          <p14:tracePt t="236203" x="4168775" y="2906713"/>
          <p14:tracePt t="236204" x="4173538" y="2900363"/>
          <p14:tracePt t="236205" x="4173538" y="2894013"/>
          <p14:tracePt t="236208" x="4173538" y="2889250"/>
          <p14:tracePt t="236209" x="4179888" y="2882900"/>
          <p14:tracePt t="236210" x="4179888" y="2876550"/>
          <p14:tracePt t="236212" x="4179888" y="2870200"/>
          <p14:tracePt t="236213" x="4186238" y="2865438"/>
          <p14:tracePt t="236214" x="4186238" y="2859088"/>
          <p14:tracePt t="236214" x="4192588" y="2852738"/>
          <p14:tracePt t="236216" x="4192588" y="2846388"/>
          <p14:tracePt t="236217" x="4192588" y="2841625"/>
          <p14:tracePt t="236219" x="4198938" y="2835275"/>
          <p14:tracePt t="236219" x="4198938" y="2828925"/>
          <p14:tracePt t="236221" x="4203700" y="2822575"/>
          <p14:tracePt t="236222" x="4203700" y="2816225"/>
          <p14:tracePt t="236226" x="4210050" y="2805113"/>
          <p14:tracePt t="236227" x="4210050" y="2798763"/>
          <p14:tracePt t="236228" x="4216400" y="2787650"/>
          <p14:tracePt t="236229" x="4222750" y="2787650"/>
          <p14:tracePt t="236230" x="4222750" y="2781300"/>
          <p14:tracePt t="236231" x="4222750" y="2774950"/>
          <p14:tracePt t="236233" x="4227513" y="2768600"/>
          <p14:tracePt t="236235" x="4233863" y="2763838"/>
          <p14:tracePt t="236235" x="4233863" y="2757488"/>
          <p14:tracePt t="236236" x="4233863" y="2751138"/>
          <p14:tracePt t="236237" x="4240213" y="2751138"/>
          <p14:tracePt t="236238" x="4240213" y="2744788"/>
          <p14:tracePt t="236239" x="4246563" y="2738438"/>
          <p14:tracePt t="236240" x="4246563" y="2733675"/>
          <p14:tracePt t="236242" x="4251325" y="2733675"/>
          <p14:tracePt t="236243" x="4251325" y="2727325"/>
          <p14:tracePt t="236245" x="4257675" y="2714625"/>
          <p14:tracePt t="236246" x="4264025" y="2709863"/>
          <p14:tracePt t="236247" x="4264025" y="2703513"/>
          <p14:tracePt t="236248" x="4270375" y="2703513"/>
          <p14:tracePt t="236249" x="4270375" y="2697163"/>
          <p14:tracePt t="236250" x="4276725" y="2690813"/>
          <p14:tracePt t="236251" x="4276725" y="2686050"/>
          <p14:tracePt t="236253" x="4281488" y="2679700"/>
          <p14:tracePt t="236255" x="4281488" y="2673350"/>
          <p14:tracePt t="236255" x="4287838" y="2673350"/>
          <p14:tracePt t="236257" x="4287838" y="2667000"/>
          <p14:tracePt t="236257" x="4294188" y="2662238"/>
          <p14:tracePt t="236259" x="4300538" y="2662238"/>
          <p14:tracePt t="236259" x="4300538" y="2655888"/>
          <p14:tracePt t="236262" x="4305300" y="2649538"/>
          <p14:tracePt t="236262" x="4305300" y="2643188"/>
          <p14:tracePt t="236263" x="4311650" y="2636838"/>
          <p14:tracePt t="236267" x="4318000" y="2632075"/>
          <p14:tracePt t="236267" x="4318000" y="2625725"/>
          <p14:tracePt t="236270" x="4324350" y="2619375"/>
          <p14:tracePt t="236271" x="4329113" y="2613025"/>
          <p14:tracePt t="236272" x="4329113" y="2608263"/>
          <p14:tracePt t="236273" x="4335463" y="2608263"/>
          <p14:tracePt t="236276" x="4335463" y="2601913"/>
          <p14:tracePt t="236277" x="4341813" y="2601913"/>
          <p14:tracePt t="236280" x="4348163" y="2595563"/>
          <p14:tracePt t="236280" x="4348163" y="2589213"/>
          <p14:tracePt t="236281" x="4352925" y="2589213"/>
          <p14:tracePt t="236282" x="4352925" y="2584450"/>
          <p14:tracePt t="236284" x="4359275" y="2584450"/>
          <p14:tracePt t="236286" x="4359275" y="2578100"/>
          <p14:tracePt t="236287" x="4365625" y="2578100"/>
          <p14:tracePt t="236287" x="4365625" y="2571750"/>
          <p14:tracePt t="236289" x="4371975" y="2571750"/>
          <p14:tracePt t="236291" x="4371975" y="2565400"/>
          <p14:tracePt t="236293" x="4378325" y="2559050"/>
          <p14:tracePt t="236295" x="4383088" y="2554288"/>
          <p14:tracePt t="236297" x="4389438" y="2554288"/>
          <p14:tracePt t="236298" x="4389438" y="2547938"/>
          <p14:tracePt t="236300" x="4395788" y="2541588"/>
          <p14:tracePt t="236302" x="4402138" y="2541588"/>
          <p14:tracePt t="236303" x="4402138" y="2535238"/>
          <p14:tracePt t="236303" x="4406900" y="2530475"/>
          <p14:tracePt t="236305" x="4413250" y="2524125"/>
          <p14:tracePt t="236310" x="4419600" y="2517775"/>
          <p14:tracePt t="236312" x="4425950" y="2511425"/>
          <p14:tracePt t="236313" x="4425950" y="2506663"/>
          <p14:tracePt t="236315" x="4430713" y="2506663"/>
          <p14:tracePt t="236316" x="4430713" y="2500313"/>
          <p14:tracePt t="236317" x="4437063" y="2500313"/>
          <p14:tracePt t="236317" x="4437063" y="2493963"/>
          <p14:tracePt t="236319" x="4443413" y="2487613"/>
          <p14:tracePt t="236321" x="4449763" y="2481263"/>
          <p14:tracePt t="236323" x="4456113" y="2476500"/>
          <p14:tracePt t="236327" x="4460875" y="2463800"/>
          <p14:tracePt t="236329" x="4467225" y="2457450"/>
          <p14:tracePt t="236331" x="4479925" y="2452688"/>
          <p14:tracePt t="236331" x="4479925" y="2446338"/>
          <p14:tracePt t="236333" x="4484688" y="2446338"/>
          <p14:tracePt t="236333" x="4484688" y="2439988"/>
          <p14:tracePt t="236335" x="4491038" y="2433638"/>
          <p14:tracePt t="236337" x="4497388" y="2428875"/>
          <p14:tracePt t="236339" x="4503738" y="2428875"/>
          <p14:tracePt t="236339" x="4503738" y="2422525"/>
          <p14:tracePt t="236340" x="4508500" y="2422525"/>
          <p14:tracePt t="236342" x="4508500" y="2416175"/>
          <p14:tracePt t="236342" x="4514850" y="2416175"/>
          <p14:tracePt t="236345" x="4521200" y="2409825"/>
          <p14:tracePt t="236346" x="4527550" y="2405063"/>
          <p14:tracePt t="236349" x="4527550" y="2398713"/>
          <p14:tracePt t="236349" x="4533900" y="2398713"/>
          <p14:tracePt t="236351" x="4538663" y="2398713"/>
          <p14:tracePt t="236351" x="4538663" y="2392363"/>
          <p14:tracePt t="236353" x="4545013" y="2392363"/>
          <p14:tracePt t="236354" x="4551363" y="2386013"/>
          <p14:tracePt t="236357" x="4557713" y="2386013"/>
          <p14:tracePt t="236357" x="4557713" y="2379663"/>
          <p14:tracePt t="236359" x="4562475" y="2379663"/>
          <p14:tracePt t="236363" x="4568825" y="2374900"/>
          <p14:tracePt t="236363" x="4575175" y="2374900"/>
          <p14:tracePt t="236365" x="4581525" y="2368550"/>
          <p14:tracePt t="236367" x="4586288" y="2368550"/>
          <p14:tracePt t="236370" x="4592638" y="2368550"/>
          <p14:tracePt t="236371" x="4592638" y="2362200"/>
          <p14:tracePt t="236373" x="4598988" y="2362200"/>
          <p14:tracePt t="236376" x="4605338" y="2362200"/>
          <p14:tracePt t="236379" x="4610100" y="2355850"/>
          <p14:tracePt t="236379" x="4616450" y="2355850"/>
          <p14:tracePt t="236381" x="4622800" y="2355850"/>
          <p14:tracePt t="236384" x="4622800" y="2351088"/>
          <p14:tracePt t="236386" x="4629150" y="2351088"/>
          <p14:tracePt t="236388" x="4635500" y="2351088"/>
          <p14:tracePt t="236390" x="4640263" y="2351088"/>
          <p14:tracePt t="236392" x="4640263" y="2344738"/>
          <p14:tracePt t="236395" x="4646613" y="2344738"/>
          <p14:tracePt t="236397" x="4652963" y="2344738"/>
          <p14:tracePt t="236400" x="4659313" y="2344738"/>
          <p14:tracePt t="236403" x="4664075" y="2344738"/>
          <p14:tracePt t="236405" x="4670425" y="2344738"/>
          <p14:tracePt t="236406" x="4670425" y="2338388"/>
          <p14:tracePt t="236408" x="4676775" y="2338388"/>
          <p14:tracePt t="236411" x="4683125" y="2338388"/>
          <p14:tracePt t="236413" x="4687888" y="2338388"/>
          <p14:tracePt t="236414" x="4694238" y="2338388"/>
          <p14:tracePt t="236417" x="4700588" y="2338388"/>
          <p14:tracePt t="236419" x="4706938" y="2332038"/>
          <p14:tracePt t="236420" x="4713288" y="2332038"/>
          <p14:tracePt t="236422" x="4718050" y="2332038"/>
          <p14:tracePt t="236426" x="4730750" y="2332038"/>
          <p14:tracePt t="236429" x="4741863" y="2332038"/>
          <p14:tracePt t="236430" x="4748213" y="2327275"/>
          <p14:tracePt t="236432" x="4754563" y="2327275"/>
          <p14:tracePt t="236433" x="4760913" y="2327275"/>
          <p14:tracePt t="236436" x="4765675" y="2327275"/>
          <p14:tracePt t="236436" x="4772025" y="2327275"/>
          <p14:tracePt t="236439" x="4778375" y="2327275"/>
          <p14:tracePt t="236439" x="4784725" y="2320925"/>
          <p14:tracePt t="236440" x="4791075" y="2320925"/>
          <p14:tracePt t="236443" x="4795838" y="2320925"/>
          <p14:tracePt t="236445" x="4808538" y="2320925"/>
          <p14:tracePt t="236446" x="4814888" y="2320925"/>
          <p14:tracePt t="236448" x="4819650" y="2320925"/>
          <p14:tracePt t="236448" x="4826000" y="2320925"/>
          <p14:tracePt t="236450" x="4832350" y="2320925"/>
          <p14:tracePt t="236451" x="4838700" y="2320925"/>
          <p14:tracePt t="236451" x="4843463" y="2320925"/>
          <p14:tracePt t="236453" x="4849813" y="2314575"/>
          <p14:tracePt t="236454" x="4856163" y="2314575"/>
          <p14:tracePt t="236455" x="4862513" y="2314575"/>
          <p14:tracePt t="236456" x="4867275" y="2314575"/>
          <p14:tracePt t="236458" x="4873625" y="2314575"/>
          <p14:tracePt t="236459" x="4879975" y="2314575"/>
          <p14:tracePt t="236460" x="4886325" y="2314575"/>
          <p14:tracePt t="236461" x="4897438" y="2314575"/>
          <p14:tracePt t="236464" x="4903788" y="2314575"/>
          <p14:tracePt t="236464" x="4910138" y="2314575"/>
          <p14:tracePt t="236465" x="4916488" y="2314575"/>
          <p14:tracePt t="236466" x="4921250" y="2314575"/>
          <p14:tracePt t="236467" x="4927600" y="2314575"/>
          <p14:tracePt t="236468" x="4933950" y="2314575"/>
          <p14:tracePt t="236469" x="4940300" y="2314575"/>
          <p14:tracePt t="236471" x="4945063" y="2314575"/>
          <p14:tracePt t="236471" x="4951413" y="2314575"/>
          <p14:tracePt t="236472" x="4957763" y="2314575"/>
          <p14:tracePt t="236473" x="4964113" y="2314575"/>
          <p14:tracePt t="236477" x="4981575" y="2314575"/>
          <p14:tracePt t="236478" x="4987925" y="2314575"/>
          <p14:tracePt t="236478" x="4994275" y="2314575"/>
          <p14:tracePt t="236479" x="4999038" y="2314575"/>
          <p14:tracePt t="236480" x="5005388" y="2314575"/>
          <p14:tracePt t="236481" x="5011738" y="2314575"/>
          <p14:tracePt t="236482" x="5018088" y="2314575"/>
          <p14:tracePt t="236483" x="5022850" y="2314575"/>
          <p14:tracePt t="236484" x="5029200" y="2314575"/>
          <p14:tracePt t="236485" x="5035550" y="2314575"/>
          <p14:tracePt t="236486" x="5041900" y="2314575"/>
          <p14:tracePt t="236487" x="5046663" y="2314575"/>
          <p14:tracePt t="236488" x="5053013" y="2314575"/>
          <p14:tracePt t="236489" x="5065713" y="2314575"/>
          <p14:tracePt t="236490" x="5072063" y="2314575"/>
          <p14:tracePt t="236492" x="5076825" y="2314575"/>
          <p14:tracePt t="236493" x="5083175" y="2314575"/>
          <p14:tracePt t="236494" x="5089525" y="2314575"/>
          <p14:tracePt t="236494" x="5095875" y="2314575"/>
          <p14:tracePt t="236495" x="5100638" y="2314575"/>
          <p14:tracePt t="236496" x="5106988" y="2314575"/>
          <p14:tracePt t="236497" x="5113338" y="2314575"/>
          <p14:tracePt t="236498" x="5119688" y="2314575"/>
          <p14:tracePt t="236499" x="5130800" y="2314575"/>
          <p14:tracePt t="236500" x="5143500" y="2314575"/>
          <p14:tracePt t="236501" x="5149850" y="2314575"/>
          <p14:tracePt t="236502" x="5154613" y="2314575"/>
          <p14:tracePt t="236503" x="5160963" y="2314575"/>
          <p14:tracePt t="236504" x="5167313" y="2314575"/>
          <p14:tracePt t="236505" x="5173663" y="2314575"/>
          <p14:tracePt t="236506" x="5178425" y="2314575"/>
          <p14:tracePt t="236507" x="5184775" y="2314575"/>
          <p14:tracePt t="236509" x="5191125" y="2314575"/>
          <p14:tracePt t="236510" x="5197475" y="2314575"/>
          <p14:tracePt t="236511" x="5202238" y="2314575"/>
          <p14:tracePt t="236511" x="5208588" y="2314575"/>
          <p14:tracePt t="236512" x="5214938" y="2314575"/>
          <p14:tracePt t="236513" x="5221288" y="2314575"/>
          <p14:tracePt t="236514" x="5227638" y="2314575"/>
          <p14:tracePt t="236515" x="5232400" y="2314575"/>
          <p14:tracePt t="236516" x="5245100" y="2314575"/>
          <p14:tracePt t="236517" x="5251450" y="2314575"/>
          <p14:tracePt t="236518" x="5256213" y="2314575"/>
          <p14:tracePt t="236519" x="5262563" y="2314575"/>
          <p14:tracePt t="236520" x="5268913" y="2314575"/>
          <p14:tracePt t="236521" x="5275263" y="2320925"/>
          <p14:tracePt t="236522" x="5280025" y="2320925"/>
          <p14:tracePt t="236523" x="5286375" y="2320925"/>
          <p14:tracePt t="236526" x="5299075" y="2320925"/>
          <p14:tracePt t="236528" x="5303838" y="2320925"/>
          <p14:tracePt t="236528" x="5310188" y="2320925"/>
          <p14:tracePt t="236529" x="5316538" y="2320925"/>
          <p14:tracePt t="236530" x="5322888" y="2320925"/>
          <p14:tracePt t="236531" x="5329238" y="2320925"/>
          <p14:tracePt t="236532" x="5334000" y="2320925"/>
          <p14:tracePt t="236533" x="5340350" y="2320925"/>
          <p14:tracePt t="236534" x="5346700" y="2320925"/>
          <p14:tracePt t="236535" x="5353050" y="2320925"/>
          <p14:tracePt t="236536" x="5357813" y="2320925"/>
          <p14:tracePt t="236537" x="5364163" y="2327275"/>
          <p14:tracePt t="236538" x="5370513" y="2327275"/>
          <p14:tracePt t="236539" x="5376863" y="2327275"/>
          <p14:tracePt t="236540" x="5381625" y="2327275"/>
          <p14:tracePt t="236542" x="5387975" y="2327275"/>
          <p14:tracePt t="236543" x="5394325" y="2327275"/>
          <p14:tracePt t="236544" x="5400675" y="2327275"/>
          <p14:tracePt t="236545" x="5407025" y="2327275"/>
          <p14:tracePt t="236545" x="5411788" y="2327275"/>
          <p14:tracePt t="236546" x="5418138" y="2327275"/>
          <p14:tracePt t="236547" x="5424488" y="2327275"/>
          <p14:tracePt t="236548" x="5430838" y="2327275"/>
          <p14:tracePt t="236549" x="5435600" y="2332038"/>
          <p14:tracePt t="236550" x="5441950" y="2332038"/>
          <p14:tracePt t="236551" x="5448300" y="2332038"/>
          <p14:tracePt t="236552" x="5454650" y="2332038"/>
          <p14:tracePt t="236554" x="5459413" y="2332038"/>
          <p14:tracePt t="236556" x="5465763" y="2332038"/>
          <p14:tracePt t="236556" x="5472113" y="2332038"/>
          <p14:tracePt t="236559" x="5489575" y="2338388"/>
          <p14:tracePt t="236561" x="5502275" y="2338388"/>
          <p14:tracePt t="236562" x="5508625" y="2338388"/>
          <p14:tracePt t="236564" x="5513388" y="2338388"/>
          <p14:tracePt t="236565" x="5519738" y="2338388"/>
          <p14:tracePt t="236566" x="5526088" y="2338388"/>
          <p14:tracePt t="236567" x="5532438" y="2338388"/>
          <p14:tracePt t="236568" x="5537200" y="2338388"/>
          <p14:tracePt t="236569" x="5543550" y="2338388"/>
          <p14:tracePt t="236570" x="5549900" y="2344738"/>
          <p14:tracePt t="236571" x="5556250" y="2344738"/>
          <p14:tracePt t="236572" x="5561013" y="2344738"/>
          <p14:tracePt t="236576" x="5573713" y="2344738"/>
          <p14:tracePt t="236577" x="5580063" y="2344738"/>
          <p14:tracePt t="236579" x="5586413" y="2344738"/>
          <p14:tracePt t="236579" x="5591175" y="2344738"/>
          <p14:tracePt t="236580" x="5597525" y="2344738"/>
          <p14:tracePt t="236581" x="5603875" y="2351088"/>
          <p14:tracePt t="236583" x="5610225" y="2351088"/>
          <p14:tracePt t="236584" x="5614988" y="2351088"/>
          <p14:tracePt t="236588" x="5634038" y="2351088"/>
          <p14:tracePt t="236591" x="5638800" y="2351088"/>
          <p14:tracePt t="236592" x="5638800" y="2355850"/>
          <p14:tracePt t="236593" x="5645150" y="2355850"/>
          <p14:tracePt t="236596" x="5651500" y="2355850"/>
          <p14:tracePt t="236597" x="5657850" y="2355850"/>
          <p14:tracePt t="236599" x="5664200" y="2355850"/>
          <p14:tracePt t="236602" x="5668963" y="2355850"/>
          <p14:tracePt t="236602" x="5668963" y="2362200"/>
          <p14:tracePt t="236603" x="5675313" y="2362200"/>
          <p14:tracePt t="236607" x="5681663" y="2362200"/>
          <p14:tracePt t="236609" x="5688013" y="2362200"/>
          <p14:tracePt t="236612" x="5692775" y="2368550"/>
          <p14:tracePt t="236615" x="5699125" y="2368550"/>
          <p14:tracePt t="236617" x="5705475" y="2368550"/>
          <p14:tracePt t="236619" x="5711825" y="2374900"/>
          <p14:tracePt t="236624" x="5716588" y="2374900"/>
          <p14:tracePt t="236627" x="5722938" y="2379663"/>
          <p14:tracePt t="236629" x="5729288" y="2379663"/>
          <p14:tracePt t="236632" x="5735638" y="2379663"/>
          <p14:tracePt t="236634" x="5735638" y="2386013"/>
          <p14:tracePt t="236636" x="5740400" y="2386013"/>
          <p14:tracePt t="236639" x="5746750" y="2386013"/>
          <p14:tracePt t="236643" x="5753100" y="2386013"/>
          <p14:tracePt t="236646" x="5759450" y="2392363"/>
          <p14:tracePt t="236648" x="5765800" y="2392363"/>
          <p14:tracePt t="236651" x="5765800" y="2398713"/>
          <p14:tracePt t="236653" x="5770563" y="2398713"/>
          <p14:tracePt t="236657" x="5776913" y="2398713"/>
          <p14:tracePt t="236660" x="5783263" y="2398713"/>
          <p14:tracePt t="236663" x="5789613" y="2405063"/>
          <p14:tracePt t="236665" x="5794375" y="2405063"/>
          <p14:tracePt t="236667" x="5800725" y="2405063"/>
          <p14:tracePt t="236672" x="5807075" y="2409825"/>
          <p14:tracePt t="236676" x="5813425" y="2409825"/>
          <p14:tracePt t="236679" x="5818188" y="2409825"/>
          <p14:tracePt t="236682" x="5818188" y="2416175"/>
          <p14:tracePt t="236684" x="5824538" y="2416175"/>
          <p14:tracePt t="236687" x="5830888" y="2416175"/>
          <p14:tracePt t="236691" x="5837238" y="2416175"/>
          <p14:tracePt t="236693" x="5837238" y="2422525"/>
          <p14:tracePt t="236697" x="5843588" y="2422525"/>
          <p14:tracePt t="236703" x="5848350" y="2428875"/>
          <p14:tracePt t="236709" x="5854700" y="2428875"/>
          <p14:tracePt t="236710" x="5854700" y="2433638"/>
          <p14:tracePt t="236714" x="5861050" y="2433638"/>
          <p14:tracePt t="236716" x="5861050" y="2439988"/>
          <p14:tracePt t="236721" x="5867400" y="2446338"/>
          <p14:tracePt t="236723" x="5872163" y="2446338"/>
          <p14:tracePt t="236723" x="5872163" y="2452688"/>
          <p14:tracePt t="236727" x="5878513" y="2452688"/>
          <p14:tracePt t="236728" x="5878513" y="2457450"/>
          <p14:tracePt t="236728" x="5884863" y="2457450"/>
          <p14:tracePt t="236730" x="5884863" y="2463800"/>
          <p14:tracePt t="236734" x="5891213" y="2470150"/>
          <p14:tracePt t="236736" x="5895975" y="2476500"/>
          <p14:tracePt t="236740" x="5902325" y="2481263"/>
          <p14:tracePt t="236743" x="5908675" y="2487613"/>
          <p14:tracePt t="236745" x="5915025" y="2493963"/>
          <p14:tracePt t="236747" x="5919788" y="2500313"/>
          <p14:tracePt t="236750" x="5919788" y="2506663"/>
          <p14:tracePt t="236751" x="5926138" y="2506663"/>
          <p14:tracePt t="236751" x="5932488" y="2511425"/>
          <p14:tracePt t="236754" x="5932488" y="2517775"/>
          <p14:tracePt t="236755" x="5938838" y="2517775"/>
          <p14:tracePt t="236756" x="5938838" y="2524125"/>
          <p14:tracePt t="236757" x="5945188" y="2524125"/>
          <p14:tracePt t="236758" x="5945188" y="2530475"/>
          <p14:tracePt t="236760" x="5949950" y="2535238"/>
          <p14:tracePt t="236763" x="5956300" y="2541588"/>
          <p14:tracePt t="236764" x="5962650" y="2541588"/>
          <p14:tracePt t="236764" x="5962650" y="2547938"/>
          <p14:tracePt t="236766" x="5969000" y="2554288"/>
          <p14:tracePt t="236768" x="5969000" y="2559050"/>
          <p14:tracePt t="236770" x="5973763" y="2565400"/>
          <p14:tracePt t="236773" x="5980113" y="2571750"/>
          <p14:tracePt t="236776" x="5986463" y="2578100"/>
          <p14:tracePt t="236780" x="5992813" y="2584450"/>
          <p14:tracePt t="236780" x="5992813" y="2589213"/>
          <p14:tracePt t="236781" x="5997575" y="2595563"/>
          <p14:tracePt t="236783" x="5997575" y="2601913"/>
          <p14:tracePt t="236786" x="6003925" y="2601913"/>
          <p14:tracePt t="236787" x="6003925" y="2608263"/>
          <p14:tracePt t="236789" x="6010275" y="2613025"/>
          <p14:tracePt t="236791" x="6010275" y="2619375"/>
          <p14:tracePt t="236793" x="6016625" y="2625725"/>
          <p14:tracePt t="236794" x="6016625" y="2632075"/>
          <p14:tracePt t="236797" x="6022975" y="2636838"/>
          <p14:tracePt t="236801" x="6027738" y="2643188"/>
          <p14:tracePt t="236801" x="6027738" y="2649538"/>
          <p14:tracePt t="236802" x="6027738" y="2655888"/>
          <p14:tracePt t="236805" x="6034088" y="2662238"/>
          <p14:tracePt t="236807" x="6034088" y="2667000"/>
          <p14:tracePt t="236809" x="6034088" y="2673350"/>
          <p14:tracePt t="236812" x="6040438" y="2679700"/>
          <p14:tracePt t="236813" x="6040438" y="2686050"/>
          <p14:tracePt t="236815" x="6040438" y="2690813"/>
          <p14:tracePt t="236815" x="6040438" y="2697163"/>
          <p14:tracePt t="236816" x="6046788" y="2697163"/>
          <p14:tracePt t="236818" x="6046788" y="2703513"/>
          <p14:tracePt t="236819" x="6046788" y="2709863"/>
          <p14:tracePt t="236820" x="6046788" y="2714625"/>
          <p14:tracePt t="236821" x="6051550" y="2714625"/>
          <p14:tracePt t="236822" x="6051550" y="2720975"/>
          <p14:tracePt t="236826" x="6051550" y="2733675"/>
          <p14:tracePt t="236828" x="6051550" y="2738438"/>
          <p14:tracePt t="236828" x="6057900" y="2744788"/>
          <p14:tracePt t="236830" x="6057900" y="2751138"/>
          <p14:tracePt t="236832" x="6057900" y="2757488"/>
          <p14:tracePt t="236835" x="6057900" y="2768600"/>
          <p14:tracePt t="236836" x="6057900" y="2774950"/>
          <p14:tracePt t="236837" x="6057900" y="2781300"/>
          <p14:tracePt t="236839" x="6064250" y="2787650"/>
          <p14:tracePt t="236841" x="6064250" y="2792413"/>
          <p14:tracePt t="236842" x="6064250" y="2798763"/>
          <p14:tracePt t="236844" x="6064250" y="2805113"/>
          <p14:tracePt t="236844" x="6064250" y="2811463"/>
          <p14:tracePt t="236845" x="6064250" y="2816225"/>
          <p14:tracePt t="236846" x="6064250" y="2822575"/>
          <p14:tracePt t="236849" x="6064250" y="2828925"/>
          <p14:tracePt t="236849" x="6064250" y="2835275"/>
          <p14:tracePt t="236850" x="6070600" y="2841625"/>
          <p14:tracePt t="236853" x="6070600" y="2846388"/>
          <p14:tracePt t="236854" x="6070600" y="2852738"/>
          <p14:tracePt t="236854" x="6070600" y="2859088"/>
          <p14:tracePt t="236856" x="6070600" y="2865438"/>
          <p14:tracePt t="236856" x="6070600" y="2870200"/>
          <p14:tracePt t="236859" x="6075363" y="2882900"/>
          <p14:tracePt t="236862" x="6075363" y="2894013"/>
          <p14:tracePt t="236863" x="6075363" y="2900363"/>
          <p14:tracePt t="236865" x="6075363" y="2906713"/>
          <p14:tracePt t="236865" x="6075363" y="2913063"/>
          <p14:tracePt t="236867" x="6075363" y="2919413"/>
          <p14:tracePt t="236867" x="6075363" y="2924175"/>
          <p14:tracePt t="236869" x="6075363" y="2930525"/>
          <p14:tracePt t="236871" x="6075363" y="2936875"/>
          <p14:tracePt t="236871" x="6075363" y="2943225"/>
          <p14:tracePt t="236872" x="6075363" y="2947988"/>
          <p14:tracePt t="236873" x="6081713" y="2947988"/>
          <p14:tracePt t="236876" x="6081713" y="2960688"/>
          <p14:tracePt t="236878" x="6081713" y="2971800"/>
          <p14:tracePt t="236880" x="6081713" y="2978150"/>
          <p14:tracePt t="236880" x="6081713" y="2984500"/>
          <p14:tracePt t="236882" x="6088063" y="2990850"/>
          <p14:tracePt t="236882" x="6088063" y="2995613"/>
          <p14:tracePt t="236885" x="6088063" y="3001963"/>
          <p14:tracePt t="236885" x="6088063" y="3008313"/>
          <p14:tracePt t="236887" x="6088063" y="3014663"/>
          <p14:tracePt t="236887" x="6088063" y="3021013"/>
          <p14:tracePt t="236888" x="6088063" y="3025775"/>
          <p14:tracePt t="236891" x="6088063" y="3032125"/>
          <p14:tracePt t="236892" x="6094413" y="3038475"/>
          <p14:tracePt t="236894" x="6094413" y="3049588"/>
          <p14:tracePt t="236895" x="6094413" y="3055938"/>
          <p14:tracePt t="236897" x="6094413" y="3062288"/>
          <p14:tracePt t="236898" x="6094413" y="3068638"/>
          <p14:tracePt t="236899" x="6094413" y="3073400"/>
          <p14:tracePt t="236901" x="6094413" y="3079750"/>
          <p14:tracePt t="236903" x="6100763" y="3086100"/>
          <p14:tracePt t="236903" x="6100763" y="3092450"/>
          <p14:tracePt t="236904" x="6100763" y="3098800"/>
          <p14:tracePt t="236906" x="6100763" y="3103563"/>
          <p14:tracePt t="236907" x="6100763" y="3109913"/>
          <p14:tracePt t="236911" x="6100763" y="3122613"/>
          <p14:tracePt t="236912" x="6100763" y="3127375"/>
          <p14:tracePt t="236913" x="6100763" y="3133725"/>
          <p14:tracePt t="236914" x="6105525" y="3140075"/>
          <p14:tracePt t="236916" x="6105525" y="3146425"/>
          <p14:tracePt t="236919" x="6105525" y="3151188"/>
          <p14:tracePt t="236921" x="6105525" y="3157538"/>
          <p14:tracePt t="236922" x="6105525" y="3163888"/>
          <p14:tracePt t="236924" x="6105525" y="3170238"/>
          <p14:tracePt t="236927" x="6105525" y="3181350"/>
          <p14:tracePt t="236928" x="6105525" y="3187700"/>
          <p14:tracePt t="236931" x="6105525" y="3194050"/>
          <p14:tracePt t="236933" x="6111875" y="3200400"/>
          <p14:tracePt t="236935" x="6111875" y="3205163"/>
          <p14:tracePt t="236937" x="6111875" y="3211513"/>
          <p14:tracePt t="236939" x="6111875" y="3217863"/>
          <p14:tracePt t="236940" x="6111875" y="3224213"/>
          <p14:tracePt t="236944" x="6111875" y="3228975"/>
          <p14:tracePt t="236945" x="6111875" y="3235325"/>
          <p14:tracePt t="236946" x="6111875" y="3241675"/>
          <p14:tracePt t="236950" x="6111875" y="3248025"/>
          <p14:tracePt t="236952" x="6111875" y="3252788"/>
          <p14:tracePt t="236954" x="6111875" y="3259138"/>
          <p14:tracePt t="236957" x="6111875" y="3265488"/>
          <p14:tracePt t="236958" x="6111875" y="3271838"/>
          <p14:tracePt t="236961" x="6111875" y="3278188"/>
          <p14:tracePt t="236963" x="6111875" y="3282950"/>
          <p14:tracePt t="236964" x="6111875" y="3289300"/>
          <p14:tracePt t="236967" x="6111875" y="3295650"/>
          <p14:tracePt t="236968" x="6105525" y="3295650"/>
          <p14:tracePt t="236968" x="6105525" y="3302000"/>
          <p14:tracePt t="236970" x="6105525" y="3306763"/>
          <p14:tracePt t="236972" x="6105525" y="3313113"/>
          <p14:tracePt t="236974" x="6105525" y="3319463"/>
          <p14:tracePt t="236976" x="6105525" y="3325813"/>
          <p14:tracePt t="236977" x="6105525" y="3330575"/>
          <p14:tracePt t="236978" x="6105525" y="3336925"/>
          <p14:tracePt t="236980" x="6105525" y="3343275"/>
          <p14:tracePt t="236981" x="6100763" y="3343275"/>
          <p14:tracePt t="236981" x="6100763" y="3349625"/>
          <p14:tracePt t="236982" x="6100763" y="3355975"/>
          <p14:tracePt t="236984" x="6100763" y="3360738"/>
          <p14:tracePt t="236985" x="6100763" y="3367088"/>
          <p14:tracePt t="236987" x="6094413" y="3373438"/>
          <p14:tracePt t="236988" x="6094413" y="3379788"/>
          <p14:tracePt t="236991" x="6094413" y="3384550"/>
          <p14:tracePt t="236992" x="6094413" y="3390900"/>
          <p14:tracePt t="236994" x="6094413" y="3397250"/>
          <p14:tracePt t="236995" x="6094413" y="3403600"/>
          <p14:tracePt t="236997" x="6094413" y="3408363"/>
          <p14:tracePt t="236998" x="6088063" y="3414713"/>
          <p14:tracePt t="237001" x="6088063" y="3427413"/>
          <p14:tracePt t="237002" x="6088063" y="3433763"/>
          <p14:tracePt t="237009" x="6081713" y="3462338"/>
          <p14:tracePt t="237011" x="6081713" y="3468688"/>
          <p14:tracePt t="237013" x="6081713" y="3481388"/>
          <p14:tracePt t="237014" x="6081713" y="3486150"/>
          <p14:tracePt t="237016" x="6081713" y="3492500"/>
          <p14:tracePt t="237017" x="6075363" y="3498850"/>
          <p14:tracePt t="237019" x="6075363" y="3505200"/>
          <p14:tracePt t="237022" x="6075363" y="3509963"/>
          <p14:tracePt t="237024" x="6075363" y="3516313"/>
          <p14:tracePt t="237025" x="6075363" y="3522663"/>
          <p14:tracePt t="237028" x="6075363" y="3529013"/>
          <p14:tracePt t="237031" x="6075363" y="3535363"/>
          <p14:tracePt t="237033" x="6075363" y="3540125"/>
          <p14:tracePt t="237034" x="6070600" y="3540125"/>
          <p14:tracePt t="237036" x="6070600" y="3546475"/>
          <p14:tracePt t="237040" x="6070600" y="3552825"/>
          <p14:tracePt t="237044" x="6070600" y="3559175"/>
          <p14:tracePt t="237051" x="6070600" y="3563938"/>
          <p14:tracePt t="237057" x="6070600" y="3570288"/>
          <p14:tracePt t="237062" x="6064250" y="3570288"/>
          <p14:tracePt t="237064" x="6064250" y="3576638"/>
          <p14:tracePt t="237069" x="6064250" y="3582988"/>
          <p14:tracePt t="237075" x="6064250" y="3587750"/>
          <p14:tracePt t="237079" x="6064250" y="3594100"/>
          <p14:tracePt t="237084" x="6064250" y="3600450"/>
          <p14:tracePt t="237086" x="6057900" y="3606800"/>
          <p14:tracePt t="237089" x="6057900" y="3613150"/>
          <p14:tracePt t="237093" x="6057900" y="3617913"/>
          <p14:tracePt t="237095" x="6057900" y="3624263"/>
          <p14:tracePt t="237097" x="6057900" y="3630613"/>
          <p14:tracePt t="237100" x="6051550" y="3636963"/>
          <p14:tracePt t="237102" x="6051550" y="3641725"/>
          <p14:tracePt t="237104" x="6051550" y="3648075"/>
          <p14:tracePt t="237106" x="6051550" y="3654425"/>
          <p14:tracePt t="237109" x="6051550" y="3660775"/>
          <p14:tracePt t="237112" x="6046788" y="3671888"/>
          <p14:tracePt t="237113" x="6046788" y="3678238"/>
          <p14:tracePt t="237117" x="6046788" y="3684588"/>
          <p14:tracePt t="237118" x="6046788" y="3690938"/>
          <p14:tracePt t="237120" x="6046788" y="3695700"/>
          <p14:tracePt t="237122" x="6040438" y="3702050"/>
          <p14:tracePt t="237126" x="6040438" y="3708400"/>
          <p14:tracePt t="237127" x="6040438" y="3714750"/>
          <p14:tracePt t="237129" x="6040438" y="3719513"/>
          <p14:tracePt t="237131" x="6040438" y="3725863"/>
          <p14:tracePt t="237134" x="6040438" y="3732213"/>
          <p14:tracePt t="237134" x="6040438" y="3738563"/>
          <p14:tracePt t="237138" x="6034088" y="3743325"/>
          <p14:tracePt t="237141" x="6034088" y="3749675"/>
          <p14:tracePt t="237144" x="6034088" y="3756025"/>
          <p14:tracePt t="237147" x="6034088" y="3762375"/>
          <p14:tracePt t="237149" x="6027738" y="3767138"/>
          <p14:tracePt t="237152" x="6027738" y="3773488"/>
          <p14:tracePt t="237155" x="6027738" y="3779838"/>
          <p14:tracePt t="237158" x="6027738" y="3786188"/>
          <p14:tracePt t="237162" x="6027738" y="3792538"/>
          <p14:tracePt t="237166" x="6022975" y="3797300"/>
          <p14:tracePt t="237169" x="6022975" y="3803650"/>
          <p14:tracePt t="237174" x="6022975" y="3810000"/>
          <p14:tracePt t="237178" x="6022975" y="3816350"/>
          <p14:tracePt t="237184" x="6016625" y="3821113"/>
          <p14:tracePt t="237187" x="6016625" y="3827463"/>
          <p14:tracePt t="237192" x="6016625" y="3833813"/>
          <p14:tracePt t="237196" x="6016625" y="3840163"/>
          <p14:tracePt t="237201" x="6010275" y="3844925"/>
          <p14:tracePt t="237203" x="6010275" y="3851275"/>
          <p14:tracePt t="237207" x="6010275" y="3857625"/>
          <p14:tracePt t="237211" x="6010275" y="3863975"/>
          <p14:tracePt t="237214" x="6010275" y="3870325"/>
          <p14:tracePt t="237216" x="6003925" y="3870325"/>
          <p14:tracePt t="237218" x="6003925" y="3875088"/>
          <p14:tracePt t="237221" x="6003925" y="3881438"/>
          <p14:tracePt t="237225" x="6003925" y="3887788"/>
          <p14:tracePt t="237229" x="5997575" y="3894138"/>
          <p14:tracePt t="237233" x="5997575" y="3898900"/>
          <p14:tracePt t="237238" x="5992813" y="3905250"/>
          <p14:tracePt t="237242" x="5992813" y="3911600"/>
          <p14:tracePt t="237245" x="5992813" y="3917950"/>
          <p14:tracePt t="237249" x="5992813" y="3922713"/>
          <p14:tracePt t="237250" x="5986463" y="3922713"/>
          <p14:tracePt t="237253" x="5986463" y="3929063"/>
          <p14:tracePt t="237258" x="5986463" y="3935413"/>
          <p14:tracePt t="237259" x="5980113" y="3935413"/>
          <p14:tracePt t="237261" x="5980113" y="3941763"/>
          <p14:tracePt t="237265" x="5980113" y="3948113"/>
          <p14:tracePt t="237267" x="5973763" y="3948113"/>
          <p14:tracePt t="237270" x="5973763" y="3952875"/>
          <p14:tracePt t="237274" x="5973763" y="3959225"/>
          <p14:tracePt t="237276" x="5969000" y="3959225"/>
          <p14:tracePt t="237278" x="5969000" y="3965575"/>
          <p14:tracePt t="237282" x="5969000" y="3971925"/>
          <p14:tracePt t="237284" x="5962650" y="3971925"/>
          <p14:tracePt t="237286" x="5962650" y="3976688"/>
          <p14:tracePt t="237291" x="5962650" y="3983038"/>
          <p14:tracePt t="237293" x="5956300" y="3983038"/>
          <p14:tracePt t="237296" x="5956300" y="3989388"/>
          <p14:tracePt t="237302" x="5949950" y="3995738"/>
          <p14:tracePt t="237309" x="5949950" y="4000500"/>
          <p14:tracePt t="237313" x="5945188" y="4000500"/>
          <p14:tracePt t="237316" x="5945188" y="4006850"/>
          <p14:tracePt t="237322" x="5945188" y="4013200"/>
          <p14:tracePt t="237324" x="5938838" y="4013200"/>
          <p14:tracePt t="237332" x="5932488" y="4019550"/>
          <p14:tracePt t="237340" x="5932488" y="4024313"/>
          <p14:tracePt t="237342" x="5926138" y="4024313"/>
          <p14:tracePt t="237352" x="5919788" y="4030663"/>
          <p14:tracePt t="237356" x="5919788" y="4037013"/>
          <p14:tracePt t="237359" x="5915025" y="4037013"/>
          <p14:tracePt t="237367" x="5908675" y="4043363"/>
          <p14:tracePt t="237371" x="5902325" y="4043363"/>
          <p14:tracePt t="237375" x="5895975" y="4043363"/>
          <p14:tracePt t="237377" x="5895975" y="4049713"/>
          <p14:tracePt t="237380" x="5891213" y="4049713"/>
          <p14:tracePt t="237383" x="5891213" y="4054475"/>
          <p14:tracePt t="237384" x="5884863" y="4054475"/>
          <p14:tracePt t="237386" x="5878513" y="4054475"/>
          <p14:tracePt t="237390" x="5872163" y="4054475"/>
          <p14:tracePt t="237391" x="5872163" y="4060825"/>
          <p14:tracePt t="237392" x="5867400" y="4060825"/>
          <p14:tracePt t="237394" x="5861050" y="4060825"/>
          <p14:tracePt t="237395" x="5861050" y="4067175"/>
          <p14:tracePt t="237396" x="5854700" y="4067175"/>
          <p14:tracePt t="237399" x="5848350" y="4067175"/>
          <p14:tracePt t="237401" x="5843588" y="4067175"/>
          <p14:tracePt t="237403" x="5837238" y="4073525"/>
          <p14:tracePt t="237404" x="5830888" y="4073525"/>
          <p14:tracePt t="237407" x="5824538" y="4073525"/>
          <p14:tracePt t="237408" x="5818188" y="4078288"/>
          <p14:tracePt t="237411" x="5813425" y="4078288"/>
          <p14:tracePt t="237412" x="5807075" y="4078288"/>
          <p14:tracePt t="237413" x="5800725" y="4078288"/>
          <p14:tracePt t="237415" x="5794375" y="4078288"/>
          <p14:tracePt t="237416" x="5794375" y="4084638"/>
          <p14:tracePt t="237416" x="5789613" y="4084638"/>
          <p14:tracePt t="237417" x="5783263" y="4084638"/>
          <p14:tracePt t="237421" x="5770563" y="4084638"/>
          <p14:tracePt t="237422" x="5765800" y="4084638"/>
          <p14:tracePt t="237423" x="5759450" y="4084638"/>
          <p14:tracePt t="237425" x="5753100" y="4090988"/>
          <p14:tracePt t="237428" x="5740400" y="4090988"/>
          <p14:tracePt t="237429" x="5735638" y="4090988"/>
          <p14:tracePt t="237431" x="5729288" y="4090988"/>
          <p14:tracePt t="237432" x="5722938" y="4090988"/>
          <p14:tracePt t="237433" x="5716588" y="4090988"/>
          <p14:tracePt t="237435" x="5711825" y="4090988"/>
          <p14:tracePt t="237437" x="5705475" y="4090988"/>
          <p14:tracePt t="237438" x="5699125" y="4090988"/>
          <p14:tracePt t="237440" x="5692775" y="4090988"/>
          <p14:tracePt t="237441" x="5688013" y="4090988"/>
          <p14:tracePt t="237442" x="5681663" y="4090988"/>
          <p14:tracePt t="237445" x="5668963" y="4090988"/>
          <p14:tracePt t="237445" x="5664200" y="4090988"/>
          <p14:tracePt t="237448" x="5657850" y="4090988"/>
          <p14:tracePt t="237448" x="5651500" y="4090988"/>
          <p14:tracePt t="237449" x="5645150" y="4090988"/>
          <p14:tracePt t="237451" x="5638800" y="4090988"/>
          <p14:tracePt t="237453" x="5634038" y="4090988"/>
          <p14:tracePt t="237453" x="5627688" y="4090988"/>
          <p14:tracePt t="237456" x="5621338" y="4090988"/>
          <p14:tracePt t="237457" x="5614988" y="4090988"/>
          <p14:tracePt t="237459" x="5610225" y="4090988"/>
          <p14:tracePt t="237460" x="5603875" y="4090988"/>
          <p14:tracePt t="237461" x="5597525" y="4090988"/>
          <p14:tracePt t="237462" x="5591175" y="4090988"/>
          <p14:tracePt t="237465" x="5580063" y="4090988"/>
          <p14:tracePt t="237467" x="5573713" y="4090988"/>
          <p14:tracePt t="237470" x="5561013" y="4090988"/>
          <p14:tracePt t="237472" x="5556250" y="4090988"/>
          <p14:tracePt t="237474" x="5549900" y="4090988"/>
          <p14:tracePt t="237476" x="5543550" y="4090988"/>
          <p14:tracePt t="237478" x="5537200" y="4090988"/>
          <p14:tracePt t="237481" x="5532438" y="4090988"/>
          <p14:tracePt t="237483" x="5526088" y="4090988"/>
          <p14:tracePt t="237486" x="5519738" y="4090988"/>
          <p14:tracePt t="237488" x="5513388" y="4090988"/>
          <p14:tracePt t="237492" x="5508625" y="4090988"/>
          <p14:tracePt t="237495" x="5502275" y="4090988"/>
          <p14:tracePt t="237497" x="5495925" y="4090988"/>
          <p14:tracePt t="237502" x="5489575" y="4090988"/>
          <p14:tracePt t="237506" x="5483225" y="4090988"/>
          <p14:tracePt t="237510" x="5478463" y="4097338"/>
          <p14:tracePt t="237515" x="5472113" y="4097338"/>
          <p14:tracePt t="237519" x="5465763" y="4097338"/>
          <p14:tracePt t="237523" x="5459413" y="4097338"/>
          <p14:tracePt t="237528" x="5454650" y="4097338"/>
          <p14:tracePt t="237530" x="5448300" y="4097338"/>
          <p14:tracePt t="237533" x="5441950" y="4102100"/>
          <p14:tracePt t="237537" x="5435600" y="4102100"/>
          <p14:tracePt t="237540" x="5430838" y="4102100"/>
          <p14:tracePt t="237542" x="5424488" y="4102100"/>
          <p14:tracePt t="237545" x="5418138" y="4102100"/>
          <p14:tracePt t="237547" x="5411788" y="4108450"/>
          <p14:tracePt t="237550" x="5407025" y="4108450"/>
          <p14:tracePt t="237553" x="5400675" y="4108450"/>
          <p14:tracePt t="237555" x="5394325" y="4108450"/>
          <p14:tracePt t="237560" x="5381625" y="4108450"/>
          <p14:tracePt t="237562" x="5376863" y="4108450"/>
          <p14:tracePt t="237565" x="5370513" y="4108450"/>
          <p14:tracePt t="237566" x="5370513" y="4114800"/>
          <p14:tracePt t="237567" x="5364163" y="4114800"/>
          <p14:tracePt t="237568" x="5357813" y="4114800"/>
          <p14:tracePt t="237570" x="5353050" y="4114800"/>
          <p14:tracePt t="237572" x="5346700" y="4114800"/>
          <p14:tracePt t="237574" x="5340350" y="4114800"/>
          <p14:tracePt t="237575" x="5334000" y="4114800"/>
          <p14:tracePt t="237578" x="5329238" y="4121150"/>
          <p14:tracePt t="237579" x="5322888" y="4121150"/>
          <p14:tracePt t="237581" x="5316538" y="4121150"/>
          <p14:tracePt t="237582" x="5310188" y="4121150"/>
          <p14:tracePt t="237584" x="5303838" y="4121150"/>
          <p14:tracePt t="237586" x="5299075" y="4121150"/>
          <p14:tracePt t="237587" x="5292725" y="4121150"/>
          <p14:tracePt t="237588" x="5292725" y="4127500"/>
          <p14:tracePt t="237590" x="5280025" y="4127500"/>
          <p14:tracePt t="237590" x="5275263" y="4127500"/>
          <p14:tracePt t="237593" x="5268913" y="4127500"/>
          <p14:tracePt t="237594" x="5262563" y="4127500"/>
          <p14:tracePt t="237595" x="5251450" y="4132263"/>
          <p14:tracePt t="237597" x="5245100" y="4132263"/>
          <p14:tracePt t="237598" x="5238750" y="4132263"/>
          <p14:tracePt t="237600" x="5232400" y="4132263"/>
          <p14:tracePt t="237602" x="5227638" y="4132263"/>
          <p14:tracePt t="237602" x="5221288" y="4132263"/>
          <p14:tracePt t="237604" x="5214938" y="4132263"/>
          <p14:tracePt t="237606" x="5214938" y="4138613"/>
          <p14:tracePt t="237607" x="5208588" y="4138613"/>
          <p14:tracePt t="237609" x="5197475" y="4138613"/>
          <p14:tracePt t="237611" x="5191125" y="4138613"/>
          <p14:tracePt t="237612" x="5184775" y="4138613"/>
          <p14:tracePt t="237614" x="5178425" y="4138613"/>
          <p14:tracePt t="237615" x="5173663" y="4138613"/>
          <p14:tracePt t="237616" x="5167313" y="4144963"/>
          <p14:tracePt t="237619" x="5160963" y="4144963"/>
          <p14:tracePt t="237620" x="5154613" y="4144963"/>
          <p14:tracePt t="237620" x="5149850" y="4144963"/>
          <p14:tracePt t="237623" x="5143500" y="4144963"/>
          <p14:tracePt t="237625" x="5137150" y="4151313"/>
          <p14:tracePt t="237627" x="5130800" y="4151313"/>
          <p14:tracePt t="237627" x="5124450" y="4151313"/>
          <p14:tracePt t="237628" x="5119688" y="4151313"/>
          <p14:tracePt t="237629" x="5113338" y="4151313"/>
          <p14:tracePt t="237631" x="5106988" y="4151313"/>
          <p14:tracePt t="237632" x="5100638" y="4151313"/>
          <p14:tracePt t="237635" x="5095875" y="4156075"/>
          <p14:tracePt t="237636" x="5089525" y="4156075"/>
          <p14:tracePt t="237637" x="5083175" y="4156075"/>
          <p14:tracePt t="237639" x="5076825" y="4156075"/>
          <p14:tracePt t="237640" x="5072063" y="4156075"/>
          <p14:tracePt t="237643" x="5065713" y="4156075"/>
          <p14:tracePt t="237644" x="5059363" y="4156075"/>
          <p14:tracePt t="237645" x="5053013" y="4162425"/>
          <p14:tracePt t="237647" x="5046663" y="4162425"/>
          <p14:tracePt t="237648" x="5041900" y="4162425"/>
          <p14:tracePt t="237651" x="5035550" y="4162425"/>
          <p14:tracePt t="237651" x="5029200" y="4162425"/>
          <p14:tracePt t="237655" x="5022850" y="4162425"/>
          <p14:tracePt t="237656" x="5018088" y="4168775"/>
          <p14:tracePt t="237659" x="5011738" y="4168775"/>
          <p14:tracePt t="237662" x="5005388" y="4168775"/>
          <p14:tracePt t="237663" x="4999038" y="4168775"/>
          <p14:tracePt t="237664" x="4994275" y="4168775"/>
          <p14:tracePt t="237668" x="4987925" y="4168775"/>
          <p14:tracePt t="237669" x="4987925" y="4175125"/>
          <p14:tracePt t="237670" x="4981575" y="4175125"/>
          <p14:tracePt t="237673" x="4975225" y="4175125"/>
          <p14:tracePt t="237675" x="4970463" y="4175125"/>
          <p14:tracePt t="237678" x="4964113" y="4175125"/>
          <p14:tracePt t="237681" x="4957763" y="4175125"/>
          <p14:tracePt t="237684" x="4951413" y="4175125"/>
          <p14:tracePt t="237689" x="4945063" y="4175125"/>
          <p14:tracePt t="237694" x="4940300" y="4175125"/>
          <p14:tracePt t="237702" x="4933950" y="4175125"/>
          <p14:tracePt t="237976" x="4927600" y="4175125"/>
          <p14:tracePt t="237984" x="4921250" y="4175125"/>
          <p14:tracePt t="238002" x="4916488" y="4175125"/>
          <p14:tracePt t="238026" x="4910138" y="4175125"/>
          <p14:tracePt t="238042" x="4903788" y="4175125"/>
          <p14:tracePt t="238050" x="4903788" y="4168775"/>
          <p14:tracePt t="238103" x="4897438" y="4175125"/>
          <p14:tracePt t="238111" x="4892675" y="4175125"/>
          <p14:tracePt t="238114" x="4892675" y="4179888"/>
          <p14:tracePt t="238117" x="4886325" y="4179888"/>
          <p14:tracePt t="238121" x="4886325" y="4186238"/>
          <p14:tracePt t="238122" x="4879975" y="4186238"/>
          <p14:tracePt t="238130" x="4873625" y="4192588"/>
          <p14:tracePt t="238413" x="4879975" y="4192588"/>
          <p14:tracePt t="238418" x="4886325" y="4192588"/>
          <p14:tracePt t="238423" x="4892675" y="4186238"/>
          <p14:tracePt t="238426" x="4897438" y="4186238"/>
          <p14:tracePt t="238429" x="4903788" y="4186238"/>
          <p14:tracePt t="238432" x="4910138" y="4186238"/>
          <p14:tracePt t="238434" x="4916488" y="4186238"/>
          <p14:tracePt t="238437" x="4921250" y="4179888"/>
          <p14:tracePt t="238439" x="4927600" y="4179888"/>
          <p14:tracePt t="238440" x="4933950" y="4179888"/>
          <p14:tracePt t="238442" x="4940300" y="4179888"/>
          <p14:tracePt t="238445" x="4957763" y="4179888"/>
          <p14:tracePt t="238446" x="4964113" y="4179888"/>
          <p14:tracePt t="238448" x="4975225" y="4179888"/>
          <p14:tracePt t="238448" x="4981575" y="4179888"/>
          <p14:tracePt t="238449" x="4987925" y="4179888"/>
          <p14:tracePt t="238450" x="4994275" y="4179888"/>
          <p14:tracePt t="238452" x="4999038" y="4179888"/>
          <p14:tracePt t="238452" x="5005388" y="4179888"/>
          <p14:tracePt t="238453" x="5011738" y="4186238"/>
          <p14:tracePt t="238454" x="5022850" y="4186238"/>
          <p14:tracePt t="238455" x="5035550" y="4186238"/>
          <p14:tracePt t="238457" x="5041900" y="4186238"/>
          <p14:tracePt t="238459" x="5059363" y="4192588"/>
          <p14:tracePt t="238460" x="5072063" y="4192588"/>
          <p14:tracePt t="238462" x="5089525" y="4198938"/>
          <p14:tracePt t="238463" x="5095875" y="4198938"/>
          <p14:tracePt t="238463" x="5106988" y="4198938"/>
          <p14:tracePt t="238464" x="5119688" y="4205288"/>
          <p14:tracePt t="238465" x="5124450" y="4205288"/>
          <p14:tracePt t="238467" x="5137150" y="4205288"/>
          <p14:tracePt t="238467" x="5149850" y="4210050"/>
          <p14:tracePt t="238468" x="5160963" y="4210050"/>
          <p14:tracePt t="238469" x="5173663" y="4210050"/>
          <p14:tracePt t="238471" x="5184775" y="4216400"/>
          <p14:tracePt t="238471" x="5191125" y="4216400"/>
          <p14:tracePt t="238472" x="5202238" y="4216400"/>
          <p14:tracePt t="238473" x="5214938" y="4216400"/>
          <p14:tracePt t="238475" x="5227638" y="4222750"/>
          <p14:tracePt t="238475" x="5238750" y="4222750"/>
          <p14:tracePt t="238477" x="5251450" y="4229100"/>
          <p14:tracePt t="238478" x="5268913" y="4229100"/>
          <p14:tracePt t="238479" x="5280025" y="4233863"/>
          <p14:tracePt t="238479" x="5299075" y="4233863"/>
          <p14:tracePt t="238480" x="5310188" y="4240213"/>
          <p14:tracePt t="238482" x="5322888" y="4240213"/>
          <p14:tracePt t="238482" x="5340350" y="4240213"/>
          <p14:tracePt t="238483" x="5346700" y="4246563"/>
          <p14:tracePt t="238484" x="5364163" y="4246563"/>
          <p14:tracePt t="238485" x="5376863" y="4252913"/>
          <p14:tracePt t="238486" x="5394325" y="4252913"/>
          <p14:tracePt t="238487" x="5407025" y="4252913"/>
          <p14:tracePt t="238488" x="5424488" y="4257675"/>
          <p14:tracePt t="238489" x="5435600" y="4257675"/>
          <p14:tracePt t="238491" x="5472113" y="4264025"/>
          <p14:tracePt t="238494" x="5502275" y="4270375"/>
          <p14:tracePt t="238495" x="5519738" y="4276725"/>
          <p14:tracePt t="238495" x="5537200" y="4276725"/>
          <p14:tracePt t="238496" x="5549900" y="4276725"/>
          <p14:tracePt t="238497" x="5561013" y="4281488"/>
          <p14:tracePt t="238498" x="5580063" y="4281488"/>
          <p14:tracePt t="238499" x="5597525" y="4287838"/>
          <p14:tracePt t="238500" x="5614988" y="4287838"/>
          <p14:tracePt t="238501" x="5634038" y="4294188"/>
          <p14:tracePt t="238502" x="5645150" y="4294188"/>
          <p14:tracePt t="238503" x="5664200" y="4294188"/>
          <p14:tracePt t="238504" x="5681663" y="4300538"/>
          <p14:tracePt t="238505" x="5716588" y="4306888"/>
          <p14:tracePt t="238506" x="5735638" y="4306888"/>
          <p14:tracePt t="238508" x="5759450" y="4306888"/>
          <p14:tracePt t="238511" x="5794375" y="4311650"/>
          <p14:tracePt t="238512" x="5807075" y="4311650"/>
          <p14:tracePt t="238512" x="5824538" y="4318000"/>
          <p14:tracePt t="238513" x="5848350" y="4318000"/>
          <p14:tracePt t="238514" x="5867400" y="4324350"/>
          <p14:tracePt t="238515" x="5884863" y="4324350"/>
          <p14:tracePt t="238516" x="5902325" y="4324350"/>
          <p14:tracePt t="238517" x="5919788" y="4330700"/>
          <p14:tracePt t="238518" x="5938838" y="4330700"/>
          <p14:tracePt t="238521" x="5973763" y="4335463"/>
          <p14:tracePt t="238521" x="5997575" y="4335463"/>
          <p14:tracePt t="238522" x="6010275" y="4335463"/>
          <p14:tracePt t="238523" x="6034088" y="4335463"/>
          <p14:tracePt t="238525" x="6051550" y="4341813"/>
          <p14:tracePt t="238526" x="6070600" y="4341813"/>
          <p14:tracePt t="238527" x="6105525" y="4348163"/>
          <p14:tracePt t="238528" x="6129338" y="4348163"/>
          <p14:tracePt t="238529" x="6142038" y="4348163"/>
          <p14:tracePt t="238530" x="6165850" y="4348163"/>
          <p14:tracePt t="238531" x="6183313" y="4348163"/>
          <p14:tracePt t="238532" x="6219825" y="4354513"/>
          <p14:tracePt t="238533" x="6237288" y="4354513"/>
          <p14:tracePt t="238534" x="6261100" y="4354513"/>
          <p14:tracePt t="238535" x="6280150" y="4359275"/>
          <p14:tracePt t="238536" x="6297613" y="4359275"/>
          <p14:tracePt t="238537" x="6315075" y="4359275"/>
          <p14:tracePt t="238538" x="6338888" y="4359275"/>
          <p14:tracePt t="238539" x="6351588" y="4365625"/>
          <p14:tracePt t="238541" x="6405563" y="4365625"/>
          <p14:tracePt t="238543" x="6429375" y="4371975"/>
          <p14:tracePt t="238544" x="6453188" y="4371975"/>
          <p14:tracePt t="238545" x="6459538" y="4371975"/>
          <p14:tracePt t="238545" x="6483350" y="4371975"/>
          <p14:tracePt t="238546" x="6500813" y="4378325"/>
          <p14:tracePt t="238547" x="6542088" y="4378325"/>
          <p14:tracePt t="238548" x="6565900" y="4384675"/>
          <p14:tracePt t="238549" x="6584950" y="4384675"/>
          <p14:tracePt t="238550" x="6608763" y="4384675"/>
          <p14:tracePt t="238551" x="6632575" y="4389438"/>
          <p14:tracePt t="238552" x="6656388" y="4389438"/>
          <p14:tracePt t="238553" x="6673850" y="4389438"/>
          <p14:tracePt t="238554" x="6680200" y="4395788"/>
          <p14:tracePt t="238555" x="6704013" y="4395788"/>
          <p14:tracePt t="238556" x="6727825" y="4402138"/>
          <p14:tracePt t="238558" x="6788150" y="4402138"/>
          <p14:tracePt t="238562" x="6842125" y="4408488"/>
          <p14:tracePt t="238562" x="6865938" y="4413250"/>
          <p14:tracePt t="238563" x="6900863" y="4413250"/>
          <p14:tracePt t="238564" x="6919913" y="4419600"/>
          <p14:tracePt t="238565" x="6943725" y="4425950"/>
          <p14:tracePt t="238566" x="6973888" y="4425950"/>
          <p14:tracePt t="238567" x="6997700" y="4425950"/>
          <p14:tracePt t="238568" x="7021513" y="4425950"/>
          <p14:tracePt t="238569" x="7032625" y="4425950"/>
          <p14:tracePt t="238570" x="7050088" y="4432300"/>
          <p14:tracePt t="238571" x="7075488" y="4432300"/>
          <p14:tracePt t="238572" x="7110413" y="4437063"/>
          <p14:tracePt t="238573" x="7123113" y="4437063"/>
          <p14:tracePt t="238575" x="7153275" y="4437063"/>
          <p14:tracePt t="238576" x="7177088" y="4437063"/>
          <p14:tracePt t="238580" x="7265988" y="4443413"/>
          <p14:tracePt t="238580" x="7283450" y="4449763"/>
          <p14:tracePt t="238581" x="7307263" y="4449763"/>
          <p14:tracePt t="238582" x="7332663" y="4449763"/>
          <p14:tracePt t="238583" x="7350125" y="4449763"/>
          <p14:tracePt t="238584" x="7373938" y="4449763"/>
          <p14:tracePt t="238585" x="7391400" y="4449763"/>
          <p14:tracePt t="238586" x="7415213" y="4449763"/>
          <p14:tracePt t="238587" x="7421563" y="4456113"/>
          <p14:tracePt t="238589" x="7439025" y="4456113"/>
          <p14:tracePt t="238589" x="7462838" y="4456113"/>
          <p14:tracePt t="238591" x="7512050" y="4456113"/>
          <p14:tracePt t="238593" x="7529513" y="4456113"/>
          <p14:tracePt t="238594" x="7564438" y="4456113"/>
          <p14:tracePt t="238595" x="7577138" y="4456113"/>
          <p14:tracePt t="238596" x="7594600" y="4456113"/>
          <p14:tracePt t="238597" x="7613650" y="4456113"/>
          <p14:tracePt t="238598" x="7648575" y="4456113"/>
          <p14:tracePt t="238599" x="7667625" y="4456113"/>
          <p14:tracePt t="238600" x="7685088" y="4456113"/>
          <p14:tracePt t="238602" x="7708900" y="4462463"/>
          <p14:tracePt t="238603" x="7732713" y="4462463"/>
          <p14:tracePt t="238604" x="7750175" y="4462463"/>
          <p14:tracePt t="238605" x="7769225" y="4462463"/>
          <p14:tracePt t="238606" x="7786688" y="4462463"/>
          <p14:tracePt t="238608" x="7797800" y="4462463"/>
          <p14:tracePt t="238609" x="7816850" y="4462463"/>
          <p14:tracePt t="238610" x="7834313" y="4462463"/>
          <p14:tracePt t="238611" x="7851775" y="4462463"/>
          <p14:tracePt t="238611" x="7881938" y="4462463"/>
          <p14:tracePt t="238612" x="7899400" y="4462463"/>
          <p14:tracePt t="238613" x="7918450" y="4462463"/>
          <p14:tracePt t="238614" x="7935913" y="4462463"/>
          <p14:tracePt t="238615" x="7948613" y="4462463"/>
          <p14:tracePt t="238616" x="7953375" y="4462463"/>
          <p14:tracePt t="238617" x="7972425" y="4462463"/>
          <p14:tracePt t="238618" x="7989888" y="4462463"/>
          <p14:tracePt t="238619" x="8007350" y="4462463"/>
          <p14:tracePt t="238620" x="8031163" y="4462463"/>
          <p14:tracePt t="238621" x="8050213" y="4462463"/>
          <p14:tracePt t="238622" x="8067675" y="4462463"/>
          <p14:tracePt t="238623" x="8078788" y="4456113"/>
          <p14:tracePt t="238625" x="8097838" y="4456113"/>
          <p14:tracePt t="238626" x="8115300" y="4456113"/>
          <p14:tracePt t="238627" x="8132763" y="4456113"/>
          <p14:tracePt t="238627" x="8151813" y="4456113"/>
          <p14:tracePt t="238628" x="8175625" y="4456113"/>
          <p14:tracePt t="238629" x="8193088" y="4449763"/>
          <p14:tracePt t="238630" x="8210550" y="4449763"/>
          <p14:tracePt t="238631" x="8229600" y="4449763"/>
          <p14:tracePt t="238632" x="8247063" y="4443413"/>
          <p14:tracePt t="238633" x="8258175" y="4443413"/>
          <p14:tracePt t="238634" x="8277225" y="4443413"/>
          <p14:tracePt t="238636" x="8294688" y="4437063"/>
          <p14:tracePt t="238636" x="8312150" y="4437063"/>
          <p14:tracePt t="238638" x="8324850" y="4432300"/>
          <p14:tracePt t="238639" x="8342313" y="4432300"/>
          <p14:tracePt t="238642" x="8389938" y="4419600"/>
          <p14:tracePt t="238643" x="8402638" y="4419600"/>
          <p14:tracePt t="238644" x="8420100" y="4413250"/>
          <p14:tracePt t="238644" x="8432800" y="4413250"/>
          <p14:tracePt t="238646" x="8450263" y="4408488"/>
          <p14:tracePt t="238646" x="8467725" y="4408488"/>
          <p14:tracePt t="238647" x="8486775" y="4402138"/>
          <p14:tracePt t="238648" x="8497888" y="4395788"/>
          <p14:tracePt t="238649" x="8515350" y="4395788"/>
          <p14:tracePt t="238650" x="8528050" y="4389438"/>
          <p14:tracePt t="238651" x="8534400" y="4389438"/>
          <p14:tracePt t="238652" x="8551863" y="4384675"/>
          <p14:tracePt t="238653" x="8564563" y="4378325"/>
          <p14:tracePt t="238654" x="8582025" y="4371975"/>
          <p14:tracePt t="238655" x="8593138" y="4371975"/>
          <p14:tracePt t="238656" x="8605838" y="4365625"/>
          <p14:tracePt t="238658" x="8636000" y="4354513"/>
          <p14:tracePt t="238660" x="8647113" y="4348163"/>
          <p14:tracePt t="238662" x="8683625" y="4335463"/>
          <p14:tracePt t="238663" x="8694738" y="4330700"/>
          <p14:tracePt t="238664" x="8713788" y="4324350"/>
          <p14:tracePt t="238665" x="8724900" y="4324350"/>
          <p14:tracePt t="238666" x="8737600" y="4318000"/>
          <p14:tracePt t="238667" x="8748713" y="4311650"/>
          <p14:tracePt t="238668" x="8767763" y="4300538"/>
          <p14:tracePt t="238669" x="8778875" y="4300538"/>
          <p14:tracePt t="238670" x="8797925" y="4294188"/>
          <p14:tracePt t="238671" x="8802688" y="4287838"/>
          <p14:tracePt t="238672" x="8815388" y="4281488"/>
          <p14:tracePt t="238674" x="8826500" y="4276725"/>
          <p14:tracePt t="238676" x="8850313" y="4270375"/>
          <p14:tracePt t="238677" x="8863013" y="4264025"/>
          <p14:tracePt t="238678" x="8874125" y="4257675"/>
          <p14:tracePt t="238679" x="8886825" y="4252913"/>
          <p14:tracePt t="238680" x="8893175" y="4252913"/>
          <p14:tracePt t="238681" x="8904288" y="4246563"/>
          <p14:tracePt t="238681" x="8916988" y="4240213"/>
          <p14:tracePt t="238682" x="8923338" y="4240213"/>
          <p14:tracePt t="238683" x="8928100" y="4233863"/>
          <p14:tracePt t="238684" x="8940800" y="4229100"/>
          <p14:tracePt t="238685" x="8951913" y="4222750"/>
          <p14:tracePt t="238686" x="8970963" y="4222750"/>
          <p14:tracePt t="238688" x="8982075" y="4216400"/>
          <p14:tracePt t="238689" x="8988425" y="4210050"/>
          <p14:tracePt t="238692" x="9005888" y="4205288"/>
          <p14:tracePt t="238693" x="9018588" y="4198938"/>
          <p14:tracePt t="238694" x="9024938" y="4198938"/>
          <p14:tracePt t="238695" x="9036050" y="4192588"/>
          <p14:tracePt t="238696" x="9042400" y="4192588"/>
          <p14:tracePt t="238697" x="9048750" y="4186238"/>
          <p14:tracePt t="238697" x="9059863" y="4179888"/>
          <p14:tracePt t="238698" x="9066213" y="4179888"/>
          <p14:tracePt t="238699" x="9072563" y="4175125"/>
          <p14:tracePt t="238700" x="9083675" y="4175125"/>
          <p14:tracePt t="238701" x="9090025" y="4168775"/>
          <p14:tracePt t="238702" x="9096375" y="4162425"/>
          <p14:tracePt t="238704" x="9102725" y="4162425"/>
          <p14:tracePt t="238705" x="9113838" y="4156075"/>
          <p14:tracePt t="238705" x="9120188" y="4156075"/>
          <p14:tracePt t="238706" x="9126538" y="4151313"/>
          <p14:tracePt t="238708" x="9131300" y="41513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D30512E-CD3C-418B-BF2F-8A32C12D7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47" y="1654202"/>
            <a:ext cx="5894865" cy="2410797"/>
          </a:xfrm>
          <a:prstGeom prst="rect">
            <a:avLst/>
          </a:prstGeom>
        </p:spPr>
      </p:pic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F31715C9-48BE-4431-A984-720EE9531A8C}"/>
              </a:ext>
            </a:extLst>
          </p:cNvPr>
          <p:cNvSpPr txBox="1">
            <a:spLocks/>
          </p:cNvSpPr>
          <p:nvPr/>
        </p:nvSpPr>
        <p:spPr bwMode="auto">
          <a:xfrm>
            <a:off x="547255" y="948911"/>
            <a:ext cx="7481453" cy="34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sz="1400" dirty="0"/>
              <a:t>Change of smell related to the presence of volatile organic compounds (VOCs) in sebum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/>
          <a:lstStyle/>
          <a:p>
            <a:fld id="{1969B5FB-C47F-4639-8D8B-72ED7262276C}" type="slidenum">
              <a:rPr lang="nl-NL" smtClean="0"/>
              <a:pPr/>
              <a:t>4</a:t>
            </a:fld>
            <a:endParaRPr lang="nl-NL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A3CCB46-9924-4297-AFF0-FE8652FDD143}"/>
              </a:ext>
            </a:extLst>
          </p:cNvPr>
          <p:cNvSpPr txBox="1"/>
          <p:nvPr/>
        </p:nvSpPr>
        <p:spPr>
          <a:xfrm>
            <a:off x="69272" y="4885017"/>
            <a:ext cx="602672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Trivedi, D. </a:t>
            </a:r>
            <a:r>
              <a:rPr lang="en-GB" sz="900" i="1" dirty="0">
                <a:solidFill>
                  <a:schemeClr val="bg1"/>
                </a:solidFill>
              </a:rPr>
              <a:t>et al.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i="1" dirty="0">
                <a:solidFill>
                  <a:schemeClr val="bg1"/>
                </a:solidFill>
              </a:rPr>
              <a:t>ACS Central Science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b="1" dirty="0">
                <a:solidFill>
                  <a:schemeClr val="bg1"/>
                </a:solidFill>
              </a:rPr>
              <a:t>(2019), </a:t>
            </a:r>
            <a:r>
              <a:rPr lang="en-GB" sz="900" dirty="0">
                <a:solidFill>
                  <a:schemeClr val="bg1"/>
                </a:solidFill>
              </a:rPr>
              <a:t>5(4), 599-606.</a:t>
            </a:r>
          </a:p>
        </p:txBody>
      </p:sp>
      <p:sp>
        <p:nvSpPr>
          <p:cNvPr id="30" name="Content Placeholder 12">
            <a:extLst>
              <a:ext uri="{FF2B5EF4-FFF2-40B4-BE49-F238E27FC236}">
                <a16:creationId xmlns:a16="http://schemas.microsoft.com/office/drawing/2014/main" id="{F3ED6BD7-AEA5-483B-BA4B-8B8CD7F7E32E}"/>
              </a:ext>
            </a:extLst>
          </p:cNvPr>
          <p:cNvSpPr txBox="1">
            <a:spLocks/>
          </p:cNvSpPr>
          <p:nvPr/>
        </p:nvSpPr>
        <p:spPr bwMode="auto">
          <a:xfrm>
            <a:off x="6233696" y="1443325"/>
            <a:ext cx="2257374" cy="34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sz="1200" dirty="0"/>
              <a:t>Thermal desorption – GC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EC1A7AC-7064-4984-8111-B25CE2DB3D07}"/>
              </a:ext>
            </a:extLst>
          </p:cNvPr>
          <p:cNvGrpSpPr/>
          <p:nvPr/>
        </p:nvGrpSpPr>
        <p:grpSpPr>
          <a:xfrm>
            <a:off x="7795748" y="1654202"/>
            <a:ext cx="429491" cy="277589"/>
            <a:chOff x="5839689" y="1913423"/>
            <a:chExt cx="852056" cy="550702"/>
          </a:xfrm>
        </p:grpSpPr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8D666611-BC91-4007-819D-50AE249A96A9}"/>
                </a:ext>
              </a:extLst>
            </p:cNvPr>
            <p:cNvCxnSpPr/>
            <p:nvPr/>
          </p:nvCxnSpPr>
          <p:spPr>
            <a:xfrm>
              <a:off x="6262254" y="1918571"/>
              <a:ext cx="429491" cy="545554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6B51197C-EA35-45A4-B547-6CEDE40AFF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9689" y="1913423"/>
              <a:ext cx="429491" cy="545554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Content Placeholder 12">
            <a:extLst>
              <a:ext uri="{FF2B5EF4-FFF2-40B4-BE49-F238E27FC236}">
                <a16:creationId xmlns:a16="http://schemas.microsoft.com/office/drawing/2014/main" id="{8502052E-8312-490F-BDFD-1F4C2C2E409A}"/>
              </a:ext>
            </a:extLst>
          </p:cNvPr>
          <p:cNvSpPr txBox="1">
            <a:spLocks/>
          </p:cNvSpPr>
          <p:nvPr/>
        </p:nvSpPr>
        <p:spPr bwMode="auto">
          <a:xfrm>
            <a:off x="7149838" y="2000691"/>
            <a:ext cx="754155" cy="34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dirty="0" err="1"/>
              <a:t>Odor</a:t>
            </a:r>
            <a:r>
              <a:rPr lang="en-GB" sz="1200" dirty="0"/>
              <a:t> port</a:t>
            </a:r>
          </a:p>
        </p:txBody>
      </p:sp>
      <p:sp>
        <p:nvSpPr>
          <p:cNvPr id="35" name="Content Placeholder 12">
            <a:extLst>
              <a:ext uri="{FF2B5EF4-FFF2-40B4-BE49-F238E27FC236}">
                <a16:creationId xmlns:a16="http://schemas.microsoft.com/office/drawing/2014/main" id="{D9265E3E-5B10-4B65-8147-CD0DA56664D2}"/>
              </a:ext>
            </a:extLst>
          </p:cNvPr>
          <p:cNvSpPr txBox="1">
            <a:spLocks/>
          </p:cNvSpPr>
          <p:nvPr/>
        </p:nvSpPr>
        <p:spPr bwMode="auto">
          <a:xfrm>
            <a:off x="8116993" y="2000691"/>
            <a:ext cx="754155" cy="34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dirty="0"/>
              <a:t>EI-Q MS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8F06EBD6-31D6-4912-9083-16F10F12735D}"/>
              </a:ext>
            </a:extLst>
          </p:cNvPr>
          <p:cNvSpPr/>
          <p:nvPr/>
        </p:nvSpPr>
        <p:spPr>
          <a:xfrm>
            <a:off x="7051511" y="1917081"/>
            <a:ext cx="950808" cy="415389"/>
          </a:xfrm>
          <a:prstGeom prst="roundRect">
            <a:avLst>
              <a:gd name="adj" fmla="val 14190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D6AC0E6-72D6-44A8-928A-3EB362FCC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1765" y="2581558"/>
            <a:ext cx="2402435" cy="836035"/>
          </a:xfrm>
          <a:prstGeom prst="rect">
            <a:avLst/>
          </a:prstGeom>
        </p:spPr>
      </p:pic>
      <p:sp>
        <p:nvSpPr>
          <p:cNvPr id="29" name="Content Placeholder 12">
            <a:extLst>
              <a:ext uri="{FF2B5EF4-FFF2-40B4-BE49-F238E27FC236}">
                <a16:creationId xmlns:a16="http://schemas.microsoft.com/office/drawing/2014/main" id="{8343C8FC-985F-4688-B78E-2373470388E1}"/>
              </a:ext>
            </a:extLst>
          </p:cNvPr>
          <p:cNvSpPr txBox="1">
            <a:spLocks/>
          </p:cNvSpPr>
          <p:nvPr/>
        </p:nvSpPr>
        <p:spPr bwMode="auto">
          <a:xfrm>
            <a:off x="6228641" y="3752960"/>
            <a:ext cx="2695559" cy="34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sz="1200" dirty="0"/>
              <a:t>“Artificial” mixtures of metabolites associated with PD smell</a:t>
            </a:r>
          </a:p>
        </p:txBody>
      </p:sp>
      <p:sp>
        <p:nvSpPr>
          <p:cNvPr id="37" name="Title 11">
            <a:extLst>
              <a:ext uri="{FF2B5EF4-FFF2-40B4-BE49-F238E27FC236}">
                <a16:creationId xmlns:a16="http://schemas.microsoft.com/office/drawing/2014/main" id="{8B5760A2-C34C-4445-A761-D4D961D1A2DE}"/>
              </a:ext>
            </a:extLst>
          </p:cNvPr>
          <p:cNvSpPr txBox="1">
            <a:spLocks/>
          </p:cNvSpPr>
          <p:nvPr/>
        </p:nvSpPr>
        <p:spPr bwMode="auto">
          <a:xfrm>
            <a:off x="1101363" y="390252"/>
            <a:ext cx="7246915" cy="56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BE2E1A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4099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48198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72297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96396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GB" sz="1800"/>
              <a:t>MS for Parkinson’s disease diagnosis</a:t>
            </a:r>
            <a:endParaRPr lang="en-GB" sz="1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7832442-116B-4A5F-9254-A7F50B415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52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846"/>
    </mc:Choice>
    <mc:Fallback>
      <p:transition spd="slow" advTm="135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03" x="9120188" y="1333500"/>
          <p14:tracePt t="9304" x="9107488" y="1327150"/>
          <p14:tracePt t="9305" x="9096375" y="1327150"/>
          <p14:tracePt t="9306" x="9090025" y="1322388"/>
          <p14:tracePt t="9307" x="9078913" y="1322388"/>
          <p14:tracePt t="9308" x="9066213" y="1316038"/>
          <p14:tracePt t="9309" x="9053513" y="1316038"/>
          <p14:tracePt t="9310" x="9036050" y="1309688"/>
          <p14:tracePt t="9311" x="9024938" y="1303338"/>
          <p14:tracePt t="9312" x="9012238" y="1303338"/>
          <p14:tracePt t="9313" x="9001125" y="1298575"/>
          <p14:tracePt t="9314" x="8988425" y="1292225"/>
          <p14:tracePt t="9315" x="8977313" y="1292225"/>
          <p14:tracePt t="9316" x="8964613" y="1285875"/>
          <p14:tracePt t="9317" x="8951913" y="1285875"/>
          <p14:tracePt t="9318" x="8947150" y="1285875"/>
          <p14:tracePt t="9319" x="8934450" y="1279525"/>
          <p14:tracePt t="9320" x="8923338" y="1279525"/>
          <p14:tracePt t="9322" x="8899525" y="1273175"/>
          <p14:tracePt t="9323" x="8874125" y="1268413"/>
          <p14:tracePt t="9324" x="8863013" y="1262063"/>
          <p14:tracePt t="9325" x="8850313" y="1262063"/>
          <p14:tracePt t="9326" x="8839200" y="1255713"/>
          <p14:tracePt t="9327" x="8826500" y="1255713"/>
          <p14:tracePt t="9328" x="8809038" y="1249363"/>
          <p14:tracePt t="9329" x="8797925" y="1249363"/>
          <p14:tracePt t="9330" x="8791575" y="1249363"/>
          <p14:tracePt t="9331" x="8772525" y="1244600"/>
          <p14:tracePt t="9333" x="8748713" y="1244600"/>
          <p14:tracePt t="9334" x="8737600" y="1238250"/>
          <p14:tracePt t="9335" x="8724900" y="1238250"/>
          <p14:tracePt t="9336" x="8713788" y="1238250"/>
          <p14:tracePt t="9337" x="8701088" y="1231900"/>
          <p14:tracePt t="9338" x="8689975" y="1231900"/>
          <p14:tracePt t="9339" x="8670925" y="1225550"/>
          <p14:tracePt t="9340" x="8666163" y="1225550"/>
          <p14:tracePt t="9341" x="8653463" y="1225550"/>
          <p14:tracePt t="9342" x="8642350" y="1225550"/>
          <p14:tracePt t="9343" x="8629650" y="1220788"/>
          <p14:tracePt t="9344" x="8616950" y="1220788"/>
          <p14:tracePt t="9345" x="8599488" y="1220788"/>
          <p14:tracePt t="9346" x="8593138" y="1214438"/>
          <p14:tracePt t="9347" x="8575675" y="1214438"/>
          <p14:tracePt t="9348" x="8569325" y="1214438"/>
          <p14:tracePt t="9348" x="8551863" y="1214438"/>
          <p14:tracePt t="9350" x="8540750" y="1208088"/>
          <p14:tracePt t="9350" x="8528050" y="1208088"/>
          <p14:tracePt t="9352" x="8515350" y="1208088"/>
          <p14:tracePt t="9352" x="8504238" y="1208088"/>
          <p14:tracePt t="9354" x="8491538" y="1201738"/>
          <p14:tracePt t="9355" x="8480425" y="1201738"/>
          <p14:tracePt t="9356" x="8467725" y="1201738"/>
          <p14:tracePt t="9356" x="8456613" y="1201738"/>
          <p14:tracePt t="9357" x="8443913" y="1195388"/>
          <p14:tracePt t="9359" x="8432800" y="1195388"/>
          <p14:tracePt t="9359" x="8420100" y="1195388"/>
          <p14:tracePt t="9361" x="8408988" y="1195388"/>
          <p14:tracePt t="9363" x="8385175" y="1190625"/>
          <p14:tracePt t="9364" x="8372475" y="1190625"/>
          <p14:tracePt t="9365" x="8355013" y="1190625"/>
          <p14:tracePt t="9369" x="8312150" y="1184275"/>
          <p14:tracePt t="9372" x="8283575" y="1184275"/>
          <p14:tracePt t="9373" x="8264525" y="1184275"/>
          <p14:tracePt t="9374" x="8253413" y="1184275"/>
          <p14:tracePt t="9375" x="8240713" y="1177925"/>
          <p14:tracePt t="9377" x="8210550" y="1177925"/>
          <p14:tracePt t="9378" x="8199438" y="1177925"/>
          <p14:tracePt t="9379" x="8186738" y="1171575"/>
          <p14:tracePt t="9380" x="8175625" y="1171575"/>
          <p14:tracePt t="9381" x="8162925" y="1171575"/>
          <p14:tracePt t="9382" x="8151813" y="1171575"/>
          <p14:tracePt t="9383" x="8139113" y="1171575"/>
          <p14:tracePt t="9385" x="8128000" y="1171575"/>
          <p14:tracePt t="9385" x="8121650" y="1166813"/>
          <p14:tracePt t="9386" x="8108950" y="1166813"/>
          <p14:tracePt t="9387" x="8091488" y="1166813"/>
          <p14:tracePt t="9388" x="8085138" y="1166813"/>
          <p14:tracePt t="9389" x="8074025" y="1166813"/>
          <p14:tracePt t="9390" x="8061325" y="1166813"/>
          <p14:tracePt t="9391" x="8054975" y="1166813"/>
          <p14:tracePt t="9392" x="8043863" y="1166813"/>
          <p14:tracePt t="9393" x="8031163" y="1160463"/>
          <p14:tracePt t="9394" x="8020050" y="1160463"/>
          <p14:tracePt t="9395" x="8007350" y="1160463"/>
          <p14:tracePt t="9396" x="8001000" y="1160463"/>
          <p14:tracePt t="9397" x="7989888" y="1160463"/>
          <p14:tracePt t="9398" x="7977188" y="1160463"/>
          <p14:tracePt t="9399" x="7966075" y="1160463"/>
          <p14:tracePt t="9400" x="7959725" y="1160463"/>
          <p14:tracePt t="9402" x="7948613" y="1160463"/>
          <p14:tracePt t="9403" x="7935913" y="1160463"/>
          <p14:tracePt t="9404" x="7923213" y="1160463"/>
          <p14:tracePt t="9405" x="7918450" y="1160463"/>
          <p14:tracePt t="9406" x="7899400" y="1160463"/>
          <p14:tracePt t="9407" x="7888288" y="1160463"/>
          <p14:tracePt t="9408" x="7881938" y="1160463"/>
          <p14:tracePt t="9409" x="7870825" y="1160463"/>
          <p14:tracePt t="9410" x="7864475" y="1160463"/>
          <p14:tracePt t="9411" x="7851775" y="1160463"/>
          <p14:tracePt t="9413" x="7840663" y="1160463"/>
          <p14:tracePt t="9414" x="7834313" y="1160463"/>
          <p14:tracePt t="9415" x="7821613" y="1160463"/>
          <p14:tracePt t="9416" x="7816850" y="1160463"/>
          <p14:tracePt t="9418" x="7797800" y="1160463"/>
          <p14:tracePt t="9419" x="7793038" y="1160463"/>
          <p14:tracePt t="9420" x="7786688" y="1160463"/>
          <p14:tracePt t="9421" x="7780338" y="1160463"/>
          <p14:tracePt t="9422" x="7769225" y="1160463"/>
          <p14:tracePt t="9423" x="7762875" y="1160463"/>
          <p14:tracePt t="9424" x="7756525" y="1160463"/>
          <p14:tracePt t="9425" x="7743825" y="1160463"/>
          <p14:tracePt t="9426" x="7739063" y="1160463"/>
          <p14:tracePt t="9427" x="7732713" y="1160463"/>
          <p14:tracePt t="9428" x="7726363" y="1160463"/>
          <p14:tracePt t="9429" x="7720013" y="1160463"/>
          <p14:tracePt t="9430" x="7715250" y="1166813"/>
          <p14:tracePt t="9431" x="7708900" y="1166813"/>
          <p14:tracePt t="9432" x="7702550" y="1166813"/>
          <p14:tracePt t="9433" x="7696200" y="1166813"/>
          <p14:tracePt t="9434" x="7691438" y="1166813"/>
          <p14:tracePt t="9435" x="7691438" y="1171575"/>
          <p14:tracePt t="9437" x="7685088" y="1171575"/>
          <p14:tracePt t="9437" x="7678738" y="1171575"/>
          <p14:tracePt t="9438" x="7672388" y="1171575"/>
          <p14:tracePt t="9439" x="7667625" y="1177925"/>
          <p14:tracePt t="9441" x="7661275" y="1177925"/>
          <p14:tracePt t="9442" x="7654925" y="1177925"/>
          <p14:tracePt t="9444" x="7648575" y="1177925"/>
          <p14:tracePt t="9445" x="7648575" y="1184275"/>
          <p14:tracePt t="9446" x="7642225" y="1184275"/>
          <p14:tracePt t="9447" x="7637463" y="1184275"/>
          <p14:tracePt t="9448" x="7631113" y="1184275"/>
          <p14:tracePt t="9449" x="7631113" y="1190625"/>
          <p14:tracePt t="9450" x="7624763" y="1190625"/>
          <p14:tracePt t="9451" x="7618413" y="1190625"/>
          <p14:tracePt t="9453" x="7613650" y="1195388"/>
          <p14:tracePt t="9454" x="7607300" y="1201738"/>
          <p14:tracePt t="9456" x="7600950" y="1201738"/>
          <p14:tracePt t="9458" x="7594600" y="1208088"/>
          <p14:tracePt t="9460" x="7589838" y="1208088"/>
          <p14:tracePt t="9461" x="7583488" y="1214438"/>
          <p14:tracePt t="9462" x="7577138" y="1214438"/>
          <p14:tracePt t="9464" x="7570788" y="1220788"/>
          <p14:tracePt t="9465" x="7564438" y="1220788"/>
          <p14:tracePt t="9466" x="7564438" y="1225550"/>
          <p14:tracePt t="9468" x="7553325" y="1225550"/>
          <p14:tracePt t="9469" x="7553325" y="1231900"/>
          <p14:tracePt t="9472" x="7535863" y="1238250"/>
          <p14:tracePt t="9473" x="7535863" y="1244600"/>
          <p14:tracePt t="9474" x="7529513" y="1244600"/>
          <p14:tracePt t="9475" x="7529513" y="1249363"/>
          <p14:tracePt t="9476" x="7523163" y="1249363"/>
          <p14:tracePt t="9476" x="7516813" y="1255713"/>
          <p14:tracePt t="9478" x="7512050" y="1255713"/>
          <p14:tracePt t="9479" x="7505700" y="1255713"/>
          <p14:tracePt t="9480" x="7499350" y="1262063"/>
          <p14:tracePt t="9482" x="7493000" y="1268413"/>
          <p14:tracePt t="9483" x="7486650" y="1268413"/>
          <p14:tracePt t="9484" x="7486650" y="1273175"/>
          <p14:tracePt t="9485" x="7481888" y="1273175"/>
          <p14:tracePt t="9488" x="7469188" y="1285875"/>
          <p14:tracePt t="9489" x="7462838" y="1292225"/>
          <p14:tracePt t="9490" x="7458075" y="1292225"/>
          <p14:tracePt t="9491" x="7451725" y="1298575"/>
          <p14:tracePt t="9492" x="7445375" y="1298575"/>
          <p14:tracePt t="9493" x="7445375" y="1303338"/>
          <p14:tracePt t="9494" x="7439025" y="1303338"/>
          <p14:tracePt t="9495" x="7434263" y="1309688"/>
          <p14:tracePt t="9496" x="7427913" y="1316038"/>
          <p14:tracePt t="9497" x="7421563" y="1316038"/>
          <p14:tracePt t="9498" x="7415213" y="1322388"/>
          <p14:tracePt t="9500" x="7410450" y="1322388"/>
          <p14:tracePt t="9501" x="7410450" y="1327150"/>
          <p14:tracePt t="9502" x="7404100" y="1333500"/>
          <p14:tracePt t="9504" x="7397750" y="1333500"/>
          <p14:tracePt t="9506" x="7380288" y="1346200"/>
          <p14:tracePt t="9507" x="7373938" y="1350963"/>
          <p14:tracePt t="9509" x="7361238" y="1357313"/>
          <p14:tracePt t="9510" x="7361238" y="1363663"/>
          <p14:tracePt t="9511" x="7356475" y="1370013"/>
          <p14:tracePt t="9512" x="7350125" y="1370013"/>
          <p14:tracePt t="9513" x="7343775" y="1376363"/>
          <p14:tracePt t="9514" x="7337425" y="1381125"/>
          <p14:tracePt t="9516" x="7332663" y="1381125"/>
          <p14:tracePt t="9519" x="7319963" y="1393825"/>
          <p14:tracePt t="9520" x="7313613" y="1393825"/>
          <p14:tracePt t="9521" x="7307263" y="1400175"/>
          <p14:tracePt t="9522" x="7302500" y="1404938"/>
          <p14:tracePt t="9523" x="7296150" y="1404938"/>
          <p14:tracePt t="9524" x="7289800" y="1411288"/>
          <p14:tracePt t="9526" x="7278688" y="1417638"/>
          <p14:tracePt t="9527" x="7272338" y="1423988"/>
          <p14:tracePt t="9529" x="7265988" y="1428750"/>
          <p14:tracePt t="9530" x="7259638" y="1435100"/>
          <p14:tracePt t="9531" x="7254875" y="1435100"/>
          <p14:tracePt t="9532" x="7254875" y="1441450"/>
          <p14:tracePt t="9533" x="7248525" y="1441450"/>
          <p14:tracePt t="9534" x="7242175" y="1447800"/>
          <p14:tracePt t="9535" x="7235825" y="1447800"/>
          <p14:tracePt t="9536" x="7231063" y="1452563"/>
          <p14:tracePt t="9538" x="7224713" y="1458913"/>
          <p14:tracePt t="9539" x="7224713" y="1465263"/>
          <p14:tracePt t="9540" x="7218363" y="1465263"/>
          <p14:tracePt t="9541" x="7212013" y="1471613"/>
          <p14:tracePt t="9542" x="7205663" y="1471613"/>
          <p14:tracePt t="9543" x="7205663" y="1477963"/>
          <p14:tracePt t="9544" x="7200900" y="1477963"/>
          <p14:tracePt t="9545" x="7200900" y="1482725"/>
          <p14:tracePt t="9546" x="7194550" y="1482725"/>
          <p14:tracePt t="9548" x="7188200" y="1489075"/>
          <p14:tracePt t="9550" x="7181850" y="1495425"/>
          <p14:tracePt t="9552" x="7177088" y="1501775"/>
          <p14:tracePt t="9554" x="7170738" y="1506538"/>
          <p14:tracePt t="9556" x="7164388" y="1506538"/>
          <p14:tracePt t="9557" x="7164388" y="1512888"/>
          <p14:tracePt t="9558" x="7158038" y="1519238"/>
          <p14:tracePt t="9560" x="7153275" y="1519238"/>
          <p14:tracePt t="9561" x="7153275" y="1525588"/>
          <p14:tracePt t="9563" x="7146925" y="1530350"/>
          <p14:tracePt t="9566" x="7140575" y="1536700"/>
          <p14:tracePt t="9568" x="7140575" y="1543050"/>
          <p14:tracePt t="9569" x="7134225" y="1543050"/>
          <p14:tracePt t="9571" x="7134225" y="1549400"/>
          <p14:tracePt t="9573" x="7127875" y="1555750"/>
          <p14:tracePt t="9576" x="7123113" y="1560513"/>
          <p14:tracePt t="9578" x="7123113" y="1566863"/>
          <p14:tracePt t="9581" x="7116763" y="1573213"/>
          <p14:tracePt t="9585" x="7110413" y="1579563"/>
          <p14:tracePt t="9590" x="7104063" y="1590675"/>
          <p14:tracePt t="9591" x="7104063" y="1597025"/>
          <p14:tracePt t="9592" x="7099300" y="1597025"/>
          <p14:tracePt t="9593" x="7099300" y="1603375"/>
          <p14:tracePt t="9596" x="7092950" y="1608138"/>
          <p14:tracePt t="9599" x="7092950" y="1614488"/>
          <p14:tracePt t="9600" x="7086600" y="1614488"/>
          <p14:tracePt t="9601" x="7086600" y="1620838"/>
          <p14:tracePt t="9605" x="7080250" y="1627188"/>
          <p14:tracePt t="9606" x="7075488" y="1633538"/>
          <p14:tracePt t="9607" x="7075488" y="1638300"/>
          <p14:tracePt t="9609" x="7075488" y="1644650"/>
          <p14:tracePt t="9610" x="7069138" y="1644650"/>
          <p14:tracePt t="9611" x="7069138" y="1651000"/>
          <p14:tracePt t="9613" x="7062788" y="1657350"/>
          <p14:tracePt t="9615" x="7062788" y="1662113"/>
          <p14:tracePt t="9616" x="7056438" y="1668463"/>
          <p14:tracePt t="9618" x="7056438" y="1674813"/>
          <p14:tracePt t="9619" x="7050088" y="1674813"/>
          <p14:tracePt t="9621" x="7045325" y="1685925"/>
          <p14:tracePt t="9623" x="7045325" y="1692275"/>
          <p14:tracePt t="9624" x="7045325" y="1698625"/>
          <p14:tracePt t="9625" x="7038975" y="1698625"/>
          <p14:tracePt t="9626" x="7038975" y="1704975"/>
          <p14:tracePt t="9627" x="7038975" y="1709738"/>
          <p14:tracePt t="9628" x="7032625" y="1709738"/>
          <p14:tracePt t="9629" x="7032625" y="1716088"/>
          <p14:tracePt t="9630" x="7026275" y="1722438"/>
          <p14:tracePt t="9632" x="7021513" y="1728788"/>
          <p14:tracePt t="9633" x="7021513" y="1735138"/>
          <p14:tracePt t="9634" x="7021513" y="1739900"/>
          <p14:tracePt t="9635" x="7015163" y="1739900"/>
          <p14:tracePt t="9638" x="7008813" y="1758950"/>
          <p14:tracePt t="9640" x="7002463" y="1763713"/>
          <p14:tracePt t="9642" x="7002463" y="1770063"/>
          <p14:tracePt t="9643" x="7002463" y="1776413"/>
          <p14:tracePt t="9644" x="6997700" y="1782763"/>
          <p14:tracePt t="9645" x="6997700" y="1787525"/>
          <p14:tracePt t="9646" x="6991350" y="1787525"/>
          <p14:tracePt t="9647" x="6991350" y="1793875"/>
          <p14:tracePt t="9648" x="6985000" y="1800225"/>
          <p14:tracePt t="9649" x="6985000" y="1806575"/>
          <p14:tracePt t="9651" x="6978650" y="1812925"/>
          <p14:tracePt t="9652" x="6978650" y="1817688"/>
          <p14:tracePt t="9654" x="6973888" y="1830388"/>
          <p14:tracePt t="9655" x="6973888" y="1836738"/>
          <p14:tracePt t="9656" x="6967538" y="1836738"/>
          <p14:tracePt t="9657" x="6967538" y="1841500"/>
          <p14:tracePt t="9658" x="6967538" y="1847850"/>
          <p14:tracePt t="9659" x="6961188" y="1854200"/>
          <p14:tracePt t="9660" x="6961188" y="1860550"/>
          <p14:tracePt t="9662" x="6961188" y="1865313"/>
          <p14:tracePt t="9664" x="6954838" y="1871663"/>
          <p14:tracePt t="9665" x="6954838" y="1878013"/>
          <p14:tracePt t="9669" x="6948488" y="1890713"/>
          <p14:tracePt t="9672" x="6948488" y="1895475"/>
          <p14:tracePt t="9673" x="6943725" y="1901825"/>
          <p14:tracePt t="9674" x="6943725" y="1908175"/>
          <p14:tracePt t="9676" x="6943725" y="1914525"/>
          <p14:tracePt t="9678" x="6943725" y="1919288"/>
          <p14:tracePt t="9679" x="6937375" y="1925638"/>
          <p14:tracePt t="9682" x="6937375" y="1931988"/>
          <p14:tracePt t="9683" x="6931025" y="1938338"/>
          <p14:tracePt t="9686" x="6931025" y="1943100"/>
          <p14:tracePt t="9688" x="6931025" y="1949450"/>
          <p14:tracePt t="9690" x="6924675" y="1955800"/>
          <p14:tracePt t="9693" x="6924675" y="1962150"/>
          <p14:tracePt t="9695" x="6924675" y="1966913"/>
          <p14:tracePt t="9697" x="6924675" y="1973263"/>
          <p14:tracePt t="9698" x="6919913" y="1973263"/>
          <p14:tracePt t="9701" x="6919913" y="1979613"/>
          <p14:tracePt t="9704" x="6913563" y="1985963"/>
          <p14:tracePt t="9706" x="6913563" y="1992313"/>
          <p14:tracePt t="9708" x="6913563" y="1997075"/>
          <p14:tracePt t="9711" x="6907213" y="2003425"/>
          <p14:tracePt t="9714" x="6907213" y="2009775"/>
          <p14:tracePt t="9716" x="6907213" y="2016125"/>
          <p14:tracePt t="9719" x="6907213" y="2020888"/>
          <p14:tracePt t="9722" x="6900863" y="2027238"/>
          <p14:tracePt t="9723" x="6900863" y="2033588"/>
          <p14:tracePt t="9726" x="6900863" y="2039938"/>
          <p14:tracePt t="9727" x="6900863" y="2044700"/>
          <p14:tracePt t="9729" x="6900863" y="2051050"/>
          <p14:tracePt t="9730" x="6896100" y="2051050"/>
          <p14:tracePt t="9731" x="6896100" y="2057400"/>
          <p14:tracePt t="9733" x="6896100" y="2063750"/>
          <p14:tracePt t="9735" x="6896100" y="2070100"/>
          <p14:tracePt t="9738" x="6896100" y="2074863"/>
          <p14:tracePt t="9739" x="6896100" y="2081213"/>
          <p14:tracePt t="9741" x="6896100" y="2087563"/>
          <p14:tracePt t="9743" x="6896100" y="2093913"/>
          <p14:tracePt t="9744" x="6896100" y="2098675"/>
          <p14:tracePt t="9746" x="6896100" y="2105025"/>
          <p14:tracePt t="9747" x="6896100" y="2111375"/>
          <p14:tracePt t="9749" x="6896100" y="2117725"/>
          <p14:tracePt t="9750" x="6889750" y="2117725"/>
          <p14:tracePt t="9751" x="6889750" y="2122488"/>
          <p14:tracePt t="9753" x="6889750" y="2135188"/>
          <p14:tracePt t="9755" x="6889750" y="2141538"/>
          <p14:tracePt t="9756" x="6889750" y="2147888"/>
          <p14:tracePt t="9758" x="6889750" y="2152650"/>
          <p14:tracePt t="9759" x="6889750" y="2159000"/>
          <p14:tracePt t="9761" x="6889750" y="2165350"/>
          <p14:tracePt t="9762" x="6889750" y="2171700"/>
          <p14:tracePt t="9764" x="6889750" y="2176463"/>
          <p14:tracePt t="9765" x="6889750" y="2182813"/>
          <p14:tracePt t="9766" x="6889750" y="2189163"/>
          <p14:tracePt t="9767" x="6889750" y="2195513"/>
          <p14:tracePt t="9769" x="6889750" y="2200275"/>
          <p14:tracePt t="9770" x="6889750" y="2206625"/>
          <p14:tracePt t="9772" x="6889750" y="2212975"/>
          <p14:tracePt t="9773" x="6889750" y="2219325"/>
          <p14:tracePt t="9775" x="6889750" y="2224088"/>
          <p14:tracePt t="9776" x="6889750" y="2230438"/>
          <p14:tracePt t="9777" x="6896100" y="2230438"/>
          <p14:tracePt t="9778" x="6896100" y="2236788"/>
          <p14:tracePt t="9779" x="6896100" y="2243138"/>
          <p14:tracePt t="9781" x="6896100" y="2249488"/>
          <p14:tracePt t="9782" x="6896100" y="2254250"/>
          <p14:tracePt t="9784" x="6896100" y="2260600"/>
          <p14:tracePt t="9785" x="6896100" y="2266950"/>
          <p14:tracePt t="9787" x="6900863" y="2273300"/>
          <p14:tracePt t="9788" x="6900863" y="2278063"/>
          <p14:tracePt t="9790" x="6900863" y="2284413"/>
          <p14:tracePt t="9792" x="6907213" y="2290763"/>
          <p14:tracePt t="9794" x="6907213" y="2297113"/>
          <p14:tracePt t="9795" x="6907213" y="2301875"/>
          <p14:tracePt t="9797" x="6907213" y="2308225"/>
          <p14:tracePt t="9799" x="6913563" y="2314575"/>
          <p14:tracePt t="9803" x="6913563" y="2320925"/>
          <p14:tracePt t="9804" x="6913563" y="2327275"/>
          <p14:tracePt t="9806" x="6913563" y="2332038"/>
          <p14:tracePt t="9807" x="6919913" y="2332038"/>
          <p14:tracePt t="9809" x="6919913" y="2338388"/>
          <p14:tracePt t="9811" x="6924675" y="2344738"/>
          <p14:tracePt t="9813" x="6924675" y="2351088"/>
          <p14:tracePt t="9818" x="6931025" y="2355850"/>
          <p14:tracePt t="9822" x="6937375" y="2362200"/>
          <p14:tracePt t="9823" x="6937375" y="2368550"/>
          <p14:tracePt t="9825" x="6937375" y="2374900"/>
          <p14:tracePt t="9826" x="6943725" y="2374900"/>
          <p14:tracePt t="9829" x="6943725" y="2379663"/>
          <p14:tracePt t="9830" x="6948488" y="2379663"/>
          <p14:tracePt t="9832" x="6948488" y="2386013"/>
          <p14:tracePt t="9837" x="6954838" y="2392363"/>
          <p14:tracePt t="9838" x="6961188" y="2392363"/>
          <p14:tracePt t="9843" x="6967538" y="2405063"/>
          <p14:tracePt t="9846" x="6973888" y="2405063"/>
          <p14:tracePt t="9847" x="6973888" y="2409825"/>
          <p14:tracePt t="9850" x="6978650" y="2416175"/>
          <p14:tracePt t="9854" x="6985000" y="2422525"/>
          <p14:tracePt t="9855" x="6991350" y="2422525"/>
          <p14:tracePt t="9857" x="6991350" y="2428875"/>
          <p14:tracePt t="9858" x="6997700" y="2428875"/>
          <p14:tracePt t="9859" x="6997700" y="2433638"/>
          <p14:tracePt t="9860" x="7002463" y="2433638"/>
          <p14:tracePt t="9862" x="7008813" y="2433638"/>
          <p14:tracePt t="9863" x="7008813" y="2439988"/>
          <p14:tracePt t="9865" x="7015163" y="2439988"/>
          <p14:tracePt t="9867" x="7015163" y="2446338"/>
          <p14:tracePt t="9868" x="7021513" y="2446338"/>
          <p14:tracePt t="9869" x="7026275" y="2452688"/>
          <p14:tracePt t="9872" x="7032625" y="2457450"/>
          <p14:tracePt t="9873" x="7038975" y="2457450"/>
          <p14:tracePt t="9874" x="7045325" y="2463800"/>
          <p14:tracePt t="9876" x="7050088" y="2463800"/>
          <p14:tracePt t="9877" x="7050088" y="2470150"/>
          <p14:tracePt t="9878" x="7056438" y="2470150"/>
          <p14:tracePt t="9879" x="7062788" y="2470150"/>
          <p14:tracePt t="9880" x="7062788" y="2476500"/>
          <p14:tracePt t="9881" x="7069138" y="2476500"/>
          <p14:tracePt t="9882" x="7075488" y="2476500"/>
          <p14:tracePt t="9883" x="7075488" y="2481263"/>
          <p14:tracePt t="9884" x="7080250" y="2481263"/>
          <p14:tracePt t="9887" x="7092950" y="2487613"/>
          <p14:tracePt t="9888" x="7099300" y="2487613"/>
          <p14:tracePt t="9889" x="7099300" y="2493963"/>
          <p14:tracePt t="9890" x="7104063" y="2493963"/>
          <p14:tracePt t="9891" x="7110413" y="2493963"/>
          <p14:tracePt t="9893" x="7116763" y="2500313"/>
          <p14:tracePt t="9894" x="7123113" y="2500313"/>
          <p14:tracePt t="9895" x="7127875" y="2500313"/>
          <p14:tracePt t="9897" x="7134225" y="2506663"/>
          <p14:tracePt t="9898" x="7146925" y="2511425"/>
          <p14:tracePt t="9900" x="7153275" y="2511425"/>
          <p14:tracePt t="9901" x="7158038" y="2511425"/>
          <p14:tracePt t="9902" x="7164388" y="2511425"/>
          <p14:tracePt t="9905" x="7177088" y="2517775"/>
          <p14:tracePt t="9906" x="7181850" y="2517775"/>
          <p14:tracePt t="9907" x="7188200" y="2524125"/>
          <p14:tracePt t="9908" x="7194550" y="2524125"/>
          <p14:tracePt t="9909" x="7200900" y="2524125"/>
          <p14:tracePt t="9910" x="7205663" y="2524125"/>
          <p14:tracePt t="9912" x="7212013" y="2530475"/>
          <p14:tracePt t="9913" x="7218363" y="2530475"/>
          <p14:tracePt t="9914" x="7224713" y="2530475"/>
          <p14:tracePt t="9915" x="7231063" y="2535238"/>
          <p14:tracePt t="9916" x="7235825" y="2535238"/>
          <p14:tracePt t="9918" x="7242175" y="2535238"/>
          <p14:tracePt t="9920" x="7254875" y="2535238"/>
          <p14:tracePt t="9921" x="7259638" y="2541588"/>
          <p14:tracePt t="9922" x="7265988" y="2541588"/>
          <p14:tracePt t="9923" x="7272338" y="2541588"/>
          <p14:tracePt t="9924" x="7278688" y="2547938"/>
          <p14:tracePt t="9925" x="7283450" y="2547938"/>
          <p14:tracePt t="9927" x="7289800" y="2547938"/>
          <p14:tracePt t="9928" x="7296150" y="2547938"/>
          <p14:tracePt t="9929" x="7302500" y="2547938"/>
          <p14:tracePt t="9930" x="7307263" y="2547938"/>
          <p14:tracePt t="9931" x="7313613" y="2554288"/>
          <p14:tracePt t="9932" x="7319963" y="2554288"/>
          <p14:tracePt t="9934" x="7326313" y="2554288"/>
          <p14:tracePt t="9935" x="7332663" y="2554288"/>
          <p14:tracePt t="9937" x="7343775" y="2559050"/>
          <p14:tracePt t="9939" x="7350125" y="2559050"/>
          <p14:tracePt t="9940" x="7356475" y="2559050"/>
          <p14:tracePt t="9941" x="7361238" y="2565400"/>
          <p14:tracePt t="9942" x="7367588" y="2565400"/>
          <p14:tracePt t="9944" x="7373938" y="2565400"/>
          <p14:tracePt t="9945" x="7380288" y="2565400"/>
          <p14:tracePt t="9947" x="7385050" y="2571750"/>
          <p14:tracePt t="9948" x="7391400" y="2571750"/>
          <p14:tracePt t="9950" x="7397750" y="2571750"/>
          <p14:tracePt t="9951" x="7404100" y="2571750"/>
          <p14:tracePt t="9953" x="7410450" y="2578100"/>
          <p14:tracePt t="9954" x="7415213" y="2578100"/>
          <p14:tracePt t="9957" x="7427913" y="2578100"/>
          <p14:tracePt t="9959" x="7434263" y="2584450"/>
          <p14:tracePt t="9961" x="7439025" y="2584450"/>
          <p14:tracePt t="9962" x="7445375" y="2584450"/>
          <p14:tracePt t="9963" x="7445375" y="2589213"/>
          <p14:tracePt t="9964" x="7451725" y="2589213"/>
          <p14:tracePt t="9965" x="7458075" y="2589213"/>
          <p14:tracePt t="9967" x="7462838" y="2589213"/>
          <p14:tracePt t="9969" x="7469188" y="2589213"/>
          <p14:tracePt t="9971" x="7475538" y="2595563"/>
          <p14:tracePt t="9972" x="7481888" y="2595563"/>
          <p14:tracePt t="9974" x="7486650" y="2595563"/>
          <p14:tracePt t="9976" x="7493000" y="2595563"/>
          <p14:tracePt t="9978" x="7499350" y="2601913"/>
          <p14:tracePt t="9980" x="7505700" y="2601913"/>
          <p14:tracePt t="9982" x="7512050" y="2601913"/>
          <p14:tracePt t="9985" x="7516813" y="2601913"/>
          <p14:tracePt t="9987" x="7523163" y="2601913"/>
          <p14:tracePt t="9988" x="7529513" y="2601913"/>
          <p14:tracePt t="9990" x="7535863" y="2608263"/>
          <p14:tracePt t="9992" x="7540625" y="2608263"/>
          <p14:tracePt t="9993" x="7546975" y="2608263"/>
          <p14:tracePt t="9996" x="7553325" y="2608263"/>
          <p14:tracePt t="9998" x="7559675" y="2608263"/>
          <p14:tracePt t="10001" x="7564438" y="2608263"/>
          <p14:tracePt t="10002" x="7570788" y="2608263"/>
          <p14:tracePt t="10003" x="7577138" y="2608263"/>
          <p14:tracePt t="10019" x="7624763" y="2595563"/>
          <p14:tracePt t="10021" x="7631113" y="2589213"/>
          <p14:tracePt t="10022" x="7637463" y="2589213"/>
          <p14:tracePt t="10023" x="7642225" y="2589213"/>
          <p14:tracePt t="10024" x="7642225" y="2584450"/>
          <p14:tracePt t="10025" x="7648575" y="2584450"/>
          <p14:tracePt t="10026" x="7654925" y="2584450"/>
          <p14:tracePt t="10027" x="7661275" y="2584450"/>
          <p14:tracePt t="10028" x="7661275" y="2578100"/>
          <p14:tracePt t="10029" x="7667625" y="2578100"/>
          <p14:tracePt t="10031" x="7672388" y="2571750"/>
          <p14:tracePt t="10032" x="7678738" y="2571750"/>
          <p14:tracePt t="10033" x="7678738" y="2565400"/>
          <p14:tracePt t="10035" x="7685088" y="2565400"/>
          <p14:tracePt t="10036" x="7691438" y="2559050"/>
          <p14:tracePt t="10037" x="7696200" y="2559050"/>
          <p14:tracePt t="10038" x="7702550" y="2559050"/>
          <p14:tracePt t="10039" x="7708900" y="2554288"/>
          <p14:tracePt t="10041" x="7715250" y="2547938"/>
          <p14:tracePt t="10043" x="7720013" y="2547938"/>
          <p14:tracePt t="10044" x="7726363" y="2541588"/>
          <p14:tracePt t="10046" x="7732713" y="2535238"/>
          <p14:tracePt t="10047" x="7739063" y="2535238"/>
          <p14:tracePt t="10048" x="7743825" y="2535238"/>
          <p14:tracePt t="10049" x="7743825" y="2530475"/>
          <p14:tracePt t="10050" x="7750175" y="2530475"/>
          <p14:tracePt t="10051" x="7750175" y="2524125"/>
          <p14:tracePt t="10052" x="7756525" y="2524125"/>
          <p14:tracePt t="10055" x="7769225" y="2517775"/>
          <p14:tracePt t="10057" x="7773988" y="2517775"/>
          <p14:tracePt t="10058" x="7773988" y="2511425"/>
          <p14:tracePt t="10059" x="7780338" y="2511425"/>
          <p14:tracePt t="10060" x="7780338" y="2506663"/>
          <p14:tracePt t="10061" x="7786688" y="2506663"/>
          <p14:tracePt t="10063" x="7793038" y="2506663"/>
          <p14:tracePt t="10064" x="7797800" y="2500313"/>
          <p14:tracePt t="10066" x="7804150" y="2500313"/>
          <p14:tracePt t="10068" x="7810500" y="2493963"/>
          <p14:tracePt t="10072" x="7821613" y="2487613"/>
          <p14:tracePt t="10074" x="7827963" y="2481263"/>
          <p14:tracePt t="10076" x="7834313" y="2481263"/>
          <p14:tracePt t="10078" x="7834313" y="2476500"/>
          <p14:tracePt t="10079" x="7840663" y="2476500"/>
          <p14:tracePt t="10081" x="7847013" y="2476500"/>
          <p14:tracePt t="10083" x="7847013" y="2470150"/>
          <p14:tracePt t="10085" x="7851775" y="2470150"/>
          <p14:tracePt t="10089" x="7858125" y="2463800"/>
          <p14:tracePt t="10090" x="7864475" y="2463800"/>
          <p14:tracePt t="10091" x="7864475" y="2457450"/>
          <p14:tracePt t="10093" x="7870825" y="2457450"/>
          <p14:tracePt t="10094" x="7870825" y="2452688"/>
          <p14:tracePt t="10096" x="7875588" y="2452688"/>
          <p14:tracePt t="10098" x="7875588" y="2446338"/>
          <p14:tracePt t="10099" x="7881938" y="2446338"/>
          <p14:tracePt t="10102" x="7888288" y="2446338"/>
          <p14:tracePt t="10102" x="7888288" y="2439988"/>
          <p14:tracePt t="10105" x="7894638" y="2439988"/>
          <p14:tracePt t="10106" x="7894638" y="2433638"/>
          <p14:tracePt t="10108" x="7899400" y="2433638"/>
          <p14:tracePt t="10109" x="7899400" y="2428875"/>
          <p14:tracePt t="10111" x="7905750" y="2428875"/>
          <p14:tracePt t="10114" x="7905750" y="2422525"/>
          <p14:tracePt t="10115" x="7912100" y="2422525"/>
          <p14:tracePt t="10118" x="7912100" y="2416175"/>
          <p14:tracePt t="10121" x="7918450" y="2409825"/>
          <p14:tracePt t="10122" x="7923213" y="2409825"/>
          <p14:tracePt t="10125" x="7929563" y="2405063"/>
          <p14:tracePt t="10128" x="7935913" y="2398713"/>
          <p14:tracePt t="10131" x="7942263" y="2392363"/>
          <p14:tracePt t="10134" x="7948613" y="2386013"/>
          <p14:tracePt t="10138" x="7953375" y="2379663"/>
          <p14:tracePt t="10139" x="7959725" y="2374900"/>
          <p14:tracePt t="10141" x="7959725" y="2368550"/>
          <p14:tracePt t="10142" x="7966075" y="2368550"/>
          <p14:tracePt t="10144" x="7966075" y="2362200"/>
          <p14:tracePt t="10145" x="7972425" y="2362200"/>
          <p14:tracePt t="10147" x="7972425" y="2355850"/>
          <p14:tracePt t="10148" x="7977188" y="2355850"/>
          <p14:tracePt t="10150" x="7977188" y="2351088"/>
          <p14:tracePt t="10151" x="7983538" y="2351088"/>
          <p14:tracePt t="10154" x="7989888" y="2344738"/>
          <p14:tracePt t="10155" x="7989888" y="2338388"/>
          <p14:tracePt t="10156" x="7996238" y="2338388"/>
          <p14:tracePt t="10158" x="7996238" y="2332038"/>
          <p14:tracePt t="10159" x="8001000" y="2332038"/>
          <p14:tracePt t="10161" x="8007350" y="2327275"/>
          <p14:tracePt t="10164" x="8013700" y="2320925"/>
          <p14:tracePt t="10168" x="8020050" y="2314575"/>
          <p14:tracePt t="10169" x="8020050" y="2308225"/>
          <p14:tracePt t="10172" x="8026400" y="2301875"/>
          <p14:tracePt t="10173" x="8031163" y="2301875"/>
          <p14:tracePt t="10176" x="8031163" y="2297113"/>
          <p14:tracePt t="10177" x="8037513" y="2297113"/>
          <p14:tracePt t="10179" x="8043863" y="2290763"/>
          <p14:tracePt t="10182" x="8050213" y="2284413"/>
          <p14:tracePt t="10185" x="8050213" y="2278063"/>
          <p14:tracePt t="10188" x="8054975" y="2273300"/>
          <p14:tracePt t="10189" x="8061325" y="2273300"/>
          <p14:tracePt t="10191" x="8061325" y="2266950"/>
          <p14:tracePt t="10193" x="8067675" y="2266950"/>
          <p14:tracePt t="10194" x="8067675" y="2260600"/>
          <p14:tracePt t="10196" x="8074025" y="2260600"/>
          <p14:tracePt t="10198" x="8074025" y="2254250"/>
          <p14:tracePt t="10201" x="8078788" y="2249488"/>
          <p14:tracePt t="10205" x="8085138" y="2243138"/>
          <p14:tracePt t="10209" x="8085138" y="2236788"/>
          <p14:tracePt t="10210" x="8091488" y="2236788"/>
          <p14:tracePt t="10213" x="8091488" y="2230438"/>
          <p14:tracePt t="10218" x="8097838" y="2230438"/>
          <p14:tracePt t="10220" x="8097838" y="2224088"/>
          <p14:tracePt t="10226" x="8097838" y="2219325"/>
          <p14:tracePt t="10230" x="8097838" y="2212975"/>
          <p14:tracePt t="10235" x="8104188" y="2212975"/>
          <p14:tracePt t="10237" x="8104188" y="2206625"/>
          <p14:tracePt t="10242" x="8104188" y="2200275"/>
          <p14:tracePt t="10245" x="8104188" y="2195513"/>
          <p14:tracePt t="10251" x="8104188" y="2189163"/>
          <p14:tracePt t="10252" x="8104188" y="2182813"/>
          <p14:tracePt t="10255" x="8104188" y="2176463"/>
          <p14:tracePt t="10258" x="8104188" y="2171700"/>
          <p14:tracePt t="10260" x="8104188" y="2165350"/>
          <p14:tracePt t="10262" x="8104188" y="2159000"/>
          <p14:tracePt t="10264" x="8104188" y="2152650"/>
          <p14:tracePt t="10268" x="8104188" y="2147888"/>
          <p14:tracePt t="10269" x="8104188" y="2141538"/>
          <p14:tracePt t="10272" x="8097838" y="2135188"/>
          <p14:tracePt t="10274" x="8097838" y="2128838"/>
          <p14:tracePt t="10275" x="8097838" y="2122488"/>
          <p14:tracePt t="10277" x="8097838" y="2117725"/>
          <p14:tracePt t="10279" x="8097838" y="2111375"/>
          <p14:tracePt t="10281" x="8091488" y="2105025"/>
          <p14:tracePt t="10283" x="8091488" y="2098675"/>
          <p14:tracePt t="10286" x="8085138" y="2087563"/>
          <p14:tracePt t="10288" x="8085138" y="2081213"/>
          <p14:tracePt t="10290" x="8078788" y="2074863"/>
          <p14:tracePt t="10292" x="8078788" y="2070100"/>
          <p14:tracePt t="10293" x="8078788" y="2063750"/>
          <p14:tracePt t="10294" x="8074025" y="2063750"/>
          <p14:tracePt t="10296" x="8074025" y="2057400"/>
          <p14:tracePt t="10297" x="8067675" y="2051050"/>
          <p14:tracePt t="10298" x="8067675" y="2044700"/>
          <p14:tracePt t="10301" x="8061325" y="2033588"/>
          <p14:tracePt t="10303" x="8054975" y="2027238"/>
          <p14:tracePt t="10305" x="8050213" y="2020888"/>
          <p14:tracePt t="10306" x="8050213" y="2016125"/>
          <p14:tracePt t="10311" x="8037513" y="1997075"/>
          <p14:tracePt t="10313" x="8031163" y="1992313"/>
          <p14:tracePt t="10315" x="8031163" y="1985963"/>
          <p14:tracePt t="10316" x="8026400" y="1985963"/>
          <p14:tracePt t="10317" x="8026400" y="1979613"/>
          <p14:tracePt t="10318" x="8026400" y="1973263"/>
          <p14:tracePt t="10321" x="8013700" y="1966913"/>
          <p14:tracePt t="10322" x="8007350" y="1962150"/>
          <p14:tracePt t="10323" x="8007350" y="1955800"/>
          <p14:tracePt t="10325" x="8001000" y="1949450"/>
          <p14:tracePt t="10326" x="8001000" y="1943100"/>
          <p14:tracePt t="10327" x="7996238" y="1943100"/>
          <p14:tracePt t="10328" x="7996238" y="1938338"/>
          <p14:tracePt t="10329" x="7989888" y="1938338"/>
          <p14:tracePt t="10330" x="7989888" y="1931988"/>
          <p14:tracePt t="10331" x="7983538" y="1925638"/>
          <p14:tracePt t="10332" x="7977188" y="1919288"/>
          <p14:tracePt t="10335" x="7972425" y="1914525"/>
          <p14:tracePt t="10337" x="7966075" y="1908175"/>
          <p14:tracePt t="10339" x="7959725" y="1901825"/>
          <p14:tracePt t="10340" x="7953375" y="1895475"/>
          <p14:tracePt t="10341" x="7948613" y="1895475"/>
          <p14:tracePt t="10342" x="7948613" y="1890713"/>
          <p14:tracePt t="10343" x="7942263" y="1884363"/>
          <p14:tracePt t="10345" x="7935913" y="1878013"/>
          <p14:tracePt t="10346" x="7929563" y="1871663"/>
          <p14:tracePt t="10347" x="7923213" y="1871663"/>
          <p14:tracePt t="10348" x="7918450" y="1865313"/>
          <p14:tracePt t="10349" x="7918450" y="1860550"/>
          <p14:tracePt t="10351" x="7905750" y="1854200"/>
          <p14:tracePt t="10354" x="7894638" y="1841500"/>
          <p14:tracePt t="10355" x="7888288" y="1841500"/>
          <p14:tracePt t="10356" x="7888288" y="1836738"/>
          <p14:tracePt t="10357" x="7881938" y="1836738"/>
          <p14:tracePt t="10358" x="7875588" y="1830388"/>
          <p14:tracePt t="10359" x="7875588" y="1824038"/>
          <p14:tracePt t="10360" x="7870825" y="1824038"/>
          <p14:tracePt t="10361" x="7864475" y="1817688"/>
          <p14:tracePt t="10362" x="7858125" y="1817688"/>
          <p14:tracePt t="10363" x="7851775" y="1812925"/>
          <p14:tracePt t="10364" x="7851775" y="1806575"/>
          <p14:tracePt t="10365" x="7847013" y="1806575"/>
          <p14:tracePt t="10366" x="7840663" y="1806575"/>
          <p14:tracePt t="10367" x="7834313" y="1800225"/>
          <p14:tracePt t="10368" x="7834313" y="1793875"/>
          <p14:tracePt t="10370" x="7827963" y="1793875"/>
          <p14:tracePt t="10370" x="7821613" y="1787525"/>
          <p14:tracePt t="10372" x="7810500" y="1782763"/>
          <p14:tracePt t="10374" x="7804150" y="1776413"/>
          <p14:tracePt t="10375" x="7797800" y="1776413"/>
          <p14:tracePt t="10376" x="7793038" y="1770063"/>
          <p14:tracePt t="10377" x="7786688" y="1770063"/>
          <p14:tracePt t="10379" x="7780338" y="1763713"/>
          <p14:tracePt t="10381" x="7769225" y="1758950"/>
          <p14:tracePt t="10383" x="7762875" y="1752600"/>
          <p14:tracePt t="10385" x="7750175" y="1752600"/>
          <p14:tracePt t="10387" x="7750175" y="1746250"/>
          <p14:tracePt t="10392" x="7720013" y="1735138"/>
          <p14:tracePt t="10393" x="7715250" y="1728788"/>
          <p14:tracePt t="10394" x="7708900" y="1728788"/>
          <p14:tracePt t="10395" x="7702550" y="1728788"/>
          <p14:tracePt t="10396" x="7696200" y="1722438"/>
          <p14:tracePt t="10398" x="7691438" y="1722438"/>
          <p14:tracePt t="10399" x="7685088" y="1722438"/>
          <p14:tracePt t="10400" x="7678738" y="1716088"/>
          <p14:tracePt t="10405" x="7661275" y="1709738"/>
          <p14:tracePt t="10408" x="7654925" y="1709738"/>
          <p14:tracePt t="10409" x="7648575" y="1709738"/>
          <p14:tracePt t="10411" x="7642225" y="1709738"/>
          <p14:tracePt t="10412" x="7642225" y="1704975"/>
          <p14:tracePt t="10413" x="7637463" y="1704975"/>
          <p14:tracePt t="10414" x="7631113" y="1704975"/>
          <p14:tracePt t="10415" x="7624763" y="1698625"/>
          <p14:tracePt t="10416" x="7618413" y="1698625"/>
          <p14:tracePt t="10418" x="7613650" y="1698625"/>
          <p14:tracePt t="10420" x="7607300" y="1698625"/>
          <p14:tracePt t="10422" x="7600950" y="1698625"/>
          <p14:tracePt t="10423" x="7594600" y="1698625"/>
          <p14:tracePt t="10425" x="7589838" y="1698625"/>
          <p14:tracePt t="10426" x="7583488" y="1698625"/>
          <p14:tracePt t="10429" x="7577138" y="1698625"/>
          <p14:tracePt t="10430" x="7570788" y="1698625"/>
          <p14:tracePt t="10432" x="7564438" y="1698625"/>
          <p14:tracePt t="10435" x="7559675" y="1698625"/>
          <p14:tracePt t="10436" x="7553325" y="1698625"/>
          <p14:tracePt t="10437" x="7540625" y="1698625"/>
          <p14:tracePt t="10439" x="7535863" y="1698625"/>
          <p14:tracePt t="10440" x="7529513" y="1698625"/>
          <p14:tracePt t="10442" x="7523163" y="1698625"/>
          <p14:tracePt t="10443" x="7516813" y="1698625"/>
          <p14:tracePt t="10444" x="7512050" y="1698625"/>
          <p14:tracePt t="10446" x="7505700" y="1698625"/>
          <p14:tracePt t="10447" x="7499350" y="1698625"/>
          <p14:tracePt t="10448" x="7493000" y="1698625"/>
          <p14:tracePt t="10451" x="7481888" y="1698625"/>
          <p14:tracePt t="10453" x="7469188" y="1698625"/>
          <p14:tracePt t="10454" x="7462838" y="1698625"/>
          <p14:tracePt t="10455" x="7458075" y="1698625"/>
          <p14:tracePt t="10456" x="7451725" y="1704975"/>
          <p14:tracePt t="10458" x="7445375" y="1704975"/>
          <p14:tracePt t="10459" x="7439025" y="1704975"/>
          <p14:tracePt t="10460" x="7434263" y="1704975"/>
          <p14:tracePt t="10461" x="7427913" y="1709738"/>
          <p14:tracePt t="10462" x="7421563" y="1709738"/>
          <p14:tracePt t="10464" x="7415213" y="1709738"/>
          <p14:tracePt t="10465" x="7410450" y="1709738"/>
          <p14:tracePt t="10466" x="7404100" y="1709738"/>
          <p14:tracePt t="10468" x="7391400" y="1716088"/>
          <p14:tracePt t="10471" x="7373938" y="1722438"/>
          <p14:tracePt t="10472" x="7367588" y="1722438"/>
          <p14:tracePt t="10473" x="7361238" y="1722438"/>
          <p14:tracePt t="10474" x="7356475" y="1728788"/>
          <p14:tracePt t="10475" x="7350125" y="1728788"/>
          <p14:tracePt t="10476" x="7343775" y="1728788"/>
          <p14:tracePt t="10477" x="7337425" y="1728788"/>
          <p14:tracePt t="10478" x="7332663" y="1728788"/>
          <p14:tracePt t="10479" x="7326313" y="1735138"/>
          <p14:tracePt t="10480" x="7319963" y="1735138"/>
          <p14:tracePt t="10481" x="7313613" y="1735138"/>
          <p14:tracePt t="10482" x="7307263" y="1739900"/>
          <p14:tracePt t="10483" x="7302500" y="1739900"/>
          <p14:tracePt t="10485" x="7296150" y="1739900"/>
          <p14:tracePt t="10487" x="7283450" y="1746250"/>
          <p14:tracePt t="10488" x="7278688" y="1746250"/>
          <p14:tracePt t="10490" x="7272338" y="1746250"/>
          <p14:tracePt t="10491" x="7265988" y="1752600"/>
          <p14:tracePt t="10492" x="7259638" y="1752600"/>
          <p14:tracePt t="10493" x="7254875" y="1752600"/>
          <p14:tracePt t="10494" x="7248525" y="1752600"/>
          <p14:tracePt t="10495" x="7242175" y="1758950"/>
          <p14:tracePt t="10496" x="7235825" y="1758950"/>
          <p14:tracePt t="10498" x="7231063" y="1758950"/>
          <p14:tracePt t="10499" x="7224713" y="1758950"/>
          <p14:tracePt t="10501" x="7212013" y="1763713"/>
          <p14:tracePt t="10503" x="7205663" y="1763713"/>
          <p14:tracePt t="10504" x="7200900" y="1770063"/>
          <p14:tracePt t="10505" x="7194550" y="1770063"/>
          <p14:tracePt t="10507" x="7188200" y="1770063"/>
          <p14:tracePt t="10508" x="7181850" y="1776413"/>
          <p14:tracePt t="10509" x="7177088" y="1776413"/>
          <p14:tracePt t="10511" x="7170738" y="1782763"/>
          <p14:tracePt t="10512" x="7164388" y="1782763"/>
          <p14:tracePt t="10514" x="7158038" y="1782763"/>
          <p14:tracePt t="10515" x="7153275" y="1782763"/>
          <p14:tracePt t="10518" x="7140575" y="1787525"/>
          <p14:tracePt t="10523" x="7123113" y="1793875"/>
          <p14:tracePt t="10524" x="7116763" y="1793875"/>
          <p14:tracePt t="10526" x="7110413" y="1793875"/>
          <p14:tracePt t="10527" x="7104063" y="1800225"/>
          <p14:tracePt t="10529" x="7099300" y="1800225"/>
          <p14:tracePt t="10531" x="7092950" y="1806575"/>
          <p14:tracePt t="10532" x="7086600" y="1806575"/>
          <p14:tracePt t="10533" x="7080250" y="1806575"/>
          <p14:tracePt t="10535" x="7080250" y="1812925"/>
          <p14:tracePt t="10538" x="7062788" y="1817688"/>
          <p14:tracePt t="10540" x="7056438" y="1817688"/>
          <p14:tracePt t="10541" x="7050088" y="1817688"/>
          <p14:tracePt t="10543" x="7045325" y="1824038"/>
          <p14:tracePt t="10544" x="7038975" y="1824038"/>
          <p14:tracePt t="10546" x="7032625" y="1830388"/>
          <p14:tracePt t="10548" x="7026275" y="1830388"/>
          <p14:tracePt t="10549" x="7021513" y="1836738"/>
          <p14:tracePt t="10550" x="7015163" y="1836738"/>
          <p14:tracePt t="10551" x="7015163" y="1841500"/>
          <p14:tracePt t="10552" x="7008813" y="1841500"/>
          <p14:tracePt t="10555" x="6997700" y="1847850"/>
          <p14:tracePt t="10556" x="6991350" y="1854200"/>
          <p14:tracePt t="10559" x="6985000" y="1854200"/>
          <p14:tracePt t="10560" x="6978650" y="1860550"/>
          <p14:tracePt t="10562" x="6973888" y="1865313"/>
          <p14:tracePt t="10563" x="6967538" y="1865313"/>
          <p14:tracePt t="10564" x="6967538" y="1871663"/>
          <p14:tracePt t="10565" x="6961188" y="1871663"/>
          <p14:tracePt t="10566" x="6954838" y="1878013"/>
          <p14:tracePt t="10568" x="6948488" y="1884363"/>
          <p14:tracePt t="10570" x="6943725" y="1890713"/>
          <p14:tracePt t="10572" x="6931025" y="1895475"/>
          <p14:tracePt t="10573" x="6931025" y="1901825"/>
          <p14:tracePt t="10574" x="6924675" y="1908175"/>
          <p14:tracePt t="10576" x="6919913" y="1914525"/>
          <p14:tracePt t="10577" x="6913563" y="1914525"/>
          <p14:tracePt t="10578" x="6913563" y="1919288"/>
          <p14:tracePt t="10579" x="6907213" y="1925638"/>
          <p14:tracePt t="10581" x="6900863" y="1931988"/>
          <p14:tracePt t="10582" x="6896100" y="1931988"/>
          <p14:tracePt t="10583" x="6896100" y="1938338"/>
          <p14:tracePt t="10584" x="6889750" y="1943100"/>
          <p14:tracePt t="10591" x="6870700" y="1962150"/>
          <p14:tracePt t="10591" x="6865938" y="1966913"/>
          <p14:tracePt t="10593" x="6859588" y="1973263"/>
          <p14:tracePt t="10595" x="6853238" y="1979613"/>
          <p14:tracePt t="10596" x="6853238" y="1985963"/>
          <p14:tracePt t="10597" x="6846888" y="1985963"/>
          <p14:tracePt t="10598" x="6846888" y="1992313"/>
          <p14:tracePt t="10599" x="6842125" y="1992313"/>
          <p14:tracePt t="10601" x="6835775" y="1997075"/>
          <p14:tracePt t="10602" x="6835775" y="2003425"/>
          <p14:tracePt t="10605" x="6823075" y="2016125"/>
          <p14:tracePt t="10607" x="6818313" y="2016125"/>
          <p14:tracePt t="10608" x="6818313" y="2020888"/>
          <p14:tracePt t="10609" x="6818313" y="2027238"/>
          <p14:tracePt t="10610" x="6811963" y="2027238"/>
          <p14:tracePt t="10611" x="6805613" y="2027238"/>
          <p14:tracePt t="10612" x="6805613" y="2033588"/>
          <p14:tracePt t="10613" x="6799263" y="2033588"/>
          <p14:tracePt t="10614" x="6799263" y="2039938"/>
          <p14:tracePt t="10616" x="6794500" y="2044700"/>
          <p14:tracePt t="10618" x="6788150" y="2051050"/>
          <p14:tracePt t="10620" x="6781800" y="2057400"/>
          <p14:tracePt t="10623" x="6775450" y="2063750"/>
          <p14:tracePt t="10625" x="6769100" y="2070100"/>
          <p14:tracePt t="10627" x="6764338" y="2074863"/>
          <p14:tracePt t="10630" x="6757988" y="2081213"/>
          <p14:tracePt t="10633" x="6751638" y="2087563"/>
          <p14:tracePt t="10634" x="6751638" y="2093913"/>
          <p14:tracePt t="10638" x="6745288" y="2098675"/>
          <p14:tracePt t="10639" x="6745288" y="2105025"/>
          <p14:tracePt t="10641" x="6740525" y="2111375"/>
          <p14:tracePt t="10644" x="6734175" y="2117725"/>
          <p14:tracePt t="10647" x="6734175" y="2122488"/>
          <p14:tracePt t="10649" x="6727825" y="2128838"/>
          <p14:tracePt t="10651" x="6727825" y="2135188"/>
          <p14:tracePt t="10656" x="6721475" y="2141538"/>
          <p14:tracePt t="10657" x="6721475" y="2147888"/>
          <p14:tracePt t="10658" x="6721475" y="2152650"/>
          <p14:tracePt t="10660" x="6716713" y="2152650"/>
          <p14:tracePt t="10661" x="6716713" y="2159000"/>
          <p14:tracePt t="10663" x="6716713" y="2165350"/>
          <p14:tracePt t="10665" x="6716713" y="2171700"/>
          <p14:tracePt t="10666" x="6710363" y="2171700"/>
          <p14:tracePt t="10668" x="6710363" y="2176463"/>
          <p14:tracePt t="10670" x="6710363" y="2182813"/>
          <p14:tracePt t="10671" x="6710363" y="2189163"/>
          <p14:tracePt t="10674" x="6710363" y="2195513"/>
          <p14:tracePt t="10675" x="6704013" y="2195513"/>
          <p14:tracePt t="10676" x="6704013" y="2200275"/>
          <p14:tracePt t="10678" x="6704013" y="2206625"/>
          <p14:tracePt t="10680" x="6704013" y="2212975"/>
          <p14:tracePt t="10681" x="6704013" y="2219325"/>
          <p14:tracePt t="10683" x="6704013" y="2224088"/>
          <p14:tracePt t="10686" x="6697663" y="2230438"/>
          <p14:tracePt t="10687" x="6697663" y="2236788"/>
          <p14:tracePt t="10688" x="6697663" y="2243138"/>
          <p14:tracePt t="10689" x="6697663" y="2249488"/>
          <p14:tracePt t="10691" x="6697663" y="2254250"/>
          <p14:tracePt t="10693" x="6697663" y="2260600"/>
          <p14:tracePt t="10694" x="6697663" y="2266950"/>
          <p14:tracePt t="10696" x="6691313" y="2273300"/>
          <p14:tracePt t="10697" x="6691313" y="2278063"/>
          <p14:tracePt t="10699" x="6691313" y="2284413"/>
          <p14:tracePt t="10703" x="6686550" y="2301875"/>
          <p14:tracePt t="10705" x="6686550" y="2308225"/>
          <p14:tracePt t="10706" x="6686550" y="2314575"/>
          <p14:tracePt t="10707" x="6686550" y="2320925"/>
          <p14:tracePt t="10709" x="6686550" y="2327275"/>
          <p14:tracePt t="10710" x="6686550" y="2332038"/>
          <p14:tracePt t="10713" x="6680200" y="2338388"/>
          <p14:tracePt t="10714" x="6680200" y="2344738"/>
          <p14:tracePt t="10715" x="6680200" y="2351088"/>
          <p14:tracePt t="10716" x="6680200" y="2355850"/>
          <p14:tracePt t="10719" x="6680200" y="2368550"/>
          <p14:tracePt t="10720" x="6680200" y="2374900"/>
          <p14:tracePt t="10721" x="6680200" y="2379663"/>
          <p14:tracePt t="10722" x="6673850" y="2379663"/>
          <p14:tracePt t="10723" x="6673850" y="2386013"/>
          <p14:tracePt t="10724" x="6673850" y="2392363"/>
          <p14:tracePt t="10726" x="6673850" y="2398713"/>
          <p14:tracePt t="10727" x="6667500" y="2405063"/>
          <p14:tracePt t="10728" x="6667500" y="2409825"/>
          <p14:tracePt t="10729" x="6667500" y="2416175"/>
          <p14:tracePt t="10730" x="6667500" y="2422525"/>
          <p14:tracePt t="10731" x="6667500" y="2428875"/>
          <p14:tracePt t="10733" x="6667500" y="2433638"/>
          <p14:tracePt t="10737" x="6662738" y="2457450"/>
          <p14:tracePt t="10739" x="6662738" y="2463800"/>
          <p14:tracePt t="10740" x="6662738" y="2470150"/>
          <p14:tracePt t="10741" x="6656388" y="2476500"/>
          <p14:tracePt t="10742" x="6656388" y="2481263"/>
          <p14:tracePt t="10743" x="6656388" y="2487613"/>
          <p14:tracePt t="10744" x="6656388" y="2493963"/>
          <p14:tracePt t="10745" x="6656388" y="2500313"/>
          <p14:tracePt t="10747" x="6650038" y="2506663"/>
          <p14:tracePt t="10749" x="6650038" y="2511425"/>
          <p14:tracePt t="10754" x="6650038" y="2535238"/>
          <p14:tracePt t="10754" x="6643688" y="2535238"/>
          <p14:tracePt t="10755" x="6643688" y="2541588"/>
          <p14:tracePt t="10756" x="6643688" y="2547938"/>
          <p14:tracePt t="10757" x="6643688" y="2554288"/>
          <p14:tracePt t="10758" x="6643688" y="2559050"/>
          <p14:tracePt t="10759" x="6643688" y="2565400"/>
          <p14:tracePt t="10761" x="6643688" y="2571750"/>
          <p14:tracePt t="10762" x="6638925" y="2584450"/>
          <p14:tracePt t="10764" x="6638925" y="2589213"/>
          <p14:tracePt t="10765" x="6638925" y="2595563"/>
          <p14:tracePt t="10766" x="6638925" y="2601913"/>
          <p14:tracePt t="10767" x="6632575" y="2601913"/>
          <p14:tracePt t="10768" x="6632575" y="2608263"/>
          <p14:tracePt t="10769" x="6632575" y="2613025"/>
          <p14:tracePt t="10770" x="6632575" y="2619375"/>
          <p14:tracePt t="10771" x="6632575" y="2625725"/>
          <p14:tracePt t="10773" x="6626225" y="2632075"/>
          <p14:tracePt t="10774" x="6626225" y="2636838"/>
          <p14:tracePt t="10775" x="6626225" y="2643188"/>
          <p14:tracePt t="10777" x="6626225" y="2649538"/>
          <p14:tracePt t="10778" x="6626225" y="2655888"/>
          <p14:tracePt t="10780" x="6626225" y="2662238"/>
          <p14:tracePt t="10781" x="6619875" y="2667000"/>
          <p14:tracePt t="10782" x="6619875" y="2673350"/>
          <p14:tracePt t="10783" x="6619875" y="2679700"/>
          <p14:tracePt t="10788" x="6613525" y="2703513"/>
          <p14:tracePt t="10790" x="6608763" y="2709863"/>
          <p14:tracePt t="10791" x="6608763" y="2714625"/>
          <p14:tracePt t="10792" x="6608763" y="2720975"/>
          <p14:tracePt t="10794" x="6608763" y="2727325"/>
          <p14:tracePt t="10795" x="6608763" y="2733675"/>
          <p14:tracePt t="10796" x="6602413" y="2733675"/>
          <p14:tracePt t="10797" x="6602413" y="2738438"/>
          <p14:tracePt t="10798" x="6602413" y="2744788"/>
          <p14:tracePt t="10799" x="6602413" y="2751138"/>
          <p14:tracePt t="10801" x="6596063" y="2757488"/>
          <p14:tracePt t="10802" x="6596063" y="2763838"/>
          <p14:tracePt t="10804" x="6596063" y="2768600"/>
          <p14:tracePt t="10805" x="6596063" y="2774950"/>
          <p14:tracePt t="10806" x="6589713" y="2774950"/>
          <p14:tracePt t="10806" x="6589713" y="2781300"/>
          <p14:tracePt t="10808" x="6589713" y="2787650"/>
          <p14:tracePt t="10810" x="6584950" y="2792413"/>
          <p14:tracePt t="10811" x="6584950" y="2798763"/>
          <p14:tracePt t="10813" x="6584950" y="2811463"/>
          <p14:tracePt t="10815" x="6578600" y="2816225"/>
          <p14:tracePt t="10818" x="6578600" y="2828925"/>
          <p14:tracePt t="10820" x="6572250" y="2835275"/>
          <p14:tracePt t="10821" x="6572250" y="2841625"/>
          <p14:tracePt t="10822" x="6572250" y="2846388"/>
          <p14:tracePt t="10824" x="6565900" y="2852738"/>
          <p14:tracePt t="10825" x="6565900" y="2859088"/>
          <p14:tracePt t="10827" x="6565900" y="2865438"/>
          <p14:tracePt t="10828" x="6561138" y="2870200"/>
          <p14:tracePt t="10829" x="6561138" y="2876550"/>
          <p14:tracePt t="10830" x="6561138" y="2882900"/>
          <p14:tracePt t="10832" x="6554788" y="2889250"/>
          <p14:tracePt t="10833" x="6554788" y="2894013"/>
          <p14:tracePt t="10834" x="6554788" y="2900363"/>
          <p14:tracePt t="10835" x="6548438" y="2906713"/>
          <p14:tracePt t="10839" x="6542088" y="2924175"/>
          <p14:tracePt t="10840" x="6542088" y="2930525"/>
          <p14:tracePt t="10841" x="6537325" y="2936875"/>
          <p14:tracePt t="10842" x="6537325" y="2943225"/>
          <p14:tracePt t="10844" x="6537325" y="2947988"/>
          <p14:tracePt t="10845" x="6530975" y="2954338"/>
          <p14:tracePt t="10846" x="6530975" y="2960688"/>
          <p14:tracePt t="10847" x="6524625" y="2967038"/>
          <p14:tracePt t="10848" x="6524625" y="2971800"/>
          <p14:tracePt t="10851" x="6518275" y="2984500"/>
          <p14:tracePt t="10853" x="6518275" y="2990850"/>
          <p14:tracePt t="10854" x="6511925" y="2995613"/>
          <p14:tracePt t="10855" x="6511925" y="3001963"/>
          <p14:tracePt t="10856" x="6511925" y="3008313"/>
          <p14:tracePt t="10857" x="6507163" y="3014663"/>
          <p14:tracePt t="10858" x="6507163" y="3021013"/>
          <p14:tracePt t="10860" x="6500813" y="3025775"/>
          <p14:tracePt t="10861" x="6500813" y="3032125"/>
          <p14:tracePt t="10862" x="6494463" y="3038475"/>
          <p14:tracePt t="10863" x="6494463" y="3044825"/>
          <p14:tracePt t="10864" x="6494463" y="3049588"/>
          <p14:tracePt t="10865" x="6494463" y="3055938"/>
          <p14:tracePt t="10868" x="6494463" y="3062288"/>
          <p14:tracePt t="10868" x="6488113" y="3068638"/>
          <p14:tracePt t="10871" x="6483350" y="3079750"/>
          <p14:tracePt t="10872" x="6483350" y="3086100"/>
          <p14:tracePt t="10873" x="6483350" y="3092450"/>
          <p14:tracePt t="10874" x="6483350" y="3098800"/>
          <p14:tracePt t="10876" x="6483350" y="3103563"/>
          <p14:tracePt t="10877" x="6477000" y="3109913"/>
          <p14:tracePt t="10878" x="6477000" y="3116263"/>
          <p14:tracePt t="10880" x="6477000" y="3122613"/>
          <p14:tracePt t="10881" x="6477000" y="3127375"/>
          <p14:tracePt t="10883" x="6470650" y="3133725"/>
          <p14:tracePt t="10885" x="6470650" y="3146425"/>
          <p14:tracePt t="10887" x="6470650" y="3151188"/>
          <p14:tracePt t="10888" x="6470650" y="3157538"/>
          <p14:tracePt t="10890" x="6464300" y="3163888"/>
          <p14:tracePt t="10891" x="6464300" y="3170238"/>
          <p14:tracePt t="10893" x="6464300" y="3176588"/>
          <p14:tracePt t="10894" x="6464300" y="3181350"/>
          <p14:tracePt t="10896" x="6464300" y="3187700"/>
          <p14:tracePt t="10897" x="6459538" y="3187700"/>
          <p14:tracePt t="10898" x="6459538" y="3194050"/>
          <p14:tracePt t="10899" x="6459538" y="3200400"/>
          <p14:tracePt t="10901" x="6459538" y="3205163"/>
          <p14:tracePt t="10903" x="6459538" y="3211513"/>
          <p14:tracePt t="10904" x="6459538" y="3217863"/>
          <p14:tracePt t="10907" x="6453188" y="3224213"/>
          <p14:tracePt t="10908" x="6453188" y="3228975"/>
          <p14:tracePt t="10910" x="6453188" y="3235325"/>
          <p14:tracePt t="10912" x="6453188" y="3241675"/>
          <p14:tracePt t="10912" x="6453188" y="3248025"/>
          <p14:tracePt t="10915" x="6453188" y="3252788"/>
          <p14:tracePt t="10916" x="6453188" y="3259138"/>
          <p14:tracePt t="10918" x="6446838" y="3259138"/>
          <p14:tracePt t="10919" x="6446838" y="3265488"/>
          <p14:tracePt t="10920" x="6446838" y="3271838"/>
          <p14:tracePt t="10921" x="6446838" y="3278188"/>
          <p14:tracePt t="10923" x="6446838" y="3282950"/>
          <p14:tracePt t="10924" x="6440488" y="3289300"/>
          <p14:tracePt t="10925" x="6440488" y="3295650"/>
          <p14:tracePt t="10927" x="6440488" y="3302000"/>
          <p14:tracePt t="10928" x="6440488" y="3306763"/>
          <p14:tracePt t="10929" x="6440488" y="3313113"/>
          <p14:tracePt t="10931" x="6440488" y="3319463"/>
          <p14:tracePt t="10934" x="6440488" y="3325813"/>
          <p14:tracePt t="10936" x="6440488" y="3330575"/>
          <p14:tracePt t="10937" x="6440488" y="3336925"/>
          <p14:tracePt t="10938" x="6440488" y="3343275"/>
          <p14:tracePt t="10940" x="6440488" y="3349625"/>
          <p14:tracePt t="10941" x="6434138" y="3349625"/>
          <p14:tracePt t="10942" x="6434138" y="3355975"/>
          <p14:tracePt t="10943" x="6434138" y="3360738"/>
          <p14:tracePt t="10945" x="6434138" y="3367088"/>
          <p14:tracePt t="10946" x="6434138" y="3373438"/>
          <p14:tracePt t="10948" x="6434138" y="3379788"/>
          <p14:tracePt t="10949" x="6434138" y="3384550"/>
          <p14:tracePt t="10952" x="6434138" y="3397250"/>
          <p14:tracePt t="10954" x="6434138" y="3403600"/>
          <p14:tracePt t="10956" x="6434138" y="3408363"/>
          <p14:tracePt t="10957" x="6434138" y="3414713"/>
          <p14:tracePt t="10960" x="6434138" y="3421063"/>
          <p14:tracePt t="10961" x="6434138" y="3427413"/>
          <p14:tracePt t="10963" x="6434138" y="3433763"/>
          <p14:tracePt t="10965" x="6434138" y="3438525"/>
          <p14:tracePt t="10966" x="6440488" y="3438525"/>
          <p14:tracePt t="10968" x="6440488" y="3444875"/>
          <p14:tracePt t="10969" x="6440488" y="3451225"/>
          <p14:tracePt t="10972" x="6440488" y="3457575"/>
          <p14:tracePt t="10974" x="6440488" y="3462338"/>
          <p14:tracePt t="10977" x="6440488" y="3468688"/>
          <p14:tracePt t="10980" x="6440488" y="3475038"/>
          <p14:tracePt t="10983" x="6446838" y="3475038"/>
          <p14:tracePt t="10984" x="6446838" y="3481388"/>
          <p14:tracePt t="10988" x="6446838" y="3486150"/>
          <p14:tracePt t="10991" x="6446838" y="3492500"/>
          <p14:tracePt t="10995" x="6446838" y="3498850"/>
          <p14:tracePt t="10996" x="6453188" y="3498850"/>
          <p14:tracePt t="10998" x="6453188" y="3505200"/>
          <p14:tracePt t="11002" x="6453188" y="3509963"/>
          <p14:tracePt t="11006" x="6453188" y="3516313"/>
          <p14:tracePt t="11018" x="6464300" y="3540125"/>
          <p14:tracePt t="11022" x="6464300" y="3546475"/>
          <p14:tracePt t="11023" x="6470650" y="3546475"/>
          <p14:tracePt t="11025" x="6470650" y="3552825"/>
          <p14:tracePt t="11028" x="6470650" y="3559175"/>
          <p14:tracePt t="11031" x="6477000" y="3563938"/>
          <p14:tracePt t="11035" x="6477000" y="3570288"/>
          <p14:tracePt t="11038" x="6483350" y="3570288"/>
          <p14:tracePt t="11039" x="6483350" y="3576638"/>
          <p14:tracePt t="11044" x="6488113" y="3582988"/>
          <p14:tracePt t="11046" x="6488113" y="3587750"/>
          <p14:tracePt t="11051" x="6488113" y="3594100"/>
          <p14:tracePt t="11052" x="6494463" y="3594100"/>
          <p14:tracePt t="11054" x="6494463" y="3600450"/>
          <p14:tracePt t="11055" x="6500813" y="3600450"/>
          <p14:tracePt t="11058" x="6500813" y="3606800"/>
          <p14:tracePt t="11061" x="6507163" y="3606800"/>
          <p14:tracePt t="11062" x="6507163" y="3613150"/>
          <p14:tracePt t="11065" x="6511925" y="3617913"/>
          <p14:tracePt t="11070" x="6518275" y="3617913"/>
          <p14:tracePt t="11072" x="6518275" y="3624263"/>
          <p14:tracePt t="11075" x="6524625" y="3624263"/>
          <p14:tracePt t="11076" x="6524625" y="3630613"/>
          <p14:tracePt t="11080" x="6530975" y="3630613"/>
          <p14:tracePt t="11085" x="6537325" y="3636963"/>
          <p14:tracePt t="11088" x="6542088" y="3636963"/>
          <p14:tracePt t="11091" x="6542088" y="3641725"/>
          <p14:tracePt t="11093" x="6548438" y="3641725"/>
          <p14:tracePt t="11096" x="6554788" y="3641725"/>
          <p14:tracePt t="11098" x="6554788" y="3648075"/>
          <p14:tracePt t="11099" x="6561138" y="3648075"/>
          <p14:tracePt t="11104" x="6565900" y="3648075"/>
          <p14:tracePt t="11108" x="6572250" y="3648075"/>
          <p14:tracePt t="11113" x="6578600" y="3654425"/>
          <p14:tracePt t="11118" x="6584950" y="3654425"/>
          <p14:tracePt t="11122" x="6589713" y="3654425"/>
          <p14:tracePt t="11126" x="6596063" y="3654425"/>
          <p14:tracePt t="11131" x="6602413" y="3654425"/>
          <p14:tracePt t="11134" x="6608763" y="3654425"/>
          <p14:tracePt t="11137" x="6613525" y="3654425"/>
          <p14:tracePt t="11139" x="6619875" y="3654425"/>
          <p14:tracePt t="11142" x="6626225" y="3654425"/>
          <p14:tracePt t="11145" x="6632575" y="3654425"/>
          <p14:tracePt t="11147" x="6638925" y="3660775"/>
          <p14:tracePt t="11149" x="6643688" y="3660775"/>
          <p14:tracePt t="11152" x="6650038" y="3660775"/>
          <p14:tracePt t="11153" x="6656388" y="3660775"/>
          <p14:tracePt t="11155" x="6662738" y="3660775"/>
          <p14:tracePt t="11157" x="6667500" y="3660775"/>
          <p14:tracePt t="11159" x="6673850" y="3660775"/>
          <p14:tracePt t="11160" x="6680200" y="3660775"/>
          <p14:tracePt t="11162" x="6686550" y="3660775"/>
          <p14:tracePt t="11164" x="6691313" y="3660775"/>
          <p14:tracePt t="11166" x="6697663" y="3665538"/>
          <p14:tracePt t="11168" x="6710363" y="3665538"/>
          <p14:tracePt t="11170" x="6716713" y="3665538"/>
          <p14:tracePt t="11172" x="6721475" y="3665538"/>
          <p14:tracePt t="11174" x="6727825" y="3671888"/>
          <p14:tracePt t="11176" x="6734175" y="3671888"/>
          <p14:tracePt t="11177" x="6740525" y="3671888"/>
          <p14:tracePt t="11179" x="6745288" y="3671888"/>
          <p14:tracePt t="11181" x="6751638" y="3671888"/>
          <p14:tracePt t="11182" x="6757988" y="3671888"/>
          <p14:tracePt t="11184" x="6764338" y="3671888"/>
          <p14:tracePt t="11186" x="6769100" y="3671888"/>
          <p14:tracePt t="11187" x="6775450" y="3671888"/>
          <p14:tracePt t="11189" x="6781800" y="3671888"/>
          <p14:tracePt t="11190" x="6788150" y="3671888"/>
          <p14:tracePt t="11192" x="6794500" y="3671888"/>
          <p14:tracePt t="11194" x="6799263" y="3671888"/>
          <p14:tracePt t="11195" x="6805613" y="3671888"/>
          <p14:tracePt t="11197" x="6811963" y="3671888"/>
          <p14:tracePt t="11198" x="6818313" y="3671888"/>
          <p14:tracePt t="11199" x="6823075" y="3671888"/>
          <p14:tracePt t="11201" x="6829425" y="3671888"/>
          <p14:tracePt t="11203" x="6835775" y="3671888"/>
          <p14:tracePt t="11204" x="6842125" y="3671888"/>
          <p14:tracePt t="11206" x="6846888" y="3671888"/>
          <p14:tracePt t="11207" x="6853238" y="3671888"/>
          <p14:tracePt t="11208" x="6859588" y="3671888"/>
          <p14:tracePt t="11210" x="6865938" y="3671888"/>
          <p14:tracePt t="11211" x="6870700" y="3671888"/>
          <p14:tracePt t="11213" x="6877050" y="3671888"/>
          <p14:tracePt t="11215" x="6883400" y="3671888"/>
          <p14:tracePt t="11216" x="6889750" y="3671888"/>
          <p14:tracePt t="11219" x="6896100" y="3671888"/>
          <p14:tracePt t="11221" x="6900863" y="3671888"/>
          <p14:tracePt t="11222" x="6907213" y="3671888"/>
          <p14:tracePt t="11226" x="6913563" y="3671888"/>
          <p14:tracePt t="11228" x="6919913" y="3671888"/>
          <p14:tracePt t="11230" x="6924675" y="3671888"/>
          <p14:tracePt t="11232" x="6931025" y="3671888"/>
          <p14:tracePt t="11236" x="6937375" y="3671888"/>
          <p14:tracePt t="11239" x="6943725" y="3671888"/>
          <p14:tracePt t="11242" x="6948488" y="3671888"/>
          <p14:tracePt t="11244" x="6948488" y="3665538"/>
          <p14:tracePt t="11247" x="6954838" y="3665538"/>
          <p14:tracePt t="11253" x="6961188" y="3665538"/>
          <p14:tracePt t="11255" x="6961188" y="3660775"/>
          <p14:tracePt t="11258" x="6967538" y="3660775"/>
          <p14:tracePt t="11268" x="6967538" y="3654425"/>
          <p14:tracePt t="11270" x="6973888" y="3654425"/>
          <p14:tracePt t="11284" x="6978650" y="3648075"/>
          <p14:tracePt t="11292" x="6985000" y="3641725"/>
          <p14:tracePt t="11301" x="6991350" y="3641725"/>
          <p14:tracePt t="11304" x="6991350" y="3636963"/>
          <p14:tracePt t="11307" x="6997700" y="3636963"/>
          <p14:tracePt t="11314" x="7002463" y="3630613"/>
          <p14:tracePt t="11319" x="7008813" y="3630613"/>
          <p14:tracePt t="11321" x="7008813" y="3624263"/>
          <p14:tracePt t="11323" x="7015163" y="3624263"/>
          <p14:tracePt t="11328" x="7021513" y="3617913"/>
          <p14:tracePt t="11331" x="7026275" y="3617913"/>
          <p14:tracePt t="11334" x="7032625" y="3617913"/>
          <p14:tracePt t="11336" x="7032625" y="3613150"/>
          <p14:tracePt t="11338" x="7038975" y="3613150"/>
          <p14:tracePt t="11342" x="7045325" y="3613150"/>
          <p14:tracePt t="11345" x="7050088" y="3606800"/>
          <p14:tracePt t="11351" x="7056438" y="3600450"/>
          <p14:tracePt t="11353" x="7062788" y="3600450"/>
          <p14:tracePt t="11358" x="7069138" y="3594100"/>
          <p14:tracePt t="11360" x="7075488" y="3594100"/>
          <p14:tracePt t="11365" x="7080250" y="3594100"/>
          <p14:tracePt t="11367" x="7080250" y="3587750"/>
          <p14:tracePt t="11370" x="7086600" y="3587750"/>
          <p14:tracePt t="11374" x="7092950" y="3582988"/>
          <p14:tracePt t="11381" x="7099300" y="3576638"/>
          <p14:tracePt t="11386" x="7104063" y="3570288"/>
          <p14:tracePt t="11392" x="7104063" y="3563938"/>
          <p14:tracePt t="11394" x="7110413" y="3559175"/>
          <p14:tracePt t="11397" x="7110413" y="3552825"/>
          <p14:tracePt t="11401" x="7110413" y="3546475"/>
          <p14:tracePt t="11404" x="7116763" y="3540125"/>
          <p14:tracePt t="11406" x="7116763" y="3535363"/>
          <p14:tracePt t="11409" x="7116763" y="3529013"/>
          <p14:tracePt t="11410" x="7123113" y="3529013"/>
          <p14:tracePt t="11412" x="7123113" y="3522663"/>
          <p14:tracePt t="11414" x="7123113" y="3516313"/>
          <p14:tracePt t="11417" x="7123113" y="3509963"/>
          <p14:tracePt t="11420" x="7123113" y="3505200"/>
          <p14:tracePt t="11421" x="7127875" y="3498850"/>
          <p14:tracePt t="11423" x="7127875" y="3492500"/>
          <p14:tracePt t="11425" x="7127875" y="3486150"/>
          <p14:tracePt t="11427" x="7127875" y="3481388"/>
          <p14:tracePt t="11429" x="7127875" y="3475038"/>
          <p14:tracePt t="11432" x="7134225" y="3468688"/>
          <p14:tracePt t="11433" x="7134225" y="3462338"/>
          <p14:tracePt t="11436" x="7134225" y="3457575"/>
          <p14:tracePt t="11438" x="7134225" y="3451225"/>
          <p14:tracePt t="11440" x="7134225" y="3444875"/>
          <p14:tracePt t="11442" x="7134225" y="3438525"/>
          <p14:tracePt t="11445" x="7140575" y="3433763"/>
          <p14:tracePt t="11447" x="7140575" y="3427413"/>
          <p14:tracePt t="11451" x="7140575" y="3421063"/>
          <p14:tracePt t="11452" x="7140575" y="3414713"/>
          <p14:tracePt t="11455" x="7140575" y="3408363"/>
          <p14:tracePt t="11458" x="7140575" y="3403600"/>
          <p14:tracePt t="11461" x="7140575" y="3397250"/>
          <p14:tracePt t="11463" x="7140575" y="3390900"/>
          <p14:tracePt t="11467" x="7140575" y="3384550"/>
          <p14:tracePt t="11470" x="7140575" y="3379788"/>
          <p14:tracePt t="11472" x="7140575" y="3373438"/>
          <p14:tracePt t="11475" x="7140575" y="3367088"/>
          <p14:tracePt t="11478" x="7140575" y="3360738"/>
          <p14:tracePt t="11483" x="7140575" y="3355975"/>
          <p14:tracePt t="11485" x="7140575" y="3349625"/>
          <p14:tracePt t="11489" x="7140575" y="3343275"/>
          <p14:tracePt t="11492" x="7140575" y="3336925"/>
          <p14:tracePt t="11494" x="7140575" y="3330575"/>
          <p14:tracePt t="11499" x="7140575" y="3325813"/>
          <p14:tracePt t="11501" x="7140575" y="3319463"/>
          <p14:tracePt t="11505" x="7140575" y="3313113"/>
          <p14:tracePt t="11509" x="7140575" y="3306763"/>
          <p14:tracePt t="11512" x="7140575" y="3302000"/>
          <p14:tracePt t="11515" x="7140575" y="3295650"/>
          <p14:tracePt t="11518" x="7140575" y="3289300"/>
          <p14:tracePt t="11521" x="7140575" y="3282950"/>
          <p14:tracePt t="11525" x="7140575" y="3278188"/>
          <p14:tracePt t="11528" x="7140575" y="3271838"/>
          <p14:tracePt t="11531" x="7134225" y="3265488"/>
          <p14:tracePt t="11534" x="7134225" y="3259138"/>
          <p14:tracePt t="11536" x="7134225" y="3252788"/>
          <p14:tracePt t="11539" x="7134225" y="3248025"/>
          <p14:tracePt t="11541" x="7134225" y="3241675"/>
          <p14:tracePt t="11543" x="7127875" y="3241675"/>
          <p14:tracePt t="11544" x="7127875" y="3235325"/>
          <p14:tracePt t="11547" x="7127875" y="3228975"/>
          <p14:tracePt t="11550" x="7127875" y="3224213"/>
          <p14:tracePt t="11551" x="7127875" y="3217863"/>
          <p14:tracePt t="11554" x="7123113" y="3211513"/>
          <p14:tracePt t="11557" x="7123113" y="3205163"/>
          <p14:tracePt t="11559" x="7123113" y="3200400"/>
          <p14:tracePt t="11563" x="7123113" y="3194050"/>
          <p14:tracePt t="11565" x="7123113" y="3187700"/>
          <p14:tracePt t="11568" x="7116763" y="3187700"/>
          <p14:tracePt t="11569" x="7116763" y="3181350"/>
          <p14:tracePt t="11572" x="7116763" y="3176588"/>
          <p14:tracePt t="11576" x="7116763" y="3170238"/>
          <p14:tracePt t="11580" x="7116763" y="3163888"/>
          <p14:tracePt t="11586" x="7116763" y="3157538"/>
          <p14:tracePt t="11588" x="7110413" y="3157538"/>
          <p14:tracePt t="11593" x="7110413" y="3151188"/>
          <p14:tracePt t="11601" x="7110413" y="3146425"/>
          <p14:tracePt t="11607" x="7110413" y="3140075"/>
          <p14:tracePt t="11610" x="7104063" y="3140075"/>
          <p14:tracePt t="11612" x="7104063" y="3133725"/>
          <p14:tracePt t="11617" x="7099300" y="3127375"/>
          <p14:tracePt t="11623" x="7099300" y="3122613"/>
          <p14:tracePt t="11626" x="7092950" y="3116263"/>
          <p14:tracePt t="11630" x="7092950" y="3109913"/>
          <p14:tracePt t="11635" x="7086600" y="3103563"/>
          <p14:tracePt t="11639" x="7080250" y="3098800"/>
          <p14:tracePt t="11643" x="7075488" y="3098800"/>
          <p14:tracePt t="11646" x="7075488" y="3092450"/>
          <p14:tracePt t="11648" x="7069138" y="3086100"/>
          <p14:tracePt t="11652" x="7062788" y="3086100"/>
          <p14:tracePt t="11653" x="7062788" y="3079750"/>
          <p14:tracePt t="11656" x="7056438" y="3079750"/>
          <p14:tracePt t="11657" x="7056438" y="3073400"/>
          <p14:tracePt t="11660" x="7050088" y="3073400"/>
          <p14:tracePt t="11662" x="7050088" y="3068638"/>
          <p14:tracePt t="11664" x="7045325" y="3068638"/>
          <p14:tracePt t="11667" x="7045325" y="3062288"/>
          <p14:tracePt t="11668" x="7038975" y="3062288"/>
          <p14:tracePt t="11671" x="7038975" y="3055938"/>
          <p14:tracePt t="11673" x="7032625" y="3055938"/>
          <p14:tracePt t="11676" x="7026275" y="3049588"/>
          <p14:tracePt t="11683" x="7021513" y="3044825"/>
          <p14:tracePt t="11686" x="7015163" y="3044825"/>
          <p14:tracePt t="11687" x="7015163" y="3038475"/>
          <p14:tracePt t="11689" x="7008813" y="3038475"/>
          <p14:tracePt t="11693" x="7002463" y="3038475"/>
          <p14:tracePt t="11694" x="7002463" y="3032125"/>
          <p14:tracePt t="11698" x="6997700" y="3032125"/>
          <p14:tracePt t="11704" x="6991350" y="3025775"/>
          <p14:tracePt t="11706" x="6985000" y="3025775"/>
          <p14:tracePt t="11709" x="6985000" y="3021013"/>
          <p14:tracePt t="11710" x="6978650" y="3021013"/>
          <p14:tracePt t="11713" x="6973888" y="3021013"/>
          <p14:tracePt t="11716" x="6967538" y="3021013"/>
          <p14:tracePt t="11719" x="6961188" y="3014663"/>
          <p14:tracePt t="11721" x="6954838" y="3014663"/>
          <p14:tracePt t="11724" x="6948488" y="3014663"/>
          <p14:tracePt t="11726" x="6943725" y="3008313"/>
          <p14:tracePt t="11728" x="6937375" y="3008313"/>
          <p14:tracePt t="11730" x="6931025" y="3008313"/>
          <p14:tracePt t="11732" x="6924675" y="3008313"/>
          <p14:tracePt t="11734" x="6924675" y="3001963"/>
          <p14:tracePt t="11735" x="6919913" y="3001963"/>
          <p14:tracePt t="11737" x="6913563" y="3001963"/>
          <p14:tracePt t="11739" x="6907213" y="3001963"/>
          <p14:tracePt t="11742" x="6900863" y="3001963"/>
          <p14:tracePt t="11746" x="6889750" y="2995613"/>
          <p14:tracePt t="11748" x="6883400" y="2995613"/>
          <p14:tracePt t="11750" x="6877050" y="2995613"/>
          <p14:tracePt t="11753" x="6870700" y="2995613"/>
          <p14:tracePt t="11755" x="6865938" y="2995613"/>
          <p14:tracePt t="11758" x="6859588" y="2995613"/>
          <p14:tracePt t="11760" x="6853238" y="2995613"/>
          <p14:tracePt t="11761" x="6846888" y="2995613"/>
          <p14:tracePt t="11764" x="6842125" y="2995613"/>
          <p14:tracePt t="11768" x="6829425" y="2990850"/>
          <p14:tracePt t="11770" x="6823075" y="2990850"/>
          <p14:tracePt t="11772" x="6818313" y="2990850"/>
          <p14:tracePt t="11774" x="6811963" y="2990850"/>
          <p14:tracePt t="11777" x="6805613" y="2990850"/>
          <p14:tracePt t="11779" x="6799263" y="2990850"/>
          <p14:tracePt t="11781" x="6794500" y="2990850"/>
          <p14:tracePt t="11785" x="6788150" y="2990850"/>
          <p14:tracePt t="11787" x="6781800" y="2990850"/>
          <p14:tracePt t="11788" x="6775450" y="2990850"/>
          <p14:tracePt t="11791" x="6769100" y="2990850"/>
          <p14:tracePt t="11793" x="6764338" y="2990850"/>
          <p14:tracePt t="11796" x="6757988" y="2990850"/>
          <p14:tracePt t="11798" x="6751638" y="2990850"/>
          <p14:tracePt t="11801" x="6745288" y="2990850"/>
          <p14:tracePt t="11803" x="6740525" y="2990850"/>
          <p14:tracePt t="11806" x="6734175" y="2990850"/>
          <p14:tracePt t="11808" x="6727825" y="2990850"/>
          <p14:tracePt t="11809" x="6727825" y="2995613"/>
          <p14:tracePt t="11810" x="6721475" y="2995613"/>
          <p14:tracePt t="11813" x="6716713" y="2995613"/>
          <p14:tracePt t="11817" x="6710363" y="2995613"/>
          <p14:tracePt t="11819" x="6704013" y="2995613"/>
          <p14:tracePt t="11820" x="6704013" y="3001963"/>
          <p14:tracePt t="11822" x="6697663" y="3001963"/>
          <p14:tracePt t="11824" x="6691313" y="3001963"/>
          <p14:tracePt t="11826" x="6691313" y="3008313"/>
          <p14:tracePt t="11827" x="6686550" y="3008313"/>
          <p14:tracePt t="11830" x="6680200" y="3008313"/>
          <p14:tracePt t="11834" x="6673850" y="3008313"/>
          <p14:tracePt t="11836" x="6667500" y="3014663"/>
          <p14:tracePt t="11840" x="6662738" y="3014663"/>
          <p14:tracePt t="11843" x="6656388" y="3014663"/>
          <p14:tracePt t="11845" x="6656388" y="3021013"/>
          <p14:tracePt t="11848" x="6650038" y="3021013"/>
          <p14:tracePt t="11853" x="6643688" y="3021013"/>
          <p14:tracePt t="11855" x="6643688" y="3025775"/>
          <p14:tracePt t="11859" x="6638925" y="3025775"/>
          <p14:tracePt t="11865" x="6632575" y="3025775"/>
          <p14:tracePt t="11868" x="6632575" y="3032125"/>
          <p14:tracePt t="11870" x="6626225" y="3032125"/>
          <p14:tracePt t="11876" x="6619875" y="3032125"/>
          <p14:tracePt t="11877" x="6619875" y="3038475"/>
          <p14:tracePt t="11884" x="6613525" y="3038475"/>
          <p14:tracePt t="11886" x="6613525" y="3044825"/>
          <p14:tracePt t="11888" x="6608763" y="3044825"/>
          <p14:tracePt t="11893" x="6608763" y="3049588"/>
          <p14:tracePt t="11895" x="6602413" y="3049588"/>
          <p14:tracePt t="11898" x="6602413" y="3055938"/>
          <p14:tracePt t="11901" x="6596063" y="3055938"/>
          <p14:tracePt t="11905" x="6589713" y="3055938"/>
          <p14:tracePt t="11907" x="6589713" y="3062288"/>
          <p14:tracePt t="11911" x="6584950" y="3062288"/>
          <p14:tracePt t="11914" x="6584950" y="3068638"/>
          <p14:tracePt t="11918" x="6578600" y="3068638"/>
          <p14:tracePt t="11920" x="6578600" y="3073400"/>
          <p14:tracePt t="11924" x="6572250" y="3073400"/>
          <p14:tracePt t="11928" x="6572250" y="3079750"/>
          <p14:tracePt t="11934" x="6572250" y="3086100"/>
          <p14:tracePt t="11936" x="6565900" y="3086100"/>
          <p14:tracePt t="11937" x="6565900" y="3092450"/>
          <p14:tracePt t="11944" x="6565900" y="3098800"/>
          <p14:tracePt t="11946" x="6565900" y="3103563"/>
          <p14:tracePt t="11951" x="6565900" y="3109913"/>
          <p14:tracePt t="11954" x="6565900" y="3116263"/>
          <p14:tracePt t="11955" x="6561138" y="3116263"/>
          <p14:tracePt t="11957" x="6561138" y="3122613"/>
          <p14:tracePt t="11962" x="6561138" y="3127375"/>
          <p14:tracePt t="11964" x="6561138" y="3133725"/>
          <p14:tracePt t="11968" x="6561138" y="3140075"/>
          <p14:tracePt t="11971" x="6561138" y="3146425"/>
          <p14:tracePt t="11974" x="6561138" y="3151188"/>
          <p14:tracePt t="11977" x="6561138" y="3157538"/>
          <p14:tracePt t="11980" x="6561138" y="3163888"/>
          <p14:tracePt t="11984" x="6561138" y="3170238"/>
          <p14:tracePt t="11986" x="6561138" y="3176588"/>
          <p14:tracePt t="11989" x="6561138" y="3181350"/>
          <p14:tracePt t="11992" x="6561138" y="3187700"/>
          <p14:tracePt t="11995" x="6561138" y="3194050"/>
          <p14:tracePt t="12000" x="6561138" y="3200400"/>
          <p14:tracePt t="12002" x="6561138" y="3205163"/>
          <p14:tracePt t="12008" x="6561138" y="3211513"/>
          <p14:tracePt t="12018" x="6561138" y="3224213"/>
          <p14:tracePt t="12024" x="6561138" y="3228975"/>
          <p14:tracePt t="12026" x="6561138" y="3235325"/>
          <p14:tracePt t="12034" x="6561138" y="3241675"/>
          <p14:tracePt t="12039" x="6561138" y="3248025"/>
          <p14:tracePt t="12047" x="6561138" y="3252788"/>
          <p14:tracePt t="12049" x="6554788" y="3252788"/>
          <p14:tracePt t="12054" x="6554788" y="3259138"/>
          <p14:tracePt t="12060" x="6554788" y="3265488"/>
          <p14:tracePt t="12070" x="6554788" y="3271838"/>
          <p14:tracePt t="12081" x="6554788" y="3278188"/>
          <p14:tracePt t="12088" x="6554788" y="3282950"/>
          <p14:tracePt t="12103" x="6554788" y="3289300"/>
          <p14:tracePt t="12110" x="6554788" y="3295650"/>
          <p14:tracePt t="12120" x="6554788" y="3302000"/>
          <p14:tracePt t="12142" x="6554788" y="3306763"/>
          <p14:tracePt t="12153" x="6554788" y="3313113"/>
          <p14:tracePt t="12167" x="6554788" y="3319463"/>
          <p14:tracePt t="12176" x="6554788" y="3325813"/>
          <p14:tracePt t="12177" x="6561138" y="3325813"/>
          <p14:tracePt t="12181" x="6561138" y="3330575"/>
          <p14:tracePt t="12189" x="6561138" y="3336925"/>
          <p14:tracePt t="12193" x="6561138" y="3343275"/>
          <p14:tracePt t="12195" x="6565900" y="3343275"/>
          <p14:tracePt t="12201" x="6565900" y="3349625"/>
          <p14:tracePt t="12211" x="6565900" y="3355975"/>
          <p14:tracePt t="12214" x="6572250" y="3355975"/>
          <p14:tracePt t="12222" x="6572250" y="3360738"/>
          <p14:tracePt t="12243" x="6572250" y="3367088"/>
          <p14:tracePt t="12252" x="6578600" y="3367088"/>
          <p14:tracePt t="12257" x="6578600" y="3373438"/>
          <p14:tracePt t="12267" x="6578600" y="3379788"/>
          <p14:tracePt t="12270" x="6584950" y="3379788"/>
          <p14:tracePt t="12271" x="6584950" y="3384550"/>
          <p14:tracePt t="12278" x="6589713" y="3390900"/>
          <p14:tracePt t="12283" x="6589713" y="3397250"/>
          <p14:tracePt t="12284" x="6596063" y="3397250"/>
          <p14:tracePt t="12287" x="6596063" y="3403600"/>
          <p14:tracePt t="12289" x="6602413" y="3403600"/>
          <p14:tracePt t="12292" x="6602413" y="3408363"/>
          <p14:tracePt t="12295" x="6608763" y="3414713"/>
          <p14:tracePt t="12298" x="6613525" y="3421063"/>
          <p14:tracePt t="12301" x="6619875" y="3421063"/>
          <p14:tracePt t="12304" x="6626225" y="3427413"/>
          <p14:tracePt t="12306" x="6626225" y="3433763"/>
          <p14:tracePt t="12307" x="6632575" y="3433763"/>
          <p14:tracePt t="12309" x="6632575" y="3438525"/>
          <p14:tracePt t="12312" x="6643688" y="3438525"/>
          <p14:tracePt t="12313" x="6643688" y="3444875"/>
          <p14:tracePt t="12317" x="6650038" y="3451225"/>
          <p14:tracePt t="12320" x="6656388" y="3451225"/>
          <p14:tracePt t="12321" x="6662738" y="3457575"/>
          <p14:tracePt t="12324" x="6667500" y="3457575"/>
          <p14:tracePt t="12326" x="6673850" y="3457575"/>
          <p14:tracePt t="12328" x="6673850" y="3462338"/>
          <p14:tracePt t="12329" x="6680200" y="3462338"/>
          <p14:tracePt t="12332" x="6686550" y="3468688"/>
          <p14:tracePt t="12337" x="6697663" y="3468688"/>
          <p14:tracePt t="12340" x="6704013" y="3468688"/>
          <p14:tracePt t="12341" x="6704013" y="3475038"/>
          <p14:tracePt t="12342" x="6710363" y="3475038"/>
          <p14:tracePt t="12344" x="6716713" y="3475038"/>
          <p14:tracePt t="12347" x="6721475" y="3475038"/>
          <p14:tracePt t="12349" x="6727825" y="3475038"/>
          <p14:tracePt t="12351" x="6734175" y="3475038"/>
          <p14:tracePt t="12354" x="6740525" y="3475038"/>
          <p14:tracePt t="12356" x="6745288" y="3481388"/>
          <p14:tracePt t="12358" x="6751638" y="3481388"/>
          <p14:tracePt t="12361" x="6757988" y="3481388"/>
          <p14:tracePt t="12362" x="6764338" y="3481388"/>
          <p14:tracePt t="12365" x="6769100" y="3481388"/>
          <p14:tracePt t="12367" x="6775450" y="3481388"/>
          <p14:tracePt t="12369" x="6781800" y="3481388"/>
          <p14:tracePt t="12371" x="6788150" y="3486150"/>
          <p14:tracePt t="12373" x="6794500" y="3486150"/>
          <p14:tracePt t="12375" x="6799263" y="3486150"/>
          <p14:tracePt t="12377" x="6805613" y="3486150"/>
          <p14:tracePt t="12379" x="6811963" y="3486150"/>
          <p14:tracePt t="12381" x="6818313" y="3486150"/>
          <p14:tracePt t="12384" x="6823075" y="3486150"/>
          <p14:tracePt t="12385" x="6829425" y="3486150"/>
          <p14:tracePt t="12386" x="6835775" y="3486150"/>
          <p14:tracePt t="12388" x="6842125" y="3486150"/>
          <p14:tracePt t="12390" x="6846888" y="3486150"/>
          <p14:tracePt t="12392" x="6853238" y="3486150"/>
          <p14:tracePt t="12394" x="6859588" y="3486150"/>
          <p14:tracePt t="12396" x="6865938" y="3486150"/>
          <p14:tracePt t="12398" x="6870700" y="3486150"/>
          <p14:tracePt t="12399" x="6877050" y="3486150"/>
          <p14:tracePt t="12400" x="6883400" y="3486150"/>
          <p14:tracePt t="12402" x="6889750" y="3486150"/>
          <p14:tracePt t="12404" x="6896100" y="3486150"/>
          <p14:tracePt t="12405" x="6900863" y="3486150"/>
          <p14:tracePt t="12407" x="6907213" y="3486150"/>
          <p14:tracePt t="12408" x="6913563" y="3486150"/>
          <p14:tracePt t="12409" x="6919913" y="3486150"/>
          <p14:tracePt t="12411" x="6924675" y="3486150"/>
          <p14:tracePt t="12412" x="6931025" y="3486150"/>
          <p14:tracePt t="12414" x="6937375" y="3486150"/>
          <p14:tracePt t="12415" x="6943725" y="3486150"/>
          <p14:tracePt t="12417" x="6948488" y="3486150"/>
          <p14:tracePt t="12418" x="6954838" y="3486150"/>
          <p14:tracePt t="12419" x="6961188" y="3486150"/>
          <p14:tracePt t="12420" x="6967538" y="3486150"/>
          <p14:tracePt t="12421" x="6973888" y="3486150"/>
          <p14:tracePt t="12423" x="6978650" y="3486150"/>
          <p14:tracePt t="12424" x="6985000" y="3486150"/>
          <p14:tracePt t="12426" x="6991350" y="3486150"/>
          <p14:tracePt t="12427" x="6997700" y="3486150"/>
          <p14:tracePt t="12429" x="7002463" y="3486150"/>
          <p14:tracePt t="12430" x="7008813" y="3486150"/>
          <p14:tracePt t="12431" x="7015163" y="3486150"/>
          <p14:tracePt t="12432" x="7015163" y="3481388"/>
          <p14:tracePt t="12433" x="7021513" y="3481388"/>
          <p14:tracePt t="12434" x="7026275" y="3481388"/>
          <p14:tracePt t="12436" x="7032625" y="3481388"/>
          <p14:tracePt t="12438" x="7038975" y="3481388"/>
          <p14:tracePt t="12439" x="7045325" y="3481388"/>
          <p14:tracePt t="12440" x="7050088" y="3475038"/>
          <p14:tracePt t="12442" x="7056438" y="3475038"/>
          <p14:tracePt t="12443" x="7062788" y="3475038"/>
          <p14:tracePt t="12445" x="7075488" y="3468688"/>
          <p14:tracePt t="12447" x="7080250" y="3468688"/>
          <p14:tracePt t="12448" x="7086600" y="3468688"/>
          <p14:tracePt t="12450" x="7092950" y="3468688"/>
          <p14:tracePt t="12453" x="7104063" y="3462338"/>
          <p14:tracePt t="12454" x="7110413" y="3462338"/>
          <p14:tracePt t="12456" x="7116763" y="3462338"/>
          <p14:tracePt t="12457" x="7123113" y="3457575"/>
          <p14:tracePt t="12459" x="7127875" y="3457575"/>
          <p14:tracePt t="12460" x="7134225" y="3451225"/>
          <p14:tracePt t="12461" x="7140575" y="3451225"/>
          <p14:tracePt t="12463" x="7146925" y="3444875"/>
          <p14:tracePt t="12465" x="7153275" y="3444875"/>
          <p14:tracePt t="12466" x="7158038" y="3444875"/>
          <p14:tracePt t="12468" x="7164388" y="3438525"/>
          <p14:tracePt t="12470" x="7170738" y="3438525"/>
          <p14:tracePt t="12471" x="7170738" y="3433763"/>
          <p14:tracePt t="12472" x="7177088" y="3433763"/>
          <p14:tracePt t="12474" x="7181850" y="3427413"/>
          <p14:tracePt t="12476" x="7188200" y="3427413"/>
          <p14:tracePt t="12478" x="7194550" y="3421063"/>
          <p14:tracePt t="12480" x="7200900" y="3421063"/>
          <p14:tracePt t="12481" x="7200900" y="3414713"/>
          <p14:tracePt t="12484" x="7205663" y="3408363"/>
          <p14:tracePt t="12486" x="7212013" y="3408363"/>
          <p14:tracePt t="12487" x="7212013" y="3403600"/>
          <p14:tracePt t="12489" x="7218363" y="3397250"/>
          <p14:tracePt t="12492" x="7224713" y="3397250"/>
          <p14:tracePt t="12493" x="7224713" y="3390900"/>
          <p14:tracePt t="12495" x="7231063" y="3384550"/>
          <p14:tracePt t="12497" x="7231063" y="3379788"/>
          <p14:tracePt t="12499" x="7231063" y="3373438"/>
          <p14:tracePt t="12502" x="7235825" y="3367088"/>
          <p14:tracePt t="12503" x="7235825" y="3360738"/>
          <p14:tracePt t="12504" x="7242175" y="3360738"/>
          <p14:tracePt t="12505" x="7242175" y="3355975"/>
          <p14:tracePt t="12507" x="7242175" y="3349625"/>
          <p14:tracePt t="12509" x="7242175" y="3343275"/>
          <p14:tracePt t="12511" x="7242175" y="3336925"/>
          <p14:tracePt t="12512" x="7242175" y="3330575"/>
          <p14:tracePt t="12513" x="7248525" y="3330575"/>
          <p14:tracePt t="12515" x="7248525" y="3325813"/>
          <p14:tracePt t="12517" x="7248525" y="3319463"/>
          <p14:tracePt t="12519" x="7248525" y="3306763"/>
          <p14:tracePt t="12521" x="7248525" y="3302000"/>
          <p14:tracePt t="12522" x="7248525" y="3295650"/>
          <p14:tracePt t="12524" x="7248525" y="3289300"/>
          <p14:tracePt t="12525" x="7254875" y="3282950"/>
          <p14:tracePt t="12527" x="7254875" y="3278188"/>
          <p14:tracePt t="12529" x="7254875" y="3271838"/>
          <p14:tracePt t="12531" x="7254875" y="3265488"/>
          <p14:tracePt t="12534" x="7254875" y="3252788"/>
          <p14:tracePt t="12536" x="7254875" y="3248025"/>
          <p14:tracePt t="12538" x="7254875" y="3241675"/>
          <p14:tracePt t="12541" x="7254875" y="3228975"/>
          <p14:tracePt t="12544" x="7254875" y="3224213"/>
          <p14:tracePt t="12545" x="7254875" y="3217863"/>
          <p14:tracePt t="12547" x="7254875" y="3211513"/>
          <p14:tracePt t="12549" x="7254875" y="3205163"/>
          <p14:tracePt t="12552" x="7254875" y="3200400"/>
          <p14:tracePt t="12553" x="7248525" y="3194050"/>
          <p14:tracePt t="12554" x="7248525" y="3187700"/>
          <p14:tracePt t="12556" x="7248525" y="3181350"/>
          <p14:tracePt t="12558" x="7248525" y="3176588"/>
          <p14:tracePt t="12560" x="7248525" y="3170238"/>
          <p14:tracePt t="12561" x="7242175" y="3163888"/>
          <p14:tracePt t="12563" x="7242175" y="3157538"/>
          <p14:tracePt t="12565" x="7242175" y="3151188"/>
          <p14:tracePt t="12567" x="7235825" y="3146425"/>
          <p14:tracePt t="12569" x="7235825" y="3140075"/>
          <p14:tracePt t="12571" x="7235825" y="3133725"/>
          <p14:tracePt t="12572" x="7231063" y="3133725"/>
          <p14:tracePt t="12573" x="7231063" y="3127375"/>
          <p14:tracePt t="12575" x="7231063" y="3122613"/>
          <p14:tracePt t="12576" x="7224713" y="3122613"/>
          <p14:tracePt t="12577" x="7224713" y="3116263"/>
          <p14:tracePt t="12579" x="7224713" y="3109913"/>
          <p14:tracePt t="12580" x="7218363" y="3109913"/>
          <p14:tracePt t="12581" x="7218363" y="3103563"/>
          <p14:tracePt t="12583" x="7212013" y="3098800"/>
          <p14:tracePt t="12586" x="7205663" y="3092450"/>
          <p14:tracePt t="12587" x="7205663" y="3086100"/>
          <p14:tracePt t="12589" x="7200900" y="3086100"/>
          <p14:tracePt t="12590" x="7200900" y="3079750"/>
          <p14:tracePt t="12592" x="7194550" y="3079750"/>
          <p14:tracePt t="12593" x="7194550" y="3073400"/>
          <p14:tracePt t="12594" x="7188200" y="3073400"/>
          <p14:tracePt t="12596" x="7188200" y="3068638"/>
          <p14:tracePt t="12597" x="7181850" y="3068638"/>
          <p14:tracePt t="12599" x="7181850" y="3062288"/>
          <p14:tracePt t="12600" x="7177088" y="3062288"/>
          <p14:tracePt t="12601" x="7177088" y="3055938"/>
          <p14:tracePt t="12603" x="7170738" y="3055938"/>
          <p14:tracePt t="12605" x="7164388" y="3049588"/>
          <p14:tracePt t="12607" x="7158038" y="3049588"/>
          <p14:tracePt t="12611" x="7146925" y="3044825"/>
          <p14:tracePt t="12613" x="7140575" y="3038475"/>
          <p14:tracePt t="12614" x="7134225" y="3038475"/>
          <p14:tracePt t="12617" x="7127875" y="3038475"/>
          <p14:tracePt t="12618" x="7123113" y="3038475"/>
          <p14:tracePt t="12620" x="7116763" y="3032125"/>
          <p14:tracePt t="12621" x="7110413" y="3032125"/>
          <p14:tracePt t="12623" x="7104063" y="3032125"/>
          <p14:tracePt t="12625" x="7099300" y="3032125"/>
          <p14:tracePt t="12627" x="7092950" y="3032125"/>
          <p14:tracePt t="12628" x="7086600" y="3032125"/>
          <p14:tracePt t="12630" x="7080250" y="3032125"/>
          <p14:tracePt t="12631" x="7075488" y="3032125"/>
          <p14:tracePt t="12634" x="7069138" y="3032125"/>
          <p14:tracePt t="12637" x="7056438" y="3032125"/>
          <p14:tracePt t="12638" x="7050088" y="3032125"/>
          <p14:tracePt t="12640" x="7045325" y="3032125"/>
          <p14:tracePt t="12641" x="7038975" y="3032125"/>
          <p14:tracePt t="12642" x="7032625" y="3032125"/>
          <p14:tracePt t="12644" x="7026275" y="3032125"/>
          <p14:tracePt t="12645" x="7021513" y="3032125"/>
          <p14:tracePt t="12646" x="7015163" y="3032125"/>
          <p14:tracePt t="12647" x="7008813" y="3032125"/>
          <p14:tracePt t="12649" x="7002463" y="3032125"/>
          <p14:tracePt t="12651" x="6991350" y="3032125"/>
          <p14:tracePt t="12652" x="6985000" y="3032125"/>
          <p14:tracePt t="12653" x="6978650" y="3032125"/>
          <p14:tracePt t="12655" x="6973888" y="3032125"/>
          <p14:tracePt t="12656" x="6967538" y="3032125"/>
          <p14:tracePt t="12657" x="6961188" y="3032125"/>
          <p14:tracePt t="12658" x="6954838" y="3032125"/>
          <p14:tracePt t="12659" x="6948488" y="3032125"/>
          <p14:tracePt t="12660" x="6943725" y="3038475"/>
          <p14:tracePt t="12661" x="6937375" y="3038475"/>
          <p14:tracePt t="12663" x="6931025" y="3038475"/>
          <p14:tracePt t="12664" x="6919913" y="3038475"/>
          <p14:tracePt t="12667" x="6907213" y="3044825"/>
          <p14:tracePt t="12670" x="6889750" y="3044825"/>
          <p14:tracePt t="12671" x="6883400" y="3049588"/>
          <p14:tracePt t="12672" x="6877050" y="3049588"/>
          <p14:tracePt t="12674" x="6865938" y="3049588"/>
          <p14:tracePt t="12675" x="6865938" y="3055938"/>
          <p14:tracePt t="12676" x="6859588" y="3055938"/>
          <p14:tracePt t="12677" x="6853238" y="3055938"/>
          <p14:tracePt t="12679" x="6846888" y="3062288"/>
          <p14:tracePt t="12680" x="6842125" y="3062288"/>
          <p14:tracePt t="12681" x="6835775" y="3062288"/>
          <p14:tracePt t="12682" x="6829425" y="3062288"/>
          <p14:tracePt t="12683" x="6823075" y="3062288"/>
          <p14:tracePt t="12684" x="6823075" y="3068638"/>
          <p14:tracePt t="12686" x="6818313" y="3068638"/>
          <p14:tracePt t="12687" x="6811963" y="3073400"/>
          <p14:tracePt t="12688" x="6805613" y="3073400"/>
          <p14:tracePt t="12689" x="6799263" y="3073400"/>
          <p14:tracePt t="12691" x="6794500" y="3079750"/>
          <p14:tracePt t="12692" x="6788150" y="3079750"/>
          <p14:tracePt t="12694" x="6781800" y="3086100"/>
          <p14:tracePt t="12695" x="6775450" y="3086100"/>
          <p14:tracePt t="12697" x="6769100" y="3086100"/>
          <p14:tracePt t="12698" x="6764338" y="3092450"/>
          <p14:tracePt t="12700" x="6757988" y="3092450"/>
          <p14:tracePt t="12703" x="6745288" y="3098800"/>
          <p14:tracePt t="12705" x="6740525" y="3098800"/>
          <p14:tracePt t="12706" x="6740525" y="3103563"/>
          <p14:tracePt t="12707" x="6734175" y="3103563"/>
          <p14:tracePt t="12708" x="6727825" y="3103563"/>
          <p14:tracePt t="12710" x="6721475" y="3109913"/>
          <p14:tracePt t="12712" x="6716713" y="3109913"/>
          <p14:tracePt t="12714" x="6710363" y="3116263"/>
          <p14:tracePt t="12717" x="6704013" y="3116263"/>
          <p14:tracePt t="12719" x="6697663" y="3122613"/>
          <p14:tracePt t="12720" x="6691313" y="3122613"/>
          <p14:tracePt t="12721" x="6691313" y="3127375"/>
          <p14:tracePt t="12722" x="6686550" y="3127375"/>
          <p14:tracePt t="12724" x="6680200" y="3127375"/>
          <p14:tracePt t="12725" x="6680200" y="3133725"/>
          <p14:tracePt t="12726" x="6673850" y="3133725"/>
          <p14:tracePt t="12728" x="6667500" y="3140075"/>
          <p14:tracePt t="12731" x="6662738" y="3146425"/>
          <p14:tracePt t="12734" x="6656388" y="3146425"/>
          <p14:tracePt t="12736" x="6656388" y="3151188"/>
          <p14:tracePt t="12739" x="6643688" y="3157538"/>
          <p14:tracePt t="12741" x="6643688" y="3163888"/>
          <p14:tracePt t="12742" x="6638925" y="3163888"/>
          <p14:tracePt t="12743" x="6632575" y="3170238"/>
          <p14:tracePt t="12746" x="6632575" y="3176588"/>
          <p14:tracePt t="12747" x="6626225" y="3176588"/>
          <p14:tracePt t="12749" x="6626225" y="3181350"/>
          <p14:tracePt t="12750" x="6619875" y="3181350"/>
          <p14:tracePt t="12752" x="6619875" y="3187700"/>
          <p14:tracePt t="12753" x="6613525" y="3194050"/>
          <p14:tracePt t="12755" x="6613525" y="3200400"/>
          <p14:tracePt t="12756" x="6608763" y="3200400"/>
          <p14:tracePt t="12758" x="6608763" y="3205163"/>
          <p14:tracePt t="12759" x="6608763" y="3211513"/>
          <p14:tracePt t="12760" x="6602413" y="3211513"/>
          <p14:tracePt t="12762" x="6602413" y="3217863"/>
          <p14:tracePt t="12763" x="6596063" y="3217863"/>
          <p14:tracePt t="12764" x="6596063" y="3224213"/>
          <p14:tracePt t="12767" x="6589713" y="3228975"/>
          <p14:tracePt t="12770" x="6589713" y="3241675"/>
          <p14:tracePt t="12771" x="6584950" y="3241675"/>
          <p14:tracePt t="12772" x="6584950" y="3248025"/>
          <p14:tracePt t="12774" x="6584950" y="3252788"/>
          <p14:tracePt t="12775" x="6578600" y="3252788"/>
          <p14:tracePt t="12777" x="6578600" y="3259138"/>
          <p14:tracePt t="12780" x="6572250" y="3265488"/>
          <p14:tracePt t="12781" x="6572250" y="3271838"/>
          <p14:tracePt t="12783" x="6572250" y="3278188"/>
          <p14:tracePt t="12787" x="6565900" y="3282950"/>
          <p14:tracePt t="12788" x="6565900" y="3289300"/>
          <p14:tracePt t="12790" x="6565900" y="3295650"/>
          <p14:tracePt t="12792" x="6565900" y="3302000"/>
          <p14:tracePt t="12794" x="6565900" y="3306763"/>
          <p14:tracePt t="12796" x="6565900" y="3313113"/>
          <p14:tracePt t="12798" x="6561138" y="3319463"/>
          <p14:tracePt t="12802" x="6561138" y="3325813"/>
          <p14:tracePt t="12803" x="6561138" y="3330575"/>
          <p14:tracePt t="12804" x="6561138" y="3336925"/>
          <p14:tracePt t="12806" x="6561138" y="3343275"/>
          <p14:tracePt t="12808" x="6561138" y="3349625"/>
          <p14:tracePt t="12809" x="6561138" y="3355975"/>
          <p14:tracePt t="12811" x="6561138" y="3360738"/>
          <p14:tracePt t="12812" x="6561138" y="3367088"/>
          <p14:tracePt t="12814" x="6561138" y="3373438"/>
          <p14:tracePt t="12817" x="6561138" y="3384550"/>
          <p14:tracePt t="12819" x="6561138" y="3390900"/>
          <p14:tracePt t="12821" x="6561138" y="3397250"/>
          <p14:tracePt t="12822" x="6561138" y="3403600"/>
          <p14:tracePt t="12824" x="6565900" y="3408363"/>
          <p14:tracePt t="12826" x="6565900" y="3414713"/>
          <p14:tracePt t="12828" x="6565900" y="3421063"/>
          <p14:tracePt t="12829" x="6572250" y="3421063"/>
          <p14:tracePt t="12830" x="6572250" y="3427413"/>
          <p14:tracePt t="12831" x="6572250" y="3433763"/>
          <p14:tracePt t="12837" x="6584950" y="3444875"/>
          <p14:tracePt t="12837" x="6589713" y="3451225"/>
          <p14:tracePt t="12840" x="6589713" y="3457575"/>
          <p14:tracePt t="12842" x="6596063" y="3457575"/>
          <p14:tracePt t="12843" x="6596063" y="3462338"/>
          <p14:tracePt t="12844" x="6602413" y="3462338"/>
          <p14:tracePt t="12845" x="6602413" y="3468688"/>
          <p14:tracePt t="12848" x="6608763" y="3475038"/>
          <p14:tracePt t="12850" x="6613525" y="3481388"/>
          <p14:tracePt t="12852" x="6619875" y="3481388"/>
          <p14:tracePt t="12853" x="6619875" y="3486150"/>
          <p14:tracePt t="12855" x="6626225" y="3486150"/>
          <p14:tracePt t="12856" x="6626225" y="3492500"/>
          <p14:tracePt t="12857" x="6632575" y="3492500"/>
          <p14:tracePt t="12859" x="6638925" y="3498850"/>
          <p14:tracePt t="12862" x="6643688" y="3498850"/>
          <p14:tracePt t="12863" x="6643688" y="3505200"/>
          <p14:tracePt t="12864" x="6650038" y="3505200"/>
          <p14:tracePt t="12867" x="6656388" y="3509963"/>
          <p14:tracePt t="12868" x="6662738" y="3509963"/>
          <p14:tracePt t="12870" x="6667500" y="3516313"/>
          <p14:tracePt t="12872" x="6673850" y="3516313"/>
          <p14:tracePt t="12875" x="6680200" y="3516313"/>
          <p14:tracePt t="12876" x="6680200" y="3522663"/>
          <p14:tracePt t="12877" x="6686550" y="3522663"/>
          <p14:tracePt t="12879" x="6691313" y="3522663"/>
          <p14:tracePt t="12880" x="6697663" y="3522663"/>
          <p14:tracePt t="12881" x="6697663" y="3529013"/>
          <p14:tracePt t="12882" x="6704013" y="3529013"/>
          <p14:tracePt t="12884" x="6710363" y="3529013"/>
          <p14:tracePt t="12886" x="6716713" y="3529013"/>
          <p14:tracePt t="12888" x="6721475" y="3529013"/>
          <p14:tracePt t="12889" x="6727825" y="3529013"/>
          <p14:tracePt t="12892" x="6734175" y="3529013"/>
          <p14:tracePt t="12894" x="6740525" y="3535363"/>
          <p14:tracePt t="12895" x="6745288" y="3535363"/>
          <p14:tracePt t="12897" x="6751638" y="3535363"/>
          <p14:tracePt t="12898" x="6757988" y="3535363"/>
          <p14:tracePt t="12900" x="6764338" y="3535363"/>
          <p14:tracePt t="12902" x="6769100" y="3535363"/>
          <p14:tracePt t="12903" x="6775450" y="3535363"/>
          <p14:tracePt t="12904" x="6781800" y="3535363"/>
          <p14:tracePt t="12906" x="6788150" y="3535363"/>
          <p14:tracePt t="12908" x="6799263" y="3535363"/>
          <p14:tracePt t="12910" x="6805613" y="3535363"/>
          <p14:tracePt t="12911" x="6811963" y="3535363"/>
          <p14:tracePt t="12912" x="6818313" y="3535363"/>
          <p14:tracePt t="12914" x="6823075" y="3535363"/>
          <p14:tracePt t="12917" x="6835775" y="3535363"/>
          <p14:tracePt t="12919" x="6842125" y="3535363"/>
          <p14:tracePt t="12920" x="6846888" y="3535363"/>
          <p14:tracePt t="12921" x="6853238" y="3535363"/>
          <p14:tracePt t="12922" x="6859588" y="3535363"/>
          <p14:tracePt t="12924" x="6865938" y="3535363"/>
          <p14:tracePt t="12925" x="6870700" y="3535363"/>
          <p14:tracePt t="12927" x="6877050" y="3535363"/>
          <p14:tracePt t="12928" x="6883400" y="3535363"/>
          <p14:tracePt t="12929" x="6889750" y="3535363"/>
          <p14:tracePt t="12931" x="6896100" y="3535363"/>
          <p14:tracePt t="12932" x="6900863" y="3535363"/>
          <p14:tracePt t="12933" x="6907213" y="3535363"/>
          <p14:tracePt t="12934" x="6913563" y="3535363"/>
          <p14:tracePt t="12935" x="6919913" y="3535363"/>
          <p14:tracePt t="12937" x="6924675" y="3535363"/>
          <p14:tracePt t="12938" x="6931025" y="3535363"/>
          <p14:tracePt t="12939" x="6937375" y="3529013"/>
          <p14:tracePt t="12941" x="6943725" y="3529013"/>
          <p14:tracePt t="12942" x="6948488" y="3529013"/>
          <p14:tracePt t="12943" x="6954838" y="3529013"/>
          <p14:tracePt t="12945" x="6961188" y="3529013"/>
          <p14:tracePt t="12946" x="6967538" y="3522663"/>
          <p14:tracePt t="12947" x="6973888" y="3522663"/>
          <p14:tracePt t="12948" x="6978650" y="3522663"/>
          <p14:tracePt t="12950" x="6985000" y="3522663"/>
          <p14:tracePt t="12952" x="6997700" y="3516313"/>
          <p14:tracePt t="12953" x="7002463" y="3516313"/>
          <p14:tracePt t="12955" x="7008813" y="3516313"/>
          <p14:tracePt t="12956" x="7015163" y="3509963"/>
          <p14:tracePt t="12957" x="7021513" y="3509963"/>
          <p14:tracePt t="12959" x="7026275" y="3505200"/>
          <p14:tracePt t="12960" x="7032625" y="3505200"/>
          <p14:tracePt t="12961" x="7038975" y="3505200"/>
          <p14:tracePt t="12962" x="7038975" y="3498850"/>
          <p14:tracePt t="12963" x="7045325" y="3498850"/>
          <p14:tracePt t="12964" x="7050088" y="3492500"/>
          <p14:tracePt t="12965" x="7056438" y="3492500"/>
          <p14:tracePt t="12967" x="7062788" y="3492500"/>
          <p14:tracePt t="12969" x="7069138" y="3486150"/>
          <p14:tracePt t="12970" x="7069138" y="3481388"/>
          <p14:tracePt t="12971" x="7075488" y="3481388"/>
          <p14:tracePt t="12972" x="7080250" y="3481388"/>
          <p14:tracePt t="12973" x="7086600" y="3475038"/>
          <p14:tracePt t="12976" x="7092950" y="3468688"/>
          <p14:tracePt t="12979" x="7104063" y="3462338"/>
          <p14:tracePt t="12981" x="7104063" y="3457575"/>
          <p14:tracePt t="12982" x="7110413" y="3457575"/>
          <p14:tracePt t="12983" x="7116763" y="3451225"/>
          <p14:tracePt t="12986" x="7116763" y="3444875"/>
          <p14:tracePt t="12988" x="7123113" y="3438525"/>
          <p14:tracePt t="12990" x="7123113" y="3433763"/>
          <p14:tracePt t="12993" x="7123113" y="3427413"/>
          <p14:tracePt t="12993" x="7127875" y="3427413"/>
          <p14:tracePt t="12995" x="7127875" y="3421063"/>
          <p14:tracePt t="12997" x="7127875" y="3414713"/>
          <p14:tracePt t="13000" x="7127875" y="3408363"/>
          <p14:tracePt t="13001" x="7127875" y="3403600"/>
          <p14:tracePt t="13004" x="7127875" y="3397250"/>
          <p14:tracePt t="13006" x="7127875" y="3390900"/>
          <p14:tracePt t="13008" x="7127875" y="3384550"/>
          <p14:tracePt t="13017" x="7123113" y="3360738"/>
          <p14:tracePt t="13020" x="7123113" y="3355975"/>
          <p14:tracePt t="13021" x="7116763" y="3343275"/>
          <p14:tracePt t="13024" x="7116763" y="3336925"/>
          <p14:tracePt t="13026" x="7110413" y="3330575"/>
          <p14:tracePt t="13027" x="7110413" y="3325813"/>
          <p14:tracePt t="13028" x="7104063" y="3325813"/>
          <p14:tracePt t="13029" x="7104063" y="3319463"/>
          <p14:tracePt t="13030" x="7099300" y="3319463"/>
          <p14:tracePt t="13031" x="7099300" y="3313113"/>
          <p14:tracePt t="13032" x="7099300" y="3306763"/>
          <p14:tracePt t="13033" x="7092950" y="3306763"/>
          <p14:tracePt t="13034" x="7092950" y="3302000"/>
          <p14:tracePt t="13035" x="7086600" y="3295650"/>
          <p14:tracePt t="13037" x="7086600" y="3289300"/>
          <p14:tracePt t="13038" x="7080250" y="3289300"/>
          <p14:tracePt t="13039" x="7080250" y="3282950"/>
          <p14:tracePt t="13040" x="7075488" y="3282950"/>
          <p14:tracePt t="13041" x="7075488" y="3278188"/>
          <p14:tracePt t="13042" x="7069138" y="3278188"/>
          <p14:tracePt t="13043" x="7069138" y="3271838"/>
          <p14:tracePt t="13044" x="7062788" y="3271838"/>
          <p14:tracePt t="13045" x="7062788" y="3265488"/>
          <p14:tracePt t="13046" x="7056438" y="3259138"/>
          <p14:tracePt t="13049" x="7050088" y="3252788"/>
          <p14:tracePt t="13050" x="7045325" y="3252788"/>
          <p14:tracePt t="13051" x="7045325" y="3248025"/>
          <p14:tracePt t="13053" x="7038975" y="3241675"/>
          <p14:tracePt t="13055" x="7032625" y="3241675"/>
          <p14:tracePt t="13056" x="7032625" y="3235325"/>
          <p14:tracePt t="13057" x="7026275" y="3235325"/>
          <p14:tracePt t="13058" x="7026275" y="3228975"/>
          <p14:tracePt t="13059" x="7021513" y="3228975"/>
          <p14:tracePt t="13062" x="7015163" y="3224213"/>
          <p14:tracePt t="13064" x="7008813" y="3224213"/>
          <p14:tracePt t="13065" x="7008813" y="3217863"/>
          <p14:tracePt t="13067" x="7002463" y="3217863"/>
          <p14:tracePt t="13070" x="6997700" y="3211513"/>
          <p14:tracePt t="13073" x="6991350" y="3211513"/>
          <p14:tracePt t="13077" x="6985000" y="3205163"/>
          <p14:tracePt t="13080" x="6978650" y="3205163"/>
          <p14:tracePt t="13087" x="6973888" y="3205163"/>
          <p14:tracePt t="13093" x="6967538" y="3205163"/>
          <p14:tracePt t="13099" x="6967538" y="3200400"/>
          <p14:tracePt t="13122" x="6961188" y="3200400"/>
          <p14:tracePt t="13129" x="6954838" y="3200400"/>
          <p14:tracePt t="13138" x="6948488" y="3205163"/>
          <p14:tracePt t="13145" x="6943725" y="3205163"/>
          <p14:tracePt t="13150" x="6937375" y="3205163"/>
          <p14:tracePt t="13153" x="6937375" y="3211513"/>
          <p14:tracePt t="13154" x="6931025" y="3211513"/>
          <p14:tracePt t="13159" x="6924675" y="3217863"/>
          <p14:tracePt t="13162" x="6919913" y="3217863"/>
          <p14:tracePt t="13163" x="6919913" y="3224213"/>
          <p14:tracePt t="13167" x="6913563" y="3228975"/>
          <p14:tracePt t="13170" x="6907213" y="3228975"/>
          <p14:tracePt t="13171" x="6907213" y="3235325"/>
          <p14:tracePt t="13174" x="6900863" y="3235325"/>
          <p14:tracePt t="13175" x="6900863" y="3241675"/>
          <p14:tracePt t="13177" x="6900863" y="3248025"/>
          <p14:tracePt t="13179" x="6896100" y="3248025"/>
          <p14:tracePt t="13180" x="6896100" y="3252788"/>
          <p14:tracePt t="13184" x="6889750" y="3259138"/>
          <p14:tracePt t="13186" x="6889750" y="3265488"/>
          <p14:tracePt t="13188" x="6883400" y="3265488"/>
          <p14:tracePt t="13189" x="6883400" y="3271838"/>
          <p14:tracePt t="13191" x="6883400" y="3278188"/>
          <p14:tracePt t="13194" x="6883400" y="3282950"/>
          <p14:tracePt t="13195" x="6877050" y="3282950"/>
          <p14:tracePt t="13198" x="6877050" y="3289300"/>
          <p14:tracePt t="13200" x="6877050" y="3295650"/>
          <p14:tracePt t="13204" x="6877050" y="3302000"/>
          <p14:tracePt t="13206" x="6870700" y="3302000"/>
          <p14:tracePt t="13208" x="6870700" y="3306763"/>
          <p14:tracePt t="13211" x="6870700" y="3313113"/>
          <p14:tracePt t="13217" x="6870700" y="3319463"/>
          <p14:tracePt t="13223" x="6870700" y="3325813"/>
          <p14:tracePt t="13229" x="6870700" y="3330575"/>
          <p14:tracePt t="13236" x="6870700" y="3336925"/>
          <p14:tracePt t="13242" x="6870700" y="3343275"/>
          <p14:tracePt t="13252" x="6870700" y="3349625"/>
          <p14:tracePt t="13259" x="6877050" y="3349625"/>
          <p14:tracePt t="13260" x="6877050" y="3355975"/>
          <p14:tracePt t="13269" x="6877050" y="3360738"/>
          <p14:tracePt t="13270" x="6883400" y="3360738"/>
          <p14:tracePt t="13277" x="6883400" y="3367088"/>
          <p14:tracePt t="13278" x="6889750" y="3367088"/>
          <p14:tracePt t="13287" x="6889750" y="3373438"/>
          <p14:tracePt t="13288" x="6896100" y="3373438"/>
          <p14:tracePt t="13296" x="6900863" y="3373438"/>
          <p14:tracePt t="13300" x="6900863" y="3379788"/>
          <p14:tracePt t="13304" x="6907213" y="3379788"/>
          <p14:tracePt t="13310" x="6913563" y="3379788"/>
          <p14:tracePt t="13317" x="6919913" y="3384550"/>
          <p14:tracePt t="13323" x="6924675" y="3384550"/>
          <p14:tracePt t="13328" x="6931025" y="3384550"/>
          <p14:tracePt t="13331" x="6937375" y="3384550"/>
          <p14:tracePt t="13334" x="6943725" y="3384550"/>
          <p14:tracePt t="13337" x="6948488" y="3384550"/>
          <p14:tracePt t="13340" x="6954838" y="3384550"/>
          <p14:tracePt t="13342" x="6961188" y="3384550"/>
          <p14:tracePt t="13345" x="6967538" y="3384550"/>
          <p14:tracePt t="13348" x="6973888" y="3384550"/>
          <p14:tracePt t="13350" x="6978650" y="3384550"/>
          <p14:tracePt t="13352" x="6985000" y="3384550"/>
          <p14:tracePt t="13354" x="6991350" y="3384550"/>
          <p14:tracePt t="13357" x="6997700" y="3384550"/>
          <p14:tracePt t="13358" x="7002463" y="3384550"/>
          <p14:tracePt t="13362" x="7008813" y="3384550"/>
          <p14:tracePt t="13363" x="7015163" y="3384550"/>
          <p14:tracePt t="13366" x="7021513" y="3384550"/>
          <p14:tracePt t="13370" x="7038975" y="3379788"/>
          <p14:tracePt t="13374" x="7045325" y="3379788"/>
          <p14:tracePt t="13375" x="7045325" y="3373438"/>
          <p14:tracePt t="13376" x="7050088" y="3373438"/>
          <p14:tracePt t="13378" x="7056438" y="3373438"/>
          <p14:tracePt t="13381" x="7062788" y="3367088"/>
          <p14:tracePt t="13383" x="7069138" y="3367088"/>
          <p14:tracePt t="13386" x="7075488" y="3360738"/>
          <p14:tracePt t="13389" x="7080250" y="3355975"/>
          <p14:tracePt t="13390" x="7086600" y="3355975"/>
          <p14:tracePt t="13392" x="7092950" y="3349625"/>
          <p14:tracePt t="13394" x="7099300" y="3349625"/>
          <p14:tracePt t="13395" x="7099300" y="3343275"/>
          <p14:tracePt t="13397" x="7104063" y="3343275"/>
          <p14:tracePt t="13398" x="7104063" y="3336925"/>
          <p14:tracePt t="13400" x="7110413" y="3336925"/>
          <p14:tracePt t="13401" x="7110413" y="3330575"/>
          <p14:tracePt t="13402" x="7116763" y="3330575"/>
          <p14:tracePt t="13404" x="7116763" y="3325813"/>
          <p14:tracePt t="13405" x="7123113" y="3325813"/>
          <p14:tracePt t="13406" x="7123113" y="3319463"/>
          <p14:tracePt t="13408" x="7127875" y="3319463"/>
          <p14:tracePt t="13409" x="7127875" y="3313113"/>
          <p14:tracePt t="13412" x="7134225" y="3306763"/>
          <p14:tracePt t="13413" x="7134225" y="3302000"/>
          <p14:tracePt t="13414" x="7140575" y="3302000"/>
          <p14:tracePt t="13415" x="7140575" y="3295650"/>
          <p14:tracePt t="13417" x="7140575" y="3289300"/>
          <p14:tracePt t="13419" x="7146925" y="3289300"/>
          <p14:tracePt t="13421" x="7153275" y="3282950"/>
          <p14:tracePt t="13422" x="7153275" y="3278188"/>
          <p14:tracePt t="13424" x="7153275" y="3271838"/>
          <p14:tracePt t="13427" x="7158038" y="3265488"/>
          <p14:tracePt t="13429" x="7158038" y="3259138"/>
          <p14:tracePt t="13431" x="7158038" y="3252788"/>
          <p14:tracePt t="13434" x="7164388" y="3248025"/>
          <p14:tracePt t="13438" x="7164388" y="3241675"/>
          <p14:tracePt t="13439" x="7164388" y="3235325"/>
          <p14:tracePt t="13442" x="7164388" y="3228975"/>
          <p14:tracePt t="13444" x="7164388" y="3224213"/>
          <p14:tracePt t="13448" x="7170738" y="3217863"/>
          <p14:tracePt t="13450" x="7170738" y="3211513"/>
          <p14:tracePt t="13452" x="7170738" y="3205163"/>
          <p14:tracePt t="13454" x="7170738" y="3200400"/>
          <p14:tracePt t="13456" x="7170738" y="3194050"/>
          <p14:tracePt t="13458" x="7170738" y="3187700"/>
          <p14:tracePt t="13460" x="7170738" y="3181350"/>
          <p14:tracePt t="13465" x="7164388" y="3170238"/>
          <p14:tracePt t="13467" x="7164388" y="3163888"/>
          <p14:tracePt t="13469" x="7164388" y="3157538"/>
          <p14:tracePt t="13471" x="7164388" y="3151188"/>
          <p14:tracePt t="13472" x="7158038" y="3151188"/>
          <p14:tracePt t="13473" x="7158038" y="3146425"/>
          <p14:tracePt t="13475" x="7153275" y="3140075"/>
          <p14:tracePt t="13476" x="7153275" y="3133725"/>
          <p14:tracePt t="13478" x="7146925" y="3127375"/>
          <p14:tracePt t="13479" x="7146925" y="3122613"/>
          <p14:tracePt t="13481" x="7140575" y="3116263"/>
          <p14:tracePt t="13483" x="7134225" y="3109913"/>
          <p14:tracePt t="13484" x="7134225" y="3103563"/>
          <p14:tracePt t="13486" x="7127875" y="3098800"/>
          <p14:tracePt t="13487" x="7123113" y="3092450"/>
          <p14:tracePt t="13489" x="7116763" y="3086100"/>
          <p14:tracePt t="13490" x="7110413" y="3079750"/>
          <p14:tracePt t="13492" x="7104063" y="3073400"/>
          <p14:tracePt t="13493" x="7104063" y="3068638"/>
          <p14:tracePt t="13494" x="7099300" y="3068638"/>
          <p14:tracePt t="13495" x="7092950" y="3062288"/>
          <p14:tracePt t="13497" x="7086600" y="3055938"/>
          <p14:tracePt t="13498" x="7086600" y="3049588"/>
          <p14:tracePt t="13500" x="7075488" y="3044825"/>
          <p14:tracePt t="13502" x="7069138" y="3038475"/>
          <p14:tracePt t="13503" x="7062788" y="3038475"/>
          <p14:tracePt t="13504" x="7056438" y="3032125"/>
          <p14:tracePt t="13505" x="7056438" y="3025775"/>
          <p14:tracePt t="13506" x="7050088" y="3025775"/>
          <p14:tracePt t="13507" x="7045325" y="3021013"/>
          <p14:tracePt t="13509" x="7038975" y="3021013"/>
          <p14:tracePt t="13510" x="7032625" y="3014663"/>
          <p14:tracePt t="13511" x="7026275" y="3014663"/>
          <p14:tracePt t="13513" x="7021513" y="3008313"/>
          <p14:tracePt t="13514" x="7015163" y="3008313"/>
          <p14:tracePt t="13515" x="7008813" y="3008313"/>
          <p14:tracePt t="13516" x="7002463" y="3001963"/>
          <p14:tracePt t="13519" x="6991350" y="2995613"/>
          <p14:tracePt t="13520" x="6985000" y="2995613"/>
          <p14:tracePt t="13522" x="6978650" y="2995613"/>
          <p14:tracePt t="13523" x="6973888" y="2995613"/>
          <p14:tracePt t="13524" x="6967538" y="2990850"/>
          <p14:tracePt t="13526" x="6961188" y="2990850"/>
          <p14:tracePt t="13527" x="6954838" y="2990850"/>
          <p14:tracePt t="13528" x="6948488" y="2990850"/>
          <p14:tracePt t="13530" x="6943725" y="2990850"/>
          <p14:tracePt t="13531" x="6937375" y="2990850"/>
          <p14:tracePt t="13534" x="6924675" y="2990850"/>
          <p14:tracePt t="13535" x="6919913" y="2990850"/>
          <p14:tracePt t="13537" x="6907213" y="2990850"/>
          <p14:tracePt t="13538" x="6900863" y="2990850"/>
          <p14:tracePt t="13541" x="6896100" y="2990850"/>
          <p14:tracePt t="13542" x="6889750" y="2990850"/>
          <p14:tracePt t="13543" x="6883400" y="2990850"/>
          <p14:tracePt t="13544" x="6877050" y="2990850"/>
          <p14:tracePt t="13546" x="6870700" y="2990850"/>
          <p14:tracePt t="13547" x="6865938" y="2990850"/>
          <p14:tracePt t="13548" x="6859588" y="2990850"/>
          <p14:tracePt t="13550" x="6846888" y="2990850"/>
          <p14:tracePt t="13551" x="6842125" y="2990850"/>
          <p14:tracePt t="13553" x="6835775" y="2995613"/>
          <p14:tracePt t="13554" x="6829425" y="2995613"/>
          <p14:tracePt t="13555" x="6823075" y="2995613"/>
          <p14:tracePt t="13556" x="6818313" y="2995613"/>
          <p14:tracePt t="13557" x="6818313" y="3001963"/>
          <p14:tracePt t="13558" x="6811963" y="3001963"/>
          <p14:tracePt t="13559" x="6805613" y="3001963"/>
          <p14:tracePt t="13560" x="6805613" y="3008313"/>
          <p14:tracePt t="13561" x="6799263" y="3008313"/>
          <p14:tracePt t="13562" x="6794500" y="3008313"/>
          <p14:tracePt t="13563" x="6788150" y="3008313"/>
          <p14:tracePt t="13564" x="6781800" y="3008313"/>
          <p14:tracePt t="13565" x="6781800" y="3014663"/>
          <p14:tracePt t="13567" x="6769100" y="3014663"/>
          <p14:tracePt t="13569" x="6764338" y="3021013"/>
          <p14:tracePt t="13571" x="6757988" y="3025775"/>
          <p14:tracePt t="13573" x="6751638" y="3025775"/>
          <p14:tracePt t="13574" x="6745288" y="3032125"/>
          <p14:tracePt t="13576" x="6740525" y="3032125"/>
          <p14:tracePt t="13577" x="6734175" y="3038475"/>
          <p14:tracePt t="13578" x="6734175" y="3044825"/>
          <p14:tracePt t="13579" x="6727825" y="3044825"/>
          <p14:tracePt t="13581" x="6721475" y="3049588"/>
          <p14:tracePt t="13583" x="6716713" y="3055938"/>
          <p14:tracePt t="13584" x="6710363" y="3055938"/>
          <p14:tracePt t="13586" x="6704013" y="3062288"/>
          <p14:tracePt t="13587" x="6704013" y="3068638"/>
          <p14:tracePt t="13589" x="6697663" y="3073400"/>
          <p14:tracePt t="13591" x="6691313" y="3079750"/>
          <p14:tracePt t="13592" x="6686550" y="3086100"/>
          <p14:tracePt t="13594" x="6680200" y="3092450"/>
          <p14:tracePt t="13596" x="6680200" y="3098800"/>
          <p14:tracePt t="13597" x="6673850" y="3103563"/>
          <p14:tracePt t="13600" x="6667500" y="3109913"/>
          <p14:tracePt t="13603" x="6662738" y="3122613"/>
          <p14:tracePt t="13604" x="6656388" y="3127375"/>
          <p14:tracePt t="13606" x="6656388" y="3133725"/>
          <p14:tracePt t="13607" x="6650038" y="3140075"/>
          <p14:tracePt t="13609" x="6650038" y="3146425"/>
          <p14:tracePt t="13611" x="6650038" y="3151188"/>
          <p14:tracePt t="13612" x="6643688" y="3157538"/>
          <p14:tracePt t="13614" x="6643688" y="3163888"/>
          <p14:tracePt t="13615" x="6638925" y="3163888"/>
          <p14:tracePt t="13616" x="6638925" y="3170238"/>
          <p14:tracePt t="13620" x="6632575" y="3181350"/>
          <p14:tracePt t="13621" x="6632575" y="3187700"/>
          <p14:tracePt t="13623" x="6632575" y="3194050"/>
          <p14:tracePt t="13625" x="6632575" y="3200400"/>
          <p14:tracePt t="13626" x="6626225" y="3205163"/>
          <p14:tracePt t="13628" x="6626225" y="3211513"/>
          <p14:tracePt t="13630" x="6626225" y="3217863"/>
          <p14:tracePt t="13632" x="6626225" y="3224213"/>
          <p14:tracePt t="13635" x="6626225" y="3228975"/>
          <p14:tracePt t="13637" x="6626225" y="3235325"/>
          <p14:tracePt t="13639" x="6626225" y="3241675"/>
          <p14:tracePt t="13641" x="6626225" y="3248025"/>
          <p14:tracePt t="13644" x="6626225" y="3252788"/>
          <p14:tracePt t="13646" x="6626225" y="3259138"/>
          <p14:tracePt t="13650" x="6626225" y="3265488"/>
          <p14:tracePt t="13652" x="6626225" y="3271838"/>
          <p14:tracePt t="13654" x="6626225" y="3278188"/>
          <p14:tracePt t="13658" x="6626225" y="3282950"/>
          <p14:tracePt t="13660" x="6626225" y="3289300"/>
          <p14:tracePt t="13663" x="6626225" y="3295650"/>
          <p14:tracePt t="13667" x="6626225" y="3302000"/>
          <p14:tracePt t="13669" x="6626225" y="3306763"/>
          <p14:tracePt t="13672" x="6632575" y="3313113"/>
          <p14:tracePt t="13675" x="6632575" y="3319463"/>
          <p14:tracePt t="13678" x="6638925" y="3325813"/>
          <p14:tracePt t="13680" x="6638925" y="3330575"/>
          <p14:tracePt t="13682" x="6643688" y="3336925"/>
          <p14:tracePt t="13686" x="6650038" y="3343275"/>
          <p14:tracePt t="13688" x="6650038" y="3349625"/>
          <p14:tracePt t="13689" x="6656388" y="3349625"/>
          <p14:tracePt t="13690" x="6656388" y="3355975"/>
          <p14:tracePt t="13692" x="6662738" y="3355975"/>
          <p14:tracePt t="13693" x="6662738" y="3360738"/>
          <p14:tracePt t="13695" x="6667500" y="3367088"/>
          <p14:tracePt t="13698" x="6673850" y="3373438"/>
          <p14:tracePt t="13700" x="6680200" y="3373438"/>
          <p14:tracePt t="13701" x="6686550" y="3379788"/>
          <p14:tracePt t="13703" x="6686550" y="3384550"/>
          <p14:tracePt t="13705" x="6691313" y="3384550"/>
          <p14:tracePt t="13707" x="6697663" y="3390900"/>
          <p14:tracePt t="13709" x="6704013" y="3390900"/>
          <p14:tracePt t="13712" x="6710363" y="3397250"/>
          <p14:tracePt t="13713" x="6716713" y="3397250"/>
          <p14:tracePt t="13714" x="6716713" y="3403600"/>
          <p14:tracePt t="13715" x="6721475" y="3403600"/>
          <p14:tracePt t="13717" x="6727825" y="3403600"/>
          <p14:tracePt t="13719" x="6734175" y="3408363"/>
          <p14:tracePt t="13720" x="6740525" y="3408363"/>
          <p14:tracePt t="13722" x="6745288" y="3414713"/>
          <p14:tracePt t="13723" x="6751638" y="3414713"/>
          <p14:tracePt t="13725" x="6757988" y="3414713"/>
          <p14:tracePt t="13727" x="6764338" y="3421063"/>
          <p14:tracePt t="13729" x="6769100" y="3421063"/>
          <p14:tracePt t="13730" x="6775450" y="3421063"/>
          <p14:tracePt t="13731" x="6781800" y="3421063"/>
          <p14:tracePt t="13732" x="6781800" y="3427413"/>
          <p14:tracePt t="13733" x="6788150" y="3427413"/>
          <p14:tracePt t="13734" x="6794500" y="3427413"/>
          <p14:tracePt t="13736" x="6799263" y="3427413"/>
          <p14:tracePt t="13737" x="6805613" y="3427413"/>
          <p14:tracePt t="13738" x="6811963" y="3433763"/>
          <p14:tracePt t="13740" x="6818313" y="3433763"/>
          <p14:tracePt t="13741" x="6823075" y="3433763"/>
          <p14:tracePt t="13742" x="6829425" y="3438525"/>
          <p14:tracePt t="13744" x="6835775" y="3438525"/>
          <p14:tracePt t="13746" x="6842125" y="3438525"/>
          <p14:tracePt t="13747" x="6846888" y="3438525"/>
          <p14:tracePt t="13748" x="6853238" y="3438525"/>
          <p14:tracePt t="13750" x="6859588" y="3438525"/>
          <p14:tracePt t="13753" x="6865938" y="3438525"/>
          <p14:tracePt t="13754" x="6877050" y="3438525"/>
          <p14:tracePt t="13756" x="6883400" y="3438525"/>
          <p14:tracePt t="13757" x="6889750" y="3438525"/>
          <p14:tracePt t="13759" x="6896100" y="3438525"/>
          <p14:tracePt t="13761" x="6900863" y="3438525"/>
          <p14:tracePt t="13762" x="6907213" y="3438525"/>
          <p14:tracePt t="13765" x="6913563" y="3438525"/>
          <p14:tracePt t="13767" x="6924675" y="3438525"/>
          <p14:tracePt t="13769" x="6931025" y="3438525"/>
          <p14:tracePt t="13772" x="6937375" y="3438525"/>
          <p14:tracePt t="13774" x="6943725" y="3438525"/>
          <p14:tracePt t="13777" x="6948488" y="3438525"/>
          <p14:tracePt t="13783" x="6954838" y="3438525"/>
          <p14:tracePt t="13784" x="6961188" y="3438525"/>
          <p14:tracePt t="13788" x="6967538" y="3438525"/>
          <p14:tracePt t="13798" x="6973888" y="3438525"/>
          <p14:tracePt t="14133" x="6978650" y="3438525"/>
          <p14:tracePt t="14154" x="6978650" y="3433763"/>
          <p14:tracePt t="14259" x="6978650" y="3438525"/>
          <p14:tracePt t="14485" x="6985000" y="3438525"/>
          <p14:tracePt t="14494" x="6991350" y="3438525"/>
          <p14:tracePt t="14502" x="6997700" y="3438525"/>
          <p14:tracePt t="14508" x="7002463" y="3438525"/>
          <p14:tracePt t="14512" x="7008813" y="3433763"/>
          <p14:tracePt t="14519" x="7015163" y="3433763"/>
          <p14:tracePt t="14528" x="7021513" y="3433763"/>
          <p14:tracePt t="25569" x="7026275" y="3433763"/>
          <p14:tracePt t="25574" x="7032625" y="3433763"/>
          <p14:tracePt t="25578" x="7038975" y="3433763"/>
          <p14:tracePt t="25582" x="7045325" y="3433763"/>
          <p14:tracePt t="25583" x="7050088" y="3433763"/>
          <p14:tracePt t="25585" x="7056438" y="3433763"/>
          <p14:tracePt t="25588" x="7062788" y="3433763"/>
          <p14:tracePt t="25590" x="7069138" y="3433763"/>
          <p14:tracePt t="25593" x="7075488" y="3433763"/>
          <p14:tracePt t="25596" x="7080250" y="3433763"/>
          <p14:tracePt t="25599" x="7086600" y="3433763"/>
          <p14:tracePt t="25602" x="7092950" y="3433763"/>
          <p14:tracePt t="25603" x="7092950" y="3427413"/>
          <p14:tracePt t="25606" x="7099300" y="3427413"/>
          <p14:tracePt t="25616" x="7104063" y="3427413"/>
          <p14:tracePt t="25633" x="7110413" y="3427413"/>
          <p14:tracePt t="25641" x="7116763" y="3421063"/>
          <p14:tracePt t="25646" x="7123113" y="3421063"/>
          <p14:tracePt t="25651" x="7127875" y="3421063"/>
          <p14:tracePt t="25656" x="7134225" y="3421063"/>
          <p14:tracePt t="25660" x="7140575" y="3421063"/>
          <p14:tracePt t="25665" x="7146925" y="3421063"/>
          <p14:tracePt t="25670" x="7153275" y="3421063"/>
          <p14:tracePt t="25673" x="7158038" y="3421063"/>
          <p14:tracePt t="25678" x="7164388" y="3421063"/>
          <p14:tracePt t="25683" x="7170738" y="3421063"/>
          <p14:tracePt t="25688" x="7177088" y="3421063"/>
          <p14:tracePt t="25694" x="7181850" y="3421063"/>
          <p14:tracePt t="25699" x="7188200" y="3421063"/>
          <p14:tracePt t="25708" x="7194550" y="3421063"/>
          <p14:tracePt t="25736" x="7200900" y="3421063"/>
          <p14:tracePt t="25744" x="7200900" y="3427413"/>
          <p14:tracePt t="25749" x="7205663" y="3433763"/>
          <p14:tracePt t="25755" x="7212013" y="3438525"/>
          <p14:tracePt t="25756" x="7218363" y="3438525"/>
          <p14:tracePt t="25759" x="7224713" y="3438525"/>
          <p14:tracePt t="25767" x="7242175" y="3438525"/>
          <p14:tracePt t="25769" x="7254875" y="3438525"/>
          <p14:tracePt t="25770" x="7259638" y="3438525"/>
          <p14:tracePt t="25772" x="7265988" y="3438525"/>
          <p14:tracePt t="25774" x="7272338" y="3438525"/>
          <p14:tracePt t="25776" x="7278688" y="3433763"/>
          <p14:tracePt t="25777" x="7283450" y="3433763"/>
          <p14:tracePt t="25780" x="7289800" y="3427413"/>
          <p14:tracePt t="25782" x="7296150" y="3427413"/>
          <p14:tracePt t="25783" x="7302500" y="3421063"/>
          <p14:tracePt t="25786" x="7307263" y="3421063"/>
          <p14:tracePt t="25787" x="7307263" y="3414713"/>
          <p14:tracePt t="25789" x="7313613" y="3414713"/>
          <p14:tracePt t="25790" x="7313613" y="3408363"/>
          <p14:tracePt t="25792" x="7319963" y="3408363"/>
          <p14:tracePt t="25794" x="7326313" y="3403600"/>
          <p14:tracePt t="25796" x="7326313" y="3397250"/>
          <p14:tracePt t="25798" x="7332663" y="3397250"/>
          <p14:tracePt t="25800" x="7332663" y="3390900"/>
          <p14:tracePt t="25802" x="7337425" y="3390900"/>
          <p14:tracePt t="25804" x="7337425" y="3384550"/>
          <p14:tracePt t="25805" x="7343775" y="3384550"/>
          <p14:tracePt t="25807" x="7343775" y="3379788"/>
          <p14:tracePt t="25811" x="7350125" y="3379788"/>
          <p14:tracePt t="25815" x="7356475" y="3373438"/>
          <p14:tracePt t="25820" x="7361238" y="3373438"/>
          <p14:tracePt t="25825" x="7367588" y="3373438"/>
          <p14:tracePt t="25834" x="7367588" y="3379788"/>
          <p14:tracePt t="25841" x="7367588" y="3384550"/>
          <p14:tracePt t="25855" x="7361238" y="3390900"/>
          <p14:tracePt t="25862" x="7356475" y="3390900"/>
          <p14:tracePt t="25867" x="7350125" y="3390900"/>
          <p14:tracePt t="25870" x="7343775" y="3390900"/>
          <p14:tracePt t="26178" x="7350125" y="3397250"/>
          <p14:tracePt t="26181" x="7356475" y="3403600"/>
          <p14:tracePt t="26183" x="7361238" y="3403600"/>
          <p14:tracePt t="26184" x="7361238" y="3408363"/>
          <p14:tracePt t="26186" x="7367588" y="3414713"/>
          <p14:tracePt t="26189" x="7373938" y="3421063"/>
          <p14:tracePt t="26191" x="7380288" y="3427413"/>
          <p14:tracePt t="26193" x="7385050" y="3427413"/>
          <p14:tracePt t="26194" x="7385050" y="3433763"/>
          <p14:tracePt t="26195" x="7391400" y="3433763"/>
          <p14:tracePt t="26196" x="7391400" y="3438525"/>
          <p14:tracePt t="26198" x="7397750" y="3444875"/>
          <p14:tracePt t="26202" x="7397750" y="3451225"/>
          <p14:tracePt t="26203" x="7404100" y="3451225"/>
          <p14:tracePt t="26204" x="7404100" y="3457575"/>
          <p14:tracePt t="26205" x="7410450" y="3457575"/>
          <p14:tracePt t="26206" x="7410450" y="3462338"/>
          <p14:tracePt t="26209" x="7415213" y="3468688"/>
          <p14:tracePt t="26211" x="7415213" y="3475038"/>
          <p14:tracePt t="26213" x="7410450" y="3475038"/>
          <p14:tracePt t="26216" x="7410450" y="3481388"/>
          <p14:tracePt t="26219" x="7404100" y="3481388"/>
          <p14:tracePt t="26231" x="7397750" y="3481388"/>
          <p14:tracePt t="26234" x="7397750" y="3486150"/>
          <p14:tracePt t="26237" x="7391400" y="3486150"/>
          <p14:tracePt t="26238" x="7391400" y="3492500"/>
          <p14:tracePt t="26248" x="7385050" y="3498850"/>
          <p14:tracePt t="26253" x="7380288" y="3498850"/>
          <p14:tracePt t="26263" x="7373938" y="3498850"/>
          <p14:tracePt t="26274" x="7367588" y="3498850"/>
          <p14:tracePt t="26285" x="7361238" y="3498850"/>
          <p14:tracePt t="26294" x="7356475" y="3498850"/>
          <p14:tracePt t="26298" x="7350125" y="3498850"/>
          <p14:tracePt t="26303" x="7343775" y="3498850"/>
          <p14:tracePt t="26308" x="7337425" y="3492500"/>
          <p14:tracePt t="26310" x="7332663" y="3492500"/>
          <p14:tracePt t="26314" x="7326313" y="3492500"/>
          <p14:tracePt t="26318" x="7319963" y="3486150"/>
          <p14:tracePt t="26321" x="7313613" y="3486150"/>
          <p14:tracePt t="26324" x="7307263" y="3486150"/>
          <p14:tracePt t="26325" x="7307263" y="3481388"/>
          <p14:tracePt t="26328" x="7302500" y="3481388"/>
          <p14:tracePt t="26330" x="7296150" y="3475038"/>
          <p14:tracePt t="26333" x="7289800" y="3475038"/>
          <p14:tracePt t="26335" x="7283450" y="3468688"/>
          <p14:tracePt t="26337" x="7278688" y="3468688"/>
          <p14:tracePt t="26340" x="7272338" y="3462338"/>
          <p14:tracePt t="26341" x="7265988" y="3462338"/>
          <p14:tracePt t="26344" x="7259638" y="3462338"/>
          <p14:tracePt t="26346" x="7254875" y="3457575"/>
          <p14:tracePt t="26349" x="7242175" y="3451225"/>
          <p14:tracePt t="26351" x="7235825" y="3444875"/>
          <p14:tracePt t="26353" x="7231063" y="3444875"/>
          <p14:tracePt t="26354" x="7231063" y="3438525"/>
          <p14:tracePt t="26355" x="7224713" y="3438525"/>
          <p14:tracePt t="26356" x="7218363" y="3433763"/>
          <p14:tracePt t="26358" x="7212013" y="3433763"/>
          <p14:tracePt t="26359" x="7205663" y="3427413"/>
          <p14:tracePt t="26362" x="7200900" y="3421063"/>
          <p14:tracePt t="26363" x="7188200" y="3421063"/>
          <p14:tracePt t="26366" x="7177088" y="3408363"/>
          <p14:tracePt t="26367" x="7170738" y="3408363"/>
          <p14:tracePt t="26368" x="7164388" y="3408363"/>
          <p14:tracePt t="26369" x="7158038" y="3403600"/>
          <p14:tracePt t="26370" x="7153275" y="3397250"/>
          <p14:tracePt t="26371" x="7146925" y="3397250"/>
          <p14:tracePt t="26372" x="7140575" y="3397250"/>
          <p14:tracePt t="26373" x="7134225" y="3390900"/>
          <p14:tracePt t="26374" x="7127875" y="3390900"/>
          <p14:tracePt t="26375" x="7123113" y="3384550"/>
          <p14:tracePt t="26376" x="7116763" y="3379788"/>
          <p14:tracePt t="26377" x="7104063" y="3379788"/>
          <p14:tracePt t="26379" x="7092950" y="3373438"/>
          <p14:tracePt t="26380" x="7080250" y="3367088"/>
          <p14:tracePt t="26382" x="7069138" y="3360738"/>
          <p14:tracePt t="26383" x="7062788" y="3355975"/>
          <p14:tracePt t="26384" x="7050088" y="3349625"/>
          <p14:tracePt t="26385" x="7045325" y="3343275"/>
          <p14:tracePt t="26386" x="7032625" y="3336925"/>
          <p14:tracePt t="26387" x="7026275" y="3330575"/>
          <p14:tracePt t="26388" x="7015163" y="3325813"/>
          <p14:tracePt t="26389" x="7002463" y="3319463"/>
          <p14:tracePt t="26390" x="6997700" y="3319463"/>
          <p14:tracePt t="26391" x="6985000" y="3306763"/>
          <p14:tracePt t="26392" x="6967538" y="3302000"/>
          <p14:tracePt t="26393" x="6961188" y="3295650"/>
          <p14:tracePt t="26394" x="6954838" y="3289300"/>
          <p14:tracePt t="26395" x="6943725" y="3282950"/>
          <p14:tracePt t="26396" x="6931025" y="3278188"/>
          <p14:tracePt t="26397" x="6919913" y="3265488"/>
          <p14:tracePt t="26400" x="6877050" y="3241675"/>
          <p14:tracePt t="26401" x="6865938" y="3235325"/>
          <p14:tracePt t="26402" x="6853238" y="3224213"/>
          <p14:tracePt t="26403" x="6835775" y="3211513"/>
          <p14:tracePt t="26404" x="6829425" y="3211513"/>
          <p14:tracePt t="26405" x="6818313" y="3200400"/>
          <p14:tracePt t="26406" x="6805613" y="3194050"/>
          <p14:tracePt t="26407" x="6781800" y="3176588"/>
          <p14:tracePt t="26408" x="6769100" y="3170238"/>
          <p14:tracePt t="26410" x="6745288" y="3151188"/>
          <p14:tracePt t="26411" x="6727825" y="3140075"/>
          <p14:tracePt t="26412" x="6716713" y="3133725"/>
          <p14:tracePt t="26413" x="6697663" y="3122613"/>
          <p14:tracePt t="26414" x="6686550" y="3109913"/>
          <p14:tracePt t="26415" x="6667500" y="3098800"/>
          <p14:tracePt t="26416" x="6656388" y="3086100"/>
          <p14:tracePt t="26417" x="6650038" y="3079750"/>
          <p14:tracePt t="26418" x="6632575" y="3073400"/>
          <p14:tracePt t="26419" x="6619875" y="3062288"/>
          <p14:tracePt t="26419" x="6602413" y="3049588"/>
          <p14:tracePt t="26421" x="6584950" y="3038475"/>
          <p14:tracePt t="26422" x="6578600" y="3032125"/>
          <p14:tracePt t="26423" x="6561138" y="3021013"/>
          <p14:tracePt t="26423" x="6548438" y="3008313"/>
          <p14:tracePt t="26425" x="6518275" y="2990850"/>
          <p14:tracePt t="26426" x="6507163" y="2978150"/>
          <p14:tracePt t="26427" x="6488113" y="2967038"/>
          <p14:tracePt t="26429" x="6459538" y="2943225"/>
          <p14:tracePt t="26430" x="6453188" y="2936875"/>
          <p14:tracePt t="26432" x="6416675" y="2906713"/>
          <p14:tracePt t="26433" x="6399213" y="2894013"/>
          <p14:tracePt t="26434" x="6386513" y="2889250"/>
          <p14:tracePt t="26435" x="6375400" y="2870200"/>
          <p14:tracePt t="26436" x="6356350" y="2859088"/>
          <p14:tracePt t="26437" x="6338888" y="2846388"/>
          <p14:tracePt t="26438" x="6327775" y="2841625"/>
          <p14:tracePt t="26439" x="6315075" y="2828925"/>
          <p14:tracePt t="26440" x="6297613" y="2816225"/>
          <p14:tracePt t="26441" x="6280150" y="2805113"/>
          <p14:tracePt t="26442" x="6267450" y="2792413"/>
          <p14:tracePt t="26443" x="6249988" y="2781300"/>
          <p14:tracePt t="26443" x="6230938" y="2768600"/>
          <p14:tracePt t="26445" x="6202363" y="2744788"/>
          <p14:tracePt t="26446" x="6189663" y="2733675"/>
          <p14:tracePt t="26447" x="6172200" y="2727325"/>
          <p14:tracePt t="26449" x="6142038" y="2703513"/>
          <p14:tracePt t="26451" x="6105525" y="2686050"/>
          <p14:tracePt t="26452" x="6094413" y="2673350"/>
          <p14:tracePt t="26453" x="6075363" y="2662238"/>
          <p14:tracePt t="26453" x="6064250" y="2655888"/>
          <p14:tracePt t="26455" x="6051550" y="2649538"/>
          <p14:tracePt t="26456" x="6034088" y="2636838"/>
          <p14:tracePt t="26457" x="6010275" y="2625725"/>
          <p14:tracePt t="26458" x="6003925" y="2625725"/>
          <p14:tracePt t="26459" x="5986463" y="2613025"/>
          <p14:tracePt t="26460" x="5969000" y="2608263"/>
          <p14:tracePt t="26461" x="5956300" y="2601913"/>
          <p14:tracePt t="26463" x="5915025" y="2584450"/>
          <p14:tracePt t="26464" x="5895975" y="2571750"/>
          <p14:tracePt t="26465" x="5878513" y="2565400"/>
          <p14:tracePt t="26466" x="5867400" y="2559050"/>
          <p14:tracePt t="26467" x="5854700" y="2554288"/>
          <p14:tracePt t="26468" x="5837238" y="2547938"/>
          <p14:tracePt t="26469" x="5818188" y="2541588"/>
          <p14:tracePt t="26470" x="5807075" y="2535238"/>
          <p14:tracePt t="26471" x="5794375" y="2535238"/>
          <p14:tracePt t="26472" x="5776913" y="2530475"/>
          <p14:tracePt t="26473" x="5765800" y="2524125"/>
          <p14:tracePt t="26474" x="5746750" y="2517775"/>
          <p14:tracePt t="26475" x="5729288" y="2511425"/>
          <p14:tracePt t="26476" x="5705475" y="2506663"/>
          <p14:tracePt t="26477" x="5688013" y="2500313"/>
          <p14:tracePt t="26479" x="5651500" y="2493963"/>
          <p14:tracePt t="26482" x="5610225" y="2481263"/>
          <p14:tracePt t="26483" x="5597525" y="2481263"/>
          <p14:tracePt t="26484" x="5561013" y="2476500"/>
          <p14:tracePt t="26485" x="5543550" y="2470150"/>
          <p14:tracePt t="26487" x="5532438" y="2470150"/>
          <p14:tracePt t="26488" x="5513388" y="2470150"/>
          <p14:tracePt t="26489" x="5502275" y="2463800"/>
          <p14:tracePt t="26490" x="5483225" y="2463800"/>
          <p14:tracePt t="26491" x="5465763" y="2457450"/>
          <p14:tracePt t="26492" x="5454650" y="2457450"/>
          <p14:tracePt t="26493" x="5435600" y="2457450"/>
          <p14:tracePt t="26494" x="5418138" y="2457450"/>
          <p14:tracePt t="26496" x="5387975" y="2452688"/>
          <p14:tracePt t="26497" x="5353050" y="2446338"/>
          <p14:tracePt t="26498" x="5340350" y="2446338"/>
          <p14:tracePt t="26499" x="5322888" y="2446338"/>
          <p14:tracePt t="26501" x="5303838" y="2439988"/>
          <p14:tracePt t="26502" x="5292725" y="2439988"/>
          <p14:tracePt t="26503" x="5275263" y="2439988"/>
          <p14:tracePt t="26503" x="5256213" y="2439988"/>
          <p14:tracePt t="26505" x="5245100" y="2433638"/>
          <p14:tracePt t="26506" x="5227638" y="2433638"/>
          <p14:tracePt t="26507" x="5202238" y="2433638"/>
          <p14:tracePt t="26508" x="5184775" y="2433638"/>
          <p14:tracePt t="26511" x="5167313" y="2433638"/>
          <p14:tracePt t="26512" x="5143500" y="2428875"/>
          <p14:tracePt t="26513" x="5130800" y="2428875"/>
          <p14:tracePt t="26515" x="5100638" y="2422525"/>
          <p14:tracePt t="26516" x="5089525" y="2422525"/>
          <p14:tracePt t="26517" x="5072063" y="2422525"/>
          <p14:tracePt t="26518" x="5065713" y="2416175"/>
          <p14:tracePt t="26519" x="5053013" y="2416175"/>
          <p14:tracePt t="26520" x="5041900" y="2416175"/>
          <p14:tracePt t="26521" x="5029200" y="2409825"/>
          <p14:tracePt t="26522" x="5018088" y="2409825"/>
          <p14:tracePt t="26523" x="5005388" y="2409825"/>
          <p14:tracePt t="26524" x="4994275" y="2405063"/>
          <p14:tracePt t="26525" x="4981575" y="2405063"/>
          <p14:tracePt t="26526" x="4970463" y="2405063"/>
          <p14:tracePt t="26527" x="4957763" y="2405063"/>
          <p14:tracePt t="26529" x="4933950" y="2398713"/>
          <p14:tracePt t="26531" x="4910138" y="2392363"/>
          <p14:tracePt t="26532" x="4897438" y="2392363"/>
          <p14:tracePt t="26533" x="4886325" y="2386013"/>
          <p14:tracePt t="26535" x="4873625" y="2386013"/>
          <p14:tracePt t="26536" x="4867275" y="2386013"/>
          <p14:tracePt t="26537" x="4856163" y="2379663"/>
          <p14:tracePt t="26537" x="4849813" y="2379663"/>
          <p14:tracePt t="26539" x="4832350" y="2374900"/>
          <p14:tracePt t="26540" x="4826000" y="2374900"/>
          <p14:tracePt t="26541" x="4819650" y="2374900"/>
          <p14:tracePt t="26542" x="4808538" y="2368550"/>
          <p14:tracePt t="26543" x="4795838" y="2368550"/>
          <p14:tracePt t="26544" x="4791075" y="2362200"/>
          <p14:tracePt t="26545" x="4778375" y="2355850"/>
          <p14:tracePt t="26546" x="4772025" y="2355850"/>
          <p14:tracePt t="26548" x="4760913" y="2355850"/>
          <p14:tracePt t="26549" x="4748213" y="2351088"/>
          <p14:tracePt t="26550" x="4741863" y="2351088"/>
          <p14:tracePt t="26551" x="4730750" y="2344738"/>
          <p14:tracePt t="26552" x="4724400" y="2344738"/>
          <p14:tracePt t="26553" x="4713288" y="2338388"/>
          <p14:tracePt t="26554" x="4706938" y="2338388"/>
          <p14:tracePt t="26555" x="4700588" y="2332038"/>
          <p14:tracePt t="26556" x="4687888" y="2332038"/>
          <p14:tracePt t="26557" x="4683125" y="2327275"/>
          <p14:tracePt t="26558" x="4670425" y="2320925"/>
          <p14:tracePt t="26559" x="4664075" y="2320925"/>
          <p14:tracePt t="26560" x="4652963" y="2320925"/>
          <p14:tracePt t="26561" x="4646613" y="2314575"/>
          <p14:tracePt t="26562" x="4640263" y="2314575"/>
          <p14:tracePt t="26563" x="4629150" y="2308225"/>
          <p14:tracePt t="26564" x="4622800" y="2308225"/>
          <p14:tracePt t="26566" x="4610100" y="2301875"/>
          <p14:tracePt t="26567" x="4605338" y="2297113"/>
          <p14:tracePt t="26568" x="4592638" y="2297113"/>
          <p14:tracePt t="26569" x="4586288" y="2290763"/>
          <p14:tracePt t="26570" x="4581525" y="2290763"/>
          <p14:tracePt t="26571" x="4568825" y="2284413"/>
          <p14:tracePt t="26572" x="4562475" y="2284413"/>
          <p14:tracePt t="26573" x="4551363" y="2278063"/>
          <p14:tracePt t="26574" x="4545013" y="2273300"/>
          <p14:tracePt t="26575" x="4538663" y="2273300"/>
          <p14:tracePt t="26576" x="4527550" y="2266950"/>
          <p14:tracePt t="26577" x="4514850" y="2266950"/>
          <p14:tracePt t="26579" x="4497388" y="2260600"/>
          <p14:tracePt t="26580" x="4491038" y="2254250"/>
          <p14:tracePt t="26582" x="4473575" y="2249488"/>
          <p14:tracePt t="26583" x="4467225" y="2243138"/>
          <p14:tracePt t="26584" x="4456113" y="2243138"/>
          <p14:tracePt t="26585" x="4449763" y="2243138"/>
          <p14:tracePt t="26586" x="4437063" y="2236788"/>
          <p14:tracePt t="26587" x="4430713" y="2230438"/>
          <p14:tracePt t="26588" x="4419600" y="2230438"/>
          <p14:tracePt t="26588" x="4413250" y="2230438"/>
          <p14:tracePt t="26590" x="4406900" y="2224088"/>
          <p14:tracePt t="26591" x="4395788" y="2224088"/>
          <p14:tracePt t="26592" x="4389438" y="2219325"/>
          <p14:tracePt t="26593" x="4383088" y="2219325"/>
          <p14:tracePt t="26594" x="4378325" y="2219325"/>
          <p14:tracePt t="26596" x="4359275" y="2212975"/>
          <p14:tracePt t="26598" x="4348163" y="2206625"/>
          <p14:tracePt t="26600" x="4329113" y="2206625"/>
          <p14:tracePt t="26601" x="4324350" y="2206625"/>
          <p14:tracePt t="26602" x="4311650" y="2200275"/>
          <p14:tracePt t="26603" x="4305300" y="2200275"/>
          <p14:tracePt t="26603" x="4300538" y="2200275"/>
          <p14:tracePt t="26605" x="4294188" y="2195513"/>
          <p14:tracePt t="26606" x="4287838" y="2195513"/>
          <p14:tracePt t="26607" x="4281488" y="2195513"/>
          <p14:tracePt t="26608" x="4276725" y="2195513"/>
          <p14:tracePt t="26609" x="4264025" y="2195513"/>
          <p14:tracePt t="26610" x="4257675" y="2189163"/>
          <p14:tracePt t="26611" x="4251325" y="2189163"/>
          <p14:tracePt t="26612" x="4246563" y="2189163"/>
          <p14:tracePt t="26614" x="4227513" y="2189163"/>
          <p14:tracePt t="26616" x="4216400" y="2182813"/>
          <p14:tracePt t="26617" x="4210050" y="2182813"/>
          <p14:tracePt t="26618" x="4203700" y="2182813"/>
          <p14:tracePt t="26618" x="4198938" y="2182813"/>
          <p14:tracePt t="26620" x="4192588" y="2182813"/>
          <p14:tracePt t="26621" x="4186238" y="2176463"/>
          <p14:tracePt t="26621" x="4179888" y="2176463"/>
          <p14:tracePt t="26623" x="4173538" y="2176463"/>
          <p14:tracePt t="26624" x="4168775" y="2176463"/>
          <p14:tracePt t="26625" x="4162425" y="2176463"/>
          <p14:tracePt t="26626" x="4156075" y="2176463"/>
          <p14:tracePt t="26627" x="4149725" y="2176463"/>
          <p14:tracePt t="26628" x="4144963" y="2171700"/>
          <p14:tracePt t="26629" x="4138613" y="2171700"/>
          <p14:tracePt t="26630" x="4125913" y="2171700"/>
          <p14:tracePt t="26631" x="4121150" y="2171700"/>
          <p14:tracePt t="26632" x="4121150" y="2165350"/>
          <p14:tracePt t="26633" x="4108450" y="2165350"/>
          <p14:tracePt t="26634" x="4102100" y="2165350"/>
          <p14:tracePt t="26635" x="4097338" y="2165350"/>
          <p14:tracePt t="26636" x="4090988" y="2165350"/>
          <p14:tracePt t="26637" x="4084638" y="2159000"/>
          <p14:tracePt t="26638" x="4078288" y="2159000"/>
          <p14:tracePt t="26639" x="4071938" y="2159000"/>
          <p14:tracePt t="26640" x="4067175" y="2159000"/>
          <p14:tracePt t="26642" x="4060825" y="2152650"/>
          <p14:tracePt t="26643" x="4048125" y="2152650"/>
          <p14:tracePt t="26644" x="4043363" y="2152650"/>
          <p14:tracePt t="26646" x="4030663" y="2152650"/>
          <p14:tracePt t="26648" x="4019550" y="2147888"/>
          <p14:tracePt t="26649" x="4013200" y="2147888"/>
          <p14:tracePt t="26649" x="4006850" y="2141538"/>
          <p14:tracePt t="26651" x="3994150" y="2141538"/>
          <p14:tracePt t="26652" x="3989388" y="2141538"/>
          <p14:tracePt t="26653" x="3983038" y="2141538"/>
          <p14:tracePt t="26654" x="3970338" y="2135188"/>
          <p14:tracePt t="26655" x="3965575" y="2135188"/>
          <p14:tracePt t="26656" x="3952875" y="2135188"/>
          <p14:tracePt t="26657" x="3946525" y="2128838"/>
          <p14:tracePt t="26658" x="3941763" y="2128838"/>
          <p14:tracePt t="26659" x="3929063" y="2128838"/>
          <p14:tracePt t="26660" x="3922713" y="2128838"/>
          <p14:tracePt t="26661" x="3916363" y="2128838"/>
          <p14:tracePt t="26663" x="3905250" y="2128838"/>
          <p14:tracePt t="26666" x="3881438" y="2122488"/>
          <p14:tracePt t="26667" x="3875088" y="2122488"/>
          <p14:tracePt t="26668" x="3868738" y="2122488"/>
          <p14:tracePt t="26669" x="3857625" y="2122488"/>
          <p14:tracePt t="26670" x="3851275" y="2117725"/>
          <p14:tracePt t="26671" x="3844925" y="2117725"/>
          <p14:tracePt t="26672" x="3840163" y="2117725"/>
          <p14:tracePt t="26673" x="3827463" y="2111375"/>
          <p14:tracePt t="26674" x="3821113" y="2111375"/>
          <p14:tracePt t="26675" x="3814763" y="2111375"/>
          <p14:tracePt t="26676" x="3810000" y="2111375"/>
          <p14:tracePt t="26677" x="3803650" y="2111375"/>
          <p14:tracePt t="26679" x="3786188" y="2105025"/>
          <p14:tracePt t="26680" x="3779838" y="2105025"/>
          <p14:tracePt t="26682" x="3762375" y="2105025"/>
          <p14:tracePt t="26683" x="3756025" y="2105025"/>
          <p14:tracePt t="26683" x="3743325" y="2098675"/>
          <p14:tracePt t="26685" x="3736975" y="2098675"/>
          <p14:tracePt t="26686" x="3732213" y="2098675"/>
          <p14:tracePt t="26687" x="3725863" y="2098675"/>
          <p14:tracePt t="26688" x="3713163" y="2098675"/>
          <p14:tracePt t="26689" x="3708400" y="2098675"/>
          <p14:tracePt t="26690" x="3702050" y="2093913"/>
          <p14:tracePt t="26691" x="3695700" y="2093913"/>
          <p14:tracePt t="26692" x="3689350" y="2093913"/>
          <p14:tracePt t="26694" x="3671888" y="2093913"/>
          <p14:tracePt t="26695" x="3665538" y="2093913"/>
          <p14:tracePt t="26696" x="3654425" y="2093913"/>
          <p14:tracePt t="26697" x="3648075" y="2093913"/>
          <p14:tracePt t="26698" x="3641725" y="2087563"/>
          <p14:tracePt t="26699" x="3635375" y="2087563"/>
          <p14:tracePt t="26700" x="3630613" y="2087563"/>
          <p14:tracePt t="26701" x="3624263" y="2087563"/>
          <p14:tracePt t="26702" x="3617913" y="2087563"/>
          <p14:tracePt t="26703" x="3606800" y="2087563"/>
          <p14:tracePt t="26704" x="3600450" y="2087563"/>
          <p14:tracePt t="26705" x="3594100" y="2087563"/>
          <p14:tracePt t="26706" x="3587750" y="2081213"/>
          <p14:tracePt t="26707" x="3582988" y="2081213"/>
          <p14:tracePt t="26708" x="3576638" y="2081213"/>
          <p14:tracePt t="26709" x="3570288" y="2081213"/>
          <p14:tracePt t="26710" x="3563938" y="2081213"/>
          <p14:tracePt t="26711" x="3557588" y="2081213"/>
          <p14:tracePt t="26712" x="3552825" y="2081213"/>
          <p14:tracePt t="26713" x="3540125" y="2074863"/>
          <p14:tracePt t="26715" x="3533775" y="2074863"/>
          <p14:tracePt t="26716" x="3522663" y="2074863"/>
          <p14:tracePt t="26717" x="3516313" y="2074863"/>
          <p14:tracePt t="26719" x="3505200" y="2070100"/>
          <p14:tracePt t="26721" x="3498850" y="2070100"/>
          <p14:tracePt t="26722" x="3486150" y="2070100"/>
          <p14:tracePt t="26724" x="3475038" y="2070100"/>
          <p14:tracePt t="26725" x="3468688" y="2063750"/>
          <p14:tracePt t="26727" x="3462338" y="2063750"/>
          <p14:tracePt t="26729" x="3451225" y="2063750"/>
          <p14:tracePt t="26732" x="3432175" y="2057400"/>
          <p14:tracePt t="26734" x="3427413" y="2057400"/>
          <p14:tracePt t="26735" x="3421063" y="2051050"/>
          <p14:tracePt t="26736" x="3414713" y="2051050"/>
          <p14:tracePt t="26737" x="3408363" y="2051050"/>
          <p14:tracePt t="26738" x="3403600" y="2051050"/>
          <p14:tracePt t="26740" x="3397250" y="2051050"/>
          <p14:tracePt t="26741" x="3390900" y="2044700"/>
          <p14:tracePt t="26742" x="3384550" y="2044700"/>
          <p14:tracePt t="26743" x="3378200" y="2044700"/>
          <p14:tracePt t="26746" x="3367088" y="2039938"/>
          <p14:tracePt t="26749" x="3354388" y="2039938"/>
          <p14:tracePt t="26750" x="3349625" y="2039938"/>
          <p14:tracePt t="26751" x="3349625" y="2033588"/>
          <p14:tracePt t="26752" x="3343275" y="2033588"/>
          <p14:tracePt t="26753" x="3336925" y="2033588"/>
          <p14:tracePt t="26754" x="3330575" y="2033588"/>
          <p14:tracePt t="26756" x="3325813" y="2027238"/>
          <p14:tracePt t="26758" x="3319463" y="2027238"/>
          <p14:tracePt t="26759" x="3313113" y="2027238"/>
          <p14:tracePt t="26761" x="3306763" y="2020888"/>
          <p14:tracePt t="26762" x="3300413" y="2020888"/>
          <p14:tracePt t="26766" x="3289300" y="2016125"/>
          <p14:tracePt t="26767" x="3282950" y="2016125"/>
          <p14:tracePt t="26769" x="3276600" y="2016125"/>
          <p14:tracePt t="26771" x="3271838" y="2009775"/>
          <p14:tracePt t="26773" x="3265488" y="2009775"/>
          <p14:tracePt t="26775" x="3259138" y="2009775"/>
          <p14:tracePt t="26776" x="3259138" y="2003425"/>
          <p14:tracePt t="26777" x="3252788" y="2003425"/>
          <p14:tracePt t="26779" x="3248025" y="2003425"/>
          <p14:tracePt t="26782" x="3241675" y="1997075"/>
          <p14:tracePt t="26784" x="3235325" y="1997075"/>
          <p14:tracePt t="26787" x="3228975" y="1992313"/>
          <p14:tracePt t="26793" x="3224213" y="1992313"/>
          <p14:tracePt t="26795" x="3224213" y="1985963"/>
          <p14:tracePt t="26800" x="3217863" y="1985963"/>
          <p14:tracePt t="26808" x="3217863" y="1979613"/>
          <p14:tracePt t="26809" x="3211513" y="1979613"/>
          <p14:tracePt t="26817" x="3205163" y="1979613"/>
          <p14:tracePt t="26822" x="3205163" y="1973263"/>
          <p14:tracePt t="26827" x="3198813" y="1973263"/>
          <p14:tracePt t="26831" x="3194050" y="1973263"/>
          <p14:tracePt t="26834" x="3187700" y="1966913"/>
          <p14:tracePt t="26839" x="3181350" y="1966913"/>
          <p14:tracePt t="26842" x="3175000" y="1962150"/>
          <p14:tracePt t="26845" x="3170238" y="1962150"/>
          <p14:tracePt t="26848" x="3163888" y="1955800"/>
          <p14:tracePt t="26851" x="3157538" y="1955800"/>
          <p14:tracePt t="26854" x="3151188" y="1955800"/>
          <p14:tracePt t="26857" x="3146425" y="1949450"/>
          <p14:tracePt t="26859" x="3140075" y="1949450"/>
          <p14:tracePt t="26862" x="3133725" y="1949450"/>
          <p14:tracePt t="26865" x="3127375" y="1949450"/>
          <p14:tracePt t="26866" x="3127375" y="1943100"/>
          <p14:tracePt t="26867" x="3121025" y="1943100"/>
          <p14:tracePt t="26869" x="3116263" y="1943100"/>
          <p14:tracePt t="26872" x="3109913" y="1943100"/>
          <p14:tracePt t="26875" x="3103563" y="1943100"/>
          <p14:tracePt t="26876" x="3103563" y="1938338"/>
          <p14:tracePt t="26877" x="3097213" y="1938338"/>
          <p14:tracePt t="26880" x="3092450" y="1938338"/>
          <p14:tracePt t="26882" x="3086100" y="1938338"/>
          <p14:tracePt t="26886" x="3079750" y="1938338"/>
          <p14:tracePt t="26888" x="3073400" y="1938338"/>
          <p14:tracePt t="26891" x="3068638" y="1938338"/>
          <p14:tracePt t="26894" x="3062288" y="1931988"/>
          <p14:tracePt t="26898" x="3055938" y="1931988"/>
          <p14:tracePt t="26901" x="3049588" y="1931988"/>
          <p14:tracePt t="26905" x="3043238" y="1931988"/>
          <p14:tracePt t="26909" x="3038475" y="1931988"/>
          <p14:tracePt t="26914" x="3032125" y="1931988"/>
          <p14:tracePt t="26920" x="3025775" y="1925638"/>
          <p14:tracePt t="26938" x="3019425" y="1925638"/>
          <p14:tracePt t="26959" x="3014663" y="1925638"/>
          <p14:tracePt t="26965" x="3008313" y="1925638"/>
          <p14:tracePt t="26971" x="3001963" y="1925638"/>
          <p14:tracePt t="26975" x="2995613" y="1925638"/>
          <p14:tracePt t="26979" x="2990850" y="1925638"/>
          <p14:tracePt t="26982" x="2984500" y="1919288"/>
          <p14:tracePt t="26986" x="2978150" y="1919288"/>
          <p14:tracePt t="26988" x="2971800" y="1919288"/>
          <p14:tracePt t="26993" x="2967038" y="1914525"/>
          <p14:tracePt t="26994" x="2960688" y="1914525"/>
          <p14:tracePt t="26997" x="2954338" y="1914525"/>
          <p14:tracePt t="27001" x="2947988" y="1914525"/>
          <p14:tracePt t="27003" x="2941638" y="1914525"/>
          <p14:tracePt t="27006" x="2936875" y="1908175"/>
          <p14:tracePt t="27010" x="2930525" y="1908175"/>
          <p14:tracePt t="27014" x="2924175" y="1908175"/>
          <p14:tracePt t="27017" x="2917825" y="1908175"/>
          <p14:tracePt t="27021" x="2913063" y="1901825"/>
          <p14:tracePt t="27026" x="2906713" y="1901825"/>
          <p14:tracePt t="27031" x="2900363" y="1901825"/>
          <p14:tracePt t="27037" x="2900363" y="1895475"/>
          <p14:tracePt t="27042" x="2894013" y="1895475"/>
          <p14:tracePt t="27071" x="2889250" y="1895475"/>
          <p14:tracePt t="27082" x="2889250" y="1890713"/>
          <p14:tracePt t="27085" x="2882900" y="1890713"/>
          <p14:tracePt t="27094" x="2876550" y="1890713"/>
          <p14:tracePt t="27096" x="2876550" y="1884363"/>
          <p14:tracePt t="27099" x="2870200" y="1884363"/>
          <p14:tracePt t="27104" x="2863850" y="1878013"/>
          <p14:tracePt t="27110" x="2859088" y="1878013"/>
          <p14:tracePt t="27113" x="2852738" y="1871663"/>
          <p14:tracePt t="27118" x="2846388" y="1871663"/>
          <p14:tracePt t="27121" x="2840038" y="1871663"/>
          <p14:tracePt t="27123" x="2840038" y="1865313"/>
          <p14:tracePt t="27126" x="2835275" y="1865313"/>
          <p14:tracePt t="27130" x="2828925" y="1865313"/>
          <p14:tracePt t="27134" x="2822575" y="1865313"/>
          <p14:tracePt t="27136" x="2822575" y="1860550"/>
          <p14:tracePt t="27138" x="2816225" y="1860550"/>
          <p14:tracePt t="27142" x="2811463" y="1860550"/>
          <p14:tracePt t="27148" x="2805113" y="1854200"/>
          <p14:tracePt t="27155" x="2798763" y="1854200"/>
          <p14:tracePt t="27163" x="2792413" y="1854200"/>
          <p14:tracePt t="27199" x="2787650" y="1854200"/>
          <p14:tracePt t="27203" x="2787650" y="1847850"/>
          <p14:tracePt t="27210" x="2781300" y="1847850"/>
          <p14:tracePt t="27215" x="2774950" y="1847850"/>
          <p14:tracePt t="27220" x="2768600" y="1847850"/>
          <p14:tracePt t="27222" x="2768600" y="1841500"/>
          <p14:tracePt t="27224" x="2762250" y="1841500"/>
          <p14:tracePt t="27228" x="2757488" y="1841500"/>
          <p14:tracePt t="27230" x="2751138" y="1841500"/>
          <p14:tracePt t="27234" x="2744788" y="1836738"/>
          <p14:tracePt t="27235" x="2738438" y="1836738"/>
          <p14:tracePt t="27239" x="2733675" y="1836738"/>
          <p14:tracePt t="27242" x="2727325" y="1830388"/>
          <p14:tracePt t="27244" x="2720975" y="1830388"/>
          <p14:tracePt t="27247" x="2714625" y="1830388"/>
          <p14:tracePt t="27248" x="2714625" y="1824038"/>
          <p14:tracePt t="27251" x="2709863" y="1824038"/>
          <p14:tracePt t="27254" x="2703513" y="1824038"/>
          <p14:tracePt t="27256" x="2703513" y="1817688"/>
          <p14:tracePt t="27258" x="2697163" y="1817688"/>
          <p14:tracePt t="27264" x="2690813" y="1817688"/>
          <p14:tracePt t="27265" x="2690813" y="1812925"/>
          <p14:tracePt t="27268" x="2684463" y="1812925"/>
          <p14:tracePt t="27273" x="2679700" y="1812925"/>
          <p14:tracePt t="27276" x="2679700" y="1806575"/>
          <p14:tracePt t="27291" x="2673350" y="1806575"/>
          <p14:tracePt t="27389" x="2673350" y="1800225"/>
          <p14:tracePt t="27405" x="2667000" y="1800225"/>
          <p14:tracePt t="27414" x="2667000" y="1793875"/>
          <p14:tracePt t="27492" x="2673350" y="1793875"/>
          <p14:tracePt t="27503" x="2679700" y="1793875"/>
          <p14:tracePt t="27515" x="2684463" y="1793875"/>
          <p14:tracePt t="27528" x="2690813" y="1793875"/>
          <p14:tracePt t="27559" x="2697163" y="1793875"/>
          <p14:tracePt t="27749" x="2697163" y="1787525"/>
          <p14:tracePt t="27770" x="2703513" y="1787525"/>
          <p14:tracePt t="27783" x="2703513" y="1782763"/>
          <p14:tracePt t="27808" x="2709863" y="1782763"/>
          <p14:tracePt t="27827" x="2709863" y="1776413"/>
          <p14:tracePt t="27837" x="2714625" y="1776413"/>
          <p14:tracePt t="27864" x="2720975" y="1776413"/>
          <p14:tracePt t="27883" x="2727325" y="1776413"/>
          <p14:tracePt t="27893" x="2733675" y="1776413"/>
          <p14:tracePt t="27903" x="2738438" y="1770063"/>
          <p14:tracePt t="27912" x="2744788" y="1770063"/>
          <p14:tracePt t="27921" x="2751138" y="1770063"/>
          <p14:tracePt t="27931" x="2757488" y="1770063"/>
          <p14:tracePt t="27941" x="2762250" y="1770063"/>
          <p14:tracePt t="27944" x="2762250" y="1763713"/>
          <p14:tracePt t="27952" x="2768600" y="1763713"/>
          <p14:tracePt t="27965" x="2774950" y="1763713"/>
          <p14:tracePt t="27978" x="2781300" y="1763713"/>
          <p14:tracePt t="27987" x="2787650" y="1763713"/>
          <p14:tracePt t="27991" x="2787650" y="1758950"/>
          <p14:tracePt t="27994" x="2792413" y="1758950"/>
          <p14:tracePt t="27998" x="2798763" y="1758950"/>
          <p14:tracePt t="28004" x="2805113" y="1758950"/>
          <p14:tracePt t="28010" x="2811463" y="1758950"/>
          <p14:tracePt t="28013" x="2811463" y="1752600"/>
          <p14:tracePt t="28015" x="2816225" y="1752600"/>
          <p14:tracePt t="28020" x="2822575" y="1752600"/>
          <p14:tracePt t="28027" x="2828925" y="1752600"/>
          <p14:tracePt t="28031" x="2835275" y="1752600"/>
          <p14:tracePt t="28036" x="2840038" y="1752600"/>
          <p14:tracePt t="28045" x="2846388" y="1752600"/>
          <p14:tracePt t="28054" x="2852738" y="1752600"/>
          <p14:tracePt t="28068" x="2859088" y="1752600"/>
          <p14:tracePt t="28085" x="2863850" y="1752600"/>
          <p14:tracePt t="28099" x="2870200" y="1752600"/>
          <p14:tracePt t="28103" x="2870200" y="1746250"/>
          <p14:tracePt t="28106" x="2876550" y="1746250"/>
          <p14:tracePt t="28115" x="2882900" y="1746250"/>
          <p14:tracePt t="28121" x="2889250" y="1746250"/>
          <p14:tracePt t="28128" x="2894013" y="1746250"/>
          <p14:tracePt t="28135" x="2900363" y="1746250"/>
          <p14:tracePt t="28142" x="2906713" y="1746250"/>
          <p14:tracePt t="28150" x="2913063" y="1746250"/>
          <p14:tracePt t="28162" x="2917825" y="1746250"/>
          <p14:tracePt t="28178" x="2924175" y="1746250"/>
          <p14:tracePt t="28196" x="2930525" y="1746250"/>
          <p14:tracePt t="28212" x="2936875" y="1746250"/>
          <p14:tracePt t="28255" x="2941638" y="1746250"/>
          <p14:tracePt t="28280" x="2947988" y="1746250"/>
          <p14:tracePt t="28295" x="2954338" y="1746250"/>
          <p14:tracePt t="28305" x="2960688" y="1746250"/>
          <p14:tracePt t="28315" x="2967038" y="1746250"/>
          <p14:tracePt t="28402" x="2971800" y="1746250"/>
          <p14:tracePt t="28424" x="2978150" y="1746250"/>
          <p14:tracePt t="28425" x="2978150" y="1752600"/>
          <p14:tracePt t="28444" x="2984500" y="1752600"/>
          <p14:tracePt t="28465" x="2984500" y="1758950"/>
          <p14:tracePt t="28473" x="2990850" y="1758950"/>
          <p14:tracePt t="28503" x="2995613" y="1758950"/>
          <p14:tracePt t="28517" x="2995613" y="1763713"/>
          <p14:tracePt t="28523" x="3001963" y="1763713"/>
          <p14:tracePt t="28532" x="3001963" y="1770063"/>
          <p14:tracePt t="28536" x="3008313" y="1770063"/>
          <p14:tracePt t="28543" x="3008313" y="1776413"/>
          <p14:tracePt t="28545" x="3014663" y="1776413"/>
          <p14:tracePt t="28556" x="3014663" y="1782763"/>
          <p14:tracePt t="28562" x="3019425" y="1782763"/>
          <p14:tracePt t="28620" x="3019425" y="1787525"/>
          <p14:tracePt t="28640" x="3019425" y="1793875"/>
          <p14:tracePt t="28650" x="3019425" y="1800225"/>
          <p14:tracePt t="28658" x="3019425" y="1806575"/>
          <p14:tracePt t="28665" x="3019425" y="1812925"/>
          <p14:tracePt t="28672" x="3019425" y="1817688"/>
          <p14:tracePt t="28678" x="3019425" y="1824038"/>
          <p14:tracePt t="28684" x="3019425" y="1830388"/>
          <p14:tracePt t="28689" x="3019425" y="1836738"/>
          <p14:tracePt t="28694" x="3019425" y="1841500"/>
          <p14:tracePt t="28697" x="3019425" y="1847850"/>
          <p14:tracePt t="28701" x="3019425" y="1854200"/>
          <p14:tracePt t="28705" x="3019425" y="1860550"/>
          <p14:tracePt t="28707" x="3025775" y="1860550"/>
          <p14:tracePt t="28709" x="3025775" y="1865313"/>
          <p14:tracePt t="28713" x="3025775" y="1871663"/>
          <p14:tracePt t="28717" x="3025775" y="1878013"/>
          <p14:tracePt t="28721" x="3025775" y="1884363"/>
          <p14:tracePt t="28725" x="3025775" y="1890713"/>
          <p14:tracePt t="28729" x="3025775" y="1895475"/>
          <p14:tracePt t="28734" x="3025775" y="1901825"/>
          <p14:tracePt t="28739" x="3032125" y="1908175"/>
          <p14:tracePt t="28746" x="3032125" y="1914525"/>
          <p14:tracePt t="28751" x="3032125" y="1919288"/>
          <p14:tracePt t="28756" x="3032125" y="1925638"/>
          <p14:tracePt t="28761" x="3032125" y="1931988"/>
          <p14:tracePt t="28768" x="3032125" y="1938338"/>
          <p14:tracePt t="28773" x="3032125" y="1943100"/>
          <p14:tracePt t="28781" x="3032125" y="1949450"/>
          <p14:tracePt t="28786" x="3032125" y="1955800"/>
          <p14:tracePt t="28792" x="3032125" y="1962150"/>
          <p14:tracePt t="28800" x="3032125" y="1966913"/>
          <p14:tracePt t="28805" x="3032125" y="1973263"/>
          <p14:tracePt t="28810" x="3032125" y="1979613"/>
          <p14:tracePt t="28815" x="3032125" y="1985963"/>
          <p14:tracePt t="28819" x="3032125" y="1992313"/>
          <p14:tracePt t="28823" x="3032125" y="1997075"/>
          <p14:tracePt t="28825" x="3038475" y="1997075"/>
          <p14:tracePt t="28826" x="3038475" y="2003425"/>
          <p14:tracePt t="28830" x="3038475" y="2009775"/>
          <p14:tracePt t="28832" x="3038475" y="2016125"/>
          <p14:tracePt t="28835" x="3038475" y="2020888"/>
          <p14:tracePt t="28838" x="3043238" y="2020888"/>
          <p14:tracePt t="28839" x="3043238" y="2027238"/>
          <p14:tracePt t="28842" x="3043238" y="2033588"/>
          <p14:tracePt t="28845" x="3043238" y="2039938"/>
          <p14:tracePt t="28848" x="3043238" y="2044700"/>
          <p14:tracePt t="28851" x="3049588" y="2051050"/>
          <p14:tracePt t="28855" x="3049588" y="2057400"/>
          <p14:tracePt t="28858" x="3049588" y="2063750"/>
          <p14:tracePt t="28863" x="3049588" y="2070100"/>
          <p14:tracePt t="28866" x="3049588" y="2074863"/>
          <p14:tracePt t="28871" x="3049588" y="2081213"/>
          <p14:tracePt t="28877" x="3049588" y="2087563"/>
          <p14:tracePt t="28882" x="3049588" y="2093913"/>
          <p14:tracePt t="28888" x="3049588" y="2098675"/>
          <p14:tracePt t="28891" x="3055938" y="2098675"/>
          <p14:tracePt t="28896" x="3055938" y="2105025"/>
          <p14:tracePt t="28901" x="3055938" y="2111375"/>
          <p14:tracePt t="28906" x="3055938" y="2117725"/>
          <p14:tracePt t="28912" x="3055938" y="2122488"/>
          <p14:tracePt t="28916" x="3055938" y="2128838"/>
          <p14:tracePt t="28920" x="3055938" y="2135188"/>
          <p14:tracePt t="28925" x="3055938" y="2141538"/>
          <p14:tracePt t="28929" x="3055938" y="2147888"/>
          <p14:tracePt t="28932" x="3055938" y="2152650"/>
          <p14:tracePt t="28936" x="3055938" y="2159000"/>
          <p14:tracePt t="28939" x="3055938" y="2165350"/>
          <p14:tracePt t="28943" x="3055938" y="2171700"/>
          <p14:tracePt t="28946" x="3055938" y="2176463"/>
          <p14:tracePt t="28949" x="3062288" y="2182813"/>
          <p14:tracePt t="28953" x="3062288" y="2189163"/>
          <p14:tracePt t="28956" x="3062288" y="2195513"/>
          <p14:tracePt t="28959" x="3062288" y="2200275"/>
          <p14:tracePt t="28964" x="3062288" y="2206625"/>
          <p14:tracePt t="28967" x="3062288" y="2212975"/>
          <p14:tracePt t="28970" x="3062288" y="2219325"/>
          <p14:tracePt t="28975" x="3062288" y="2224088"/>
          <p14:tracePt t="28979" x="3062288" y="2230438"/>
          <p14:tracePt t="28985" x="3062288" y="2236788"/>
          <p14:tracePt t="28991" x="3062288" y="2243138"/>
          <p14:tracePt t="28995" x="3062288" y="2249488"/>
          <p14:tracePt t="28999" x="3062288" y="2254250"/>
          <p14:tracePt t="29001" x="3055938" y="2254250"/>
          <p14:tracePt t="29003" x="3055938" y="2260600"/>
          <p14:tracePt t="29007" x="3055938" y="2266950"/>
          <p14:tracePt t="29012" x="3055938" y="2273300"/>
          <p14:tracePt t="29030" x="3049588" y="2301875"/>
          <p14:tracePt t="29032" x="3049588" y="2308225"/>
          <p14:tracePt t="29033" x="3049588" y="2314575"/>
          <p14:tracePt t="29036" x="3049588" y="2320925"/>
          <p14:tracePt t="29039" x="3049588" y="2327275"/>
          <p14:tracePt t="29043" x="3049588" y="2332038"/>
          <p14:tracePt t="29045" x="3049588" y="2338388"/>
          <p14:tracePt t="29048" x="3049588" y="2344738"/>
          <p14:tracePt t="29050" x="3049588" y="2351088"/>
          <p14:tracePt t="29053" x="3049588" y="2355850"/>
          <p14:tracePt t="29056" x="3049588" y="2362200"/>
          <p14:tracePt t="29059" x="3049588" y="2368550"/>
          <p14:tracePt t="29062" x="3049588" y="2374900"/>
          <p14:tracePt t="29066" x="3049588" y="2379663"/>
          <p14:tracePt t="29069" x="3049588" y="2386013"/>
          <p14:tracePt t="29074" x="3049588" y="2392363"/>
          <p14:tracePt t="29076" x="3049588" y="2398713"/>
          <p14:tracePt t="29082" x="3049588" y="2405063"/>
          <p14:tracePt t="29083" x="3049588" y="2409825"/>
          <p14:tracePt t="29086" x="3049588" y="2416175"/>
          <p14:tracePt t="29089" x="3043238" y="2422525"/>
          <p14:tracePt t="29092" x="3043238" y="2428875"/>
          <p14:tracePt t="29095" x="3043238" y="2433638"/>
          <p14:tracePt t="29098" x="3043238" y="2439988"/>
          <p14:tracePt t="29100" x="3043238" y="2446338"/>
          <p14:tracePt t="29103" x="3043238" y="2452688"/>
          <p14:tracePt t="29105" x="3043238" y="2457450"/>
          <p14:tracePt t="29108" x="3043238" y="2463800"/>
          <p14:tracePt t="29111" x="3043238" y="2470150"/>
          <p14:tracePt t="29114" x="3043238" y="2476500"/>
          <p14:tracePt t="29117" x="3043238" y="2481263"/>
          <p14:tracePt t="29119" x="3043238" y="2487613"/>
          <p14:tracePt t="29121" x="3038475" y="2487613"/>
          <p14:tracePt t="29122" x="3038475" y="2493963"/>
          <p14:tracePt t="29124" x="3038475" y="2500313"/>
          <p14:tracePt t="29126" x="3038475" y="2506663"/>
          <p14:tracePt t="29128" x="3038475" y="2511425"/>
          <p14:tracePt t="29131" x="3038475" y="2517775"/>
          <p14:tracePt t="29133" x="3038475" y="2524125"/>
          <p14:tracePt t="29135" x="3038475" y="2530475"/>
          <p14:tracePt t="29138" x="3038475" y="2535238"/>
          <p14:tracePt t="29140" x="3038475" y="2541588"/>
          <p14:tracePt t="29146" x="3038475" y="2554288"/>
          <p14:tracePt t="29149" x="3038475" y="2559050"/>
          <p14:tracePt t="29151" x="3038475" y="2565400"/>
          <p14:tracePt t="29153" x="3038475" y="2571750"/>
          <p14:tracePt t="29156" x="3038475" y="2578100"/>
          <p14:tracePt t="29158" x="3038475" y="2584450"/>
          <p14:tracePt t="29161" x="3038475" y="2589213"/>
          <p14:tracePt t="29164" x="3038475" y="2595563"/>
          <p14:tracePt t="29166" x="3038475" y="2601913"/>
          <p14:tracePt t="29168" x="3038475" y="2608263"/>
          <p14:tracePt t="29171" x="3038475" y="2613025"/>
          <p14:tracePt t="29173" x="3038475" y="2619375"/>
          <p14:tracePt t="29176" x="3038475" y="2625725"/>
          <p14:tracePt t="29178" x="3038475" y="2632075"/>
          <p14:tracePt t="29180" x="3038475" y="2636838"/>
          <p14:tracePt t="29183" x="3038475" y="2643188"/>
          <p14:tracePt t="29185" x="3038475" y="2649538"/>
          <p14:tracePt t="29187" x="3038475" y="2655888"/>
          <p14:tracePt t="29190" x="3038475" y="2662238"/>
          <p14:tracePt t="29192" x="3038475" y="2667000"/>
          <p14:tracePt t="29195" x="3038475" y="2673350"/>
          <p14:tracePt t="29199" x="3038475" y="2686050"/>
          <p14:tracePt t="29201" x="3038475" y="2690813"/>
          <p14:tracePt t="29204" x="3038475" y="2697163"/>
          <p14:tracePt t="29206" x="3038475" y="2703513"/>
          <p14:tracePt t="29209" x="3038475" y="2709863"/>
          <p14:tracePt t="29211" x="3038475" y="2714625"/>
          <p14:tracePt t="29214" x="3038475" y="2720975"/>
          <p14:tracePt t="29216" x="3038475" y="2727325"/>
          <p14:tracePt t="29217" x="3043238" y="2727325"/>
          <p14:tracePt t="29219" x="3043238" y="2733675"/>
          <p14:tracePt t="29221" x="3043238" y="2738438"/>
          <p14:tracePt t="29224" x="3043238" y="2744788"/>
          <p14:tracePt t="29226" x="3043238" y="2751138"/>
          <p14:tracePt t="29229" x="3043238" y="2757488"/>
          <p14:tracePt t="29231" x="3043238" y="2763838"/>
          <p14:tracePt t="29234" x="3043238" y="2768600"/>
          <p14:tracePt t="29236" x="3043238" y="2774950"/>
          <p14:tracePt t="29240" x="3043238" y="2781300"/>
          <p14:tracePt t="29242" x="3043238" y="2787650"/>
          <p14:tracePt t="29244" x="3043238" y="2792413"/>
          <p14:tracePt t="29247" x="3043238" y="2798763"/>
          <p14:tracePt t="29249" x="3043238" y="2805113"/>
          <p14:tracePt t="29251" x="3043238" y="2811463"/>
          <p14:tracePt t="29254" x="3043238" y="2816225"/>
          <p14:tracePt t="29256" x="3043238" y="2822575"/>
          <p14:tracePt t="29258" x="3043238" y="2828925"/>
          <p14:tracePt t="29261" x="3043238" y="2835275"/>
          <p14:tracePt t="29264" x="3043238" y="2841625"/>
          <p14:tracePt t="29266" x="3043238" y="2846388"/>
          <p14:tracePt t="29270" x="3043238" y="2852738"/>
          <p14:tracePt t="29272" x="3043238" y="2859088"/>
          <p14:tracePt t="29275" x="3043238" y="2865438"/>
          <p14:tracePt t="29278" x="3043238" y="2870200"/>
          <p14:tracePt t="29282" x="3043238" y="2876550"/>
          <p14:tracePt t="29284" x="3043238" y="2882900"/>
          <p14:tracePt t="29288" x="3043238" y="2889250"/>
          <p14:tracePt t="29291" x="3043238" y="2894013"/>
          <p14:tracePt t="29295" x="3043238" y="2900363"/>
          <p14:tracePt t="29299" x="3043238" y="2906713"/>
          <p14:tracePt t="29303" x="3043238" y="2913063"/>
          <p14:tracePt t="29306" x="3043238" y="2919413"/>
          <p14:tracePt t="29311" x="3043238" y="2924175"/>
          <p14:tracePt t="29313" x="3043238" y="2930525"/>
          <p14:tracePt t="29316" x="3043238" y="2936875"/>
          <p14:tracePt t="29320" x="3043238" y="2943225"/>
          <p14:tracePt t="29323" x="3043238" y="2947988"/>
          <p14:tracePt t="29326" x="3043238" y="2954338"/>
          <p14:tracePt t="29329" x="3043238" y="2960688"/>
          <p14:tracePt t="29331" x="3043238" y="2967038"/>
          <p14:tracePt t="29335" x="3043238" y="2971800"/>
          <p14:tracePt t="29337" x="3043238" y="2978150"/>
          <p14:tracePt t="29340" x="3043238" y="2984500"/>
          <p14:tracePt t="29343" x="3049588" y="2995613"/>
          <p14:tracePt t="29346" x="3049588" y="3001963"/>
          <p14:tracePt t="29348" x="3049588" y="3008313"/>
          <p14:tracePt t="29351" x="3049588" y="3014663"/>
          <p14:tracePt t="29352" x="3049588" y="3021013"/>
          <p14:tracePt t="29354" x="3049588" y="3025775"/>
          <p14:tracePt t="29357" x="3049588" y="3032125"/>
          <p14:tracePt t="29358" x="3049588" y="3038475"/>
          <p14:tracePt t="29361" x="3049588" y="3044825"/>
          <p14:tracePt t="29363" x="3049588" y="3049588"/>
          <p14:tracePt t="29364" x="3049588" y="3055938"/>
          <p14:tracePt t="29366" x="3049588" y="3062288"/>
          <p14:tracePt t="29368" x="3049588" y="3068638"/>
          <p14:tracePt t="29370" x="3049588" y="3073400"/>
          <p14:tracePt t="29372" x="3049588" y="3079750"/>
          <p14:tracePt t="29373" x="3055938" y="3079750"/>
          <p14:tracePt t="29374" x="3055938" y="3086100"/>
          <p14:tracePt t="29376" x="3055938" y="3092450"/>
          <p14:tracePt t="29378" x="3055938" y="3098800"/>
          <p14:tracePt t="29379" x="3055938" y="3103563"/>
          <p14:tracePt t="29382" x="3055938" y="3109913"/>
          <p14:tracePt t="29384" x="3055938" y="3116263"/>
          <p14:tracePt t="29386" x="3055938" y="3122613"/>
          <p14:tracePt t="29388" x="3055938" y="3127375"/>
          <p14:tracePt t="29390" x="3055938" y="3133725"/>
          <p14:tracePt t="29392" x="3055938" y="3140075"/>
          <p14:tracePt t="29395" x="3055938" y="3146425"/>
          <p14:tracePt t="29398" x="3055938" y="3151188"/>
          <p14:tracePt t="29399" x="3055938" y="3157538"/>
          <p14:tracePt t="29401" x="3055938" y="3163888"/>
          <p14:tracePt t="29404" x="3055938" y="3170238"/>
          <p14:tracePt t="29406" x="3055938" y="3176588"/>
          <p14:tracePt t="29408" x="3055938" y="3181350"/>
          <p14:tracePt t="29411" x="3055938" y="3187700"/>
          <p14:tracePt t="29414" x="3055938" y="3194050"/>
          <p14:tracePt t="29416" x="3055938" y="3200400"/>
          <p14:tracePt t="29419" x="3055938" y="3205163"/>
          <p14:tracePt t="29422" x="3055938" y="3211513"/>
          <p14:tracePt t="29425" x="3055938" y="3217863"/>
          <p14:tracePt t="29428" x="3055938" y="3224213"/>
          <p14:tracePt t="29431" x="3055938" y="3228975"/>
          <p14:tracePt t="29435" x="3055938" y="3235325"/>
          <p14:tracePt t="29438" x="3055938" y="3241675"/>
          <p14:tracePt t="29441" x="3055938" y="3248025"/>
          <p14:tracePt t="29445" x="3055938" y="3252788"/>
          <p14:tracePt t="29449" x="3055938" y="3259138"/>
          <p14:tracePt t="29452" x="3055938" y="3265488"/>
          <p14:tracePt t="29456" x="3055938" y="3271838"/>
          <p14:tracePt t="29459" x="3055938" y="3278188"/>
          <p14:tracePt t="29463" x="3062288" y="3282950"/>
          <p14:tracePt t="29466" x="3062288" y="3289300"/>
          <p14:tracePt t="29469" x="3062288" y="3295650"/>
          <p14:tracePt t="29473" x="3062288" y="3302000"/>
          <p14:tracePt t="29478" x="3062288" y="3306763"/>
          <p14:tracePt t="29481" x="3062288" y="3313113"/>
          <p14:tracePt t="29483" x="3062288" y="3319463"/>
          <p14:tracePt t="29486" x="3062288" y="3325813"/>
          <p14:tracePt t="29488" x="3062288" y="3330575"/>
          <p14:tracePt t="29491" x="3062288" y="3336925"/>
          <p14:tracePt t="29494" x="3062288" y="3343275"/>
          <p14:tracePt t="29497" x="3062288" y="3349625"/>
          <p14:tracePt t="29499" x="3062288" y="3355975"/>
          <p14:tracePt t="29501" x="3062288" y="3360738"/>
          <p14:tracePt t="29504" x="3062288" y="3367088"/>
          <p14:tracePt t="29506" x="3062288" y="3373438"/>
          <p14:tracePt t="29508" x="3062288" y="3379788"/>
          <p14:tracePt t="29511" x="3062288" y="3384550"/>
          <p14:tracePt t="29513" x="3062288" y="3390900"/>
          <p14:tracePt t="29515" x="3062288" y="3397250"/>
          <p14:tracePt t="29518" x="3062288" y="3403600"/>
          <p14:tracePt t="29521" x="3062288" y="3408363"/>
          <p14:tracePt t="29523" x="3062288" y="3414713"/>
          <p14:tracePt t="29526" x="3062288" y="3421063"/>
          <p14:tracePt t="29528" x="3062288" y="3427413"/>
          <p14:tracePt t="29531" x="3062288" y="3433763"/>
          <p14:tracePt t="29534" x="3062288" y="3438525"/>
          <p14:tracePt t="29537" x="3062288" y="3444875"/>
          <p14:tracePt t="29540" x="3062288" y="3451225"/>
          <p14:tracePt t="29544" x="3062288" y="3457575"/>
          <p14:tracePt t="29546" x="3062288" y="3462338"/>
          <p14:tracePt t="29549" x="3062288" y="3468688"/>
          <p14:tracePt t="29550" x="3068638" y="3468688"/>
          <p14:tracePt t="29552" x="3068638" y="3475038"/>
          <p14:tracePt t="29556" x="3068638" y="3481388"/>
          <p14:tracePt t="29561" x="3068638" y="3486150"/>
          <p14:tracePt t="29564" x="3068638" y="3492500"/>
          <p14:tracePt t="29568" x="3068638" y="3498850"/>
          <p14:tracePt t="29572" x="3068638" y="3505200"/>
          <p14:tracePt t="29577" x="3068638" y="3509963"/>
          <p14:tracePt t="29582" x="3068638" y="3516313"/>
          <p14:tracePt t="29588" x="3073400" y="3522663"/>
          <p14:tracePt t="29592" x="3073400" y="3529013"/>
          <p14:tracePt t="29598" x="3073400" y="3535363"/>
          <p14:tracePt t="29605" x="3073400" y="3540125"/>
          <p14:tracePt t="29614" x="3073400" y="3546475"/>
          <p14:tracePt t="29617" x="3073400" y="3552825"/>
          <p14:tracePt t="29622" x="3073400" y="3559175"/>
          <p14:tracePt t="29628" x="3073400" y="3563938"/>
          <p14:tracePt t="29631" x="3073400" y="3570288"/>
          <p14:tracePt t="29634" x="3073400" y="3576638"/>
          <p14:tracePt t="29637" x="3073400" y="3582988"/>
          <p14:tracePt t="29640" x="3073400" y="3587750"/>
          <p14:tracePt t="29643" x="3079750" y="3594100"/>
          <p14:tracePt t="29646" x="3079750" y="3600450"/>
          <p14:tracePt t="29649" x="3079750" y="3606800"/>
          <p14:tracePt t="29652" x="3079750" y="3613150"/>
          <p14:tracePt t="29655" x="3079750" y="3617913"/>
          <p14:tracePt t="29658" x="3086100" y="3624263"/>
          <p14:tracePt t="29663" x="3086100" y="3630613"/>
          <p14:tracePt t="29666" x="3086100" y="3636963"/>
          <p14:tracePt t="29670" x="3086100" y="3641725"/>
          <p14:tracePt t="29677" x="3086100" y="3648075"/>
          <p14:tracePt t="29681" x="3086100" y="3654425"/>
          <p14:tracePt t="29687" x="3086100" y="3660775"/>
          <p14:tracePt t="29693" x="3086100" y="3665538"/>
          <p14:tracePt t="29700" x="3086100" y="3671888"/>
          <p14:tracePt t="29708" x="3086100" y="3678238"/>
          <p14:tracePt t="29714" x="3086100" y="3684588"/>
          <p14:tracePt t="29721" x="3086100" y="3690938"/>
          <p14:tracePt t="29726" x="3086100" y="3695700"/>
          <p14:tracePt t="29730" x="3086100" y="3702050"/>
          <p14:tracePt t="29736" x="3086100" y="3708400"/>
          <p14:tracePt t="29741" x="3086100" y="3714750"/>
          <p14:tracePt t="29750" x="3086100" y="3719513"/>
          <p14:tracePt t="29761" x="3086100" y="3725863"/>
          <p14:tracePt t="29768" x="3086100" y="3732213"/>
          <p14:tracePt t="29783" x="3086100" y="3738563"/>
          <p14:tracePt t="29793" x="3086100" y="3743325"/>
          <p14:tracePt t="29804" x="3086100" y="3749675"/>
          <p14:tracePt t="29814" x="3086100" y="3756025"/>
          <p14:tracePt t="29820" x="3086100" y="3762375"/>
          <p14:tracePt t="29831" x="3086100" y="3767138"/>
          <p14:tracePt t="29839" x="3086100" y="3773488"/>
          <p14:tracePt t="29847" x="3086100" y="3779838"/>
          <p14:tracePt t="29861" x="3086100" y="3786188"/>
          <p14:tracePt t="30006" x="3079750" y="3786188"/>
          <p14:tracePt t="30020" x="3073400" y="3786188"/>
          <p14:tracePt t="30033" x="3068638" y="3786188"/>
          <p14:tracePt t="30041" x="3062288" y="3786188"/>
          <p14:tracePt t="30044" x="3062288" y="3792538"/>
          <p14:tracePt t="30049" x="3055938" y="3792538"/>
          <p14:tracePt t="30056" x="3049588" y="3792538"/>
          <p14:tracePt t="30062" x="3043238" y="3792538"/>
          <p14:tracePt t="30066" x="3038475" y="3792538"/>
          <p14:tracePt t="30067" x="3038475" y="3797300"/>
          <p14:tracePt t="30070" x="3032125" y="3797300"/>
          <p14:tracePt t="30075" x="3025775" y="3797300"/>
          <p14:tracePt t="30078" x="3019425" y="3797300"/>
          <p14:tracePt t="30082" x="3014663" y="3797300"/>
          <p14:tracePt t="30086" x="3008313" y="3797300"/>
          <p14:tracePt t="30089" x="3001963" y="3797300"/>
          <p14:tracePt t="30093" x="2995613" y="3797300"/>
          <p14:tracePt t="30097" x="2990850" y="3797300"/>
          <p14:tracePt t="30100" x="2984500" y="3797300"/>
          <p14:tracePt t="30103" x="2978150" y="3797300"/>
          <p14:tracePt t="30107" x="2971800" y="3797300"/>
          <p14:tracePt t="30112" x="2967038" y="3797300"/>
          <p14:tracePt t="30115" x="2960688" y="3797300"/>
          <p14:tracePt t="30116" x="2960688" y="3803650"/>
          <p14:tracePt t="30119" x="2954338" y="3803650"/>
          <p14:tracePt t="30123" x="2947988" y="3803650"/>
          <p14:tracePt t="30128" x="2941638" y="3803650"/>
          <p14:tracePt t="30131" x="2936875" y="3803650"/>
          <p14:tracePt t="30133" x="2936875" y="3810000"/>
          <p14:tracePt t="30135" x="2930525" y="3810000"/>
          <p14:tracePt t="30138" x="2924175" y="3810000"/>
          <p14:tracePt t="30144" x="2917825" y="3810000"/>
          <p14:tracePt t="30148" x="2913063" y="3816350"/>
          <p14:tracePt t="30151" x="2906713" y="3816350"/>
          <p14:tracePt t="30155" x="2900363" y="3816350"/>
          <p14:tracePt t="30159" x="2894013" y="3816350"/>
          <p14:tracePt t="30163" x="2889250" y="3816350"/>
          <p14:tracePt t="30166" x="2882900" y="3816350"/>
          <p14:tracePt t="30170" x="2882900" y="3821113"/>
          <p14:tracePt t="30171" x="2876550" y="3821113"/>
          <p14:tracePt t="30175" x="2870200" y="3821113"/>
          <p14:tracePt t="30181" x="2863850" y="3821113"/>
          <p14:tracePt t="30184" x="2859088" y="3821113"/>
          <p14:tracePt t="30189" x="2852738" y="3821113"/>
          <p14:tracePt t="30195" x="2846388" y="3821113"/>
          <p14:tracePt t="30198" x="2846388" y="3827463"/>
          <p14:tracePt t="30202" x="2840038" y="3827463"/>
          <p14:tracePt t="30207" x="2835275" y="3827463"/>
          <p14:tracePt t="30217" x="2828925" y="3827463"/>
          <p14:tracePt t="30223" x="2822575" y="3827463"/>
          <p14:tracePt t="30232" x="2816225" y="3833813"/>
          <p14:tracePt t="30236" x="2811463" y="3833813"/>
          <p14:tracePt t="30244" x="2805113" y="3833813"/>
          <p14:tracePt t="30250" x="2798763" y="3833813"/>
          <p14:tracePt t="30258" x="2792413" y="3833813"/>
          <p14:tracePt t="30263" x="2787650" y="3840163"/>
          <p14:tracePt t="30270" x="2781300" y="3840163"/>
          <p14:tracePt t="30274" x="2774950" y="3840163"/>
          <p14:tracePt t="30278" x="2768600" y="3840163"/>
          <p14:tracePt t="30282" x="2762250" y="3840163"/>
          <p14:tracePt t="30285" x="2762250" y="3844925"/>
          <p14:tracePt t="30285" x="2757488" y="3844925"/>
          <p14:tracePt t="30288" x="2751138" y="3844925"/>
          <p14:tracePt t="30292" x="2744788" y="3844925"/>
          <p14:tracePt t="30296" x="2738438" y="3844925"/>
          <p14:tracePt t="30298" x="2733675" y="3844925"/>
          <p14:tracePt t="30300" x="2727325" y="3844925"/>
          <p14:tracePt t="30303" x="2720975" y="3844925"/>
          <p14:tracePt t="30307" x="2714625" y="3844925"/>
          <p14:tracePt t="30309" x="2714625" y="3851275"/>
          <p14:tracePt t="30311" x="2709863" y="3851275"/>
          <p14:tracePt t="30313" x="2703513" y="3851275"/>
          <p14:tracePt t="30317" x="2697163" y="3851275"/>
          <p14:tracePt t="30320" x="2690813" y="3851275"/>
          <p14:tracePt t="30325" x="2684463" y="3851275"/>
          <p14:tracePt t="30330" x="2679700" y="3851275"/>
          <p14:tracePt t="30343" x="2673350" y="3851275"/>
          <p14:tracePt t="30441" x="2673350" y="3844925"/>
          <p14:tracePt t="30456" x="2673350" y="3840163"/>
          <p14:tracePt t="30463" x="2673350" y="3833813"/>
          <p14:tracePt t="30470" x="2673350" y="3827463"/>
          <p14:tracePt t="30476" x="2673350" y="3821113"/>
          <p14:tracePt t="30480" x="2679700" y="3821113"/>
          <p14:tracePt t="30484" x="2679700" y="3816350"/>
          <p14:tracePt t="30488" x="2679700" y="3810000"/>
          <p14:tracePt t="30496" x="2679700" y="3803650"/>
          <p14:tracePt t="30503" x="2679700" y="3797300"/>
          <p14:tracePt t="30514" x="2679700" y="3792538"/>
          <p14:tracePt t="30519" x="2684463" y="3792538"/>
          <p14:tracePt t="30529" x="2684463" y="3786188"/>
          <p14:tracePt t="30537" x="2684463" y="3779838"/>
          <p14:tracePt t="30546" x="2684463" y="3773488"/>
          <p14:tracePt t="30552" x="2684463" y="3767138"/>
          <p14:tracePt t="30556" x="2684463" y="3762375"/>
          <p14:tracePt t="30561" x="2684463" y="3756025"/>
          <p14:tracePt t="30566" x="2684463" y="3749675"/>
          <p14:tracePt t="30569" x="2684463" y="3743325"/>
          <p14:tracePt t="30573" x="2684463" y="3738563"/>
          <p14:tracePt t="30575" x="2679700" y="3738563"/>
          <p14:tracePt t="30576" x="2679700" y="3732213"/>
          <p14:tracePt t="30578" x="2679700" y="3725863"/>
          <p14:tracePt t="30581" x="2679700" y="3719513"/>
          <p14:tracePt t="30583" x="2673350" y="3714750"/>
          <p14:tracePt t="30585" x="2673350" y="3708400"/>
          <p14:tracePt t="30587" x="2673350" y="3702050"/>
          <p14:tracePt t="30589" x="2667000" y="3702050"/>
          <p14:tracePt t="30590" x="2667000" y="3695700"/>
          <p14:tracePt t="30592" x="2667000" y="3690938"/>
          <p14:tracePt t="30595" x="2667000" y="3684588"/>
          <p14:tracePt t="30598" x="2660650" y="3678238"/>
          <p14:tracePt t="30599" x="2660650" y="3671888"/>
          <p14:tracePt t="30602" x="2660650" y="3665538"/>
          <p14:tracePt t="30605" x="2660650" y="3660775"/>
          <p14:tracePt t="30606" x="2655888" y="3660775"/>
          <p14:tracePt t="30608" x="2655888" y="3654425"/>
          <p14:tracePt t="30611" x="2655888" y="3648075"/>
          <p14:tracePt t="30615" x="2649538" y="3641725"/>
          <p14:tracePt t="30617" x="2649538" y="3636963"/>
          <p14:tracePt t="30620" x="2649538" y="3630613"/>
          <p14:tracePt t="30623" x="2649538" y="3624263"/>
          <p14:tracePt t="30626" x="2649538" y="3617913"/>
          <p14:tracePt t="30629" x="2643188" y="3613150"/>
          <p14:tracePt t="30632" x="2643188" y="3606800"/>
          <p14:tracePt t="30633" x="2643188" y="3600450"/>
          <p14:tracePt t="30636" x="2643188" y="3594100"/>
          <p14:tracePt t="30638" x="2643188" y="3587750"/>
          <p14:tracePt t="30640" x="2636838" y="3582988"/>
          <p14:tracePt t="30645" x="2636838" y="3570288"/>
          <p14:tracePt t="30647" x="2636838" y="3563938"/>
          <p14:tracePt t="30649" x="2632075" y="3559175"/>
          <p14:tracePt t="30651" x="2632075" y="3552825"/>
          <p14:tracePt t="30653" x="2632075" y="3546475"/>
          <p14:tracePt t="30655" x="2632075" y="3540125"/>
          <p14:tracePt t="30657" x="2632075" y="3535363"/>
          <p14:tracePt t="30658" x="2625725" y="3535363"/>
          <p14:tracePt t="30659" x="2625725" y="3529013"/>
          <p14:tracePt t="30661" x="2625725" y="3522663"/>
          <p14:tracePt t="30663" x="2625725" y="3516313"/>
          <p14:tracePt t="30665" x="2625725" y="3509963"/>
          <p14:tracePt t="30667" x="2625725" y="3505200"/>
          <p14:tracePt t="30670" x="2619375" y="3492500"/>
          <p14:tracePt t="30673" x="2619375" y="3486150"/>
          <p14:tracePt t="30674" x="2619375" y="3481388"/>
          <p14:tracePt t="30676" x="2619375" y="3475038"/>
          <p14:tracePt t="30680" x="2613025" y="3462338"/>
          <p14:tracePt t="30681" x="2613025" y="3457575"/>
          <p14:tracePt t="30682" x="2613025" y="3451225"/>
          <p14:tracePt t="30684" x="2613025" y="3444875"/>
          <p14:tracePt t="30684" x="2613025" y="3438525"/>
          <p14:tracePt t="30686" x="2606675" y="3438525"/>
          <p14:tracePt t="30687" x="2606675" y="3433763"/>
          <p14:tracePt t="30688" x="2606675" y="3427413"/>
          <p14:tracePt t="30689" x="2606675" y="3421063"/>
          <p14:tracePt t="30690" x="2606675" y="3414713"/>
          <p14:tracePt t="30692" x="2601913" y="3408363"/>
          <p14:tracePt t="30693" x="2601913" y="3403600"/>
          <p14:tracePt t="30695" x="2601913" y="3390900"/>
          <p14:tracePt t="30697" x="2595563" y="3384550"/>
          <p14:tracePt t="30698" x="2595563" y="3379788"/>
          <p14:tracePt t="30699" x="2595563" y="3373438"/>
          <p14:tracePt t="30700" x="2595563" y="3367088"/>
          <p14:tracePt t="30701" x="2595563" y="3360738"/>
          <p14:tracePt t="30702" x="2595563" y="3355975"/>
          <p14:tracePt t="30703" x="2595563" y="3349625"/>
          <p14:tracePt t="30704" x="2595563" y="3343275"/>
          <p14:tracePt t="30705" x="2595563" y="3336925"/>
          <p14:tracePt t="30706" x="2589213" y="3330575"/>
          <p14:tracePt t="30707" x="2589213" y="3325813"/>
          <p14:tracePt t="30709" x="2589213" y="3313113"/>
          <p14:tracePt t="30711" x="2589213" y="3306763"/>
          <p14:tracePt t="30713" x="2582863" y="3295650"/>
          <p14:tracePt t="30714" x="2582863" y="3289300"/>
          <p14:tracePt t="30716" x="2582863" y="3282950"/>
          <p14:tracePt t="30716" x="2582863" y="3278188"/>
          <p14:tracePt t="30718" x="2582863" y="3271838"/>
          <p14:tracePt t="30719" x="2582863" y="3265488"/>
          <p14:tracePt t="30720" x="2582863" y="3259138"/>
          <p14:tracePt t="30721" x="2582863" y="3252788"/>
          <p14:tracePt t="30722" x="2578100" y="3248025"/>
          <p14:tracePt t="30724" x="2578100" y="3241675"/>
          <p14:tracePt t="30725" x="2578100" y="3235325"/>
          <p14:tracePt t="30726" x="2578100" y="3228975"/>
          <p14:tracePt t="30727" x="2578100" y="3224213"/>
          <p14:tracePt t="30729" x="2578100" y="3217863"/>
          <p14:tracePt t="30730" x="2571750" y="3211513"/>
          <p14:tracePt t="30731" x="2571750" y="3205163"/>
          <p14:tracePt t="30732" x="2571750" y="3200400"/>
          <p14:tracePt t="30734" x="2571750" y="3194050"/>
          <p14:tracePt t="30735" x="2571750" y="3187700"/>
          <p14:tracePt t="30737" x="2571750" y="3181350"/>
          <p14:tracePt t="30738" x="2571750" y="3176588"/>
          <p14:tracePt t="30739" x="2571750" y="3170238"/>
          <p14:tracePt t="30741" x="2571750" y="3163888"/>
          <p14:tracePt t="30742" x="2571750" y="3157538"/>
          <p14:tracePt t="30743" x="2571750" y="3151188"/>
          <p14:tracePt t="30745" x="2565400" y="3140075"/>
          <p14:tracePt t="30748" x="2565400" y="3133725"/>
          <p14:tracePt t="30749" x="2565400" y="3127375"/>
          <p14:tracePt t="30751" x="2565400" y="3122613"/>
          <p14:tracePt t="30752" x="2565400" y="3116263"/>
          <p14:tracePt t="30753" x="2565400" y="3109913"/>
          <p14:tracePt t="30755" x="2565400" y="3103563"/>
          <p14:tracePt t="30756" x="2565400" y="3098800"/>
          <p14:tracePt t="30757" x="2565400" y="3092450"/>
          <p14:tracePt t="30759" x="2565400" y="3079750"/>
          <p14:tracePt t="30761" x="2565400" y="3073400"/>
          <p14:tracePt t="30762" x="2565400" y="3068638"/>
          <p14:tracePt t="30763" x="2565400" y="3062288"/>
          <p14:tracePt t="30765" x="2565400" y="3055938"/>
          <p14:tracePt t="30766" x="2565400" y="3049588"/>
          <p14:tracePt t="30768" x="2565400" y="3044825"/>
          <p14:tracePt t="30769" x="2565400" y="3038475"/>
          <p14:tracePt t="30770" x="2565400" y="3032125"/>
          <p14:tracePt t="30772" x="2565400" y="3021013"/>
          <p14:tracePt t="30774" x="2565400" y="3014663"/>
          <p14:tracePt t="30775" x="2565400" y="3008313"/>
          <p14:tracePt t="30776" x="2565400" y="3001963"/>
          <p14:tracePt t="30778" x="2565400" y="2995613"/>
          <p14:tracePt t="30779" x="2565400" y="2990850"/>
          <p14:tracePt t="30780" x="2565400" y="2984500"/>
          <p14:tracePt t="30782" x="2565400" y="2978150"/>
          <p14:tracePt t="30783" x="2565400" y="2971800"/>
          <p14:tracePt t="30784" x="2565400" y="2967038"/>
          <p14:tracePt t="30786" x="2565400" y="2960688"/>
          <p14:tracePt t="30787" x="2565400" y="2954338"/>
          <p14:tracePt t="30788" x="2565400" y="2947988"/>
          <p14:tracePt t="30789" x="2565400" y="2943225"/>
          <p14:tracePt t="30791" x="2565400" y="2936875"/>
          <p14:tracePt t="30792" x="2559050" y="2930525"/>
          <p14:tracePt t="30793" x="2559050" y="2924175"/>
          <p14:tracePt t="30795" x="2559050" y="2919413"/>
          <p14:tracePt t="30796" x="2559050" y="2913063"/>
          <p14:tracePt t="30797" x="2559050" y="2906713"/>
          <p14:tracePt t="30799" x="2559050" y="2900363"/>
          <p14:tracePt t="30800" x="2559050" y="2894013"/>
          <p14:tracePt t="30801" x="2559050" y="2889250"/>
          <p14:tracePt t="30803" x="2559050" y="2882900"/>
          <p14:tracePt t="30804" x="2559050" y="2876550"/>
          <p14:tracePt t="30805" x="2559050" y="2870200"/>
          <p14:tracePt t="30806" x="2559050" y="2865438"/>
          <p14:tracePt t="30808" x="2559050" y="2859088"/>
          <p14:tracePt t="30809" x="2559050" y="2852738"/>
          <p14:tracePt t="30810" x="2559050" y="2846388"/>
          <p14:tracePt t="30812" x="2554288" y="2835275"/>
          <p14:tracePt t="30814" x="2554288" y="2828925"/>
          <p14:tracePt t="30815" x="2554288" y="2822575"/>
          <p14:tracePt t="30816" x="2554288" y="2816225"/>
          <p14:tracePt t="30817" x="2554288" y="2811463"/>
          <p14:tracePt t="30818" x="2554288" y="2805113"/>
          <p14:tracePt t="30819" x="2554288" y="2798763"/>
          <p14:tracePt t="30820" x="2554288" y="2792413"/>
          <p14:tracePt t="30821" x="2554288" y="2787650"/>
          <p14:tracePt t="30822" x="2554288" y="2781300"/>
          <p14:tracePt t="30823" x="2554288" y="2774950"/>
          <p14:tracePt t="30824" x="2554288" y="2768600"/>
          <p14:tracePt t="30826" x="2554288" y="2757488"/>
          <p14:tracePt t="30827" x="2554288" y="2751138"/>
          <p14:tracePt t="30828" x="2554288" y="2744788"/>
          <p14:tracePt t="30829" x="2554288" y="2738438"/>
          <p14:tracePt t="30830" x="2547938" y="2733675"/>
          <p14:tracePt t="30831" x="2547938" y="2727325"/>
          <p14:tracePt t="30832" x="2547938" y="2720975"/>
          <p14:tracePt t="30833" x="2547938" y="2714625"/>
          <p14:tracePt t="30834" x="2547938" y="2709863"/>
          <p14:tracePt t="30835" x="2547938" y="2697163"/>
          <p14:tracePt t="30836" x="2547938" y="2690813"/>
          <p14:tracePt t="30837" x="2547938" y="2686050"/>
          <p14:tracePt t="30838" x="2547938" y="2679700"/>
          <p14:tracePt t="30839" x="2547938" y="2673350"/>
          <p14:tracePt t="30840" x="2547938" y="2662238"/>
          <p14:tracePt t="30841" x="2547938" y="2655888"/>
          <p14:tracePt t="30842" x="2547938" y="2649538"/>
          <p14:tracePt t="30843" x="2547938" y="2643188"/>
          <p14:tracePt t="30844" x="2547938" y="2636838"/>
          <p14:tracePt t="30848" x="2547938" y="2608263"/>
          <p14:tracePt t="30849" x="2547938" y="2601913"/>
          <p14:tracePt t="30850" x="2547938" y="2595563"/>
          <p14:tracePt t="30851" x="2547938" y="2589213"/>
          <p14:tracePt t="30852" x="2547938" y="2584450"/>
          <p14:tracePt t="30853" x="2547938" y="2578100"/>
          <p14:tracePt t="30854" x="2547938" y="2571750"/>
          <p14:tracePt t="30855" x="2547938" y="2559050"/>
          <p14:tracePt t="30856" x="2541588" y="2554288"/>
          <p14:tracePt t="30857" x="2541588" y="2547938"/>
          <p14:tracePt t="30858" x="2541588" y="2541588"/>
          <p14:tracePt t="30859" x="2541588" y="2535238"/>
          <p14:tracePt t="30861" x="2541588" y="2524125"/>
          <p14:tracePt t="30862" x="2541588" y="2517775"/>
          <p14:tracePt t="30863" x="2541588" y="2511425"/>
          <p14:tracePt t="30864" x="2541588" y="2506663"/>
          <p14:tracePt t="30864" x="2541588" y="2500313"/>
          <p14:tracePt t="30866" x="2541588" y="2493963"/>
          <p14:tracePt t="30867" x="2541588" y="2487613"/>
          <p14:tracePt t="30868" x="2541588" y="2481263"/>
          <p14:tracePt t="30869" x="2541588" y="2476500"/>
          <p14:tracePt t="30870" x="2541588" y="2470150"/>
          <p14:tracePt t="30871" x="2541588" y="2463800"/>
          <p14:tracePt t="30872" x="2541588" y="2457450"/>
          <p14:tracePt t="30873" x="2541588" y="2452688"/>
          <p14:tracePt t="30875" x="2535238" y="2446338"/>
          <p14:tracePt t="30876" x="2535238" y="2439988"/>
          <p14:tracePt t="30877" x="2535238" y="2433638"/>
          <p14:tracePt t="30879" x="2535238" y="2422525"/>
          <p14:tracePt t="30882" x="2535238" y="2416175"/>
          <p14:tracePt t="30883" x="2535238" y="2409825"/>
          <p14:tracePt t="30884" x="2535238" y="2405063"/>
          <p14:tracePt t="30885" x="2535238" y="2398713"/>
          <p14:tracePt t="30887" x="2535238" y="2392363"/>
          <p14:tracePt t="30888" x="2535238" y="2379663"/>
          <p14:tracePt t="30890" x="2535238" y="2374900"/>
          <p14:tracePt t="30891" x="2535238" y="2368550"/>
          <p14:tracePt t="30893" x="2535238" y="2362200"/>
          <p14:tracePt t="30894" x="2535238" y="2355850"/>
          <p14:tracePt t="30895" x="2535238" y="2351088"/>
          <p14:tracePt t="30898" x="2535238" y="2344738"/>
          <p14:tracePt t="30900" x="2535238" y="2338388"/>
          <p14:tracePt t="30902" x="2535238" y="2327275"/>
          <p14:tracePt t="30904" x="2535238" y="2320925"/>
          <p14:tracePt t="30906" x="2535238" y="2314575"/>
          <p14:tracePt t="30907" x="2535238" y="2308225"/>
          <p14:tracePt t="30909" x="2535238" y="2301875"/>
          <p14:tracePt t="30911" x="2535238" y="2297113"/>
          <p14:tracePt t="30912" x="2535238" y="2290763"/>
          <p14:tracePt t="30914" x="2535238" y="2284413"/>
          <p14:tracePt t="30915" x="2535238" y="2278063"/>
          <p14:tracePt t="30917" x="2535238" y="2273300"/>
          <p14:tracePt t="30919" x="2535238" y="2266950"/>
          <p14:tracePt t="30920" x="2535238" y="2260600"/>
          <p14:tracePt t="30922" x="2535238" y="2254250"/>
          <p14:tracePt t="30924" x="2535238" y="2249488"/>
          <p14:tracePt t="30925" x="2535238" y="2243138"/>
          <p14:tracePt t="30927" x="2541588" y="2236788"/>
          <p14:tracePt t="30929" x="2541588" y="2230438"/>
          <p14:tracePt t="30931" x="2541588" y="2224088"/>
          <p14:tracePt t="30932" x="2541588" y="2219325"/>
          <p14:tracePt t="30934" x="2541588" y="2212975"/>
          <p14:tracePt t="30936" x="2541588" y="2206625"/>
          <p14:tracePt t="30938" x="2541588" y="2200275"/>
          <p14:tracePt t="30940" x="2541588" y="2195513"/>
          <p14:tracePt t="30942" x="2541588" y="2189163"/>
          <p14:tracePt t="30944" x="2541588" y="2182813"/>
          <p14:tracePt t="30946" x="2541588" y="2176463"/>
          <p14:tracePt t="30948" x="2541588" y="2171700"/>
          <p14:tracePt t="30950" x="2541588" y="2165350"/>
          <p14:tracePt t="30951" x="2547938" y="2159000"/>
          <p14:tracePt t="30954" x="2547938" y="2152650"/>
          <p14:tracePt t="30956" x="2547938" y="2147888"/>
          <p14:tracePt t="30958" x="2547938" y="2141538"/>
          <p14:tracePt t="30961" x="2547938" y="2135188"/>
          <p14:tracePt t="30962" x="2547938" y="2128838"/>
          <p14:tracePt t="30964" x="2547938" y="2122488"/>
          <p14:tracePt t="30965" x="2554288" y="2122488"/>
          <p14:tracePt t="30966" x="2554288" y="2117725"/>
          <p14:tracePt t="30968" x="2554288" y="2111375"/>
          <p14:tracePt t="30970" x="2554288" y="2105025"/>
          <p14:tracePt t="30972" x="2554288" y="2098675"/>
          <p14:tracePt t="30973" x="2554288" y="2093913"/>
          <p14:tracePt t="30976" x="2554288" y="2087563"/>
          <p14:tracePt t="30977" x="2559050" y="2087563"/>
          <p14:tracePt t="30979" x="2559050" y="2081213"/>
          <p14:tracePt t="30981" x="2559050" y="2070100"/>
          <p14:tracePt t="30982" x="2565400" y="2070100"/>
          <p14:tracePt t="30983" x="2565400" y="2063750"/>
          <p14:tracePt t="30984" x="2565400" y="2057400"/>
          <p14:tracePt t="30986" x="2565400" y="2051050"/>
          <p14:tracePt t="30987" x="2571750" y="2051050"/>
          <p14:tracePt t="30987" x="2571750" y="2044700"/>
          <p14:tracePt t="30988" x="2571750" y="2039938"/>
          <p14:tracePt t="30991" x="2571750" y="2033588"/>
          <p14:tracePt t="30992" x="2571750" y="2027238"/>
          <p14:tracePt t="30993" x="2578100" y="2027238"/>
          <p14:tracePt t="30994" x="2578100" y="2020888"/>
          <p14:tracePt t="30996" x="2578100" y="2016125"/>
          <p14:tracePt t="30997" x="2582863" y="2009775"/>
          <p14:tracePt t="30999" x="2582863" y="2003425"/>
          <p14:tracePt t="31000" x="2582863" y="1997075"/>
          <p14:tracePt t="31012" x="2595563" y="1955800"/>
          <p14:tracePt t="31014" x="2601913" y="1949450"/>
          <p14:tracePt t="31015" x="2601913" y="1943100"/>
          <p14:tracePt t="31017" x="2601913" y="1938338"/>
          <p14:tracePt t="31017" x="2606675" y="1938338"/>
          <p14:tracePt t="31018" x="2606675" y="1931988"/>
          <p14:tracePt t="31019" x="2606675" y="1925638"/>
          <p14:tracePt t="31021" x="2606675" y="1919288"/>
          <p14:tracePt t="31023" x="2606675" y="1914525"/>
          <p14:tracePt t="31025" x="2613025" y="1908175"/>
          <p14:tracePt t="31026" x="2613025" y="1901825"/>
          <p14:tracePt t="31028" x="2613025" y="1895475"/>
          <p14:tracePt t="31031" x="2619375" y="1884363"/>
          <p14:tracePt t="31033" x="2619375" y="1878013"/>
          <p14:tracePt t="31035" x="2619375" y="1871663"/>
          <p14:tracePt t="31036" x="2625725" y="1865313"/>
          <p14:tracePt t="31038" x="2625725" y="1860550"/>
          <p14:tracePt t="31039" x="2625725" y="1854200"/>
          <p14:tracePt t="31041" x="2632075" y="1847850"/>
          <p14:tracePt t="31044" x="2632075" y="1841500"/>
          <p14:tracePt t="31045" x="2632075" y="1836738"/>
          <p14:tracePt t="31046" x="2632075" y="1830388"/>
          <p14:tracePt t="31047" x="2636838" y="1824038"/>
          <p14:tracePt t="31049" x="2636838" y="1817688"/>
          <p14:tracePt t="31051" x="2636838" y="1812925"/>
          <p14:tracePt t="31052" x="2643188" y="1812925"/>
          <p14:tracePt t="31053" x="2643188" y="1806575"/>
          <p14:tracePt t="31054" x="2643188" y="1800225"/>
          <p14:tracePt t="31055" x="2643188" y="1793875"/>
          <p14:tracePt t="31057" x="2643188" y="1787525"/>
          <p14:tracePt t="31058" x="2649538" y="1782763"/>
          <p14:tracePt t="31061" x="2649538" y="1770063"/>
          <p14:tracePt t="31063" x="2655888" y="1763713"/>
          <p14:tracePt t="31064" x="2655888" y="1758950"/>
          <p14:tracePt t="31065" x="2655888" y="1752600"/>
          <p14:tracePt t="31067" x="2660650" y="1746250"/>
          <p14:tracePt t="31068" x="2660650" y="1739900"/>
          <p14:tracePt t="31070" x="2660650" y="1735138"/>
          <p14:tracePt t="31071" x="2660650" y="1728788"/>
          <p14:tracePt t="31072" x="2660650" y="1722438"/>
          <p14:tracePt t="31074" x="2667000" y="1716088"/>
          <p14:tracePt t="31075" x="2667000" y="1709738"/>
          <p14:tracePt t="31076" x="2667000" y="1704975"/>
          <p14:tracePt t="31078" x="2673350" y="1698625"/>
          <p14:tracePt t="31080" x="2673350" y="1692275"/>
          <p14:tracePt t="31081" x="2673350" y="1685925"/>
          <p14:tracePt t="31082" x="2673350" y="1681163"/>
          <p14:tracePt t="31083" x="2679700" y="1681163"/>
          <p14:tracePt t="31084" x="2679700" y="1674813"/>
          <p14:tracePt t="31085" x="2679700" y="1668463"/>
          <p14:tracePt t="31086" x="2679700" y="1662113"/>
          <p14:tracePt t="31087" x="2679700" y="1657350"/>
          <p14:tracePt t="31088" x="2679700" y="1651000"/>
          <p14:tracePt t="31089" x="2679700" y="1644650"/>
          <p14:tracePt t="31090" x="2684463" y="1644650"/>
          <p14:tracePt t="31092" x="2684463" y="1638300"/>
          <p14:tracePt t="31093" x="2684463" y="1633538"/>
          <p14:tracePt t="31096" x="2684463" y="1620838"/>
          <p14:tracePt t="31098" x="2684463" y="1614488"/>
          <p14:tracePt t="31099" x="2684463" y="1608138"/>
          <p14:tracePt t="31102" x="2690813" y="1603375"/>
          <p14:tracePt t="31104" x="2690813" y="1597025"/>
          <p14:tracePt t="31105" x="2690813" y="1590675"/>
          <p14:tracePt t="31107" x="2690813" y="1584325"/>
          <p14:tracePt t="31109" x="2690813" y="1579563"/>
          <p14:tracePt t="31111" x="2690813" y="1573213"/>
          <p14:tracePt t="31114" x="2690813" y="1566863"/>
          <p14:tracePt t="31115" x="2697163" y="1560513"/>
          <p14:tracePt t="31117" x="2697163" y="1555750"/>
          <p14:tracePt t="31120" x="2697163" y="1549400"/>
          <p14:tracePt t="31123" x="2697163" y="1543050"/>
          <p14:tracePt t="31126" x="2697163" y="1536700"/>
          <p14:tracePt t="31130" x="2697163" y="1530350"/>
          <p14:tracePt t="31135" x="2697163" y="1525588"/>
          <p14:tracePt t="31146" x="2703513" y="1525588"/>
          <p14:tracePt t="31239" x="2703513" y="1519238"/>
          <p14:tracePt t="31279" x="2709863" y="1519238"/>
          <p14:tracePt t="31293" x="2714625" y="1519238"/>
          <p14:tracePt t="31303" x="2720975" y="1519238"/>
          <p14:tracePt t="31311" x="2727325" y="1519238"/>
          <p14:tracePt t="31316" x="2733675" y="1519238"/>
          <p14:tracePt t="31319" x="2738438" y="1519238"/>
          <p14:tracePt t="31323" x="2744788" y="1519238"/>
          <p14:tracePt t="31326" x="2751138" y="1519238"/>
          <p14:tracePt t="31329" x="2757488" y="1519238"/>
          <p14:tracePt t="31332" x="2762250" y="1519238"/>
          <p14:tracePt t="31334" x="2768600" y="1519238"/>
          <p14:tracePt t="31336" x="2768600" y="1512888"/>
          <p14:tracePt t="31337" x="2774950" y="1512888"/>
          <p14:tracePt t="31339" x="2781300" y="1512888"/>
          <p14:tracePt t="31341" x="2787650" y="1512888"/>
          <p14:tracePt t="31344" x="2792413" y="1512888"/>
          <p14:tracePt t="31346" x="2798763" y="1512888"/>
          <p14:tracePt t="31349" x="2805113" y="1512888"/>
          <p14:tracePt t="31350" x="2811463" y="1512888"/>
          <p14:tracePt t="31353" x="2816225" y="1512888"/>
          <p14:tracePt t="31355" x="2822575" y="1512888"/>
          <p14:tracePt t="31358" x="2828925" y="1512888"/>
          <p14:tracePt t="31361" x="2835275" y="1512888"/>
          <p14:tracePt t="31364" x="2840038" y="1512888"/>
          <p14:tracePt t="31368" x="2846388" y="1512888"/>
          <p14:tracePt t="31372" x="2852738" y="1512888"/>
          <p14:tracePt t="31375" x="2859088" y="1512888"/>
          <p14:tracePt t="31380" x="2863850" y="1512888"/>
          <p14:tracePt t="31385" x="2870200" y="1512888"/>
          <p14:tracePt t="31388" x="2876550" y="1512888"/>
          <p14:tracePt t="31392" x="2882900" y="1512888"/>
          <p14:tracePt t="31396" x="2889250" y="1512888"/>
          <p14:tracePt t="31399" x="2894013" y="1512888"/>
          <p14:tracePt t="31403" x="2900363" y="1512888"/>
          <p14:tracePt t="31406" x="2906713" y="1512888"/>
          <p14:tracePt t="31408" x="2913063" y="1512888"/>
          <p14:tracePt t="31411" x="2917825" y="1512888"/>
          <p14:tracePt t="31413" x="2924175" y="1512888"/>
          <p14:tracePt t="31415" x="2930525" y="1506538"/>
          <p14:tracePt t="31418" x="2936875" y="1506538"/>
          <p14:tracePt t="31420" x="2941638" y="1506538"/>
          <p14:tracePt t="31422" x="2947988" y="1506538"/>
          <p14:tracePt t="31425" x="2954338" y="1506538"/>
          <p14:tracePt t="31427" x="2960688" y="1506538"/>
          <p14:tracePt t="31428" x="2960688" y="1501775"/>
          <p14:tracePt t="31430" x="2967038" y="1501775"/>
          <p14:tracePt t="31432" x="2971800" y="1501775"/>
          <p14:tracePt t="31434" x="2978150" y="1501775"/>
          <p14:tracePt t="31436" x="2978150" y="1495425"/>
          <p14:tracePt t="31437" x="2984500" y="1495425"/>
          <p14:tracePt t="31439" x="2990850" y="1495425"/>
          <p14:tracePt t="31441" x="2995613" y="1495425"/>
          <p14:tracePt t="31442" x="2995613" y="1489075"/>
          <p14:tracePt t="31444" x="3008313" y="1489075"/>
          <p14:tracePt t="31446" x="3014663" y="1489075"/>
          <p14:tracePt t="31449" x="3019425" y="1482725"/>
          <p14:tracePt t="31450" x="3025775" y="1482725"/>
          <p14:tracePt t="31452" x="3032125" y="1477963"/>
          <p14:tracePt t="31454" x="3038475" y="1477963"/>
          <p14:tracePt t="31455" x="3043238" y="1477963"/>
          <p14:tracePt t="31457" x="3043238" y="1471613"/>
          <p14:tracePt t="31458" x="3049588" y="1471613"/>
          <p14:tracePt t="31460" x="3055938" y="1471613"/>
          <p14:tracePt t="31462" x="3062288" y="1465263"/>
          <p14:tracePt t="31464" x="3068638" y="1465263"/>
          <p14:tracePt t="31465" x="3068638" y="1458913"/>
          <p14:tracePt t="31467" x="3073400" y="1458913"/>
          <p14:tracePt t="31468" x="3079750" y="1458913"/>
          <p14:tracePt t="31471" x="3086100" y="1458913"/>
          <p14:tracePt t="31474" x="3092450" y="1458913"/>
          <p14:tracePt t="31476" x="3092450" y="1452563"/>
          <p14:tracePt t="31477" x="3097213" y="1452563"/>
          <p14:tracePt t="31480" x="3103563" y="1452563"/>
          <p14:tracePt t="31486" x="3109913" y="1452563"/>
          <p14:tracePt t="31491" x="3116263" y="1452563"/>
          <p14:tracePt t="31611" x="3116263" y="1458913"/>
          <p14:tracePt t="31615" x="3116263" y="1465263"/>
          <p14:tracePt t="31620" x="3116263" y="1471613"/>
          <p14:tracePt t="31623" x="3116263" y="1477963"/>
          <p14:tracePt t="31627" x="3116263" y="1482725"/>
          <p14:tracePt t="31629" x="3116263" y="1489075"/>
          <p14:tracePt t="31632" x="3116263" y="1495425"/>
          <p14:tracePt t="31635" x="3116263" y="1501775"/>
          <p14:tracePt t="31638" x="3116263" y="1506538"/>
          <p14:tracePt t="31640" x="3121025" y="1512888"/>
          <p14:tracePt t="31642" x="3121025" y="1519238"/>
          <p14:tracePt t="31645" x="3121025" y="1525588"/>
          <p14:tracePt t="31646" x="3121025" y="1530350"/>
          <p14:tracePt t="31647" x="3121025" y="1536700"/>
          <p14:tracePt t="31649" x="3121025" y="1543050"/>
          <p14:tracePt t="31651" x="3121025" y="1549400"/>
          <p14:tracePt t="31652" x="3121025" y="1555750"/>
          <p14:tracePt t="31654" x="3121025" y="1560513"/>
          <p14:tracePt t="31655" x="3127375" y="1566863"/>
          <p14:tracePt t="31657" x="3127375" y="1573213"/>
          <p14:tracePt t="31658" x="3127375" y="1579563"/>
          <p14:tracePt t="31659" x="3127375" y="1584325"/>
          <p14:tracePt t="31661" x="3127375" y="1590675"/>
          <p14:tracePt t="31662" x="3127375" y="1597025"/>
          <p14:tracePt t="31664" x="3127375" y="1603375"/>
          <p14:tracePt t="31665" x="3127375" y="1608138"/>
          <p14:tracePt t="31666" x="3127375" y="1614488"/>
          <p14:tracePt t="31667" x="3133725" y="1620838"/>
          <p14:tracePt t="31668" x="3133725" y="1627188"/>
          <p14:tracePt t="31670" x="3133725" y="1633538"/>
          <p14:tracePt t="31671" x="3133725" y="1638300"/>
          <p14:tracePt t="31672" x="3133725" y="1644650"/>
          <p14:tracePt t="31673" x="3133725" y="1651000"/>
          <p14:tracePt t="31674" x="3133725" y="1657350"/>
          <p14:tracePt t="31675" x="3133725" y="1662113"/>
          <p14:tracePt t="31676" x="3133725" y="1668463"/>
          <p14:tracePt t="31678" x="3133725" y="1674813"/>
          <p14:tracePt t="31679" x="3133725" y="1681163"/>
          <p14:tracePt t="31680" x="3133725" y="1685925"/>
          <p14:tracePt t="31681" x="3133725" y="1692275"/>
          <p14:tracePt t="31682" x="3133725" y="1698625"/>
          <p14:tracePt t="31683" x="3140075" y="1709738"/>
          <p14:tracePt t="31685" x="3140075" y="1716088"/>
          <p14:tracePt t="31686" x="3140075" y="1722438"/>
          <p14:tracePt t="31687" x="3140075" y="1728788"/>
          <p14:tracePt t="31688" x="3140075" y="1735138"/>
          <p14:tracePt t="31689" x="3140075" y="1739900"/>
          <p14:tracePt t="31690" x="3140075" y="1746250"/>
          <p14:tracePt t="31691" x="3140075" y="1752600"/>
          <p14:tracePt t="31692" x="3140075" y="1758950"/>
          <p14:tracePt t="31693" x="3140075" y="1763713"/>
          <p14:tracePt t="31695" x="3140075" y="1776413"/>
          <p14:tracePt t="31696" x="3140075" y="1782763"/>
          <p14:tracePt t="31697" x="3140075" y="1787525"/>
          <p14:tracePt t="31698" x="3140075" y="1793875"/>
          <p14:tracePt t="31699" x="3140075" y="1800225"/>
          <p14:tracePt t="31700" x="3140075" y="1806575"/>
          <p14:tracePt t="31701" x="3140075" y="1812925"/>
          <p14:tracePt t="31702" x="3140075" y="1817688"/>
          <p14:tracePt t="31703" x="3140075" y="1824038"/>
          <p14:tracePt t="31704" x="3140075" y="1830388"/>
          <p14:tracePt t="31705" x="3140075" y="1836738"/>
          <p14:tracePt t="31706" x="3140075" y="1841500"/>
          <p14:tracePt t="31707" x="3140075" y="1854200"/>
          <p14:tracePt t="31708" x="3140075" y="1860550"/>
          <p14:tracePt t="31709" x="3140075" y="1865313"/>
          <p14:tracePt t="31710" x="3140075" y="1871663"/>
          <p14:tracePt t="31711" x="3140075" y="1884363"/>
          <p14:tracePt t="31712" x="3140075" y="1890713"/>
          <p14:tracePt t="31713" x="3140075" y="1895475"/>
          <p14:tracePt t="31714" x="3140075" y="1901825"/>
          <p14:tracePt t="31715" x="3140075" y="1908175"/>
          <p14:tracePt t="31716" x="3140075" y="1914525"/>
          <p14:tracePt t="31717" x="3140075" y="1919288"/>
          <p14:tracePt t="31719" x="3140075" y="1938338"/>
          <p14:tracePt t="31720" x="3140075" y="1943100"/>
          <p14:tracePt t="31721" x="3140075" y="1949450"/>
          <p14:tracePt t="31722" x="3140075" y="1955800"/>
          <p14:tracePt t="31722" x="3140075" y="1962150"/>
          <p14:tracePt t="31724" x="3140075" y="1966913"/>
          <p14:tracePt t="31725" x="3140075" y="1973263"/>
          <p14:tracePt t="31726" x="3140075" y="1979613"/>
          <p14:tracePt t="31727" x="3140075" y="1992313"/>
          <p14:tracePt t="31729" x="3140075" y="1997075"/>
          <p14:tracePt t="31730" x="3140075" y="2003425"/>
          <p14:tracePt t="31731" x="3140075" y="2009775"/>
          <p14:tracePt t="31732" x="3140075" y="2016125"/>
          <p14:tracePt t="31733" x="3140075" y="2027238"/>
          <p14:tracePt t="31734" x="3140075" y="2033588"/>
          <p14:tracePt t="31735" x="3140075" y="2039938"/>
          <p14:tracePt t="31736" x="3140075" y="2044700"/>
          <p14:tracePt t="31737" x="3140075" y="2057400"/>
          <p14:tracePt t="31738" x="3140075" y="2063750"/>
          <p14:tracePt t="31739" x="3140075" y="2070100"/>
          <p14:tracePt t="31740" x="3140075" y="2074863"/>
          <p14:tracePt t="31741" x="3140075" y="2081213"/>
          <p14:tracePt t="31742" x="3140075" y="2087563"/>
          <p14:tracePt t="31744" x="3140075" y="2098675"/>
          <p14:tracePt t="31745" x="3140075" y="2105025"/>
          <p14:tracePt t="31746" x="3140075" y="2111375"/>
          <p14:tracePt t="31747" x="3140075" y="2117725"/>
          <p14:tracePt t="31748" x="3140075" y="2122488"/>
          <p14:tracePt t="31750" x="3140075" y="2135188"/>
          <p14:tracePt t="31751" x="3140075" y="2147888"/>
          <p14:tracePt t="31752" x="3140075" y="2152650"/>
          <p14:tracePt t="31753" x="3140075" y="2159000"/>
          <p14:tracePt t="31754" x="3140075" y="2165350"/>
          <p14:tracePt t="31756" x="3140075" y="2176463"/>
          <p14:tracePt t="31757" x="3140075" y="2182813"/>
          <p14:tracePt t="31759" x="3140075" y="2189163"/>
          <p14:tracePt t="31760" x="3140075" y="2195513"/>
          <p14:tracePt t="31761" x="3140075" y="2200275"/>
          <p14:tracePt t="31762" x="3140075" y="2206625"/>
          <p14:tracePt t="31763" x="3140075" y="2212975"/>
          <p14:tracePt t="31764" x="3140075" y="2219325"/>
          <p14:tracePt t="31765" x="3140075" y="2224088"/>
          <p14:tracePt t="31767" x="3140075" y="2230438"/>
          <p14:tracePt t="31768" x="3146425" y="2236788"/>
          <p14:tracePt t="31769" x="3146425" y="2243138"/>
          <p14:tracePt t="31770" x="3146425" y="2249488"/>
          <p14:tracePt t="31771" x="3146425" y="2254250"/>
          <p14:tracePt t="31772" x="3146425" y="2260600"/>
          <p14:tracePt t="31773" x="3146425" y="2266950"/>
          <p14:tracePt t="31775" x="3146425" y="2273300"/>
          <p14:tracePt t="31777" x="3146425" y="2284413"/>
          <p14:tracePt t="31778" x="3146425" y="2290763"/>
          <p14:tracePt t="31780" x="3146425" y="2297113"/>
          <p14:tracePt t="31781" x="3146425" y="2301875"/>
          <p14:tracePt t="31782" x="3146425" y="2308225"/>
          <p14:tracePt t="31784" x="3146425" y="2314575"/>
          <p14:tracePt t="31785" x="3146425" y="2320925"/>
          <p14:tracePt t="31786" x="3146425" y="2327275"/>
          <p14:tracePt t="31788" x="3146425" y="2332038"/>
          <p14:tracePt t="31789" x="3146425" y="2338388"/>
          <p14:tracePt t="31790" x="3146425" y="2344738"/>
          <p14:tracePt t="31792" x="3146425" y="2351088"/>
          <p14:tracePt t="31794" x="3151188" y="2355850"/>
          <p14:tracePt t="31795" x="3151188" y="2362200"/>
          <p14:tracePt t="31797" x="3151188" y="2368550"/>
          <p14:tracePt t="31798" x="3151188" y="2374900"/>
          <p14:tracePt t="31800" x="3151188" y="2379663"/>
          <p14:tracePt t="31801" x="3151188" y="2386013"/>
          <p14:tracePt t="31803" x="3151188" y="2392363"/>
          <p14:tracePt t="31804" x="3151188" y="2398713"/>
          <p14:tracePt t="31807" x="3151188" y="2405063"/>
          <p14:tracePt t="31810" x="3151188" y="2409825"/>
          <p14:tracePt t="31811" x="3151188" y="2416175"/>
          <p14:tracePt t="31813" x="3151188" y="2422525"/>
          <p14:tracePt t="31814" x="3151188" y="2428875"/>
          <p14:tracePt t="31816" x="3157538" y="2433638"/>
          <p14:tracePt t="31818" x="3157538" y="2439988"/>
          <p14:tracePt t="31820" x="3157538" y="2446338"/>
          <p14:tracePt t="31823" x="3157538" y="2452688"/>
          <p14:tracePt t="31825" x="3157538" y="2457450"/>
          <p14:tracePt t="31827" x="3157538" y="2463800"/>
          <p14:tracePt t="31830" x="3157538" y="2470150"/>
          <p14:tracePt t="31832" x="3157538" y="2476500"/>
          <p14:tracePt t="31835" x="3157538" y="2481263"/>
          <p14:tracePt t="31838" x="3163888" y="2487613"/>
          <p14:tracePt t="31841" x="3163888" y="2493963"/>
          <p14:tracePt t="31844" x="3163888" y="2500313"/>
          <p14:tracePt t="31847" x="3163888" y="2506663"/>
          <p14:tracePt t="31850" x="3163888" y="2511425"/>
          <p14:tracePt t="31852" x="3163888" y="2517775"/>
          <p14:tracePt t="31854" x="3163888" y="2524125"/>
          <p14:tracePt t="31857" x="3163888" y="2530475"/>
          <p14:tracePt t="31858" x="3163888" y="2535238"/>
          <p14:tracePt t="31861" x="3163888" y="2541588"/>
          <p14:tracePt t="31863" x="3163888" y="2547938"/>
          <p14:tracePt t="31864" x="3163888" y="2554288"/>
          <p14:tracePt t="31867" x="3163888" y="2559050"/>
          <p14:tracePt t="31869" x="3163888" y="2565400"/>
          <p14:tracePt t="31870" x="3163888" y="2571750"/>
          <p14:tracePt t="31873" x="3163888" y="2578100"/>
          <p14:tracePt t="31875" x="3163888" y="2584450"/>
          <p14:tracePt t="31877" x="3163888" y="2589213"/>
          <p14:tracePt t="31879" x="3163888" y="2595563"/>
          <p14:tracePt t="31880" x="3163888" y="2601913"/>
          <p14:tracePt t="31882" x="3163888" y="2608263"/>
          <p14:tracePt t="31884" x="3163888" y="2613025"/>
          <p14:tracePt t="31885" x="3163888" y="2619375"/>
          <p14:tracePt t="31887" x="3163888" y="2625725"/>
          <p14:tracePt t="31888" x="3163888" y="2632075"/>
          <p14:tracePt t="31890" x="3163888" y="2636838"/>
          <p14:tracePt t="31893" x="3163888" y="2649538"/>
          <p14:tracePt t="31895" x="3163888" y="2655888"/>
          <p14:tracePt t="31896" x="3163888" y="2662238"/>
          <p14:tracePt t="31897" x="3163888" y="2667000"/>
          <p14:tracePt t="31899" x="3163888" y="2673350"/>
          <p14:tracePt t="31900" x="3163888" y="2679700"/>
          <p14:tracePt t="31901" x="3163888" y="2686050"/>
          <p14:tracePt t="31905" x="3163888" y="2703513"/>
          <p14:tracePt t="31907" x="3163888" y="2709863"/>
          <p14:tracePt t="31908" x="3163888" y="2714625"/>
          <p14:tracePt t="31909" x="3163888" y="2720975"/>
          <p14:tracePt t="31911" x="3163888" y="2727325"/>
          <p14:tracePt t="31912" x="3163888" y="2733675"/>
          <p14:tracePt t="31914" x="3163888" y="2738438"/>
          <p14:tracePt t="31916" x="3163888" y="2744788"/>
          <p14:tracePt t="31917" x="3163888" y="2751138"/>
          <p14:tracePt t="31918" x="3163888" y="2757488"/>
          <p14:tracePt t="31920" x="3163888" y="2763838"/>
          <p14:tracePt t="31921" x="3163888" y="2768600"/>
          <p14:tracePt t="31922" x="3163888" y="2774950"/>
          <p14:tracePt t="31924" x="3163888" y="2781300"/>
          <p14:tracePt t="31925" x="3163888" y="2787650"/>
          <p14:tracePt t="31927" x="3163888" y="2792413"/>
          <p14:tracePt t="31928" x="3163888" y="2798763"/>
          <p14:tracePt t="31929" x="3163888" y="2805113"/>
          <p14:tracePt t="31931" x="3163888" y="2811463"/>
          <p14:tracePt t="31932" x="3163888" y="2816225"/>
          <p14:tracePt t="31933" x="3163888" y="2822575"/>
          <p14:tracePt t="31935" x="3163888" y="2828925"/>
          <p14:tracePt t="31936" x="3163888" y="2835275"/>
          <p14:tracePt t="31937" x="3163888" y="2841625"/>
          <p14:tracePt t="31939" x="3163888" y="2852738"/>
          <p14:tracePt t="31941" x="3163888" y="2859088"/>
          <p14:tracePt t="31944" x="3163888" y="2870200"/>
          <p14:tracePt t="31946" x="3163888" y="2876550"/>
          <p14:tracePt t="31948" x="3163888" y="2882900"/>
          <p14:tracePt t="31948" x="3163888" y="2889250"/>
          <p14:tracePt t="31950" x="3163888" y="2894013"/>
          <p14:tracePt t="31951" x="3163888" y="2900363"/>
          <p14:tracePt t="31953" x="3163888" y="2906713"/>
          <p14:tracePt t="31954" x="3163888" y="2913063"/>
          <p14:tracePt t="31956" x="3163888" y="2919413"/>
          <p14:tracePt t="31957" x="3163888" y="2924175"/>
          <p14:tracePt t="31959" x="3163888" y="2930525"/>
          <p14:tracePt t="31961" x="3163888" y="2936875"/>
          <p14:tracePt t="31962" x="3163888" y="2943225"/>
          <p14:tracePt t="31963" x="3163888" y="2947988"/>
          <p14:tracePt t="31965" x="3163888" y="2954338"/>
          <p14:tracePt t="31966" x="3163888" y="2960688"/>
          <p14:tracePt t="31968" x="3163888" y="2967038"/>
          <p14:tracePt t="31970" x="3163888" y="2971800"/>
          <p14:tracePt t="31971" x="3163888" y="2978150"/>
          <p14:tracePt t="31973" x="3163888" y="2984500"/>
          <p14:tracePt t="31974" x="3163888" y="2990850"/>
          <p14:tracePt t="31977" x="3163888" y="3001963"/>
          <p14:tracePt t="31979" x="3163888" y="3008313"/>
          <p14:tracePt t="31981" x="3163888" y="3021013"/>
          <p14:tracePt t="31983" x="3163888" y="3025775"/>
          <p14:tracePt t="31984" x="3157538" y="3025775"/>
          <p14:tracePt t="31986" x="3157538" y="3032125"/>
          <p14:tracePt t="31987" x="3157538" y="3038475"/>
          <p14:tracePt t="31989" x="3157538" y="3044825"/>
          <p14:tracePt t="31990" x="3157538" y="3049588"/>
          <p14:tracePt t="31992" x="3157538" y="3055938"/>
          <p14:tracePt t="31996" x="3157538" y="3068638"/>
          <p14:tracePt t="31998" x="3157538" y="3073400"/>
          <p14:tracePt t="31999" x="3157538" y="3079750"/>
          <p14:tracePt t="32002" x="3157538" y="3086100"/>
          <p14:tracePt t="32012" x="3157538" y="3116263"/>
          <p14:tracePt t="32014" x="3157538" y="3122613"/>
          <p14:tracePt t="32016" x="3157538" y="3127375"/>
          <p14:tracePt t="32019" x="3157538" y="3133725"/>
          <p14:tracePt t="32020" x="3157538" y="3140075"/>
          <p14:tracePt t="32022" x="3157538" y="3146425"/>
          <p14:tracePt t="32024" x="3157538" y="3151188"/>
          <p14:tracePt t="32025" x="3157538" y="3157538"/>
          <p14:tracePt t="32028" x="3157538" y="3163888"/>
          <p14:tracePt t="32030" x="3157538" y="3170238"/>
          <p14:tracePt t="32032" x="3157538" y="3176588"/>
          <p14:tracePt t="32035" x="3157538" y="3181350"/>
          <p14:tracePt t="32036" x="3157538" y="3187700"/>
          <p14:tracePt t="32038" x="3157538" y="3194050"/>
          <p14:tracePt t="32040" x="3157538" y="3200400"/>
          <p14:tracePt t="32044" x="3157538" y="3205163"/>
          <p14:tracePt t="32045" x="3157538" y="3211513"/>
          <p14:tracePt t="32047" x="3157538" y="3217863"/>
          <p14:tracePt t="32050" x="3157538" y="3224213"/>
          <p14:tracePt t="32052" x="3157538" y="3228975"/>
          <p14:tracePt t="32054" x="3157538" y="3235325"/>
          <p14:tracePt t="32056" x="3157538" y="3241675"/>
          <p14:tracePt t="32058" x="3157538" y="3248025"/>
          <p14:tracePt t="32061" x="3157538" y="3252788"/>
          <p14:tracePt t="32063" x="3157538" y="3259138"/>
          <p14:tracePt t="32065" x="3157538" y="3265488"/>
          <p14:tracePt t="32067" x="3157538" y="3271838"/>
          <p14:tracePt t="32069" x="3157538" y="3278188"/>
          <p14:tracePt t="32072" x="3157538" y="3282950"/>
          <p14:tracePt t="32073" x="3157538" y="3289300"/>
          <p14:tracePt t="32075" x="3157538" y="3295650"/>
          <p14:tracePt t="32077" x="3157538" y="3302000"/>
          <p14:tracePt t="32079" x="3157538" y="3306763"/>
          <p14:tracePt t="32081" x="3157538" y="3313113"/>
          <p14:tracePt t="32083" x="3157538" y="3319463"/>
          <p14:tracePt t="32085" x="3157538" y="3325813"/>
          <p14:tracePt t="32087" x="3157538" y="3330575"/>
          <p14:tracePt t="32090" x="3157538" y="3336925"/>
          <p14:tracePt t="32092" x="3157538" y="3343275"/>
          <p14:tracePt t="32094" x="3157538" y="3349625"/>
          <p14:tracePt t="32096" x="3157538" y="3355975"/>
          <p14:tracePt t="32099" x="3157538" y="3360738"/>
          <p14:tracePt t="32101" x="3157538" y="3367088"/>
          <p14:tracePt t="32105" x="3157538" y="3379788"/>
          <p14:tracePt t="32107" x="3157538" y="3384550"/>
          <p14:tracePt t="32110" x="3157538" y="3390900"/>
          <p14:tracePt t="32112" x="3157538" y="3397250"/>
          <p14:tracePt t="32114" x="3157538" y="3403600"/>
          <p14:tracePt t="32117" x="3157538" y="3408363"/>
          <p14:tracePt t="32119" x="3157538" y="3414713"/>
          <p14:tracePt t="32121" x="3157538" y="3421063"/>
          <p14:tracePt t="32124" x="3157538" y="3427413"/>
          <p14:tracePt t="32127" x="3157538" y="3433763"/>
          <p14:tracePt t="32129" x="3157538" y="3438525"/>
          <p14:tracePt t="32131" x="3157538" y="3444875"/>
          <p14:tracePt t="32134" x="3157538" y="3451225"/>
          <p14:tracePt t="32136" x="3157538" y="3457575"/>
          <p14:tracePt t="32139" x="3157538" y="3462338"/>
          <p14:tracePt t="32142" x="3157538" y="3468688"/>
          <p14:tracePt t="32144" x="3157538" y="3475038"/>
          <p14:tracePt t="32148" x="3157538" y="3481388"/>
          <p14:tracePt t="32153" x="3157538" y="3486150"/>
          <p14:tracePt t="32154" x="3157538" y="3492500"/>
          <p14:tracePt t="32158" x="3157538" y="3498850"/>
          <p14:tracePt t="32161" x="3157538" y="3505200"/>
          <p14:tracePt t="32164" x="3157538" y="3509963"/>
          <p14:tracePt t="32169" x="3157538" y="3516313"/>
          <p14:tracePt t="32172" x="3157538" y="3522663"/>
          <p14:tracePt t="32178" x="3157538" y="3529013"/>
          <p14:tracePt t="32180" x="3157538" y="3535363"/>
          <p14:tracePt t="32184" x="3157538" y="3540125"/>
          <p14:tracePt t="32188" x="3157538" y="3546475"/>
          <p14:tracePt t="32193" x="3157538" y="3552825"/>
          <p14:tracePt t="32194" x="3157538" y="3559175"/>
          <p14:tracePt t="32198" x="3157538" y="3563938"/>
          <p14:tracePt t="32202" x="3157538" y="3570288"/>
          <p14:tracePt t="32206" x="3157538" y="3576638"/>
          <p14:tracePt t="32208" x="3157538" y="3582988"/>
          <p14:tracePt t="32212" x="3157538" y="3587750"/>
          <p14:tracePt t="32215" x="3157538" y="3594100"/>
          <p14:tracePt t="32217" x="3157538" y="3600450"/>
          <p14:tracePt t="32221" x="3157538" y="3606800"/>
          <p14:tracePt t="32224" x="3157538" y="3613150"/>
          <p14:tracePt t="32228" x="3157538" y="3617913"/>
          <p14:tracePt t="32232" x="3157538" y="3624263"/>
          <p14:tracePt t="32233" x="3151188" y="3624263"/>
          <p14:tracePt t="32236" x="3151188" y="3630613"/>
          <p14:tracePt t="32241" x="3151188" y="3636963"/>
          <p14:tracePt t="32247" x="3151188" y="3641725"/>
          <p14:tracePt t="32255" x="3151188" y="3648075"/>
          <p14:tracePt t="32263" x="3151188" y="3654425"/>
          <p14:tracePt t="32268" x="3151188" y="3660775"/>
          <p14:tracePt t="32271" x="3146425" y="3660775"/>
          <p14:tracePt t="32274" x="3146425" y="3665538"/>
          <p14:tracePt t="32278" x="3146425" y="3671888"/>
          <p14:tracePt t="32284" x="3146425" y="3678238"/>
          <p14:tracePt t="32285" x="3140075" y="3678238"/>
          <p14:tracePt t="32289" x="3140075" y="3684588"/>
          <p14:tracePt t="32292" x="3140075" y="3690938"/>
          <p14:tracePt t="32296" x="3133725" y="3695700"/>
          <p14:tracePt t="32301" x="3133725" y="3702050"/>
          <p14:tracePt t="32307" x="3133725" y="3708400"/>
          <p14:tracePt t="32310" x="3133725" y="3714750"/>
          <p14:tracePt t="32316" x="3127375" y="3714750"/>
          <p14:tracePt t="32319" x="3127375" y="3719513"/>
          <p14:tracePt t="32328" x="3127375" y="3725863"/>
          <p14:tracePt t="32377" x="3121025" y="3725863"/>
          <p14:tracePt t="32386" x="3116263" y="3725863"/>
          <p14:tracePt t="32396" x="3109913" y="3725863"/>
          <p14:tracePt t="32404" x="3103563" y="3725863"/>
          <p14:tracePt t="32410" x="3097213" y="3725863"/>
          <p14:tracePt t="32416" x="3092450" y="3725863"/>
          <p14:tracePt t="32422" x="3086100" y="3725863"/>
          <p14:tracePt t="32428" x="3079750" y="3725863"/>
          <p14:tracePt t="32433" x="3073400" y="3725863"/>
          <p14:tracePt t="32438" x="3068638" y="3725863"/>
          <p14:tracePt t="32442" x="3062288" y="3725863"/>
          <p14:tracePt t="32446" x="3055938" y="3725863"/>
          <p14:tracePt t="32450" x="3049588" y="3725863"/>
          <p14:tracePt t="32453" x="3043238" y="3725863"/>
          <p14:tracePt t="32455" x="3038475" y="3725863"/>
          <p14:tracePt t="32458" x="3032125" y="3725863"/>
          <p14:tracePt t="32461" x="3025775" y="3725863"/>
          <p14:tracePt t="32464" x="3019425" y="3725863"/>
          <p14:tracePt t="32467" x="3014663" y="3725863"/>
          <p14:tracePt t="32469" x="3008313" y="3725863"/>
          <p14:tracePt t="32471" x="3001963" y="3725863"/>
          <p14:tracePt t="32474" x="2995613" y="3725863"/>
          <p14:tracePt t="32477" x="2990850" y="3725863"/>
          <p14:tracePt t="32480" x="2978150" y="3725863"/>
          <p14:tracePt t="32483" x="2971800" y="3725863"/>
          <p14:tracePt t="32486" x="2967038" y="3725863"/>
          <p14:tracePt t="32488" x="2960688" y="3725863"/>
          <p14:tracePt t="32490" x="2954338" y="3725863"/>
          <p14:tracePt t="32495" x="2947988" y="3732213"/>
          <p14:tracePt t="32496" x="2941638" y="3732213"/>
          <p14:tracePt t="32499" x="2936875" y="3732213"/>
          <p14:tracePt t="32502" x="2930525" y="3732213"/>
          <p14:tracePt t="32504" x="2924175" y="3732213"/>
          <p14:tracePt t="32510" x="2917825" y="3732213"/>
          <p14:tracePt t="32511" x="2913063" y="3732213"/>
          <p14:tracePt t="32513" x="2913063" y="3738563"/>
          <p14:tracePt t="32514" x="2906713" y="3738563"/>
          <p14:tracePt t="32517" x="2900363" y="3738563"/>
          <p14:tracePt t="32520" x="2894013" y="3738563"/>
          <p14:tracePt t="32523" x="2889250" y="3738563"/>
          <p14:tracePt t="32525" x="2889250" y="3743325"/>
          <p14:tracePt t="32527" x="2882900" y="3743325"/>
          <p14:tracePt t="32529" x="2876550" y="3743325"/>
          <p14:tracePt t="32532" x="2870200" y="3743325"/>
          <p14:tracePt t="32536" x="2863850" y="3743325"/>
          <p14:tracePt t="32539" x="2859088" y="3743325"/>
          <p14:tracePt t="32546" x="2852738" y="3749675"/>
          <p14:tracePt t="32547" x="2846388" y="3749675"/>
          <p14:tracePt t="32557" x="2840038" y="3749675"/>
          <p14:tracePt t="32566" x="2835275" y="3756025"/>
          <p14:tracePt t="32577" x="2828925" y="3756025"/>
          <p14:tracePt t="32578" x="2828925" y="3762375"/>
          <p14:tracePt t="32584" x="2822575" y="3762375"/>
          <p14:tracePt t="32591" x="2816225" y="3762375"/>
          <p14:tracePt t="32593" x="2816225" y="3767138"/>
          <p14:tracePt t="32596" x="2811463" y="3767138"/>
          <p14:tracePt t="32600" x="2805113" y="3767138"/>
          <p14:tracePt t="32600" x="2805113" y="3773488"/>
          <p14:tracePt t="32606" x="2792413" y="3773488"/>
          <p14:tracePt t="32608" x="2792413" y="3779838"/>
          <p14:tracePt t="32610" x="2787650" y="3779838"/>
          <p14:tracePt t="32613" x="2781300" y="3779838"/>
          <p14:tracePt t="32615" x="2781300" y="3786188"/>
          <p14:tracePt t="32616" x="2774950" y="3786188"/>
          <p14:tracePt t="32619" x="2768600" y="3786188"/>
          <p14:tracePt t="32622" x="2762250" y="3792538"/>
          <p14:tracePt t="32625" x="2757488" y="3792538"/>
          <p14:tracePt t="32629" x="2751138" y="3792538"/>
          <p14:tracePt t="32630" x="2751138" y="3797300"/>
          <p14:tracePt t="32631" x="2744788" y="3797300"/>
          <p14:tracePt t="32633" x="2738438" y="3797300"/>
          <p14:tracePt t="32636" x="2733675" y="3797300"/>
          <p14:tracePt t="32640" x="2727325" y="3797300"/>
          <p14:tracePt t="32641" x="2727325" y="3803650"/>
          <p14:tracePt t="32644" x="2720975" y="3803650"/>
          <p14:tracePt t="32649" x="2714625" y="3803650"/>
          <p14:tracePt t="32654" x="2709863" y="3803650"/>
          <p14:tracePt t="32661" x="2703513" y="3810000"/>
          <p14:tracePt t="32673" x="2697163" y="3810000"/>
          <p14:tracePt t="32684" x="2697163" y="3816350"/>
          <p14:tracePt t="32696" x="2690813" y="3821113"/>
          <p14:tracePt t="32705" x="2684463" y="3827463"/>
          <p14:tracePt t="32710" x="2684463" y="3833813"/>
          <p14:tracePt t="32712" x="2679700" y="3833813"/>
          <p14:tracePt t="32715" x="2679700" y="3840163"/>
          <p14:tracePt t="32720" x="2679700" y="3844925"/>
          <p14:tracePt t="32721" x="2673350" y="3844925"/>
          <p14:tracePt t="32727" x="2673350" y="3851275"/>
          <p14:tracePt t="32733" x="2667000" y="3857625"/>
          <p14:tracePt t="32739" x="2667000" y="3863975"/>
          <p14:tracePt t="32749" x="2660650" y="3870325"/>
          <p14:tracePt t="32757" x="2660650" y="3875088"/>
          <p14:tracePt t="32768" x="2660650" y="3881438"/>
          <p14:tracePt t="32774" x="2655888" y="3881438"/>
          <p14:tracePt t="33091" x="2655888" y="3887788"/>
          <p14:tracePt t="33103" x="2655888" y="3894138"/>
          <p14:tracePt t="33225" x="2660650" y="3894138"/>
          <p14:tracePt t="33243" x="2660650" y="3898900"/>
          <p14:tracePt t="33248" x="2667000" y="3898900"/>
          <p14:tracePt t="33254" x="2673350" y="3898900"/>
          <p14:tracePt t="33256" x="2673350" y="3905250"/>
          <p14:tracePt t="33259" x="2679700" y="3905250"/>
          <p14:tracePt t="33264" x="2684463" y="3911600"/>
          <p14:tracePt t="33268" x="2690813" y="3911600"/>
          <p14:tracePt t="33272" x="2697163" y="3917950"/>
          <p14:tracePt t="33277" x="2703513" y="3917950"/>
          <p14:tracePt t="33280" x="2709863" y="3917950"/>
          <p14:tracePt t="33281" x="2709863" y="3922713"/>
          <p14:tracePt t="33284" x="2714625" y="3922713"/>
          <p14:tracePt t="33290" x="2720975" y="3929063"/>
          <p14:tracePt t="33293" x="2727325" y="3929063"/>
          <p14:tracePt t="33298" x="2733675" y="3935413"/>
          <p14:tracePt t="33300" x="2738438" y="3935413"/>
          <p14:tracePt t="33307" x="2744788" y="3935413"/>
          <p14:tracePt t="33308" x="2744788" y="3941763"/>
          <p14:tracePt t="33312" x="2751138" y="3941763"/>
          <p14:tracePt t="33316" x="2757488" y="3941763"/>
          <p14:tracePt t="33331" x="2762250" y="3941763"/>
          <p14:tracePt t="33360" x="2768600" y="3941763"/>
          <p14:tracePt t="33371" x="2774950" y="3941763"/>
          <p14:tracePt t="33379" x="2781300" y="3941763"/>
          <p14:tracePt t="33387" x="2787650" y="3941763"/>
          <p14:tracePt t="33394" x="2792413" y="3941763"/>
          <p14:tracePt t="33398" x="2792413" y="3935413"/>
          <p14:tracePt t="33401" x="2798763" y="3935413"/>
          <p14:tracePt t="33405" x="2805113" y="3935413"/>
          <p14:tracePt t="33412" x="2811463" y="3935413"/>
          <p14:tracePt t="33415" x="2816225" y="3935413"/>
          <p14:tracePt t="33422" x="2822575" y="3929063"/>
          <p14:tracePt t="33424" x="2828925" y="3929063"/>
          <p14:tracePt t="33430" x="2835275" y="3929063"/>
          <p14:tracePt t="33434" x="2840038" y="3922713"/>
          <p14:tracePt t="33437" x="2846388" y="3922713"/>
          <p14:tracePt t="33441" x="2852738" y="3922713"/>
          <p14:tracePt t="33446" x="2859088" y="3917950"/>
          <p14:tracePt t="33449" x="2863850" y="3917950"/>
          <p14:tracePt t="33451" x="2863850" y="3911600"/>
          <p14:tracePt t="33452" x="2870200" y="3911600"/>
          <p14:tracePt t="33454" x="2876550" y="3911600"/>
          <p14:tracePt t="33459" x="2882900" y="3905250"/>
          <p14:tracePt t="33462" x="2889250" y="3905250"/>
          <p14:tracePt t="33466" x="2894013" y="3898900"/>
          <p14:tracePt t="33469" x="2900363" y="3898900"/>
          <p14:tracePt t="33473" x="2906713" y="3894138"/>
          <p14:tracePt t="33477" x="2913063" y="3894138"/>
          <p14:tracePt t="33484" x="2913063" y="3887788"/>
          <p14:tracePt t="33487" x="2917825" y="3887788"/>
          <p14:tracePt t="33614" x="2924175" y="3881438"/>
          <p14:tracePt t="33623" x="2930525" y="3881438"/>
          <p14:tracePt t="33628" x="2930525" y="3875088"/>
          <p14:tracePt t="33640" x="2936875" y="3875088"/>
          <p14:tracePt t="33652" x="2936875" y="3870325"/>
          <p14:tracePt t="33658" x="2941638" y="3870325"/>
          <p14:tracePt t="33668" x="2947988" y="3870325"/>
          <p14:tracePt t="33673" x="2947988" y="3863975"/>
          <p14:tracePt t="33686" x="2954338" y="3863975"/>
          <p14:tracePt t="33694" x="2954338" y="3857625"/>
          <p14:tracePt t="33794" x="2954338" y="3863975"/>
          <p14:tracePt t="33840" x="2960688" y="3863975"/>
          <p14:tracePt t="33845" x="2960688" y="3870325"/>
          <p14:tracePt t="33874" x="2960688" y="3875088"/>
          <p14:tracePt t="33892" x="2960688" y="3881438"/>
          <p14:tracePt t="34089" x="2967038" y="3881438"/>
          <p14:tracePt t="34109" x="2971800" y="3881438"/>
          <p14:tracePt t="34126" x="2971800" y="3875088"/>
          <p14:tracePt t="34143" x="2978150" y="3875088"/>
          <p14:tracePt t="34824" x="2978150" y="3870325"/>
          <p14:tracePt t="42034" x="2978150" y="3863975"/>
          <p14:tracePt t="42037" x="2971800" y="3857625"/>
          <p14:tracePt t="42040" x="2971800" y="3851275"/>
          <p14:tracePt t="42042" x="2967038" y="3844925"/>
          <p14:tracePt t="42044" x="2960688" y="3840163"/>
          <p14:tracePt t="42045" x="2954338" y="3833813"/>
          <p14:tracePt t="42046" x="2954338" y="3827463"/>
          <p14:tracePt t="42047" x="2947988" y="3821113"/>
          <p14:tracePt t="42049" x="2941638" y="3816350"/>
          <p14:tracePt t="42050" x="2941638" y="3810000"/>
          <p14:tracePt t="42051" x="2936875" y="3810000"/>
          <p14:tracePt t="42052" x="2930525" y="3803650"/>
          <p14:tracePt t="42053" x="2930525" y="3797300"/>
          <p14:tracePt t="42054" x="2924175" y="3797300"/>
          <p14:tracePt t="42055" x="2924175" y="3792538"/>
          <p14:tracePt t="42057" x="2913063" y="3779838"/>
          <p14:tracePt t="42058" x="2913063" y="3773488"/>
          <p14:tracePt t="42059" x="2906713" y="3773488"/>
          <p14:tracePt t="42060" x="2900363" y="3767138"/>
          <p14:tracePt t="42062" x="2894013" y="3762375"/>
          <p14:tracePt t="42064" x="2889250" y="3756025"/>
          <p14:tracePt t="42066" x="2882900" y="3756025"/>
          <p14:tracePt t="42067" x="2882900" y="3749675"/>
          <p14:tracePt t="42068" x="2876550" y="3749675"/>
          <p14:tracePt t="42070" x="2870200" y="3749675"/>
          <p14:tracePt t="42074" x="2870200" y="3743325"/>
          <p14:tracePt t="42075" x="2863850" y="3743325"/>
          <p14:tracePt t="42082" x="2859088" y="3743325"/>
          <p14:tracePt t="42089" x="2852738" y="3743325"/>
          <p14:tracePt t="42094" x="2846388" y="3743325"/>
          <p14:tracePt t="42096" x="2840038" y="3743325"/>
          <p14:tracePt t="42098" x="2835275" y="3743325"/>
          <p14:tracePt t="42103" x="2816225" y="3743325"/>
          <p14:tracePt t="42104" x="2811463" y="3743325"/>
          <p14:tracePt t="42105" x="2805113" y="3743325"/>
          <p14:tracePt t="42107" x="2798763" y="3743325"/>
          <p14:tracePt t="42108" x="2792413" y="3743325"/>
          <p14:tracePt t="42110" x="2787650" y="3743325"/>
          <p14:tracePt t="42111" x="2781300" y="3743325"/>
          <p14:tracePt t="42112" x="2774950" y="3743325"/>
          <p14:tracePt t="42113" x="2768600" y="3743325"/>
          <p14:tracePt t="42114" x="2762250" y="3743325"/>
          <p14:tracePt t="42116" x="2757488" y="3743325"/>
          <p14:tracePt t="42117" x="2751138" y="3743325"/>
          <p14:tracePt t="42118" x="2744788" y="3743325"/>
          <p14:tracePt t="42119" x="2738438" y="3743325"/>
          <p14:tracePt t="42121" x="2733675" y="3743325"/>
          <p14:tracePt t="42122" x="2727325" y="3743325"/>
          <p14:tracePt t="42123" x="2720975" y="3743325"/>
          <p14:tracePt t="42126" x="2709863" y="3738563"/>
          <p14:tracePt t="42127" x="2703513" y="3738563"/>
          <p14:tracePt t="42128" x="2697163" y="3738563"/>
          <p14:tracePt t="42130" x="2690813" y="3738563"/>
          <p14:tracePt t="42131" x="2684463" y="3738563"/>
          <p14:tracePt t="42132" x="2679700" y="3738563"/>
          <p14:tracePt t="42133" x="2667000" y="3738563"/>
          <p14:tracePt t="42136" x="2660650" y="3738563"/>
          <p14:tracePt t="42137" x="2655888" y="3738563"/>
          <p14:tracePt t="42138" x="2649538" y="3738563"/>
          <p14:tracePt t="42141" x="2636838" y="3743325"/>
          <p14:tracePt t="42142" x="2632075" y="3743325"/>
          <p14:tracePt t="42144" x="2625725" y="3743325"/>
          <p14:tracePt t="42145" x="2619375" y="3743325"/>
          <p14:tracePt t="42146" x="2613025" y="3743325"/>
          <p14:tracePt t="42147" x="2606675" y="3743325"/>
          <p14:tracePt t="42148" x="2601913" y="3743325"/>
          <p14:tracePt t="42149" x="2595563" y="3743325"/>
          <p14:tracePt t="42150" x="2595563" y="3749675"/>
          <p14:tracePt t="42151" x="2589213" y="3749675"/>
          <p14:tracePt t="42152" x="2582863" y="3749675"/>
          <p14:tracePt t="42154" x="2578100" y="3749675"/>
          <p14:tracePt t="42155" x="2571750" y="3749675"/>
          <p14:tracePt t="42157" x="2559050" y="3749675"/>
          <p14:tracePt t="42159" x="2547938" y="3749675"/>
          <p14:tracePt t="42161" x="2530475" y="3749675"/>
          <p14:tracePt t="42162" x="2524125" y="3749675"/>
          <p14:tracePt t="42163" x="2517775" y="3749675"/>
          <p14:tracePt t="42164" x="2511425" y="3749675"/>
          <p14:tracePt t="42165" x="2505075" y="3749675"/>
          <p14:tracePt t="42166" x="2493963" y="3749675"/>
          <p14:tracePt t="42167" x="2487613" y="3749675"/>
          <p14:tracePt t="42168" x="2481263" y="3749675"/>
          <p14:tracePt t="42169" x="2476500" y="3743325"/>
          <p14:tracePt t="42170" x="2470150" y="3743325"/>
          <p14:tracePt t="42171" x="2457450" y="3743325"/>
          <p14:tracePt t="42172" x="2452688" y="3743325"/>
          <p14:tracePt t="42173" x="2439988" y="3738563"/>
          <p14:tracePt t="42175" x="2427288" y="3738563"/>
          <p14:tracePt t="42176" x="2422525" y="3732213"/>
          <p14:tracePt t="42177" x="2409825" y="3732213"/>
          <p14:tracePt t="42178" x="2403475" y="3732213"/>
          <p14:tracePt t="42179" x="2392363" y="3725863"/>
          <p14:tracePt t="42180" x="2386013" y="3725863"/>
          <p14:tracePt t="42181" x="2374900" y="3719513"/>
          <p14:tracePt t="42182" x="2368550" y="3719513"/>
          <p14:tracePt t="42182" x="2355850" y="3714750"/>
          <p14:tracePt t="42184" x="2344738" y="3714750"/>
          <p14:tracePt t="42185" x="2338388" y="3708400"/>
          <p14:tracePt t="42186" x="2325688" y="3708400"/>
          <p14:tracePt t="42187" x="2320925" y="3702050"/>
          <p14:tracePt t="42188" x="2314575" y="3695700"/>
          <p14:tracePt t="42189" x="2301875" y="3695700"/>
          <p14:tracePt t="42190" x="2297113" y="3690938"/>
          <p14:tracePt t="42191" x="2284413" y="3690938"/>
          <p14:tracePt t="42193" x="2273300" y="3684588"/>
          <p14:tracePt t="42194" x="2260600" y="3678238"/>
          <p14:tracePt t="42195" x="2254250" y="3671888"/>
          <p14:tracePt t="42196" x="2247900" y="3671888"/>
          <p14:tracePt t="42197" x="2236788" y="3665538"/>
          <p14:tracePt t="42198" x="2230438" y="3665538"/>
          <p14:tracePt t="42199" x="2224088" y="3660775"/>
          <p14:tracePt t="42200" x="2219325" y="3660775"/>
          <p14:tracePt t="42201" x="2206625" y="3654425"/>
          <p14:tracePt t="42202" x="2200275" y="3654425"/>
          <p14:tracePt t="42203" x="2195513" y="3648075"/>
          <p14:tracePt t="42204" x="2189163" y="3648075"/>
          <p14:tracePt t="42204" x="2182813" y="3641725"/>
          <p14:tracePt t="42207" x="2170113" y="3636963"/>
          <p14:tracePt t="42208" x="2165350" y="3630613"/>
          <p14:tracePt t="42209" x="2159000" y="3630613"/>
          <p14:tracePt t="42211" x="2146300" y="3624263"/>
          <p14:tracePt t="42212" x="2141538" y="3624263"/>
          <p14:tracePt t="42212" x="2135188" y="3617913"/>
          <p14:tracePt t="42213" x="2128838" y="3617913"/>
          <p14:tracePt t="42215" x="2122488" y="3613150"/>
          <p14:tracePt t="42216" x="2117725" y="3613150"/>
          <p14:tracePt t="42217" x="2111375" y="3606800"/>
          <p14:tracePt t="42218" x="2105025" y="3606800"/>
          <p14:tracePt t="42219" x="2098675" y="3600450"/>
          <p14:tracePt t="42220" x="2093913" y="3600450"/>
          <p14:tracePt t="42221" x="2087563" y="3594100"/>
          <p14:tracePt t="42222" x="2081213" y="3594100"/>
          <p14:tracePt t="42223" x="2074863" y="3587750"/>
          <p14:tracePt t="42224" x="2068513" y="3587750"/>
          <p14:tracePt t="42225" x="2063750" y="3582988"/>
          <p14:tracePt t="42226" x="2057400" y="3582988"/>
          <p14:tracePt t="42229" x="2033588" y="3570288"/>
          <p14:tracePt t="42230" x="2027238" y="3570288"/>
          <p14:tracePt t="42231" x="2020888" y="3563938"/>
          <p14:tracePt t="42231" x="2016125" y="3559175"/>
          <p14:tracePt t="42233" x="2003425" y="3559175"/>
          <p14:tracePt t="42233" x="1997075" y="3552825"/>
          <p14:tracePt t="42235" x="1990725" y="3552825"/>
          <p14:tracePt t="42236" x="1985963" y="3546475"/>
          <p14:tracePt t="42237" x="1973263" y="3546475"/>
          <p14:tracePt t="42238" x="1966913" y="3540125"/>
          <p14:tracePt t="42239" x="1962150" y="3535363"/>
          <p14:tracePt t="42241" x="1943100" y="3529013"/>
          <p14:tracePt t="42242" x="1938338" y="3529013"/>
          <p14:tracePt t="42243" x="1925638" y="3522663"/>
          <p14:tracePt t="42245" x="1908175" y="3516313"/>
          <p14:tracePt t="42246" x="1901825" y="3509963"/>
          <p14:tracePt t="42246" x="1895475" y="3509963"/>
          <p14:tracePt t="42248" x="1889125" y="3505200"/>
          <p14:tracePt t="42249" x="1878013" y="3505200"/>
          <p14:tracePt t="42250" x="1871663" y="3498850"/>
          <p14:tracePt t="42251" x="1860550" y="3498850"/>
          <p14:tracePt t="42252" x="1854200" y="3492500"/>
          <p14:tracePt t="42253" x="1847850" y="3492500"/>
          <p14:tracePt t="42255" x="1836738" y="3486150"/>
          <p14:tracePt t="42257" x="1824038" y="3481388"/>
          <p14:tracePt t="42258" x="1817688" y="3475038"/>
          <p14:tracePt t="42259" x="1806575" y="3475038"/>
          <p14:tracePt t="42261" x="1793875" y="3468688"/>
          <p14:tracePt t="42262" x="1787525" y="3468688"/>
          <p14:tracePt t="42263" x="1782763" y="3462338"/>
          <p14:tracePt t="42263" x="1776413" y="3462338"/>
          <p14:tracePt t="42265" x="1770063" y="3457575"/>
          <p14:tracePt t="42266" x="1758950" y="3451225"/>
          <p14:tracePt t="42268" x="1746250" y="3451225"/>
          <p14:tracePt t="42269" x="1746250" y="3444875"/>
          <p14:tracePt t="42270" x="1733550" y="3444875"/>
          <p14:tracePt t="42271" x="1728788" y="3438525"/>
          <p14:tracePt t="42272" x="1722438" y="3433763"/>
          <p14:tracePt t="42274" x="1709738" y="3427413"/>
          <p14:tracePt t="42276" x="1685925" y="3414713"/>
          <p14:tracePt t="42280" x="1662113" y="3403600"/>
          <p14:tracePt t="42281" x="1657350" y="3397250"/>
          <p14:tracePt t="42282" x="1651000" y="3390900"/>
          <p14:tracePt t="42283" x="1644650" y="3384550"/>
          <p14:tracePt t="42283" x="1631950" y="3384550"/>
          <p14:tracePt t="42285" x="1627188" y="3379788"/>
          <p14:tracePt t="42286" x="1620838" y="3373438"/>
          <p14:tracePt t="42287" x="1614488" y="3367088"/>
          <p14:tracePt t="42288" x="1608138" y="3367088"/>
          <p14:tracePt t="42289" x="1603375" y="3360738"/>
          <p14:tracePt t="42290" x="1597025" y="3355975"/>
          <p14:tracePt t="42291" x="1584325" y="3349625"/>
          <p14:tracePt t="42292" x="1579563" y="3343275"/>
          <p14:tracePt t="42296" x="1549400" y="3319463"/>
          <p14:tracePt t="42297" x="1543050" y="3313113"/>
          <p14:tracePt t="42297" x="1536700" y="3306763"/>
          <p14:tracePt t="42298" x="1530350" y="3302000"/>
          <p14:tracePt t="42299" x="1525588" y="3295650"/>
          <p14:tracePt t="42301" x="1512888" y="3289300"/>
          <p14:tracePt t="42302" x="1506538" y="3282950"/>
          <p14:tracePt t="42303" x="1501775" y="3271838"/>
          <p14:tracePt t="42304" x="1495425" y="3265488"/>
          <p14:tracePt t="42305" x="1489075" y="3265488"/>
          <p14:tracePt t="42306" x="1482725" y="3259138"/>
          <p14:tracePt t="42307" x="1476375" y="3252788"/>
          <p14:tracePt t="42308" x="1465263" y="3248025"/>
          <p14:tracePt t="42309" x="1458913" y="3241675"/>
          <p14:tracePt t="42312" x="1441450" y="3224213"/>
          <p14:tracePt t="42315" x="1417638" y="3205163"/>
          <p14:tracePt t="42316" x="1411288" y="3200400"/>
          <p14:tracePt t="42317" x="1404938" y="3194050"/>
          <p14:tracePt t="42317" x="1400175" y="3187700"/>
          <p14:tracePt t="42319" x="1393825" y="3187700"/>
          <p14:tracePt t="42319" x="1387475" y="3181350"/>
          <p14:tracePt t="42321" x="1381125" y="3176588"/>
          <p14:tracePt t="42322" x="1374775" y="3170238"/>
          <p14:tracePt t="42323" x="1363663" y="3163888"/>
          <p14:tracePt t="42325" x="1357313" y="3157538"/>
          <p14:tracePt t="42326" x="1350963" y="3151188"/>
          <p14:tracePt t="42328" x="1339850" y="3146425"/>
          <p14:tracePt t="42330" x="1327150" y="3133725"/>
          <p14:tracePt t="42331" x="1322388" y="3133725"/>
          <p14:tracePt t="42332" x="1316038" y="3127375"/>
          <p14:tracePt t="42333" x="1309688" y="3127375"/>
          <p14:tracePt t="42335" x="1309688" y="3122613"/>
          <p14:tracePt t="42336" x="1303338" y="3116263"/>
          <p14:tracePt t="42337" x="1296988" y="3116263"/>
          <p14:tracePt t="42338" x="1292225" y="3109913"/>
          <p14:tracePt t="42341" x="1279525" y="3103563"/>
          <p14:tracePt t="42343" x="1273175" y="3103563"/>
          <p14:tracePt t="42346" x="1262063" y="3092450"/>
          <p14:tracePt t="42348" x="1255713" y="3092450"/>
          <p14:tracePt t="42349" x="1255713" y="3086100"/>
          <p14:tracePt t="42352" x="1249363" y="3086100"/>
          <p14:tracePt t="42353" x="1249363" y="3079750"/>
          <p14:tracePt t="42354" x="1244600" y="3079750"/>
          <p14:tracePt t="42357" x="1238250" y="3073400"/>
          <p14:tracePt t="42358" x="1238250" y="3068638"/>
          <p14:tracePt t="42361" x="1231900" y="3068638"/>
          <p14:tracePt t="42362" x="1225550" y="3062288"/>
          <p14:tracePt t="42365" x="1220788" y="3055938"/>
          <p14:tracePt t="42368" x="1214438" y="3049588"/>
          <p14:tracePt t="42371" x="1214438" y="3044825"/>
          <p14:tracePt t="42372" x="1208088" y="3044825"/>
          <p14:tracePt t="42374" x="1208088" y="3038475"/>
          <p14:tracePt t="42376" x="1208088" y="3032125"/>
          <p14:tracePt t="42379" x="1201738" y="3025775"/>
          <p14:tracePt t="42382" x="1201738" y="3021013"/>
          <p14:tracePt t="42383" x="1195388" y="3021013"/>
          <p14:tracePt t="42384" x="1195388" y="3014663"/>
          <p14:tracePt t="42385" x="1195388" y="3008313"/>
          <p14:tracePt t="42387" x="1190625" y="3001963"/>
          <p14:tracePt t="42389" x="1190625" y="2995613"/>
          <p14:tracePt t="42390" x="1190625" y="2990850"/>
          <p14:tracePt t="42393" x="1184275" y="2984500"/>
          <p14:tracePt t="42393" x="1184275" y="2978150"/>
          <p14:tracePt t="42395" x="1177925" y="2971800"/>
          <p14:tracePt t="42396" x="1177925" y="2967038"/>
          <p14:tracePt t="42397" x="1177925" y="2960688"/>
          <p14:tracePt t="42398" x="1171575" y="2960688"/>
          <p14:tracePt t="42399" x="1171575" y="2954338"/>
          <p14:tracePt t="42400" x="1166813" y="2947988"/>
          <p14:tracePt t="42401" x="1166813" y="2943225"/>
          <p14:tracePt t="42402" x="1166813" y="2936875"/>
          <p14:tracePt t="42404" x="1160463" y="2930525"/>
          <p14:tracePt t="42405" x="1160463" y="2924175"/>
          <p14:tracePt t="42407" x="1154113" y="2919413"/>
          <p14:tracePt t="42409" x="1147763" y="2906713"/>
          <p14:tracePt t="42410" x="1147763" y="2900363"/>
          <p14:tracePt t="42411" x="1143000" y="2894013"/>
          <p14:tracePt t="42412" x="1143000" y="2889250"/>
          <p14:tracePt t="42414" x="1136650" y="2882900"/>
          <p14:tracePt t="42415" x="1136650" y="2876550"/>
          <p14:tracePt t="42416" x="1130300" y="2870200"/>
          <p14:tracePt t="42417" x="1123950" y="2865438"/>
          <p14:tracePt t="42418" x="1123950" y="2859088"/>
          <p14:tracePt t="42419" x="1123950" y="2852738"/>
          <p14:tracePt t="42420" x="1117600" y="2846388"/>
          <p14:tracePt t="42420" x="1112838" y="2846388"/>
          <p14:tracePt t="42422" x="1112838" y="2841625"/>
          <p14:tracePt t="42423" x="1106488" y="2835275"/>
          <p14:tracePt t="42424" x="1106488" y="2828925"/>
          <p14:tracePt t="42427" x="1093788" y="2811463"/>
          <p14:tracePt t="42428" x="1089025" y="2805113"/>
          <p14:tracePt t="42429" x="1089025" y="2798763"/>
          <p14:tracePt t="42430" x="1082675" y="2792413"/>
          <p14:tracePt t="42431" x="1076325" y="2787650"/>
          <p14:tracePt t="42432" x="1076325" y="2781300"/>
          <p14:tracePt t="42433" x="1069975" y="2768600"/>
          <p14:tracePt t="42434" x="1065213" y="2763838"/>
          <p14:tracePt t="42435" x="1065213" y="2757488"/>
          <p14:tracePt t="42436" x="1065213" y="2751138"/>
          <p14:tracePt t="42437" x="1058863" y="2744788"/>
          <p14:tracePt t="42438" x="1058863" y="2738438"/>
          <p14:tracePt t="42439" x="1052513" y="2733675"/>
          <p14:tracePt t="42440" x="1046163" y="2727325"/>
          <p14:tracePt t="42443" x="1039813" y="2709863"/>
          <p14:tracePt t="42444" x="1035050" y="2703513"/>
          <p14:tracePt t="42445" x="1035050" y="2697163"/>
          <p14:tracePt t="42446" x="1028700" y="2690813"/>
          <p14:tracePt t="42447" x="1028700" y="2686050"/>
          <p14:tracePt t="42447" x="1028700" y="2679700"/>
          <p14:tracePt t="42449" x="1022350" y="2673350"/>
          <p14:tracePt t="42450" x="1022350" y="2667000"/>
          <p14:tracePt t="42451" x="1022350" y="2662238"/>
          <p14:tracePt t="42452" x="1016000" y="2655888"/>
          <p14:tracePt t="42453" x="1016000" y="2649538"/>
          <p14:tracePt t="42454" x="1016000" y="2643188"/>
          <p14:tracePt t="42457" x="1011238" y="2632075"/>
          <p14:tracePt t="42460" x="1011238" y="2619375"/>
          <p14:tracePt t="42462" x="1011238" y="2613025"/>
          <p14:tracePt t="42463" x="1004888" y="2608263"/>
          <p14:tracePt t="42466" x="1004888" y="2601913"/>
          <p14:tracePt t="42468" x="1004888" y="2595563"/>
          <p14:tracePt t="42470" x="1004888" y="2589213"/>
          <p14:tracePt t="42472" x="1004888" y="2584450"/>
          <p14:tracePt t="42474" x="1004888" y="2578100"/>
          <p14:tracePt t="42477" x="1004888" y="2571750"/>
          <p14:tracePt t="42480" x="1004888" y="2565400"/>
          <p14:tracePt t="42483" x="1004888" y="2559050"/>
          <p14:tracePt t="42485" x="1004888" y="2554288"/>
          <p14:tracePt t="42488" x="1004888" y="2547938"/>
          <p14:tracePt t="42491" x="1004888" y="2541588"/>
          <p14:tracePt t="42492" x="1004888" y="2535238"/>
          <p14:tracePt t="42495" x="1011238" y="2530475"/>
          <p14:tracePt t="42497" x="1011238" y="2524125"/>
          <p14:tracePt t="42498" x="1011238" y="2517775"/>
          <p14:tracePt t="42500" x="1011238" y="2511425"/>
          <p14:tracePt t="42501" x="1011238" y="2506663"/>
          <p14:tracePt t="42503" x="1011238" y="2500313"/>
          <p14:tracePt t="42505" x="1011238" y="2493963"/>
          <p14:tracePt t="42507" x="1011238" y="2487613"/>
          <p14:tracePt t="42508" x="1011238" y="2481263"/>
          <p14:tracePt t="42509" x="1011238" y="2476500"/>
          <p14:tracePt t="42511" x="1011238" y="2470150"/>
          <p14:tracePt t="42512" x="1011238" y="2463800"/>
          <p14:tracePt t="42514" x="1011238" y="2457450"/>
          <p14:tracePt t="42515" x="1011238" y="2452688"/>
          <p14:tracePt t="42516" x="1011238" y="2446338"/>
          <p14:tracePt t="42518" x="1011238" y="2439988"/>
          <p14:tracePt t="42519" x="1011238" y="2433638"/>
          <p14:tracePt t="42522" x="1011238" y="2428875"/>
          <p14:tracePt t="42524" x="1011238" y="2422525"/>
          <p14:tracePt t="42527" x="1016000" y="2409825"/>
          <p14:tracePt t="42529" x="1016000" y="2405063"/>
          <p14:tracePt t="42531" x="1016000" y="2398713"/>
          <p14:tracePt t="42533" x="1016000" y="2392363"/>
          <p14:tracePt t="42535" x="1016000" y="2386013"/>
          <p14:tracePt t="42537" x="1022350" y="2386013"/>
          <p14:tracePt t="42538" x="1022350" y="2379663"/>
          <p14:tracePt t="42540" x="1022350" y="2374900"/>
          <p14:tracePt t="42542" x="1022350" y="2368550"/>
          <p14:tracePt t="42544" x="1022350" y="2362200"/>
          <p14:tracePt t="42545" x="1028700" y="2362200"/>
          <p14:tracePt t="42547" x="1028700" y="2355850"/>
          <p14:tracePt t="42548" x="1035050" y="2355850"/>
          <p14:tracePt t="42550" x="1035050" y="2351088"/>
          <p14:tracePt t="42553" x="1035050" y="2344738"/>
          <p14:tracePt t="42554" x="1039813" y="2344738"/>
          <p14:tracePt t="42556" x="1039813" y="2338388"/>
          <p14:tracePt t="42560" x="1046163" y="2338388"/>
          <p14:tracePt t="42560" x="1046163" y="2332038"/>
          <p14:tracePt t="42563" x="1052513" y="2332038"/>
          <p14:tracePt t="42564" x="1052513" y="2327275"/>
          <p14:tracePt t="42568" x="1058863" y="2320925"/>
          <p14:tracePt t="42571" x="1058863" y="2314575"/>
          <p14:tracePt t="42574" x="1065213" y="2308225"/>
          <p14:tracePt t="42576" x="1065213" y="2301875"/>
          <p14:tracePt t="42579" x="1065213" y="2297113"/>
          <p14:tracePt t="42581" x="1065213" y="2290763"/>
          <p14:tracePt t="42583" x="1069975" y="2284413"/>
          <p14:tracePt t="42586" x="1069975" y="2278063"/>
          <p14:tracePt t="42590" x="1069975" y="2273300"/>
          <p14:tracePt t="42592" x="1069975" y="2266950"/>
          <p14:tracePt t="42596" x="1069975" y="2260600"/>
          <p14:tracePt t="42598" x="1069975" y="2254250"/>
          <p14:tracePt t="42601" x="1069975" y="2249488"/>
          <p14:tracePt t="42605" x="1069975" y="2243138"/>
          <p14:tracePt t="42608" x="1069975" y="2236788"/>
          <p14:tracePt t="42613" x="1069975" y="2230438"/>
          <p14:tracePt t="42618" x="1069975" y="2224088"/>
          <p14:tracePt t="42621" x="1069975" y="2219325"/>
          <p14:tracePt t="42624" x="1069975" y="2212975"/>
          <p14:tracePt t="42626" x="1069975" y="2206625"/>
          <p14:tracePt t="42627" x="1069975" y="2200275"/>
          <p14:tracePt t="42629" x="1069975" y="2195513"/>
          <p14:tracePt t="42632" x="1069975" y="2189163"/>
          <p14:tracePt t="42633" x="1069975" y="2182813"/>
          <p14:tracePt t="42635" x="1069975" y="2176463"/>
          <p14:tracePt t="42637" x="1069975" y="2171700"/>
          <p14:tracePt t="42638" x="1069975" y="2165350"/>
          <p14:tracePt t="42642" x="1065213" y="2147888"/>
          <p14:tracePt t="42644" x="1065213" y="2141538"/>
          <p14:tracePt t="42645" x="1065213" y="2135188"/>
          <p14:tracePt t="42646" x="1065213" y="2128838"/>
          <p14:tracePt t="42648" x="1065213" y="2122488"/>
          <p14:tracePt t="42649" x="1065213" y="2117725"/>
          <p14:tracePt t="42650" x="1065213" y="2111375"/>
          <p14:tracePt t="42652" x="1065213" y="2105025"/>
          <p14:tracePt t="42654" x="1065213" y="2098675"/>
          <p14:tracePt t="42658" x="1058863" y="2087563"/>
          <p14:tracePt t="42659" x="1058863" y="2081213"/>
          <p14:tracePt t="42660" x="1058863" y="2074863"/>
          <p14:tracePt t="42661" x="1058863" y="2070100"/>
          <p14:tracePt t="42663" x="1058863" y="2063750"/>
          <p14:tracePt t="42665" x="1058863" y="2057400"/>
          <p14:tracePt t="42666" x="1058863" y="2051050"/>
          <p14:tracePt t="42668" x="1058863" y="2044700"/>
          <p14:tracePt t="42670" x="1058863" y="2039938"/>
          <p14:tracePt t="42672" x="1058863" y="2033588"/>
          <p14:tracePt t="42674" x="1058863" y="2027238"/>
          <p14:tracePt t="42676" x="1058863" y="2020888"/>
          <p14:tracePt t="42678" x="1058863" y="2016125"/>
          <p14:tracePt t="42680" x="1058863" y="2009775"/>
          <p14:tracePt t="42682" x="1058863" y="2003425"/>
          <p14:tracePt t="42684" x="1058863" y="1997075"/>
          <p14:tracePt t="42687" x="1058863" y="1992313"/>
          <p14:tracePt t="42690" x="1058863" y="1985963"/>
          <p14:tracePt t="42694" x="1058863" y="1979613"/>
          <p14:tracePt t="42702" x="1058863" y="1973263"/>
          <p14:tracePt t="42756" x="1058863" y="1966913"/>
          <p14:tracePt t="42764" x="1058863" y="1962150"/>
          <p14:tracePt t="42769" x="1052513" y="1955800"/>
          <p14:tracePt t="42776" x="1046163" y="1949450"/>
          <p14:tracePt t="42777" x="1046163" y="1943100"/>
          <p14:tracePt t="42780" x="1039813" y="1938338"/>
          <p14:tracePt t="42782" x="1035050" y="1931988"/>
          <p14:tracePt t="42784" x="1035050" y="1925638"/>
          <p14:tracePt t="42785" x="1028700" y="1919288"/>
          <p14:tracePt t="42787" x="1022350" y="1914525"/>
          <p14:tracePt t="42788" x="1022350" y="1908175"/>
          <p14:tracePt t="42790" x="1016000" y="1901825"/>
          <p14:tracePt t="42793" x="1004888" y="1884363"/>
          <p14:tracePt t="42794" x="998538" y="1878013"/>
          <p14:tracePt t="42796" x="992188" y="1871663"/>
          <p14:tracePt t="42797" x="987425" y="1865313"/>
          <p14:tracePt t="42798" x="987425" y="1860550"/>
          <p14:tracePt t="42799" x="981075" y="1854200"/>
          <p14:tracePt t="42800" x="974725" y="1847850"/>
          <p14:tracePt t="42802" x="968375" y="1841500"/>
          <p14:tracePt t="42803" x="963613" y="1830388"/>
          <p14:tracePt t="42804" x="957263" y="1830388"/>
          <p14:tracePt t="42805" x="957263" y="1824038"/>
          <p14:tracePt t="42806" x="950913" y="1817688"/>
          <p14:tracePt t="42807" x="944563" y="1817688"/>
          <p14:tracePt t="42808" x="938213" y="1806575"/>
          <p14:tracePt t="42811" x="933450" y="1793875"/>
          <p14:tracePt t="42812" x="927100" y="1793875"/>
          <p14:tracePt t="42813" x="920750" y="1787525"/>
          <p14:tracePt t="42815" x="914400" y="1782763"/>
          <p14:tracePt t="42816" x="909638" y="1776413"/>
          <p14:tracePt t="42818" x="903288" y="1770063"/>
          <p14:tracePt t="42819" x="896938" y="1763713"/>
          <p14:tracePt t="42821" x="890588" y="1758950"/>
          <p14:tracePt t="42822" x="885825" y="1758950"/>
          <p14:tracePt t="42824" x="879475" y="1752600"/>
          <p14:tracePt t="42829" x="866775" y="1739900"/>
          <p14:tracePt t="42830" x="860425" y="1739900"/>
          <p14:tracePt t="42830" x="860425" y="1735138"/>
          <p14:tracePt t="42832" x="855663" y="1735138"/>
          <p14:tracePt t="42833" x="849313" y="1728788"/>
          <p14:tracePt t="42837" x="842963" y="1728788"/>
          <p14:tracePt t="42840" x="836613" y="1722438"/>
          <p14:tracePt t="42845" x="831850" y="1716088"/>
          <p14:tracePt t="42846" x="825500" y="1716088"/>
          <p14:tracePt t="42849" x="819150" y="1716088"/>
          <p14:tracePt t="42850" x="819150" y="1709738"/>
          <p14:tracePt t="42854" x="812800" y="1709738"/>
          <p14:tracePt t="42857" x="812800" y="1704975"/>
          <p14:tracePt t="42859" x="808038" y="1704975"/>
          <p14:tracePt t="42862" x="801688" y="1704975"/>
          <p14:tracePt t="42870" x="795338" y="1704975"/>
          <p14:tracePt t="42898" x="788988" y="1704975"/>
          <p14:tracePt t="42910" x="782638" y="1704975"/>
          <p14:tracePt t="42918" x="777875" y="1704975"/>
          <p14:tracePt t="42921" x="771525" y="1704975"/>
          <p14:tracePt t="42924" x="765175" y="1704975"/>
          <p14:tracePt t="42927" x="758825" y="1704975"/>
          <p14:tracePt t="42929" x="754063" y="1704975"/>
          <p14:tracePt t="42931" x="754063" y="1709738"/>
          <p14:tracePt t="42932" x="747713" y="1709738"/>
          <p14:tracePt t="42934" x="741363" y="1709738"/>
          <p14:tracePt t="42937" x="735013" y="1709738"/>
          <p14:tracePt t="42938" x="730250" y="1709738"/>
          <p14:tracePt t="42940" x="730250" y="1716088"/>
          <p14:tracePt t="42941" x="723900" y="1716088"/>
          <p14:tracePt t="42942" x="717550" y="1716088"/>
          <p14:tracePt t="42945" x="711200" y="1716088"/>
          <p14:tracePt t="42946" x="711200" y="1722438"/>
          <p14:tracePt t="42947" x="706438" y="1722438"/>
          <p14:tracePt t="42949" x="700088" y="1722438"/>
          <p14:tracePt t="42951" x="693738" y="1722438"/>
          <p14:tracePt t="42952" x="693738" y="1728788"/>
          <p14:tracePt t="42953" x="687388" y="1728788"/>
          <p14:tracePt t="42955" x="681038" y="1728788"/>
          <p14:tracePt t="42956" x="676275" y="1728788"/>
          <p14:tracePt t="42958" x="669925" y="1735138"/>
          <p14:tracePt t="42960" x="663575" y="1735138"/>
          <p14:tracePt t="42962" x="657225" y="1739900"/>
          <p14:tracePt t="42964" x="652463" y="1739900"/>
          <p14:tracePt t="42967" x="639763" y="1739900"/>
          <p14:tracePt t="42968" x="639763" y="1746250"/>
          <p14:tracePt t="42969" x="633413" y="1746250"/>
          <p14:tracePt t="42971" x="628650" y="1746250"/>
          <p14:tracePt t="42974" x="622300" y="1752600"/>
          <p14:tracePt t="42975" x="615950" y="1752600"/>
          <p14:tracePt t="42977" x="609600" y="1758950"/>
          <p14:tracePt t="42981" x="603250" y="1758950"/>
          <p14:tracePt t="42982" x="598488" y="1763713"/>
          <p14:tracePt t="42986" x="592138" y="1763713"/>
          <p14:tracePt t="42990" x="585788" y="1770063"/>
          <p14:tracePt t="42994" x="579438" y="1776413"/>
          <p14:tracePt t="42998" x="574675" y="1776413"/>
          <p14:tracePt t="43000" x="574675" y="1782763"/>
          <p14:tracePt t="43004" x="568325" y="1782763"/>
          <p14:tracePt t="43005" x="568325" y="1787525"/>
          <p14:tracePt t="43012" x="568325" y="1793875"/>
          <p14:tracePt t="43024" x="555625" y="1812925"/>
          <p14:tracePt t="43028" x="550863" y="1812925"/>
          <p14:tracePt t="43030" x="550863" y="1817688"/>
          <p14:tracePt t="43033" x="544513" y="1824038"/>
          <p14:tracePt t="43038" x="538163" y="1830388"/>
          <p14:tracePt t="43042" x="538163" y="1836738"/>
          <p14:tracePt t="43044" x="531813" y="1836738"/>
          <p14:tracePt t="43046" x="531813" y="1841500"/>
          <p14:tracePt t="43050" x="527050" y="1847850"/>
          <p14:tracePt t="43054" x="527050" y="1854200"/>
          <p14:tracePt t="43055" x="520700" y="1854200"/>
          <p14:tracePt t="43058" x="520700" y="1860550"/>
          <p14:tracePt t="43063" x="514350" y="1865313"/>
          <p14:tracePt t="43067" x="514350" y="1871663"/>
          <p14:tracePt t="43069" x="508000" y="1871663"/>
          <p14:tracePt t="43071" x="508000" y="1878013"/>
          <p14:tracePt t="43073" x="508000" y="1884363"/>
          <p14:tracePt t="43077" x="501650" y="1890713"/>
          <p14:tracePt t="43081" x="501650" y="1895475"/>
          <p14:tracePt t="43084" x="496888" y="1901825"/>
          <p14:tracePt t="43089" x="496888" y="1908175"/>
          <p14:tracePt t="43090" x="490538" y="1908175"/>
          <p14:tracePt t="43092" x="490538" y="1914525"/>
          <p14:tracePt t="43094" x="490538" y="1919288"/>
          <p14:tracePt t="43095" x="484188" y="1919288"/>
          <p14:tracePt t="43097" x="484188" y="1925638"/>
          <p14:tracePt t="43100" x="484188" y="1931988"/>
          <p14:tracePt t="43102" x="477838" y="1938338"/>
          <p14:tracePt t="43105" x="477838" y="1943100"/>
          <p14:tracePt t="43107" x="473075" y="1943100"/>
          <p14:tracePt t="43110" x="473075" y="1955800"/>
          <p14:tracePt t="43112" x="473075" y="1962150"/>
          <p14:tracePt t="43113" x="466725" y="1962150"/>
          <p14:tracePt t="43114" x="466725" y="1966913"/>
          <p14:tracePt t="43116" x="466725" y="1973263"/>
          <p14:tracePt t="43118" x="460375" y="1979613"/>
          <p14:tracePt t="43121" x="460375" y="1985963"/>
          <p14:tracePt t="43124" x="454025" y="1997075"/>
          <p14:tracePt t="43126" x="454025" y="2003425"/>
          <p14:tracePt t="43128" x="454025" y="2009775"/>
          <p14:tracePt t="43129" x="454025" y="2016125"/>
          <p14:tracePt t="43130" x="449263" y="2016125"/>
          <p14:tracePt t="43131" x="449263" y="2020888"/>
          <p14:tracePt t="43132" x="449263" y="2027238"/>
          <p14:tracePt t="43134" x="449263" y="2033588"/>
          <p14:tracePt t="43135" x="442913" y="2033588"/>
          <p14:tracePt t="43136" x="442913" y="2039938"/>
          <p14:tracePt t="43137" x="442913" y="2044700"/>
          <p14:tracePt t="43140" x="436563" y="2051050"/>
          <p14:tracePt t="43141" x="436563" y="2057400"/>
          <p14:tracePt t="43143" x="436563" y="2063750"/>
          <p14:tracePt t="43144" x="436563" y="2070100"/>
          <p14:tracePt t="43146" x="430213" y="2074863"/>
          <p14:tracePt t="43148" x="430213" y="2081213"/>
          <p14:tracePt t="43150" x="430213" y="2087563"/>
          <p14:tracePt t="43151" x="423863" y="2087563"/>
          <p14:tracePt t="43152" x="423863" y="2093913"/>
          <p14:tracePt t="43154" x="423863" y="2098675"/>
          <p14:tracePt t="43157" x="423863" y="2105025"/>
          <p14:tracePt t="43159" x="419100" y="2111375"/>
          <p14:tracePt t="43161" x="419100" y="2117725"/>
          <p14:tracePt t="43163" x="419100" y="2122488"/>
          <p14:tracePt t="43165" x="419100" y="2128838"/>
          <p14:tracePt t="43166" x="412750" y="2128838"/>
          <p14:tracePt t="43167" x="412750" y="2135188"/>
          <p14:tracePt t="43169" x="412750" y="2141538"/>
          <p14:tracePt t="43171" x="412750" y="2147888"/>
          <p14:tracePt t="43172" x="406400" y="2147888"/>
          <p14:tracePt t="43174" x="406400" y="2152650"/>
          <p14:tracePt t="43176" x="406400" y="2159000"/>
          <p14:tracePt t="43177" x="406400" y="2165350"/>
          <p14:tracePt t="43179" x="400050" y="2165350"/>
          <p14:tracePt t="43180" x="400050" y="2171700"/>
          <p14:tracePt t="43181" x="400050" y="2176463"/>
          <p14:tracePt t="43184" x="400050" y="2182813"/>
          <p14:tracePt t="43185" x="395288" y="2182813"/>
          <p14:tracePt t="43186" x="395288" y="2189163"/>
          <p14:tracePt t="43188" x="395288" y="2195513"/>
          <p14:tracePt t="43190" x="395288" y="2200275"/>
          <p14:tracePt t="43192" x="388938" y="2206625"/>
          <p14:tracePt t="43194" x="388938" y="2212975"/>
          <p14:tracePt t="43197" x="388938" y="2219325"/>
          <p14:tracePt t="43198" x="382588" y="2219325"/>
          <p14:tracePt t="43199" x="382588" y="2224088"/>
          <p14:tracePt t="43202" x="382588" y="2230438"/>
          <p14:tracePt t="43204" x="382588" y="2236788"/>
          <p14:tracePt t="43206" x="376238" y="2243138"/>
          <p14:tracePt t="43209" x="376238" y="2249488"/>
          <p14:tracePt t="43211" x="376238" y="2254250"/>
          <p14:tracePt t="43214" x="371475" y="2260600"/>
          <p14:tracePt t="43216" x="371475" y="2266950"/>
          <p14:tracePt t="43219" x="371475" y="2273300"/>
          <p14:tracePt t="43221" x="365125" y="2273300"/>
          <p14:tracePt t="43222" x="365125" y="2278063"/>
          <p14:tracePt t="43224" x="365125" y="2284413"/>
          <p14:tracePt t="43227" x="365125" y="2290763"/>
          <p14:tracePt t="43229" x="365125" y="2297113"/>
          <p14:tracePt t="43232" x="365125" y="2301875"/>
          <p14:tracePt t="43233" x="358775" y="2301875"/>
          <p14:tracePt t="43235" x="358775" y="2308225"/>
          <p14:tracePt t="43237" x="358775" y="2314575"/>
          <p14:tracePt t="43240" x="358775" y="2320925"/>
          <p14:tracePt t="43244" x="358775" y="2327275"/>
          <p14:tracePt t="43246" x="358775" y="2332038"/>
          <p14:tracePt t="43248" x="352425" y="2332038"/>
          <p14:tracePt t="43249" x="352425" y="2338388"/>
          <p14:tracePt t="43252" x="352425" y="2344738"/>
          <p14:tracePt t="43255" x="352425" y="2351088"/>
          <p14:tracePt t="43257" x="352425" y="2355850"/>
          <p14:tracePt t="43260" x="352425" y="2362200"/>
          <p14:tracePt t="43262" x="352425" y="2368550"/>
          <p14:tracePt t="43264" x="352425" y="2374900"/>
          <p14:tracePt t="43265" x="346075" y="2374900"/>
          <p14:tracePt t="43266" x="346075" y="2379663"/>
          <p14:tracePt t="43268" x="346075" y="2386013"/>
          <p14:tracePt t="43271" x="346075" y="2392363"/>
          <p14:tracePt t="43272" x="346075" y="2398713"/>
          <p14:tracePt t="43275" x="346075" y="2405063"/>
          <p14:tracePt t="43276" x="346075" y="2409825"/>
          <p14:tracePt t="43278" x="346075" y="2416175"/>
          <p14:tracePt t="43279" x="341313" y="2416175"/>
          <p14:tracePt t="43281" x="341313" y="2422525"/>
          <p14:tracePt t="43282" x="341313" y="2428875"/>
          <p14:tracePt t="43284" x="341313" y="2433638"/>
          <p14:tracePt t="43286" x="341313" y="2439988"/>
          <p14:tracePt t="43287" x="341313" y="2446338"/>
          <p14:tracePt t="43290" x="341313" y="2452688"/>
          <p14:tracePt t="43292" x="334963" y="2457450"/>
          <p14:tracePt t="43293" x="334963" y="2463800"/>
          <p14:tracePt t="43295" x="334963" y="2470150"/>
          <p14:tracePt t="43297" x="334963" y="2476500"/>
          <p14:tracePt t="43298" x="334963" y="2481263"/>
          <p14:tracePt t="43301" x="334963" y="2487613"/>
          <p14:tracePt t="43302" x="334963" y="2493963"/>
          <p14:tracePt t="43304" x="334963" y="2500313"/>
          <p14:tracePt t="43307" x="334963" y="2506663"/>
          <p14:tracePt t="43308" x="334963" y="2511425"/>
          <p14:tracePt t="43309" x="334963" y="2517775"/>
          <p14:tracePt t="43311" x="334963" y="2524125"/>
          <p14:tracePt t="43313" x="334963" y="2530475"/>
          <p14:tracePt t="43314" x="334963" y="2535238"/>
          <p14:tracePt t="43316" x="334963" y="2541588"/>
          <p14:tracePt t="43317" x="334963" y="2547938"/>
          <p14:tracePt t="43319" x="334963" y="2554288"/>
          <p14:tracePt t="43320" x="334963" y="2559050"/>
          <p14:tracePt t="43322" x="334963" y="2565400"/>
          <p14:tracePt t="43323" x="334963" y="2571750"/>
          <p14:tracePt t="43325" x="334963" y="2578100"/>
          <p14:tracePt t="43329" x="334963" y="2589213"/>
          <p14:tracePt t="43330" x="334963" y="2595563"/>
          <p14:tracePt t="43332" x="334963" y="2601913"/>
          <p14:tracePt t="43334" x="334963" y="2608263"/>
          <p14:tracePt t="43336" x="334963" y="2613025"/>
          <p14:tracePt t="43337" x="334963" y="2619375"/>
          <p14:tracePt t="43340" x="334963" y="2625725"/>
          <p14:tracePt t="43341" x="334963" y="2632075"/>
          <p14:tracePt t="43343" x="334963" y="2636838"/>
          <p14:tracePt t="43345" x="334963" y="2643188"/>
          <p14:tracePt t="43346" x="334963" y="2649538"/>
          <p14:tracePt t="43348" x="334963" y="2655888"/>
          <p14:tracePt t="43349" x="334963" y="2662238"/>
          <p14:tracePt t="43351" x="334963" y="2667000"/>
          <p14:tracePt t="43353" x="334963" y="2673350"/>
          <p14:tracePt t="43354" x="334963" y="2679700"/>
          <p14:tracePt t="43356" x="334963" y="2686050"/>
          <p14:tracePt t="43357" x="334963" y="2690813"/>
          <p14:tracePt t="43359" x="328613" y="2697163"/>
          <p14:tracePt t="43360" x="328613" y="2703513"/>
          <p14:tracePt t="43361" x="328613" y="2709863"/>
          <p14:tracePt t="43364" x="328613" y="2714625"/>
          <p14:tracePt t="43365" x="328613" y="2720975"/>
          <p14:tracePt t="43367" x="328613" y="2727325"/>
          <p14:tracePt t="43369" x="328613" y="2733675"/>
          <p14:tracePt t="43370" x="328613" y="2738438"/>
          <p14:tracePt t="43372" x="328613" y="2744788"/>
          <p14:tracePt t="43375" x="328613" y="2757488"/>
          <p14:tracePt t="43377" x="328613" y="2763838"/>
          <p14:tracePt t="43378" x="328613" y="2768600"/>
          <p14:tracePt t="43381" x="328613" y="2774950"/>
          <p14:tracePt t="43382" x="328613" y="2781300"/>
          <p14:tracePt t="43384" x="328613" y="2787650"/>
          <p14:tracePt t="43386" x="328613" y="2792413"/>
          <p14:tracePt t="43387" x="328613" y="2798763"/>
          <p14:tracePt t="43389" x="328613" y="2805113"/>
          <p14:tracePt t="43391" x="328613" y="2811463"/>
          <p14:tracePt t="43393" x="328613" y="2816225"/>
          <p14:tracePt t="43394" x="328613" y="2822575"/>
          <p14:tracePt t="43396" x="328613" y="2828925"/>
          <p14:tracePt t="43398" x="322263" y="2835275"/>
          <p14:tracePt t="43400" x="322263" y="2841625"/>
          <p14:tracePt t="43402" x="322263" y="2846388"/>
          <p14:tracePt t="43404" x="322263" y="2852738"/>
          <p14:tracePt t="43406" x="322263" y="2859088"/>
          <p14:tracePt t="43409" x="322263" y="2865438"/>
          <p14:tracePt t="43411" x="322263" y="2870200"/>
          <p14:tracePt t="43413" x="322263" y="2876550"/>
          <p14:tracePt t="43416" x="322263" y="2882900"/>
          <p14:tracePt t="43418" x="322263" y="2889250"/>
          <p14:tracePt t="43420" x="322263" y="2894013"/>
          <p14:tracePt t="43423" x="322263" y="2900363"/>
          <p14:tracePt t="43424" x="322263" y="2906713"/>
          <p14:tracePt t="43427" x="322263" y="2913063"/>
          <p14:tracePt t="43431" x="328613" y="2924175"/>
          <p14:tracePt t="43433" x="328613" y="2930525"/>
          <p14:tracePt t="43435" x="328613" y="2936875"/>
          <p14:tracePt t="43438" x="328613" y="2943225"/>
          <p14:tracePt t="43440" x="328613" y="2947988"/>
          <p14:tracePt t="43442" x="334963" y="2954338"/>
          <p14:tracePt t="43445" x="334963" y="2960688"/>
          <p14:tracePt t="43446" x="334963" y="2967038"/>
          <p14:tracePt t="43449" x="334963" y="2971800"/>
          <p14:tracePt t="43451" x="341313" y="2978150"/>
          <p14:tracePt t="43453" x="341313" y="2984500"/>
          <p14:tracePt t="43457" x="341313" y="2990850"/>
          <p14:tracePt t="43458" x="341313" y="2995613"/>
          <p14:tracePt t="43461" x="341313" y="3001963"/>
          <p14:tracePt t="43463" x="346075" y="3001963"/>
          <p14:tracePt t="43464" x="346075" y="3008313"/>
          <p14:tracePt t="43466" x="346075" y="3014663"/>
          <p14:tracePt t="43470" x="346075" y="3021013"/>
          <p14:tracePt t="43474" x="346075" y="3025775"/>
          <p14:tracePt t="43477" x="346075" y="3032125"/>
          <p14:tracePt t="43481" x="346075" y="3038475"/>
          <p14:tracePt t="43484" x="346075" y="3044825"/>
          <p14:tracePt t="43487" x="346075" y="3049588"/>
          <p14:tracePt t="43491" x="346075" y="3055938"/>
          <p14:tracePt t="43494" x="346075" y="3062288"/>
          <p14:tracePt t="43497" x="346075" y="3068638"/>
          <p14:tracePt t="43500" x="352425" y="3073400"/>
          <p14:tracePt t="43503" x="352425" y="3079750"/>
          <p14:tracePt t="43505" x="352425" y="3086100"/>
          <p14:tracePt t="43508" x="352425" y="3092450"/>
          <p14:tracePt t="43510" x="352425" y="3098800"/>
          <p14:tracePt t="43512" x="352425" y="3103563"/>
          <p14:tracePt t="43513" x="358775" y="3103563"/>
          <p14:tracePt t="43515" x="358775" y="3109913"/>
          <p14:tracePt t="43517" x="358775" y="3116263"/>
          <p14:tracePt t="43521" x="365125" y="3127375"/>
          <p14:tracePt t="43524" x="365125" y="3133725"/>
          <p14:tracePt t="43525" x="365125" y="3140075"/>
          <p14:tracePt t="43527" x="365125" y="3146425"/>
          <p14:tracePt t="43530" x="365125" y="3151188"/>
          <p14:tracePt t="43531" x="371475" y="3151188"/>
          <p14:tracePt t="43532" x="371475" y="3157538"/>
          <p14:tracePt t="43533" x="371475" y="3163888"/>
          <p14:tracePt t="43535" x="371475" y="3170238"/>
          <p14:tracePt t="43537" x="371475" y="3176588"/>
          <p14:tracePt t="43540" x="376238" y="3181350"/>
          <p14:tracePt t="43541" x="376238" y="3187700"/>
          <p14:tracePt t="43543" x="376238" y="3194050"/>
          <p14:tracePt t="43545" x="376238" y="3200400"/>
          <p14:tracePt t="43547" x="376238" y="3205163"/>
          <p14:tracePt t="43549" x="376238" y="3211513"/>
          <p14:tracePt t="43551" x="382588" y="3217863"/>
          <p14:tracePt t="43553" x="382588" y="3224213"/>
          <p14:tracePt t="43557" x="382588" y="3235325"/>
          <p14:tracePt t="43560" x="382588" y="3241675"/>
          <p14:tracePt t="43562" x="388938" y="3248025"/>
          <p14:tracePt t="43564" x="388938" y="3252788"/>
          <p14:tracePt t="43567" x="388938" y="3259138"/>
          <p14:tracePt t="43570" x="388938" y="3265488"/>
          <p14:tracePt t="43573" x="388938" y="3271838"/>
          <p14:tracePt t="43577" x="395288" y="3278188"/>
          <p14:tracePt t="43579" x="395288" y="3282950"/>
          <p14:tracePt t="43583" x="395288" y="3289300"/>
          <p14:tracePt t="43584" x="400050" y="3289300"/>
          <p14:tracePt t="43587" x="400050" y="3295650"/>
          <p14:tracePt t="43592" x="400050" y="3302000"/>
          <p14:tracePt t="43593" x="406400" y="3302000"/>
          <p14:tracePt t="43596" x="406400" y="3306763"/>
          <p14:tracePt t="43601" x="406400" y="3313113"/>
          <p14:tracePt t="43606" x="412750" y="3319463"/>
          <p14:tracePt t="43611" x="412750" y="3325813"/>
          <p14:tracePt t="43617" x="419100" y="3325813"/>
          <p14:tracePt t="43618" x="419100" y="3330575"/>
          <p14:tracePt t="43624" x="423863" y="3330575"/>
          <p14:tracePt t="43625" x="423863" y="3336925"/>
          <p14:tracePt t="43632" x="423863" y="3343275"/>
          <p14:tracePt t="43637" x="430213" y="3343275"/>
          <p14:tracePt t="43640" x="430213" y="3349625"/>
          <p14:tracePt t="43645" x="436563" y="3349625"/>
          <p14:tracePt t="43647" x="436563" y="3355975"/>
          <p14:tracePt t="43652" x="442913" y="3355975"/>
          <p14:tracePt t="43654" x="442913" y="3360738"/>
          <p14:tracePt t="43661" x="449263" y="3367088"/>
          <p14:tracePt t="43667" x="454025" y="3373438"/>
          <p14:tracePt t="43671" x="454025" y="3379788"/>
          <p14:tracePt t="43673" x="460375" y="3379788"/>
          <p14:tracePt t="43676" x="460375" y="3384550"/>
          <p14:tracePt t="43678" x="466725" y="3384550"/>
          <p14:tracePt t="43680" x="466725" y="3390900"/>
          <p14:tracePt t="43683" x="473075" y="3390900"/>
          <p14:tracePt t="43684" x="473075" y="3397250"/>
          <p14:tracePt t="43687" x="477838" y="3397250"/>
          <p14:tracePt t="43690" x="477838" y="3403600"/>
          <p14:tracePt t="43692" x="484188" y="3403600"/>
          <p14:tracePt t="43693" x="484188" y="3408363"/>
          <p14:tracePt t="43695" x="490538" y="3408363"/>
          <p14:tracePt t="43698" x="490538" y="3414713"/>
          <p14:tracePt t="43699" x="496888" y="3414713"/>
          <p14:tracePt t="43702" x="496888" y="3421063"/>
          <p14:tracePt t="43703" x="501650" y="3421063"/>
          <p14:tracePt t="43706" x="508000" y="3427413"/>
          <p14:tracePt t="43709" x="514350" y="3427413"/>
          <p14:tracePt t="43711" x="514350" y="3433763"/>
          <p14:tracePt t="43712" x="520700" y="3433763"/>
          <p14:tracePt t="43716" x="527050" y="3433763"/>
          <p14:tracePt t="43720" x="531813" y="3438525"/>
          <p14:tracePt t="43722" x="538163" y="3438525"/>
          <p14:tracePt t="43726" x="544513" y="3438525"/>
          <p14:tracePt t="43727" x="544513" y="3444875"/>
          <p14:tracePt t="43730" x="550863" y="3444875"/>
          <p14:tracePt t="43734" x="555625" y="3444875"/>
          <p14:tracePt t="43738" x="561975" y="3444875"/>
          <p14:tracePt t="43743" x="568325" y="3444875"/>
          <p14:tracePt t="43747" x="574675" y="3444875"/>
          <p14:tracePt t="43751" x="579438" y="3444875"/>
          <p14:tracePt t="43755" x="585788" y="3444875"/>
          <p14:tracePt t="43759" x="592138" y="3444875"/>
          <p14:tracePt t="43761" x="598488" y="3444875"/>
          <p14:tracePt t="43765" x="603250" y="3444875"/>
          <p14:tracePt t="43769" x="609600" y="3444875"/>
          <p14:tracePt t="43773" x="615950" y="3444875"/>
          <p14:tracePt t="43776" x="622300" y="3444875"/>
          <p14:tracePt t="43780" x="628650" y="3444875"/>
          <p14:tracePt t="43783" x="633413" y="3444875"/>
          <p14:tracePt t="43785" x="639763" y="3444875"/>
          <p14:tracePt t="43790" x="646113" y="3444875"/>
          <p14:tracePt t="43791" x="652463" y="3444875"/>
          <p14:tracePt t="43794" x="657225" y="3444875"/>
          <p14:tracePt t="43797" x="663575" y="3444875"/>
          <p14:tracePt t="43799" x="669925" y="3444875"/>
          <p14:tracePt t="43802" x="676275" y="3444875"/>
          <p14:tracePt t="43804" x="681038" y="3444875"/>
          <p14:tracePt t="43807" x="687388" y="3444875"/>
          <p14:tracePt t="43809" x="687388" y="3438525"/>
          <p14:tracePt t="43810" x="693738" y="3438525"/>
          <p14:tracePt t="43811" x="700088" y="3438525"/>
          <p14:tracePt t="43814" x="706438" y="3438525"/>
          <p14:tracePt t="43816" x="711200" y="3438525"/>
          <p14:tracePt t="43818" x="717550" y="3438525"/>
          <p14:tracePt t="43820" x="723900" y="3438525"/>
          <p14:tracePt t="43823" x="730250" y="3438525"/>
          <p14:tracePt t="43824" x="735013" y="3438525"/>
          <p14:tracePt t="43826" x="741363" y="3433763"/>
          <p14:tracePt t="43828" x="747713" y="3433763"/>
          <p14:tracePt t="43830" x="754063" y="3433763"/>
          <p14:tracePt t="43832" x="758825" y="3433763"/>
          <p14:tracePt t="43834" x="765175" y="3433763"/>
          <p14:tracePt t="43835" x="771525" y="3433763"/>
          <p14:tracePt t="43837" x="777875" y="3433763"/>
          <p14:tracePt t="43840" x="782638" y="3433763"/>
          <p14:tracePt t="43841" x="788988" y="3427413"/>
          <p14:tracePt t="43843" x="795338" y="3427413"/>
          <p14:tracePt t="43844" x="801688" y="3427413"/>
          <p14:tracePt t="43846" x="808038" y="3427413"/>
          <p14:tracePt t="43848" x="812800" y="3427413"/>
          <p14:tracePt t="43849" x="819150" y="3427413"/>
          <p14:tracePt t="43851" x="825500" y="3421063"/>
          <p14:tracePt t="43853" x="831850" y="3421063"/>
          <p14:tracePt t="43855" x="836613" y="3421063"/>
          <p14:tracePt t="43857" x="842963" y="3421063"/>
          <p14:tracePt t="43859" x="849313" y="3421063"/>
          <p14:tracePt t="43861" x="855663" y="3421063"/>
          <p14:tracePt t="43864" x="866775" y="3421063"/>
          <p14:tracePt t="43868" x="873125" y="3421063"/>
          <p14:tracePt t="43869" x="879475" y="3421063"/>
          <p14:tracePt t="43870" x="879475" y="3414713"/>
          <p14:tracePt t="43873" x="885825" y="3414713"/>
          <p14:tracePt t="43875" x="890588" y="3414713"/>
          <p14:tracePt t="43876" x="896938" y="3414713"/>
          <p14:tracePt t="43878" x="903288" y="3414713"/>
          <p14:tracePt t="43880" x="909638" y="3414713"/>
          <p14:tracePt t="43882" x="914400" y="3414713"/>
          <p14:tracePt t="43885" x="920750" y="3414713"/>
          <p14:tracePt t="43887" x="927100" y="3414713"/>
          <p14:tracePt t="43890" x="933450" y="3414713"/>
          <p14:tracePt t="43892" x="938213" y="3414713"/>
          <p14:tracePt t="43894" x="944563" y="3414713"/>
          <p14:tracePt t="43898" x="950913" y="3414713"/>
          <p14:tracePt t="43900" x="957263" y="3414713"/>
          <p14:tracePt t="43902" x="963613" y="3414713"/>
          <p14:tracePt t="43906" x="968375" y="3414713"/>
          <p14:tracePt t="43908" x="974725" y="3414713"/>
          <p14:tracePt t="43910" x="974725" y="3408363"/>
          <p14:tracePt t="43911" x="981075" y="3408363"/>
          <p14:tracePt t="43914" x="987425" y="3408363"/>
          <p14:tracePt t="43917" x="992188" y="3408363"/>
          <p14:tracePt t="43920" x="998538" y="3408363"/>
          <p14:tracePt t="43924" x="1004888" y="3408363"/>
          <p14:tracePt t="43927" x="1011238" y="3408363"/>
          <p14:tracePt t="43929" x="1016000" y="3408363"/>
          <p14:tracePt t="43934" x="1022350" y="3408363"/>
          <p14:tracePt t="43940" x="1028700" y="3408363"/>
          <p14:tracePt t="43942" x="1035050" y="3408363"/>
          <p14:tracePt t="43948" x="1039813" y="3408363"/>
          <p14:tracePt t="43953" x="1046163" y="3408363"/>
          <p14:tracePt t="43959" x="1052513" y="3408363"/>
          <p14:tracePt t="43962" x="1058863" y="3408363"/>
          <p14:tracePt t="43966" x="1065213" y="3408363"/>
          <p14:tracePt t="43967" x="1065213" y="3403600"/>
          <p14:tracePt t="43969" x="1069975" y="3403600"/>
          <p14:tracePt t="43974" x="1076325" y="3403600"/>
          <p14:tracePt t="43977" x="1082675" y="3403600"/>
          <p14:tracePt t="43980" x="1089025" y="3403600"/>
          <p14:tracePt t="43984" x="1093788" y="3403600"/>
          <p14:tracePt t="43987" x="1100138" y="3403600"/>
          <p14:tracePt t="43990" x="1106488" y="3403600"/>
          <p14:tracePt t="43992" x="1112838" y="3403600"/>
          <p14:tracePt t="43998" x="1117600" y="3397250"/>
          <p14:tracePt t="43998" x="1123950" y="3397250"/>
          <p14:tracePt t="44001" x="1130300" y="3397250"/>
          <p14:tracePt t="44003" x="1136650" y="3397250"/>
          <p14:tracePt t="44006" x="1143000" y="3397250"/>
          <p14:tracePt t="44008" x="1147763" y="3397250"/>
          <p14:tracePt t="44011" x="1154113" y="3397250"/>
          <p14:tracePt t="44012" x="1154113" y="3390900"/>
          <p14:tracePt t="44014" x="1160463" y="3390900"/>
          <p14:tracePt t="44024" x="1184275" y="3390900"/>
          <p14:tracePt t="44026" x="1184275" y="3384550"/>
          <p14:tracePt t="44027" x="1190625" y="3384550"/>
          <p14:tracePt t="44029" x="1195388" y="3384550"/>
          <p14:tracePt t="44033" x="1201738" y="3379788"/>
          <p14:tracePt t="44037" x="1208088" y="3379788"/>
          <p14:tracePt t="44040" x="1214438" y="3379788"/>
          <p14:tracePt t="44044" x="1220788" y="3379788"/>
          <p14:tracePt t="44046" x="1220788" y="3373438"/>
          <p14:tracePt t="44049" x="1225550" y="3373438"/>
          <p14:tracePt t="44055" x="1231900" y="3373438"/>
          <p14:tracePt t="44058" x="1231900" y="3367088"/>
          <p14:tracePt t="44066" x="1238250" y="3367088"/>
          <p14:tracePt t="44084" x="1244600" y="3367088"/>
          <p14:tracePt t="44084" x="1244600" y="3360738"/>
          <p14:tracePt t="44094" x="1249363" y="3360738"/>
          <p14:tracePt t="44104" x="1249363" y="3355975"/>
          <p14:tracePt t="44115" x="1255713" y="3349625"/>
          <p14:tracePt t="44123" x="1255713" y="3343275"/>
          <p14:tracePt t="44128" x="1255713" y="3336925"/>
          <p14:tracePt t="44132" x="1255713" y="3330575"/>
          <p14:tracePt t="44136" x="1255713" y="3325813"/>
          <p14:tracePt t="44137" x="1262063" y="3325813"/>
          <p14:tracePt t="44141" x="1262063" y="3319463"/>
          <p14:tracePt t="44146" x="1262063" y="3313113"/>
          <p14:tracePt t="44150" x="1262063" y="3306763"/>
          <p14:tracePt t="44153" x="1268413" y="3306763"/>
          <p14:tracePt t="44156" x="1268413" y="3302000"/>
          <p14:tracePt t="44159" x="1268413" y="3295650"/>
          <p14:tracePt t="44161" x="1268413" y="3289300"/>
          <p14:tracePt t="44165" x="1268413" y="3282950"/>
          <p14:tracePt t="44168" x="1268413" y="3278188"/>
          <p14:tracePt t="44173" x="1268413" y="3271838"/>
          <p14:tracePt t="44176" x="1273175" y="3271838"/>
          <p14:tracePt t="44180" x="1273175" y="3265488"/>
          <p14:tracePt t="44185" x="1273175" y="3259138"/>
          <p14:tracePt t="44189" x="1273175" y="3252788"/>
          <p14:tracePt t="44192" x="1273175" y="3248025"/>
          <p14:tracePt t="44195" x="1273175" y="3241675"/>
          <p14:tracePt t="44200" x="1273175" y="3235325"/>
          <p14:tracePt t="44202" x="1279525" y="3235325"/>
          <p14:tracePt t="44207" x="1279525" y="3228975"/>
          <p14:tracePt t="44217" x="1279525" y="3224213"/>
          <p14:tracePt t="44231" x="1279525" y="3217863"/>
          <p14:tracePt t="44427" x="1279525" y="3211513"/>
          <p14:tracePt t="44434" x="1279525" y="3205163"/>
          <p14:tracePt t="44440" x="1279525" y="3200400"/>
          <p14:tracePt t="44448" x="1279525" y="3194050"/>
          <p14:tracePt t="44458" x="1279525" y="3187700"/>
          <p14:tracePt t="44463" x="1279525" y="3181350"/>
          <p14:tracePt t="44466" x="1279525" y="3176588"/>
          <p14:tracePt t="44469" x="1279525" y="3170238"/>
          <p14:tracePt t="44472" x="1279525" y="3163888"/>
          <p14:tracePt t="44473" x="1279525" y="3157538"/>
          <p14:tracePt t="44475" x="1279525" y="3151188"/>
          <p14:tracePt t="44477" x="1279525" y="3140075"/>
          <p14:tracePt t="44478" x="1279525" y="3133725"/>
          <p14:tracePt t="44480" x="1279525" y="3127375"/>
          <p14:tracePt t="44481" x="1279525" y="3122613"/>
          <p14:tracePt t="44483" x="1279525" y="3116263"/>
          <p14:tracePt t="44484" x="1285875" y="3109913"/>
          <p14:tracePt t="44485" x="1285875" y="3103563"/>
          <p14:tracePt t="44487" x="1285875" y="3098800"/>
          <p14:tracePt t="44488" x="1285875" y="3092450"/>
          <p14:tracePt t="44489" x="1285875" y="3086100"/>
          <p14:tracePt t="44491" x="1285875" y="3079750"/>
          <p14:tracePt t="44492" x="1285875" y="3073400"/>
          <p14:tracePt t="44493" x="1285875" y="3068638"/>
          <p14:tracePt t="44494" x="1285875" y="3062288"/>
          <p14:tracePt t="44495" x="1285875" y="3055938"/>
          <p14:tracePt t="44497" x="1285875" y="3049588"/>
          <p14:tracePt t="44498" x="1285875" y="3044825"/>
          <p14:tracePt t="44499" x="1285875" y="3038475"/>
          <p14:tracePt t="44501" x="1285875" y="3032125"/>
          <p14:tracePt t="44502" x="1285875" y="3025775"/>
          <p14:tracePt t="44503" x="1285875" y="3021013"/>
          <p14:tracePt t="44505" x="1285875" y="3008313"/>
          <p14:tracePt t="44507" x="1285875" y="3001963"/>
          <p14:tracePt t="44509" x="1285875" y="2990850"/>
          <p14:tracePt t="44511" x="1285875" y="2978150"/>
          <p14:tracePt t="44513" x="1285875" y="2971800"/>
          <p14:tracePt t="44513" x="1285875" y="2967038"/>
          <p14:tracePt t="44515" x="1285875" y="2960688"/>
          <p14:tracePt t="44516" x="1285875" y="2947988"/>
          <p14:tracePt t="44517" x="1285875" y="2943225"/>
          <p14:tracePt t="44518" x="1285875" y="2936875"/>
          <p14:tracePt t="44519" x="1285875" y="2930525"/>
          <p14:tracePt t="44520" x="1285875" y="2919413"/>
          <p14:tracePt t="44521" x="1285875" y="2913063"/>
          <p14:tracePt t="44523" x="1285875" y="2900363"/>
          <p14:tracePt t="44524" x="1285875" y="2889250"/>
          <p14:tracePt t="44525" x="1285875" y="2882900"/>
          <p14:tracePt t="44526" x="1285875" y="2876550"/>
          <p14:tracePt t="44527" x="1285875" y="2870200"/>
          <p14:tracePt t="44528" x="1285875" y="2859088"/>
          <p14:tracePt t="44530" x="1285875" y="2846388"/>
          <p14:tracePt t="44531" x="1285875" y="2841625"/>
          <p14:tracePt t="44532" x="1285875" y="2828925"/>
          <p14:tracePt t="44533" x="1285875" y="2822575"/>
          <p14:tracePt t="44534" x="1285875" y="2816225"/>
          <p14:tracePt t="44535" x="1285875" y="2811463"/>
          <p14:tracePt t="44536" x="1285875" y="2798763"/>
          <p14:tracePt t="44537" x="1285875" y="2792413"/>
          <p14:tracePt t="44538" x="1285875" y="2787650"/>
          <p14:tracePt t="44539" x="1285875" y="2781300"/>
          <p14:tracePt t="44540" x="1285875" y="2768600"/>
          <p14:tracePt t="44541" x="1285875" y="2763838"/>
          <p14:tracePt t="44542" x="1285875" y="2757488"/>
          <p14:tracePt t="44543" x="1285875" y="2751138"/>
          <p14:tracePt t="44544" x="1285875" y="2744788"/>
          <p14:tracePt t="44545" x="1285875" y="2738438"/>
          <p14:tracePt t="44546" x="1285875" y="2733675"/>
          <p14:tracePt t="44547" x="1285875" y="2727325"/>
          <p14:tracePt t="44548" x="1285875" y="2720975"/>
          <p14:tracePt t="44549" x="1285875" y="2709863"/>
          <p14:tracePt t="44550" x="1285875" y="2703513"/>
          <p14:tracePt t="44551" x="1285875" y="2697163"/>
          <p14:tracePt t="44552" x="1285875" y="2690813"/>
          <p14:tracePt t="44553" x="1285875" y="2686050"/>
          <p14:tracePt t="44553" x="1285875" y="2679700"/>
          <p14:tracePt t="44555" x="1285875" y="2673350"/>
          <p14:tracePt t="44556" x="1279525" y="2667000"/>
          <p14:tracePt t="44557" x="1279525" y="2655888"/>
          <p14:tracePt t="44559" x="1279525" y="2649538"/>
          <p14:tracePt t="44560" x="1279525" y="2643188"/>
          <p14:tracePt t="44561" x="1279525" y="2636838"/>
          <p14:tracePt t="44562" x="1279525" y="2632075"/>
          <p14:tracePt t="44563" x="1279525" y="2625725"/>
          <p14:tracePt t="44564" x="1279525" y="2619375"/>
          <p14:tracePt t="44565" x="1279525" y="2613025"/>
          <p14:tracePt t="44566" x="1279525" y="2608263"/>
          <p14:tracePt t="44567" x="1279525" y="2601913"/>
          <p14:tracePt t="44568" x="1279525" y="2595563"/>
          <p14:tracePt t="44569" x="1279525" y="2589213"/>
          <p14:tracePt t="44569" x="1279525" y="2584450"/>
          <p14:tracePt t="44574" x="1279525" y="2565400"/>
          <p14:tracePt t="44576" x="1279525" y="2559050"/>
          <p14:tracePt t="44577" x="1279525" y="2554288"/>
          <p14:tracePt t="44578" x="1279525" y="2547938"/>
          <p14:tracePt t="44580" x="1279525" y="2541588"/>
          <p14:tracePt t="44581" x="1279525" y="2535238"/>
          <p14:tracePt t="44583" x="1279525" y="2530475"/>
          <p14:tracePt t="44584" x="1279525" y="2524125"/>
          <p14:tracePt t="44586" x="1273175" y="2517775"/>
          <p14:tracePt t="44587" x="1273175" y="2511425"/>
          <p14:tracePt t="44589" x="1273175" y="2506663"/>
          <p14:tracePt t="44590" x="1273175" y="2500313"/>
          <p14:tracePt t="44592" x="1273175" y="2493963"/>
          <p14:tracePt t="44593" x="1273175" y="2487613"/>
          <p14:tracePt t="44595" x="1273175" y="2481263"/>
          <p14:tracePt t="44596" x="1273175" y="2476500"/>
          <p14:tracePt t="44599" x="1273175" y="2470150"/>
          <p14:tracePt t="44600" x="1273175" y="2457450"/>
          <p14:tracePt t="44602" x="1273175" y="2452688"/>
          <p14:tracePt t="44603" x="1273175" y="2446338"/>
          <p14:tracePt t="44604" x="1273175" y="2439988"/>
          <p14:tracePt t="44605" x="1273175" y="2433638"/>
          <p14:tracePt t="44607" x="1273175" y="2428875"/>
          <p14:tracePt t="44608" x="1273175" y="2422525"/>
          <p14:tracePt t="44609" x="1273175" y="2416175"/>
          <p14:tracePt t="44610" x="1268413" y="2409825"/>
          <p14:tracePt t="44611" x="1268413" y="2405063"/>
          <p14:tracePt t="44612" x="1268413" y="2398713"/>
          <p14:tracePt t="44614" x="1268413" y="2392363"/>
          <p14:tracePt t="44615" x="1268413" y="2386013"/>
          <p14:tracePt t="44616" x="1268413" y="2379663"/>
          <p14:tracePt t="44617" x="1268413" y="2374900"/>
          <p14:tracePt t="44618" x="1268413" y="2368550"/>
          <p14:tracePt t="44619" x="1262063" y="2368550"/>
          <p14:tracePt t="44620" x="1262063" y="2362200"/>
          <p14:tracePt t="44621" x="1262063" y="2355850"/>
          <p14:tracePt t="44622" x="1262063" y="2351088"/>
          <p14:tracePt t="44625" x="1262063" y="2338388"/>
          <p14:tracePt t="44626" x="1255713" y="2332038"/>
          <p14:tracePt t="44628" x="1255713" y="2327275"/>
          <p14:tracePt t="44629" x="1255713" y="2320925"/>
          <p14:tracePt t="44631" x="1249363" y="2308225"/>
          <p14:tracePt t="44633" x="1249363" y="2301875"/>
          <p14:tracePt t="44634" x="1244600" y="2297113"/>
          <p14:tracePt t="44635" x="1244600" y="2290763"/>
          <p14:tracePt t="44637" x="1244600" y="2284413"/>
          <p14:tracePt t="44638" x="1244600" y="2278063"/>
          <p14:tracePt t="44639" x="1238250" y="2273300"/>
          <p14:tracePt t="44640" x="1238250" y="2266950"/>
          <p14:tracePt t="44641" x="1231900" y="2266950"/>
          <p14:tracePt t="44642" x="1231900" y="2260600"/>
          <p14:tracePt t="44643" x="1231900" y="2254250"/>
          <p14:tracePt t="44644" x="1231900" y="2249488"/>
          <p14:tracePt t="44645" x="1225550" y="2243138"/>
          <p14:tracePt t="44646" x="1225550" y="2236788"/>
          <p14:tracePt t="44647" x="1225550" y="2230438"/>
          <p14:tracePt t="44648" x="1220788" y="2224088"/>
          <p14:tracePt t="44650" x="1220788" y="2219325"/>
          <p14:tracePt t="44651" x="1214438" y="2212975"/>
          <p14:tracePt t="44652" x="1214438" y="2206625"/>
          <p14:tracePt t="44654" x="1208088" y="2200275"/>
          <p14:tracePt t="44655" x="1208088" y="2195513"/>
          <p14:tracePt t="44656" x="1208088" y="2189163"/>
          <p14:tracePt t="44657" x="1208088" y="2182813"/>
          <p14:tracePt t="44659" x="1201738" y="2176463"/>
          <p14:tracePt t="44660" x="1201738" y="2171700"/>
          <p14:tracePt t="44662" x="1195388" y="2165350"/>
          <p14:tracePt t="44662" x="1195388" y="2159000"/>
          <p14:tracePt t="44663" x="1195388" y="2152650"/>
          <p14:tracePt t="44665" x="1195388" y="2147888"/>
          <p14:tracePt t="44667" x="1190625" y="2141538"/>
          <p14:tracePt t="44668" x="1190625" y="2135188"/>
          <p14:tracePt t="44670" x="1190625" y="2128838"/>
          <p14:tracePt t="44673" x="1184275" y="2117725"/>
          <p14:tracePt t="44676" x="1184275" y="2105025"/>
          <p14:tracePt t="44678" x="1184275" y="2098675"/>
          <p14:tracePt t="44679" x="1177925" y="2098675"/>
          <p14:tracePt t="44680" x="1177925" y="2093913"/>
          <p14:tracePt t="44682" x="1177925" y="2087563"/>
          <p14:tracePt t="44685" x="1177925" y="2081213"/>
          <p14:tracePt t="44687" x="1177925" y="2074863"/>
          <p14:tracePt t="44689" x="1177925" y="2070100"/>
          <p14:tracePt t="44691" x="1177925" y="2063750"/>
          <p14:tracePt t="44692" x="1171575" y="2063750"/>
          <p14:tracePt t="44694" x="1171575" y="2057400"/>
          <p14:tracePt t="44696" x="1171575" y="2051050"/>
          <p14:tracePt t="44699" x="1171575" y="2044700"/>
          <p14:tracePt t="44703" x="1171575" y="2039938"/>
          <p14:tracePt t="44706" x="1166813" y="2033588"/>
          <p14:tracePt t="44709" x="1166813" y="2027238"/>
          <p14:tracePt t="44713" x="1166813" y="2020888"/>
          <p14:tracePt t="44717" x="1166813" y="2016125"/>
          <p14:tracePt t="44718" x="1160463" y="2016125"/>
          <p14:tracePt t="44722" x="1160463" y="2009775"/>
          <p14:tracePt t="44723" x="1160463" y="2003425"/>
          <p14:tracePt t="44726" x="1160463" y="1997075"/>
          <p14:tracePt t="44727" x="1154113" y="1997075"/>
          <p14:tracePt t="44729" x="1154113" y="1992313"/>
          <p14:tracePt t="44731" x="1147763" y="1985963"/>
          <p14:tracePt t="44733" x="1147763" y="1979613"/>
          <p14:tracePt t="44735" x="1147763" y="1973263"/>
          <p14:tracePt t="44737" x="1143000" y="1973263"/>
          <p14:tracePt t="44738" x="1143000" y="1966913"/>
          <p14:tracePt t="44741" x="1143000" y="1962150"/>
          <p14:tracePt t="44742" x="1136650" y="1962150"/>
          <p14:tracePt t="44744" x="1136650" y="1955800"/>
          <p14:tracePt t="44746" x="1130300" y="1955800"/>
          <p14:tracePt t="44747" x="1130300" y="1949450"/>
          <p14:tracePt t="44751" x="1123950" y="1943100"/>
          <p14:tracePt t="44767" x="1123950" y="1938338"/>
          <p14:tracePt t="44775" x="1117600" y="1938338"/>
          <p14:tracePt t="44836" x="1117600" y="1931988"/>
          <p14:tracePt t="44843" x="1117600" y="1925638"/>
          <p14:tracePt t="44848" x="1112838" y="1925638"/>
          <p14:tracePt t="44854" x="1112838" y="1919288"/>
          <p14:tracePt t="44946" x="1106488" y="1919288"/>
          <p14:tracePt t="44966" x="1100138" y="1919288"/>
          <p14:tracePt t="44972" x="1100138" y="1914525"/>
          <p14:tracePt t="44976" x="1093788" y="1914525"/>
          <p14:tracePt t="44981" x="1089025" y="1914525"/>
          <p14:tracePt t="44986" x="1082675" y="1914525"/>
          <p14:tracePt t="44990" x="1076325" y="1914525"/>
          <p14:tracePt t="44993" x="1069975" y="1914525"/>
          <p14:tracePt t="44996" x="1065213" y="1914525"/>
          <p14:tracePt t="44999" x="1058863" y="1914525"/>
          <p14:tracePt t="45002" x="1052513" y="1914525"/>
          <p14:tracePt t="45006" x="1046163" y="1914525"/>
          <p14:tracePt t="45009" x="1039813" y="1914525"/>
          <p14:tracePt t="45012" x="1035050" y="1914525"/>
          <p14:tracePt t="45015" x="1028700" y="1914525"/>
          <p14:tracePt t="45024" x="1016000" y="1914525"/>
          <p14:tracePt t="45026" x="1011238" y="1914525"/>
          <p14:tracePt t="45029" x="1004888" y="1914525"/>
          <p14:tracePt t="45032" x="998538" y="1914525"/>
          <p14:tracePt t="45036" x="992188" y="1914525"/>
          <p14:tracePt t="45038" x="987425" y="1914525"/>
          <p14:tracePt t="45042" x="981075" y="1914525"/>
          <p14:tracePt t="45044" x="974725" y="1914525"/>
          <p14:tracePt t="45046" x="974725" y="1908175"/>
          <p14:tracePt t="45048" x="968375" y="1908175"/>
          <p14:tracePt t="45051" x="963613" y="1908175"/>
          <p14:tracePt t="45053" x="957263" y="1908175"/>
          <p14:tracePt t="45057" x="950913" y="1908175"/>
          <p14:tracePt t="45059" x="944563" y="1908175"/>
          <p14:tracePt t="45061" x="938213" y="1901825"/>
          <p14:tracePt t="45063" x="933450" y="1901825"/>
          <p14:tracePt t="45065" x="927100" y="1901825"/>
          <p14:tracePt t="45067" x="920750" y="1901825"/>
          <p14:tracePt t="45069" x="914400" y="1901825"/>
          <p14:tracePt t="45071" x="909638" y="1895475"/>
          <p14:tracePt t="45073" x="903288" y="1895475"/>
          <p14:tracePt t="45075" x="896938" y="1895475"/>
          <p14:tracePt t="45077" x="890588" y="1895475"/>
          <p14:tracePt t="45079" x="885825" y="1895475"/>
          <p14:tracePt t="45081" x="879475" y="1895475"/>
          <p14:tracePt t="45082" x="873125" y="1895475"/>
          <p14:tracePt t="45084" x="866775" y="1895475"/>
          <p14:tracePt t="45085" x="860425" y="1895475"/>
          <p14:tracePt t="45087" x="855663" y="1895475"/>
          <p14:tracePt t="45090" x="842963" y="1895475"/>
          <p14:tracePt t="45092" x="842963" y="1890713"/>
          <p14:tracePt t="45092" x="836613" y="1890713"/>
          <p14:tracePt t="45093" x="831850" y="1890713"/>
          <p14:tracePt t="45093" x="825500" y="1890713"/>
          <p14:tracePt t="45096" x="819150" y="1890713"/>
          <p14:tracePt t="45097" x="812800" y="1890713"/>
          <p14:tracePt t="45098" x="808038" y="1890713"/>
          <p14:tracePt t="45099" x="801688" y="1890713"/>
          <p14:tracePt t="45101" x="795338" y="1890713"/>
          <p14:tracePt t="45102" x="788988" y="1890713"/>
          <p14:tracePt t="45103" x="782638" y="1890713"/>
          <p14:tracePt t="45106" x="771525" y="1890713"/>
          <p14:tracePt t="45107" x="765175" y="1890713"/>
          <p14:tracePt t="45109" x="758825" y="1890713"/>
          <p14:tracePt t="45110" x="754063" y="1890713"/>
          <p14:tracePt t="45111" x="747713" y="1890713"/>
          <p14:tracePt t="45113" x="741363" y="1890713"/>
          <p14:tracePt t="45114" x="735013" y="1890713"/>
          <p14:tracePt t="45115" x="730250" y="1890713"/>
          <p14:tracePt t="45118" x="723900" y="1890713"/>
          <p14:tracePt t="45119" x="717550" y="1890713"/>
          <p14:tracePt t="45122" x="706438" y="1890713"/>
          <p14:tracePt t="45124" x="700088" y="1890713"/>
          <p14:tracePt t="45126" x="693738" y="1890713"/>
          <p14:tracePt t="45127" x="687388" y="1890713"/>
          <p14:tracePt t="45129" x="681038" y="1890713"/>
          <p14:tracePt t="45131" x="676275" y="1890713"/>
          <p14:tracePt t="45133" x="669925" y="1890713"/>
          <p14:tracePt t="45136" x="663575" y="1890713"/>
          <p14:tracePt t="45139" x="657225" y="1890713"/>
          <p14:tracePt t="45142" x="652463" y="1890713"/>
          <p14:tracePt t="45147" x="646113" y="1890713"/>
          <p14:tracePt t="45215" x="639763" y="1890713"/>
          <p14:tracePt t="45228" x="633413" y="1890713"/>
          <p14:tracePt t="45242" x="628650" y="1890713"/>
          <p14:tracePt t="45249" x="622300" y="1890713"/>
          <p14:tracePt t="45264" x="615950" y="1890713"/>
          <p14:tracePt t="45278" x="615950" y="1895475"/>
          <p14:tracePt t="45281" x="609600" y="1895475"/>
          <p14:tracePt t="45289" x="603250" y="1895475"/>
          <p14:tracePt t="45297" x="603250" y="1901825"/>
          <p14:tracePt t="45299" x="598488" y="1901825"/>
          <p14:tracePt t="45309" x="592138" y="1901825"/>
          <p14:tracePt t="45319" x="585788" y="1901825"/>
          <p14:tracePt t="45324" x="585788" y="1908175"/>
          <p14:tracePt t="45455" x="579438" y="1914525"/>
          <p14:tracePt t="45460" x="579438" y="1919288"/>
          <p14:tracePt t="45464" x="579438" y="1925638"/>
          <p14:tracePt t="45467" x="574675" y="1925638"/>
          <p14:tracePt t="45468" x="574675" y="1931988"/>
          <p14:tracePt t="45471" x="574675" y="1938338"/>
          <p14:tracePt t="45475" x="568325" y="1943100"/>
          <p14:tracePt t="45478" x="561975" y="1943100"/>
          <p14:tracePt t="45479" x="561975" y="1949450"/>
          <p14:tracePt t="45483" x="561975" y="1955800"/>
          <p14:tracePt t="45486" x="555625" y="1955800"/>
          <p14:tracePt t="45487" x="555625" y="1962150"/>
          <p14:tracePt t="45491" x="555625" y="1966913"/>
          <p14:tracePt t="45494" x="550863" y="1966913"/>
          <p14:tracePt t="45495" x="550863" y="1973263"/>
          <p14:tracePt t="45499" x="544513" y="1979613"/>
          <p14:tracePt t="45503" x="544513" y="1985963"/>
          <p14:tracePt t="45508" x="538163" y="1992313"/>
          <p14:tracePt t="45511" x="538163" y="1997075"/>
          <p14:tracePt t="45515" x="531813" y="1997075"/>
          <p14:tracePt t="45516" x="531813" y="2003425"/>
          <p14:tracePt t="45520" x="531813" y="2009775"/>
          <p14:tracePt t="45525" x="527050" y="2016125"/>
          <p14:tracePt t="45529" x="527050" y="2020888"/>
          <p14:tracePt t="45535" x="527050" y="2027238"/>
          <p14:tracePt t="45539" x="520700" y="2033588"/>
          <p14:tracePt t="45545" x="520700" y="2039938"/>
          <p14:tracePt t="45550" x="520700" y="2044700"/>
          <p14:tracePt t="45552" x="514350" y="2044700"/>
          <p14:tracePt t="45554" x="514350" y="2051050"/>
          <p14:tracePt t="45561" x="514350" y="2057400"/>
          <p14:tracePt t="45566" x="514350" y="2063750"/>
          <p14:tracePt t="45573" x="508000" y="2070100"/>
          <p14:tracePt t="45580" x="508000" y="2074863"/>
          <p14:tracePt t="45591" x="508000" y="2081213"/>
          <p14:tracePt t="45607" x="508000" y="2087563"/>
          <p14:tracePt t="45633" x="508000" y="2093913"/>
          <p14:tracePt t="45645" x="501650" y="2093913"/>
          <p14:tracePt t="45685" x="501650" y="2098675"/>
          <p14:tracePt t="45710" x="501650" y="2105025"/>
          <p14:tracePt t="45763" x="501650" y="2111375"/>
          <p14:tracePt t="45787" x="501650" y="2117725"/>
          <p14:tracePt t="45799" x="501650" y="2122488"/>
          <p14:tracePt t="45816" x="501650" y="2128838"/>
          <p14:tracePt t="45825" x="501650" y="2135188"/>
          <p14:tracePt t="45834" x="501650" y="2141538"/>
          <p14:tracePt t="45849" x="501650" y="2147888"/>
          <p14:tracePt t="45968" x="501650" y="2141538"/>
          <p14:tracePt t="45976" x="501650" y="2135188"/>
          <p14:tracePt t="45980" x="508000" y="2128838"/>
          <p14:tracePt t="45984" x="508000" y="2122488"/>
          <p14:tracePt t="45989" x="508000" y="2117725"/>
          <p14:tracePt t="45992" x="508000" y="2111375"/>
          <p14:tracePt t="45996" x="508000" y="2105025"/>
          <p14:tracePt t="46001" x="508000" y="2098675"/>
          <p14:tracePt t="46209" x="508000" y="2105025"/>
          <p14:tracePt t="46218" x="508000" y="2111375"/>
          <p14:tracePt t="46222" x="508000" y="2117725"/>
          <p14:tracePt t="46226" x="508000" y="2122488"/>
          <p14:tracePt t="46229" x="508000" y="2128838"/>
          <p14:tracePt t="46233" x="508000" y="2135188"/>
          <p14:tracePt t="46236" x="508000" y="2141538"/>
          <p14:tracePt t="46239" x="508000" y="2147888"/>
          <p14:tracePt t="46241" x="508000" y="2152650"/>
          <p14:tracePt t="46244" x="508000" y="2159000"/>
          <p14:tracePt t="46247" x="508000" y="2165350"/>
          <p14:tracePt t="46249" x="508000" y="2171700"/>
          <p14:tracePt t="46252" x="508000" y="2176463"/>
          <p14:tracePt t="46254" x="508000" y="2182813"/>
          <p14:tracePt t="46256" x="508000" y="2189163"/>
          <p14:tracePt t="46259" x="508000" y="2195513"/>
          <p14:tracePt t="46261" x="508000" y="2200275"/>
          <p14:tracePt t="46264" x="508000" y="2206625"/>
          <p14:tracePt t="46266" x="508000" y="2212975"/>
          <p14:tracePt t="46269" x="508000" y="2219325"/>
          <p14:tracePt t="46271" x="508000" y="2224088"/>
          <p14:tracePt t="46273" x="508000" y="2230438"/>
          <p14:tracePt t="46275" x="508000" y="2236788"/>
          <p14:tracePt t="46278" x="508000" y="2243138"/>
          <p14:tracePt t="46280" x="508000" y="2249488"/>
          <p14:tracePt t="46282" x="508000" y="2254250"/>
          <p14:tracePt t="46284" x="508000" y="2260600"/>
          <p14:tracePt t="46287" x="508000" y="2266950"/>
          <p14:tracePt t="46289" x="508000" y="2273300"/>
          <p14:tracePt t="46291" x="508000" y="2278063"/>
          <p14:tracePt t="46293" x="508000" y="2284413"/>
          <p14:tracePt t="46295" x="508000" y="2290763"/>
          <p14:tracePt t="46298" x="508000" y="2297113"/>
          <p14:tracePt t="46300" x="508000" y="2301875"/>
          <p14:tracePt t="46303" x="508000" y="2308225"/>
          <p14:tracePt t="46306" x="508000" y="2314575"/>
          <p14:tracePt t="46308" x="508000" y="2320925"/>
          <p14:tracePt t="46312" x="508000" y="2327275"/>
          <p14:tracePt t="46315" x="508000" y="2332038"/>
          <p14:tracePt t="46320" x="508000" y="2338388"/>
          <p14:tracePt t="46323" x="508000" y="2344738"/>
          <p14:tracePt t="46328" x="508000" y="2351088"/>
          <p14:tracePt t="46338" x="508000" y="2355850"/>
          <p14:tracePt t="46495" x="508000" y="2351088"/>
          <p14:tracePt t="46501" x="508000" y="2344738"/>
          <p14:tracePt t="46502" x="514350" y="2344738"/>
          <p14:tracePt t="46505" x="514350" y="2338388"/>
          <p14:tracePt t="46509" x="514350" y="2332038"/>
          <p14:tracePt t="46512" x="514350" y="2327275"/>
          <p14:tracePt t="46516" x="514350" y="2320925"/>
          <p14:tracePt t="46518" x="514350" y="2314575"/>
          <p14:tracePt t="46521" x="514350" y="2308225"/>
          <p14:tracePt t="46523" x="514350" y="2301875"/>
          <p14:tracePt t="46525" x="514350" y="2297113"/>
          <p14:tracePt t="46527" x="514350" y="2290763"/>
          <p14:tracePt t="46529" x="514350" y="2284413"/>
          <p14:tracePt t="46531" x="514350" y="2278063"/>
          <p14:tracePt t="46533" x="514350" y="2273300"/>
          <p14:tracePt t="46535" x="514350" y="2266950"/>
          <p14:tracePt t="46537" x="514350" y="2260600"/>
          <p14:tracePt t="46539" x="514350" y="2254250"/>
          <p14:tracePt t="46541" x="514350" y="2249488"/>
          <p14:tracePt t="46543" x="514350" y="2243138"/>
          <p14:tracePt t="46545" x="514350" y="2236788"/>
          <p14:tracePt t="46547" x="514350" y="2230438"/>
          <p14:tracePt t="46550" x="514350" y="2224088"/>
          <p14:tracePt t="46552" x="514350" y="2219325"/>
          <p14:tracePt t="46554" x="514350" y="2212975"/>
          <p14:tracePt t="46557" x="514350" y="2206625"/>
          <p14:tracePt t="46560" x="514350" y="2200275"/>
          <p14:tracePt t="46563" x="514350" y="2195513"/>
          <p14:tracePt t="46566" x="514350" y="2189163"/>
          <p14:tracePt t="46571" x="514350" y="2182813"/>
          <p14:tracePt t="46574" x="514350" y="2176463"/>
          <p14:tracePt t="46580" x="514350" y="2171700"/>
          <p14:tracePt t="46589" x="514350" y="2165350"/>
          <p14:tracePt t="46597" x="514350" y="2159000"/>
          <p14:tracePt t="46603" x="514350" y="2152650"/>
          <p14:tracePt t="46606" x="514350" y="2147888"/>
          <p14:tracePt t="46609" x="514350" y="2141538"/>
          <p14:tracePt t="46612" x="514350" y="2135188"/>
          <p14:tracePt t="46615" x="520700" y="2128838"/>
          <p14:tracePt t="46618" x="520700" y="2122488"/>
          <p14:tracePt t="46620" x="520700" y="2117725"/>
          <p14:tracePt t="46623" x="520700" y="2111375"/>
          <p14:tracePt t="46626" x="527050" y="2105025"/>
          <p14:tracePt t="46631" x="527050" y="2098675"/>
          <p14:tracePt t="46635" x="527050" y="2093913"/>
          <p14:tracePt t="46677" x="527050" y="2087563"/>
          <p14:tracePt t="46818" x="527050" y="2093913"/>
          <p14:tracePt t="46826" x="527050" y="2098675"/>
          <p14:tracePt t="46832" x="527050" y="2105025"/>
          <p14:tracePt t="46837" x="527050" y="2111375"/>
          <p14:tracePt t="46837" x="531813" y="2111375"/>
          <p14:tracePt t="46840" x="531813" y="2117725"/>
          <p14:tracePt t="46843" x="531813" y="2122488"/>
          <p14:tracePt t="46846" x="531813" y="2128838"/>
          <p14:tracePt t="46849" x="531813" y="2135188"/>
          <p14:tracePt t="46851" x="531813" y="2141538"/>
          <p14:tracePt t="46853" x="531813" y="2147888"/>
          <p14:tracePt t="46855" x="531813" y="2152650"/>
          <p14:tracePt t="46858" x="531813" y="2165350"/>
          <p14:tracePt t="46860" x="531813" y="2171700"/>
          <p14:tracePt t="46862" x="531813" y="2176463"/>
          <p14:tracePt t="46865" x="531813" y="2189163"/>
          <p14:tracePt t="46866" x="538163" y="2189163"/>
          <p14:tracePt t="46867" x="538163" y="2195513"/>
          <p14:tracePt t="46869" x="538163" y="2200275"/>
          <p14:tracePt t="46870" x="538163" y="2206625"/>
          <p14:tracePt t="46872" x="538163" y="2212975"/>
          <p14:tracePt t="46873" x="538163" y="2219325"/>
          <p14:tracePt t="46875" x="538163" y="2224088"/>
          <p14:tracePt t="46876" x="538163" y="2230438"/>
          <p14:tracePt t="46877" x="538163" y="2236788"/>
          <p14:tracePt t="46879" x="538163" y="2243138"/>
          <p14:tracePt t="46880" x="538163" y="2249488"/>
          <p14:tracePt t="46881" x="538163" y="2254250"/>
          <p14:tracePt t="46882" x="538163" y="2260600"/>
          <p14:tracePt t="46884" x="538163" y="2266950"/>
          <p14:tracePt t="46885" x="538163" y="2273300"/>
          <p14:tracePt t="46886" x="538163" y="2278063"/>
          <p14:tracePt t="46887" x="538163" y="2284413"/>
          <p14:tracePt t="46889" x="538163" y="2297113"/>
          <p14:tracePt t="46891" x="538163" y="2301875"/>
          <p14:tracePt t="46892" x="538163" y="2308225"/>
          <p14:tracePt t="46893" x="538163" y="2314575"/>
          <p14:tracePt t="46894" x="538163" y="2320925"/>
          <p14:tracePt t="46895" x="538163" y="2327275"/>
          <p14:tracePt t="46897" x="538163" y="2332038"/>
          <p14:tracePt t="46898" x="538163" y="2338388"/>
          <p14:tracePt t="46898" x="538163" y="2344738"/>
          <p14:tracePt t="46900" x="538163" y="2351088"/>
          <p14:tracePt t="46902" x="538163" y="2355850"/>
          <p14:tracePt t="46903" x="538163" y="2362200"/>
          <p14:tracePt t="46904" x="538163" y="2368550"/>
          <p14:tracePt t="46906" x="538163" y="2374900"/>
          <p14:tracePt t="46907" x="544513" y="2379663"/>
          <p14:tracePt t="46908" x="544513" y="2386013"/>
          <p14:tracePt t="46910" x="544513" y="2392363"/>
          <p14:tracePt t="46912" x="544513" y="2398713"/>
          <p14:tracePt t="46914" x="544513" y="2405063"/>
          <p14:tracePt t="46915" x="544513" y="2409825"/>
          <p14:tracePt t="46917" x="550863" y="2416175"/>
          <p14:tracePt t="46919" x="550863" y="2422525"/>
          <p14:tracePt t="46922" x="550863" y="2428875"/>
          <p14:tracePt t="46923" x="550863" y="2433638"/>
          <p14:tracePt t="46925" x="555625" y="2439988"/>
          <p14:tracePt t="46926" x="555625" y="2446338"/>
          <p14:tracePt t="46929" x="555625" y="2452688"/>
          <p14:tracePt t="46931" x="555625" y="2457450"/>
          <p14:tracePt t="46934" x="555625" y="2463800"/>
          <p14:tracePt t="46935" x="561975" y="2470150"/>
          <p14:tracePt t="46938" x="561975" y="2476500"/>
          <p14:tracePt t="46940" x="561975" y="2481263"/>
          <p14:tracePt t="46942" x="561975" y="2487613"/>
          <p14:tracePt t="46945" x="568325" y="2493963"/>
          <p14:tracePt t="46949" x="568325" y="2500313"/>
          <p14:tracePt t="46953" x="568325" y="2506663"/>
          <p14:tracePt t="46957" x="568325" y="2511425"/>
          <p14:tracePt t="46961" x="568325" y="2517775"/>
          <p14:tracePt t="46966" x="568325" y="2524125"/>
          <p14:tracePt t="46971" x="568325" y="2530475"/>
          <p14:tracePt t="46974" x="568325" y="2535238"/>
          <p14:tracePt t="46976" x="568325" y="2541588"/>
          <p14:tracePt t="46979" x="574675" y="2547938"/>
          <p14:tracePt t="46982" x="574675" y="2554288"/>
          <p14:tracePt t="46984" x="574675" y="2559050"/>
          <p14:tracePt t="46989" x="574675" y="2571750"/>
          <p14:tracePt t="46991" x="574675" y="2578100"/>
          <p14:tracePt t="46993" x="574675" y="2584450"/>
          <p14:tracePt t="46995" x="574675" y="2589213"/>
          <p14:tracePt t="46999" x="574675" y="2601913"/>
          <p14:tracePt t="47001" x="579438" y="2601913"/>
          <p14:tracePt t="47002" x="579438" y="2608263"/>
          <p14:tracePt t="47004" x="579438" y="2613025"/>
          <p14:tracePt t="47007" x="579438" y="2619375"/>
          <p14:tracePt t="47008" x="579438" y="2625725"/>
          <p14:tracePt t="47009" x="579438" y="2632075"/>
          <p14:tracePt t="47011" x="579438" y="2636838"/>
          <p14:tracePt t="47013" x="585788" y="2643188"/>
          <p14:tracePt t="47015" x="585788" y="2649538"/>
          <p14:tracePt t="47017" x="585788" y="2655888"/>
          <p14:tracePt t="47023" x="592138" y="2673350"/>
          <p14:tracePt t="47027" x="592138" y="2679700"/>
          <p14:tracePt t="47028" x="592138" y="2686050"/>
          <p14:tracePt t="47030" x="592138" y="2690813"/>
          <p14:tracePt t="47032" x="598488" y="2690813"/>
          <p14:tracePt t="47033" x="598488" y="2697163"/>
          <p14:tracePt t="47036" x="598488" y="2703513"/>
          <p14:tracePt t="47039" x="598488" y="2709863"/>
          <p14:tracePt t="47042" x="598488" y="2714625"/>
          <p14:tracePt t="47046" x="598488" y="2720975"/>
          <p14:tracePt t="47091" x="603250" y="2720975"/>
          <p14:tracePt t="47097" x="603250" y="2727325"/>
          <p14:tracePt t="47270" x="603250" y="2720975"/>
          <p14:tracePt t="47275" x="603250" y="2714625"/>
          <p14:tracePt t="47280" x="603250" y="2709863"/>
          <p14:tracePt t="47284" x="603250" y="2703513"/>
          <p14:tracePt t="47287" x="603250" y="2697163"/>
          <p14:tracePt t="47289" x="598488" y="2697163"/>
          <p14:tracePt t="47291" x="598488" y="2690813"/>
          <p14:tracePt t="47293" x="598488" y="2686050"/>
          <p14:tracePt t="47297" x="598488" y="2679700"/>
          <p14:tracePt t="47299" x="598488" y="2673350"/>
          <p14:tracePt t="47302" x="592138" y="2667000"/>
          <p14:tracePt t="47306" x="592138" y="2662238"/>
          <p14:tracePt t="47307" x="592138" y="2655888"/>
          <p14:tracePt t="47309" x="585788" y="2649538"/>
          <p14:tracePt t="47312" x="585788" y="2643188"/>
          <p14:tracePt t="47314" x="585788" y="2636838"/>
          <p14:tracePt t="47315" x="579438" y="2636838"/>
          <p14:tracePt t="47316" x="579438" y="2632075"/>
          <p14:tracePt t="47321" x="574675" y="2625725"/>
          <p14:tracePt t="47322" x="574675" y="2619375"/>
          <p14:tracePt t="47324" x="574675" y="2613025"/>
          <p14:tracePt t="47325" x="568325" y="2608263"/>
          <p14:tracePt t="47327" x="568325" y="2601913"/>
          <p14:tracePt t="47329" x="568325" y="2595563"/>
          <p14:tracePt t="47331" x="561975" y="2589213"/>
          <p14:tracePt t="47334" x="561975" y="2584450"/>
          <p14:tracePt t="47336" x="555625" y="2578100"/>
          <p14:tracePt t="47339" x="555625" y="2571750"/>
          <p14:tracePt t="47341" x="555625" y="2565400"/>
          <p14:tracePt t="47343" x="550863" y="2565400"/>
          <p14:tracePt t="47345" x="550863" y="2559050"/>
          <p14:tracePt t="47348" x="550863" y="2554288"/>
          <p14:tracePt t="47351" x="544513" y="2547938"/>
          <p14:tracePt t="47356" x="544513" y="2541588"/>
          <p14:tracePt t="47360" x="544513" y="2535238"/>
          <p14:tracePt t="47364" x="544513" y="2530475"/>
          <p14:tracePt t="47372" x="544513" y="2524125"/>
          <p14:tracePt t="47377" x="544513" y="2517775"/>
          <p14:tracePt t="47380" x="544513" y="2511425"/>
          <p14:tracePt t="47383" x="544513" y="2506663"/>
          <p14:tracePt t="47389" x="544513" y="2493963"/>
          <p14:tracePt t="47391" x="550863" y="2481263"/>
          <p14:tracePt t="47393" x="550863" y="2476500"/>
          <p14:tracePt t="47395" x="550863" y="2470150"/>
          <p14:tracePt t="47396" x="555625" y="2463800"/>
          <p14:tracePt t="47397" x="555625" y="2457450"/>
          <p14:tracePt t="47399" x="561975" y="2452688"/>
          <p14:tracePt t="47400" x="561975" y="2446338"/>
          <p14:tracePt t="47402" x="568325" y="2433638"/>
          <p14:tracePt t="47404" x="568325" y="2428875"/>
          <p14:tracePt t="47406" x="574675" y="2416175"/>
          <p14:tracePt t="47410" x="592138" y="2392363"/>
          <p14:tracePt t="47411" x="592138" y="2386013"/>
          <p14:tracePt t="47412" x="598488" y="2379663"/>
          <p14:tracePt t="47413" x="598488" y="2374900"/>
          <p14:tracePt t="47414" x="603250" y="2368550"/>
          <p14:tracePt t="47414" x="603250" y="2355850"/>
          <p14:tracePt t="47416" x="609600" y="2351088"/>
          <p14:tracePt t="47417" x="615950" y="2344738"/>
          <p14:tracePt t="47418" x="615950" y="2338388"/>
          <p14:tracePt t="47418" x="622300" y="2332038"/>
          <p14:tracePt t="47420" x="622300" y="2327275"/>
          <p14:tracePt t="47422" x="633413" y="2314575"/>
          <p14:tracePt t="47423" x="633413" y="2301875"/>
          <p14:tracePt t="47425" x="639763" y="2297113"/>
          <p14:tracePt t="47425" x="646113" y="2290763"/>
          <p14:tracePt t="47427" x="646113" y="2284413"/>
          <p14:tracePt t="47428" x="652463" y="2278063"/>
          <p14:tracePt t="47429" x="652463" y="2273300"/>
          <p14:tracePt t="47430" x="657225" y="2266950"/>
          <p14:tracePt t="47431" x="657225" y="2260600"/>
          <p14:tracePt t="47432" x="663575" y="2254250"/>
          <p14:tracePt t="47433" x="669925" y="2249488"/>
          <p14:tracePt t="47434" x="669925" y="2243138"/>
          <p14:tracePt t="47435" x="676275" y="2236788"/>
          <p14:tracePt t="47436" x="676275" y="2230438"/>
          <p14:tracePt t="47437" x="681038" y="2224088"/>
          <p14:tracePt t="47438" x="681038" y="2219325"/>
          <p14:tracePt t="47439" x="687388" y="2212975"/>
          <p14:tracePt t="47440" x="687388" y="2206625"/>
          <p14:tracePt t="47441" x="693738" y="2206625"/>
          <p14:tracePt t="47442" x="693738" y="2200275"/>
          <p14:tracePt t="47443" x="700088" y="2195513"/>
          <p14:tracePt t="47445" x="700088" y="2182813"/>
          <p14:tracePt t="47446" x="706438" y="2182813"/>
          <p14:tracePt t="47447" x="711200" y="2176463"/>
          <p14:tracePt t="47448" x="711200" y="2171700"/>
          <p14:tracePt t="47450" x="717550" y="2165350"/>
          <p14:tracePt t="47451" x="717550" y="2159000"/>
          <p14:tracePt t="47452" x="723900" y="2152650"/>
          <p14:tracePt t="47454" x="723900" y="2147888"/>
          <p14:tracePt t="47455" x="730250" y="2141538"/>
          <p14:tracePt t="47459" x="735013" y="2128838"/>
          <p14:tracePt t="47460" x="735013" y="2122488"/>
          <p14:tracePt t="47461" x="741363" y="2122488"/>
          <p14:tracePt t="47462" x="741363" y="2117725"/>
          <p14:tracePt t="47465" x="741363" y="2111375"/>
          <p14:tracePt t="47465" x="747713" y="2111375"/>
          <p14:tracePt t="47467" x="747713" y="2105025"/>
          <p14:tracePt t="47469" x="747713" y="2098675"/>
          <p14:tracePt t="47470" x="754063" y="2098675"/>
          <p14:tracePt t="47472" x="754063" y="2093913"/>
          <p14:tracePt t="47474" x="754063" y="2087563"/>
          <p14:tracePt t="47475" x="758825" y="2087563"/>
          <p14:tracePt t="47477" x="758825" y="2081213"/>
          <p14:tracePt t="47480" x="758825" y="2074863"/>
          <p14:tracePt t="47483" x="758825" y="2070100"/>
          <p14:tracePt t="47485" x="765175" y="2070100"/>
          <p14:tracePt t="47613" x="765175" y="2074863"/>
          <p14:tracePt t="47618" x="765175" y="2081213"/>
          <p14:tracePt t="47620" x="758825" y="2081213"/>
          <p14:tracePt t="47624" x="758825" y="2087563"/>
          <p14:tracePt t="47628" x="758825" y="2093913"/>
          <p14:tracePt t="47634" x="758825" y="2098675"/>
          <p14:tracePt t="47639" x="758825" y="2105025"/>
          <p14:tracePt t="47643" x="754063" y="2111375"/>
          <p14:tracePt t="47647" x="754063" y="2117725"/>
          <p14:tracePt t="47651" x="754063" y="2122488"/>
          <p14:tracePt t="47655" x="754063" y="2128838"/>
          <p14:tracePt t="47659" x="754063" y="2135188"/>
          <p14:tracePt t="47662" x="754063" y="2141538"/>
          <p14:tracePt t="47667" x="754063" y="2147888"/>
          <p14:tracePt t="47669" x="754063" y="2152650"/>
          <p14:tracePt t="47672" x="754063" y="2159000"/>
          <p14:tracePt t="47674" x="754063" y="2165350"/>
          <p14:tracePt t="47677" x="754063" y="2171700"/>
          <p14:tracePt t="47679" x="754063" y="2176463"/>
          <p14:tracePt t="47681" x="754063" y="2182813"/>
          <p14:tracePt t="47685" x="754063" y="2195513"/>
          <p14:tracePt t="47688" x="754063" y="2200275"/>
          <p14:tracePt t="47689" x="754063" y="2206625"/>
          <p14:tracePt t="47692" x="754063" y="2212975"/>
          <p14:tracePt t="47693" x="754063" y="2219325"/>
          <p14:tracePt t="47695" x="754063" y="2224088"/>
          <p14:tracePt t="47697" x="754063" y="2230438"/>
          <p14:tracePt t="47699" x="754063" y="2236788"/>
          <p14:tracePt t="47701" x="754063" y="2243138"/>
          <p14:tracePt t="47704" x="754063" y="2254250"/>
          <p14:tracePt t="47706" x="754063" y="2260600"/>
          <p14:tracePt t="47708" x="754063" y="2266950"/>
          <p14:tracePt t="47710" x="754063" y="2273300"/>
          <p14:tracePt t="47711" x="754063" y="2278063"/>
          <p14:tracePt t="47713" x="754063" y="2284413"/>
          <p14:tracePt t="47715" x="754063" y="2290763"/>
          <p14:tracePt t="47716" x="754063" y="2297113"/>
          <p14:tracePt t="47718" x="754063" y="2301875"/>
          <p14:tracePt t="47719" x="754063" y="2308225"/>
          <p14:tracePt t="47722" x="754063" y="2314575"/>
          <p14:tracePt t="47724" x="754063" y="2327275"/>
          <p14:tracePt t="47726" x="754063" y="2332038"/>
          <p14:tracePt t="47727" x="754063" y="2338388"/>
          <p14:tracePt t="47729" x="754063" y="2344738"/>
          <p14:tracePt t="47731" x="754063" y="2351088"/>
          <p14:tracePt t="47732" x="754063" y="2355850"/>
          <p14:tracePt t="47734" x="754063" y="2362200"/>
          <p14:tracePt t="47735" x="754063" y="2368550"/>
          <p14:tracePt t="47736" x="754063" y="2374900"/>
          <p14:tracePt t="47738" x="754063" y="2379663"/>
          <p14:tracePt t="47739" x="754063" y="2386013"/>
          <p14:tracePt t="47741" x="754063" y="2392363"/>
          <p14:tracePt t="47743" x="754063" y="2398713"/>
          <p14:tracePt t="47744" x="754063" y="2405063"/>
          <p14:tracePt t="47745" x="754063" y="2409825"/>
          <p14:tracePt t="47747" x="754063" y="2416175"/>
          <p14:tracePt t="47748" x="754063" y="2422525"/>
          <p14:tracePt t="47751" x="754063" y="2433638"/>
          <p14:tracePt t="47753" x="758825" y="2439988"/>
          <p14:tracePt t="47754" x="758825" y="2446338"/>
          <p14:tracePt t="47756" x="758825" y="2452688"/>
          <p14:tracePt t="47757" x="758825" y="2457450"/>
          <p14:tracePt t="47759" x="758825" y="2463800"/>
          <p14:tracePt t="47761" x="765175" y="2470150"/>
          <p14:tracePt t="47762" x="765175" y="2476500"/>
          <p14:tracePt t="47764" x="765175" y="2481263"/>
          <p14:tracePt t="47765" x="765175" y="2487613"/>
          <p14:tracePt t="47767" x="765175" y="2493963"/>
          <p14:tracePt t="47769" x="765175" y="2500313"/>
          <p14:tracePt t="47772" x="771525" y="2511425"/>
          <p14:tracePt t="47774" x="771525" y="2517775"/>
          <p14:tracePt t="47776" x="771525" y="2524125"/>
          <p14:tracePt t="47777" x="771525" y="2530475"/>
          <p14:tracePt t="47778" x="777875" y="2530475"/>
          <p14:tracePt t="47779" x="777875" y="2535238"/>
          <p14:tracePt t="47782" x="777875" y="2541588"/>
          <p14:tracePt t="47784" x="777875" y="2547938"/>
          <p14:tracePt t="47786" x="782638" y="2554288"/>
          <p14:tracePt t="47789" x="782638" y="2559050"/>
          <p14:tracePt t="47791" x="782638" y="2565400"/>
          <p14:tracePt t="47792" x="782638" y="2571750"/>
          <p14:tracePt t="47795" x="782638" y="2578100"/>
          <p14:tracePt t="47796" x="788988" y="2578100"/>
          <p14:tracePt t="47797" x="788988" y="2584450"/>
          <p14:tracePt t="47799" x="788988" y="2589213"/>
          <p14:tracePt t="47802" x="788988" y="2595563"/>
          <p14:tracePt t="47805" x="795338" y="2601913"/>
          <p14:tracePt t="47806" x="795338" y="2608263"/>
          <p14:tracePt t="47808" x="795338" y="2613025"/>
          <p14:tracePt t="47812" x="795338" y="2619375"/>
          <p14:tracePt t="47815" x="801688" y="2625725"/>
          <p14:tracePt t="47818" x="801688" y="2632075"/>
          <p14:tracePt t="47823" x="801688" y="2636838"/>
          <p14:tracePt t="47971" x="808038" y="2636838"/>
          <p14:tracePt t="48078" x="812800" y="2636838"/>
          <p14:tracePt t="48089" x="812800" y="2643188"/>
          <p14:tracePt t="48096" x="819150" y="2643188"/>
          <p14:tracePt t="48108" x="819150" y="2649538"/>
          <p14:tracePt t="48111" x="825500" y="2649538"/>
          <p14:tracePt t="48120" x="825500" y="2655888"/>
          <p14:tracePt t="48123" x="831850" y="2655888"/>
          <p14:tracePt t="48126" x="831850" y="2662238"/>
          <p14:tracePt t="48131" x="836613" y="2667000"/>
          <p14:tracePt t="48135" x="842963" y="2673350"/>
          <p14:tracePt t="48140" x="849313" y="2679700"/>
          <p14:tracePt t="48142" x="849313" y="2686050"/>
          <p14:tracePt t="48144" x="855663" y="2686050"/>
          <p14:tracePt t="48146" x="855663" y="2690813"/>
          <p14:tracePt t="48149" x="860425" y="2697163"/>
          <p14:tracePt t="48152" x="860425" y="2703513"/>
          <p14:tracePt t="48153" x="866775" y="2703513"/>
          <p14:tracePt t="48158" x="873125" y="2714625"/>
          <p14:tracePt t="48160" x="879475" y="2720975"/>
          <p14:tracePt t="48164" x="879475" y="2727325"/>
          <p14:tracePt t="48165" x="885825" y="2727325"/>
          <p14:tracePt t="48166" x="885825" y="2733675"/>
          <p14:tracePt t="48168" x="890588" y="2733675"/>
          <p14:tracePt t="48169" x="890588" y="2738438"/>
          <p14:tracePt t="48173" x="896938" y="2744788"/>
          <p14:tracePt t="48175" x="896938" y="2751138"/>
          <p14:tracePt t="48177" x="903288" y="2751138"/>
          <p14:tracePt t="48178" x="903288" y="2757488"/>
          <p14:tracePt t="48179" x="909638" y="2763838"/>
          <p14:tracePt t="48181" x="909638" y="2768600"/>
          <p14:tracePt t="48184" x="914400" y="2774950"/>
          <p14:tracePt t="48186" x="914400" y="2781300"/>
          <p14:tracePt t="48188" x="920750" y="2787650"/>
          <p14:tracePt t="48191" x="920750" y="2792413"/>
          <p14:tracePt t="48193" x="927100" y="2798763"/>
          <p14:tracePt t="48196" x="927100" y="2805113"/>
          <p14:tracePt t="48198" x="933450" y="2805113"/>
          <p14:tracePt t="48199" x="933450" y="2811463"/>
          <p14:tracePt t="48202" x="933450" y="2816225"/>
          <p14:tracePt t="48203" x="938213" y="2816225"/>
          <p14:tracePt t="48205" x="938213" y="2822575"/>
          <p14:tracePt t="48208" x="938213" y="2828925"/>
          <p14:tracePt t="48209" x="944563" y="2828925"/>
          <p14:tracePt t="48211" x="944563" y="2835275"/>
          <p14:tracePt t="48213" x="944563" y="2841625"/>
          <p14:tracePt t="48215" x="950913" y="2841625"/>
          <p14:tracePt t="48216" x="950913" y="2846388"/>
          <p14:tracePt t="48220" x="950913" y="2852738"/>
          <p14:tracePt t="48223" x="950913" y="2859088"/>
          <p14:tracePt t="48226" x="950913" y="2865438"/>
          <p14:tracePt t="48227" x="957263" y="2865438"/>
          <p14:tracePt t="48229" x="957263" y="2870200"/>
          <p14:tracePt t="48233" x="957263" y="2876550"/>
          <p14:tracePt t="48236" x="957263" y="2882900"/>
          <p14:tracePt t="48237" x="963613" y="2882900"/>
          <p14:tracePt t="48240" x="963613" y="2889250"/>
          <p14:tracePt t="48243" x="963613" y="2894013"/>
          <p14:tracePt t="48246" x="963613" y="2900363"/>
          <p14:tracePt t="48251" x="963613" y="2906713"/>
          <p14:tracePt t="48252" x="968375" y="2906713"/>
          <p14:tracePt t="48253" x="968375" y="2913063"/>
          <p14:tracePt t="48256" x="968375" y="2919413"/>
          <p14:tracePt t="48258" x="968375" y="2924175"/>
          <p14:tracePt t="48261" x="968375" y="2930525"/>
          <p14:tracePt t="48263" x="974725" y="2930525"/>
          <p14:tracePt t="48265" x="974725" y="2936875"/>
          <p14:tracePt t="48267" x="974725" y="2943225"/>
          <p14:tracePt t="48270" x="974725" y="2947988"/>
          <p14:tracePt t="48272" x="974725" y="2954338"/>
          <p14:tracePt t="48274" x="981075" y="2960688"/>
          <p14:tracePt t="48277" x="981075" y="2967038"/>
          <p14:tracePt t="48279" x="981075" y="2971800"/>
          <p14:tracePt t="48282" x="981075" y="2978150"/>
          <p14:tracePt t="48284" x="981075" y="2984500"/>
          <p14:tracePt t="48288" x="981075" y="2990850"/>
          <p14:tracePt t="48289" x="981075" y="2995613"/>
          <p14:tracePt t="48290" x="987425" y="2995613"/>
          <p14:tracePt t="48292" x="987425" y="3001963"/>
          <p14:tracePt t="48294" x="987425" y="3008313"/>
          <p14:tracePt t="48297" x="987425" y="3014663"/>
          <p14:tracePt t="48300" x="987425" y="3021013"/>
          <p14:tracePt t="48303" x="987425" y="3025775"/>
          <p14:tracePt t="48306" x="987425" y="3032125"/>
          <p14:tracePt t="48311" x="992188" y="3038475"/>
          <p14:tracePt t="48313" x="992188" y="3044825"/>
          <p14:tracePt t="48315" x="992188" y="3049588"/>
          <p14:tracePt t="48318" x="992188" y="3055938"/>
          <p14:tracePt t="48324" x="992188" y="3068638"/>
          <p14:tracePt t="48326" x="992188" y="3073400"/>
          <p14:tracePt t="48329" x="992188" y="3079750"/>
          <p14:tracePt t="48332" x="992188" y="3086100"/>
          <p14:tracePt t="48336" x="992188" y="3092450"/>
          <p14:tracePt t="48339" x="992188" y="3098800"/>
          <p14:tracePt t="48341" x="987425" y="3098800"/>
          <p14:tracePt t="48342" x="987425" y="3103563"/>
          <p14:tracePt t="48346" x="987425" y="3109913"/>
          <p14:tracePt t="48349" x="987425" y="3116263"/>
          <p14:tracePt t="48353" x="987425" y="3122613"/>
          <p14:tracePt t="48356" x="987425" y="3127375"/>
          <p14:tracePt t="48361" x="987425" y="3133725"/>
          <p14:tracePt t="48366" x="987425" y="3140075"/>
          <p14:tracePt t="48374" x="981075" y="3140075"/>
          <p14:tracePt t="48759" x="981075" y="3146425"/>
          <p14:tracePt t="48761" x="987425" y="3146425"/>
          <p14:tracePt t="48767" x="992188" y="3151188"/>
          <p14:tracePt t="48772" x="998538" y="3157538"/>
          <p14:tracePt t="48776" x="998538" y="3163888"/>
          <p14:tracePt t="48777" x="1004888" y="3163888"/>
          <p14:tracePt t="48782" x="1011238" y="3170238"/>
          <p14:tracePt t="48787" x="1016000" y="3170238"/>
          <p14:tracePt t="48788" x="1016000" y="3176588"/>
          <p14:tracePt t="48791" x="1022350" y="3176588"/>
          <p14:tracePt t="48795" x="1022350" y="3181350"/>
          <p14:tracePt t="48797" x="1028700" y="3181350"/>
          <p14:tracePt t="48879" x="1028700" y="3176588"/>
          <p14:tracePt t="48885" x="1028700" y="3170238"/>
          <p14:tracePt t="48888" x="1022350" y="3170238"/>
          <p14:tracePt t="48891" x="1022350" y="3163888"/>
          <p14:tracePt t="48894" x="1016000" y="3163888"/>
          <p14:tracePt t="48895" x="1016000" y="3157538"/>
          <p14:tracePt t="48900" x="1011238" y="3151188"/>
          <p14:tracePt t="48903" x="1004888" y="3151188"/>
          <p14:tracePt t="48906" x="1004888" y="3146425"/>
          <p14:tracePt t="48908" x="998538" y="3146425"/>
          <p14:tracePt t="48913" x="992188" y="3140075"/>
          <p14:tracePt t="48916" x="987425" y="3140075"/>
          <p14:tracePt t="48921" x="981075" y="3140075"/>
          <p14:tracePt t="48923" x="981075" y="3133725"/>
          <p14:tracePt t="48925" x="974725" y="3133725"/>
          <p14:tracePt t="48926" x="968375" y="3133725"/>
          <p14:tracePt t="48929" x="963613" y="3133725"/>
          <p14:tracePt t="48931" x="957263" y="3127375"/>
          <p14:tracePt t="48933" x="950913" y="3127375"/>
          <p14:tracePt t="48935" x="944563" y="3127375"/>
          <p14:tracePt t="48938" x="938213" y="3127375"/>
          <p14:tracePt t="48940" x="933450" y="3127375"/>
          <p14:tracePt t="48941" x="927100" y="3127375"/>
          <p14:tracePt t="48943" x="920750" y="3127375"/>
          <p14:tracePt t="48944" x="914400" y="3127375"/>
          <p14:tracePt t="48947" x="909638" y="3127375"/>
          <p14:tracePt t="48950" x="896938" y="3127375"/>
          <p14:tracePt t="48952" x="890588" y="3127375"/>
          <p14:tracePt t="48955" x="879475" y="3127375"/>
          <p14:tracePt t="48957" x="873125" y="3127375"/>
          <p14:tracePt t="48959" x="866775" y="3127375"/>
          <p14:tracePt t="48960" x="860425" y="3133725"/>
          <p14:tracePt t="48962" x="855663" y="3133725"/>
          <p14:tracePt t="48963" x="849313" y="3133725"/>
          <p14:tracePt t="48966" x="842963" y="3133725"/>
          <p14:tracePt t="48968" x="836613" y="3133725"/>
          <p14:tracePt t="48969" x="831850" y="3133725"/>
          <p14:tracePt t="48971" x="825500" y="3133725"/>
          <p14:tracePt t="48973" x="819150" y="3140075"/>
          <p14:tracePt t="48975" x="812800" y="3140075"/>
          <p14:tracePt t="48977" x="808038" y="3140075"/>
          <p14:tracePt t="48979" x="801688" y="3140075"/>
          <p14:tracePt t="48980" x="795338" y="3140075"/>
          <p14:tracePt t="48982" x="788988" y="3140075"/>
          <p14:tracePt t="48983" x="788988" y="3146425"/>
          <p14:tracePt t="48984" x="782638" y="3146425"/>
          <p14:tracePt t="48986" x="777875" y="3146425"/>
          <p14:tracePt t="48988" x="771525" y="3146425"/>
          <p14:tracePt t="48990" x="765175" y="3151188"/>
          <p14:tracePt t="48992" x="758825" y="3151188"/>
          <p14:tracePt t="48994" x="754063" y="3151188"/>
          <p14:tracePt t="48997" x="747713" y="3151188"/>
          <p14:tracePt t="48998" x="747713" y="3157538"/>
          <p14:tracePt t="49000" x="741363" y="3157538"/>
          <p14:tracePt t="49002" x="735013" y="3157538"/>
          <p14:tracePt t="49003" x="735013" y="3163888"/>
          <p14:tracePt t="49005" x="730250" y="3163888"/>
          <p14:tracePt t="49022" x="706438" y="3181350"/>
          <p14:tracePt t="49025" x="700088" y="3181350"/>
          <p14:tracePt t="49028" x="700088" y="3187700"/>
          <p14:tracePt t="49029" x="693738" y="3187700"/>
          <p14:tracePt t="49032" x="693738" y="3194050"/>
          <p14:tracePt t="49034" x="687388" y="3194050"/>
          <p14:tracePt t="49037" x="687388" y="3200400"/>
          <p14:tracePt t="49039" x="681038" y="3205163"/>
          <p14:tracePt t="49041" x="676275" y="3205163"/>
          <p14:tracePt t="49043" x="676275" y="3211513"/>
          <p14:tracePt t="49045" x="669925" y="3211513"/>
          <p14:tracePt t="49047" x="669925" y="3217863"/>
          <p14:tracePt t="49049" x="663575" y="3217863"/>
          <p14:tracePt t="49051" x="663575" y="3224213"/>
          <p14:tracePt t="49054" x="657225" y="3224213"/>
          <p14:tracePt t="49056" x="652463" y="3228975"/>
          <p14:tracePt t="49058" x="652463" y="3235325"/>
          <p14:tracePt t="49060" x="646113" y="3235325"/>
          <p14:tracePt t="49062" x="646113" y="3241675"/>
          <p14:tracePt t="49064" x="639763" y="3241675"/>
          <p14:tracePt t="49066" x="639763" y="3248025"/>
          <p14:tracePt t="49070" x="633413" y="3248025"/>
          <p14:tracePt t="49071" x="633413" y="3252788"/>
          <p14:tracePt t="49076" x="628650" y="3252788"/>
          <p14:tracePt t="49077" x="628650" y="3259138"/>
          <p14:tracePt t="49084" x="628650" y="3265488"/>
          <p14:tracePt t="49088" x="622300" y="3265488"/>
          <p14:tracePt t="49092" x="622300" y="3271838"/>
          <p14:tracePt t="49097" x="622300" y="3278188"/>
          <p14:tracePt t="49102" x="615950" y="3282950"/>
          <p14:tracePt t="49107" x="615950" y="3289300"/>
          <p14:tracePt t="49109" x="615950" y="3295650"/>
          <p14:tracePt t="49114" x="609600" y="3302000"/>
          <p14:tracePt t="49116" x="609600" y="3306763"/>
          <p14:tracePt t="49118" x="609600" y="3313113"/>
          <p14:tracePt t="49122" x="603250" y="3325813"/>
          <p14:tracePt t="49125" x="603250" y="3330575"/>
          <p14:tracePt t="49128" x="603250" y="3336925"/>
          <p14:tracePt t="49128" x="603250" y="3343275"/>
          <p14:tracePt t="49130" x="603250" y="3349625"/>
          <p14:tracePt t="49132" x="603250" y="3355975"/>
          <p14:tracePt t="49134" x="598488" y="3360738"/>
          <p14:tracePt t="49138" x="598488" y="3373438"/>
          <p14:tracePt t="49140" x="598488" y="3379788"/>
          <p14:tracePt t="49142" x="598488" y="3384550"/>
          <p14:tracePt t="49143" x="598488" y="3390900"/>
          <p14:tracePt t="49145" x="598488" y="3397250"/>
          <p14:tracePt t="49146" x="592138" y="3397250"/>
          <p14:tracePt t="49146" x="592138" y="3403600"/>
          <p14:tracePt t="49148" x="592138" y="3408363"/>
          <p14:tracePt t="49150" x="592138" y="3414713"/>
          <p14:tracePt t="49152" x="592138" y="3421063"/>
          <p14:tracePt t="49153" x="592138" y="3427413"/>
          <p14:tracePt t="49157" x="585788" y="3438525"/>
          <p14:tracePt t="49161" x="585788" y="3451225"/>
          <p14:tracePt t="49163" x="579438" y="3451225"/>
          <p14:tracePt t="49164" x="579438" y="3457575"/>
          <p14:tracePt t="49166" x="579438" y="3462338"/>
          <p14:tracePt t="49168" x="579438" y="3468688"/>
          <p14:tracePt t="49171" x="579438" y="3475038"/>
          <p14:tracePt t="49174" x="579438" y="3481388"/>
          <p14:tracePt t="49176" x="579438" y="3486150"/>
          <p14:tracePt t="49179" x="574675" y="3486150"/>
          <p14:tracePt t="49180" x="574675" y="3492500"/>
          <p14:tracePt t="49184" x="574675" y="3498850"/>
          <p14:tracePt t="49188" x="574675" y="3505200"/>
          <p14:tracePt t="49193" x="574675" y="3509963"/>
          <p14:tracePt t="49198" x="574675" y="3516313"/>
          <p14:tracePt t="49201" x="568325" y="3516313"/>
          <p14:tracePt t="49202" x="568325" y="3522663"/>
          <p14:tracePt t="49207" x="568325" y="3529013"/>
          <p14:tracePt t="49212" x="568325" y="3535363"/>
          <p14:tracePt t="49216" x="568325" y="3540125"/>
          <p14:tracePt t="49221" x="568325" y="3546475"/>
          <p14:tracePt t="49224" x="568325" y="3552825"/>
          <p14:tracePt t="49228" x="568325" y="3559175"/>
          <p14:tracePt t="49231" x="568325" y="3563938"/>
          <p14:tracePt t="49234" x="568325" y="3570288"/>
          <p14:tracePt t="49238" x="568325" y="3576638"/>
          <p14:tracePt t="49240" x="568325" y="3582988"/>
          <p14:tracePt t="49244" x="568325" y="3587750"/>
          <p14:tracePt t="49247" x="568325" y="3594100"/>
          <p14:tracePt t="49250" x="568325" y="3600450"/>
          <p14:tracePt t="49253" x="568325" y="3606800"/>
          <p14:tracePt t="49257" x="574675" y="3613150"/>
          <p14:tracePt t="49260" x="574675" y="3617913"/>
          <p14:tracePt t="49264" x="579438" y="3624263"/>
          <p14:tracePt t="49267" x="579438" y="3630613"/>
          <p14:tracePt t="49274" x="585788" y="3636963"/>
          <p14:tracePt t="49275" x="585788" y="3641725"/>
          <p14:tracePt t="49281" x="592138" y="3648075"/>
          <p14:tracePt t="49284" x="592138" y="3654425"/>
          <p14:tracePt t="49286" x="598488" y="3654425"/>
          <p14:tracePt t="49288" x="598488" y="3660775"/>
          <p14:tracePt t="49292" x="598488" y="3665538"/>
          <p14:tracePt t="49294" x="603250" y="3665538"/>
          <p14:tracePt t="49297" x="603250" y="3671888"/>
          <p14:tracePt t="49298" x="609600" y="3671888"/>
          <p14:tracePt t="49302" x="615950" y="3678238"/>
          <p14:tracePt t="49304" x="615950" y="3684588"/>
          <p14:tracePt t="49306" x="622300" y="3684588"/>
          <p14:tracePt t="49307" x="622300" y="3690938"/>
          <p14:tracePt t="49311" x="628650" y="3695700"/>
          <p14:tracePt t="49314" x="633413" y="3695700"/>
          <p14:tracePt t="49315" x="633413" y="3702050"/>
          <p14:tracePt t="49318" x="639763" y="3702050"/>
          <p14:tracePt t="49319" x="639763" y="3708400"/>
          <p14:tracePt t="49322" x="646113" y="3708400"/>
          <p14:tracePt t="49325" x="652463" y="3714750"/>
          <p14:tracePt t="49326" x="652463" y="3719513"/>
          <p14:tracePt t="49327" x="657225" y="3719513"/>
          <p14:tracePt t="49330" x="663575" y="3719513"/>
          <p14:tracePt t="49331" x="663575" y="3725863"/>
          <p14:tracePt t="49332" x="669925" y="3725863"/>
          <p14:tracePt t="49334" x="669925" y="3732213"/>
          <p14:tracePt t="49335" x="676275" y="3732213"/>
          <p14:tracePt t="49338" x="681038" y="3732213"/>
          <p14:tracePt t="49339" x="681038" y="3738563"/>
          <p14:tracePt t="49340" x="687388" y="3738563"/>
          <p14:tracePt t="49341" x="687388" y="3743325"/>
          <p14:tracePt t="49342" x="693738" y="3743325"/>
          <p14:tracePt t="49344" x="700088" y="3743325"/>
          <p14:tracePt t="49346" x="706438" y="3749675"/>
          <p14:tracePt t="49349" x="711200" y="3749675"/>
          <p14:tracePt t="49351" x="717550" y="3756025"/>
          <p14:tracePt t="49352" x="723900" y="3756025"/>
          <p14:tracePt t="49354" x="730250" y="3756025"/>
          <p14:tracePt t="49355" x="730250" y="3762375"/>
          <p14:tracePt t="49357" x="735013" y="3762375"/>
          <p14:tracePt t="49358" x="741363" y="3762375"/>
          <p14:tracePt t="49361" x="747713" y="3762375"/>
          <p14:tracePt t="49362" x="747713" y="3767138"/>
          <p14:tracePt t="49363" x="754063" y="3767138"/>
          <p14:tracePt t="49364" x="758825" y="3767138"/>
          <p14:tracePt t="49366" x="765175" y="3767138"/>
          <p14:tracePt t="49366" x="765175" y="3773488"/>
          <p14:tracePt t="49368" x="771525" y="3773488"/>
          <p14:tracePt t="49369" x="777875" y="3773488"/>
          <p14:tracePt t="49370" x="782638" y="3773488"/>
          <p14:tracePt t="49372" x="788988" y="3773488"/>
          <p14:tracePt t="49374" x="795338" y="3779838"/>
          <p14:tracePt t="49375" x="801688" y="3779838"/>
          <p14:tracePt t="49377" x="808038" y="3779838"/>
          <p14:tracePt t="49378" x="812800" y="3779838"/>
          <p14:tracePt t="49379" x="812800" y="3786188"/>
          <p14:tracePt t="49380" x="819150" y="3786188"/>
          <p14:tracePt t="49381" x="825500" y="3786188"/>
          <p14:tracePt t="49383" x="831850" y="3786188"/>
          <p14:tracePt t="49384" x="836613" y="3786188"/>
          <p14:tracePt t="49386" x="842963" y="3792538"/>
          <p14:tracePt t="49387" x="849313" y="3792538"/>
          <p14:tracePt t="49390" x="855663" y="3792538"/>
          <p14:tracePt t="49391" x="860425" y="3792538"/>
          <p14:tracePt t="49392" x="866775" y="3792538"/>
          <p14:tracePt t="49393" x="873125" y="3792538"/>
          <p14:tracePt t="49395" x="879475" y="3792538"/>
          <p14:tracePt t="49396" x="879475" y="3797300"/>
          <p14:tracePt t="49396" x="885825" y="3797300"/>
          <p14:tracePt t="49398" x="890588" y="3797300"/>
          <p14:tracePt t="49400" x="896938" y="3797300"/>
          <p14:tracePt t="49401" x="903288" y="3797300"/>
          <p14:tracePt t="49403" x="909638" y="3797300"/>
          <p14:tracePt t="49404" x="914400" y="3797300"/>
          <p14:tracePt t="49407" x="920750" y="3797300"/>
          <p14:tracePt t="49408" x="927100" y="3803650"/>
          <p14:tracePt t="49409" x="933450" y="3803650"/>
          <p14:tracePt t="49411" x="938213" y="3803650"/>
          <p14:tracePt t="49413" x="944563" y="3803650"/>
          <p14:tracePt t="49414" x="950913" y="3803650"/>
          <p14:tracePt t="49417" x="957263" y="3803650"/>
          <p14:tracePt t="49419" x="963613" y="3803650"/>
          <p14:tracePt t="49420" x="968375" y="3803650"/>
          <p14:tracePt t="49423" x="974725" y="3803650"/>
          <p14:tracePt t="49425" x="981075" y="3803650"/>
          <p14:tracePt t="49426" x="987425" y="3810000"/>
          <p14:tracePt t="49429" x="992188" y="3810000"/>
          <p14:tracePt t="49431" x="998538" y="3810000"/>
          <p14:tracePt t="49432" x="1004888" y="3810000"/>
          <p14:tracePt t="49435" x="1011238" y="3810000"/>
          <p14:tracePt t="49438" x="1016000" y="3810000"/>
          <p14:tracePt t="49439" x="1022350" y="3810000"/>
          <p14:tracePt t="49441" x="1028700" y="3810000"/>
          <p14:tracePt t="49443" x="1035050" y="3810000"/>
          <p14:tracePt t="49446" x="1039813" y="3810000"/>
          <p14:tracePt t="49448" x="1046163" y="3810000"/>
          <p14:tracePt t="49450" x="1052513" y="3810000"/>
          <p14:tracePt t="49453" x="1058863" y="3810000"/>
          <p14:tracePt t="49456" x="1065213" y="3810000"/>
          <p14:tracePt t="49458" x="1069975" y="3810000"/>
          <p14:tracePt t="49460" x="1069975" y="3816350"/>
          <p14:tracePt t="49461" x="1076325" y="3816350"/>
          <p14:tracePt t="49463" x="1082675" y="3816350"/>
          <p14:tracePt t="49466" x="1089025" y="3816350"/>
          <p14:tracePt t="49469" x="1093788" y="3816350"/>
          <p14:tracePt t="49472" x="1100138" y="3816350"/>
          <p14:tracePt t="49475" x="1106488" y="3816350"/>
          <p14:tracePt t="49479" x="1112838" y="3816350"/>
          <p14:tracePt t="49483" x="1117600" y="3816350"/>
          <p14:tracePt t="49488" x="1123950" y="3816350"/>
          <p14:tracePt t="49493" x="1130300" y="3810000"/>
          <p14:tracePt t="49498" x="1136650" y="3810000"/>
          <p14:tracePt t="49504" x="1143000" y="3810000"/>
          <p14:tracePt t="49507" x="1143000" y="3803650"/>
          <p14:tracePt t="49510" x="1147763" y="3803650"/>
          <p14:tracePt t="49515" x="1154113" y="3797300"/>
          <p14:tracePt t="49521" x="1160463" y="3797300"/>
          <p14:tracePt t="49524" x="1166813" y="3792538"/>
          <p14:tracePt t="49528" x="1171575" y="3786188"/>
          <p14:tracePt t="49532" x="1177925" y="3786188"/>
          <p14:tracePt t="49534" x="1177925" y="3779838"/>
          <p14:tracePt t="49538" x="1184275" y="3773488"/>
          <p14:tracePt t="49540" x="1190625" y="3773488"/>
          <p14:tracePt t="49542" x="1190625" y="3767138"/>
          <p14:tracePt t="49545" x="1195388" y="3762375"/>
          <p14:tracePt t="49547" x="1201738" y="3762375"/>
          <p14:tracePt t="49549" x="1201738" y="3756025"/>
          <p14:tracePt t="49550" x="1208088" y="3756025"/>
          <p14:tracePt t="49552" x="1214438" y="3756025"/>
          <p14:tracePt t="49553" x="1214438" y="3749675"/>
          <p14:tracePt t="49555" x="1220788" y="3749675"/>
          <p14:tracePt t="49557" x="1220788" y="3743325"/>
          <p14:tracePt t="49558" x="1225550" y="3743325"/>
          <p14:tracePt t="49559" x="1225550" y="3738563"/>
          <p14:tracePt t="49561" x="1231900" y="3738563"/>
          <p14:tracePt t="49562" x="1231900" y="3732213"/>
          <p14:tracePt t="49563" x="1238250" y="3732213"/>
          <p14:tracePt t="49565" x="1238250" y="3725863"/>
          <p14:tracePt t="49567" x="1244600" y="3725863"/>
          <p14:tracePt t="49569" x="1249363" y="3719513"/>
          <p14:tracePt t="49572" x="1255713" y="3714750"/>
          <p14:tracePt t="49574" x="1262063" y="3714750"/>
          <p14:tracePt t="49575" x="1262063" y="3708400"/>
          <p14:tracePt t="49577" x="1268413" y="3708400"/>
          <p14:tracePt t="49579" x="1268413" y="3702050"/>
          <p14:tracePt t="49581" x="1273175" y="3702050"/>
          <p14:tracePt t="49583" x="1273175" y="3695700"/>
          <p14:tracePt t="49585" x="1279525" y="3695700"/>
          <p14:tracePt t="49586" x="1279525" y="3690938"/>
          <p14:tracePt t="49591" x="1285875" y="3684588"/>
          <p14:tracePt t="49594" x="1292225" y="3678238"/>
          <p14:tracePt t="49598" x="1292225" y="3671888"/>
          <p14:tracePt t="49601" x="1296988" y="3671888"/>
          <p14:tracePt t="49603" x="1296988" y="3665538"/>
          <p14:tracePt t="49608" x="1296988" y="3660775"/>
          <p14:tracePt t="49613" x="1303338" y="3660775"/>
          <p14:tracePt t="49614" x="1303338" y="3654425"/>
          <p14:tracePt t="49621" x="1303338" y="3648075"/>
          <p14:tracePt t="49627" x="1303338" y="3641725"/>
          <p14:tracePt t="49633" x="1303338" y="3636963"/>
          <p14:tracePt t="49641" x="1303338" y="3630613"/>
          <p14:tracePt t="49646" x="1303338" y="3624263"/>
          <p14:tracePt t="49653" x="1303338" y="3617913"/>
          <p14:tracePt t="49656" x="1303338" y="3613150"/>
          <p14:tracePt t="49662" x="1303338" y="3606800"/>
          <p14:tracePt t="49666" x="1303338" y="3600450"/>
          <p14:tracePt t="49671" x="1303338" y="3594100"/>
          <p14:tracePt t="49674" x="1296988" y="3587750"/>
          <p14:tracePt t="49676" x="1296988" y="3582988"/>
          <p14:tracePt t="49678" x="1296988" y="3576638"/>
          <p14:tracePt t="49680" x="1296988" y="3570288"/>
          <p14:tracePt t="49681" x="1292225" y="3570288"/>
          <p14:tracePt t="49682" x="1292225" y="3563938"/>
          <p14:tracePt t="49685" x="1292225" y="3559175"/>
          <p14:tracePt t="49686" x="1292225" y="3552825"/>
          <p14:tracePt t="49689" x="1292225" y="3546475"/>
          <p14:tracePt t="49692" x="1285875" y="3535363"/>
          <p14:tracePt t="49694" x="1285875" y="3529013"/>
          <p14:tracePt t="49696" x="1279525" y="3522663"/>
          <p14:tracePt t="49699" x="1279525" y="3516313"/>
          <p14:tracePt t="49701" x="1279525" y="3509963"/>
          <p14:tracePt t="49703" x="1273175" y="3505200"/>
          <p14:tracePt t="49706" x="1273175" y="3498850"/>
          <p14:tracePt t="49708" x="1268413" y="3492500"/>
          <p14:tracePt t="49710" x="1268413" y="3486150"/>
          <p14:tracePt t="49712" x="1268413" y="3481388"/>
          <p14:tracePt t="49714" x="1262063" y="3481388"/>
          <p14:tracePt t="49715" x="1262063" y="3475038"/>
          <p14:tracePt t="49718" x="1262063" y="3468688"/>
          <p14:tracePt t="49721" x="1255713" y="3462338"/>
          <p14:tracePt t="49725" x="1249363" y="3451225"/>
          <p14:tracePt t="49727" x="1249363" y="3444875"/>
          <p14:tracePt t="49728" x="1244600" y="3444875"/>
          <p14:tracePt t="49730" x="1244600" y="3438525"/>
          <p14:tracePt t="49732" x="1238250" y="3433763"/>
          <p14:tracePt t="49734" x="1238250" y="3427413"/>
          <p14:tracePt t="49735" x="1231900" y="3427413"/>
          <p14:tracePt t="49736" x="1231900" y="3421063"/>
          <p14:tracePt t="49741" x="1225550" y="3414713"/>
          <p14:tracePt t="49742" x="1225550" y="3408363"/>
          <p14:tracePt t="49745" x="1220788" y="3403600"/>
          <p14:tracePt t="49748" x="1220788" y="3397250"/>
          <p14:tracePt t="49749" x="1214438" y="3397250"/>
          <p14:tracePt t="49757" x="1208088" y="3390900"/>
          <p14:tracePt t="49761" x="1208088" y="3384550"/>
          <p14:tracePt t="49762" x="1201738" y="3384550"/>
          <p14:tracePt t="49765" x="1201738" y="3379788"/>
          <p14:tracePt t="49771" x="1195388" y="3379788"/>
          <p14:tracePt t="49788" x="1190625" y="3379788"/>
          <p14:tracePt t="49799" x="1184275" y="3373438"/>
          <p14:tracePt t="49803" x="1177925" y="3373438"/>
          <p14:tracePt t="49807" x="1171575" y="3373438"/>
          <p14:tracePt t="49811" x="1166813" y="3373438"/>
          <p14:tracePt t="49813" x="1160463" y="3373438"/>
          <p14:tracePt t="49817" x="1154113" y="3373438"/>
          <p14:tracePt t="49821" x="1147763" y="3367088"/>
          <p14:tracePt t="49824" x="1143000" y="3367088"/>
          <p14:tracePt t="49825" x="1136650" y="3367088"/>
          <p14:tracePt t="49826" x="1130300" y="3367088"/>
          <p14:tracePt t="49829" x="1123950" y="3367088"/>
          <p14:tracePt t="49832" x="1117600" y="3367088"/>
          <p14:tracePt t="49833" x="1112838" y="3367088"/>
          <p14:tracePt t="49835" x="1106488" y="3367088"/>
          <p14:tracePt t="49838" x="1100138" y="3367088"/>
          <p14:tracePt t="49839" x="1093788" y="3367088"/>
          <p14:tracePt t="49841" x="1089025" y="3367088"/>
          <p14:tracePt t="49842" x="1082675" y="3367088"/>
          <p14:tracePt t="49844" x="1076325" y="3367088"/>
          <p14:tracePt t="49846" x="1069975" y="3360738"/>
          <p14:tracePt t="49848" x="1065213" y="3360738"/>
          <p14:tracePt t="49849" x="1058863" y="3360738"/>
          <p14:tracePt t="49851" x="1052513" y="3360738"/>
          <p14:tracePt t="49853" x="1046163" y="3360738"/>
          <p14:tracePt t="49854" x="1039813" y="3360738"/>
          <p14:tracePt t="49856" x="1035050" y="3360738"/>
          <p14:tracePt t="49858" x="1028700" y="3355975"/>
          <p14:tracePt t="49859" x="1022350" y="3355975"/>
          <p14:tracePt t="49861" x="1016000" y="3355975"/>
          <p14:tracePt t="49862" x="1011238" y="3355975"/>
          <p14:tracePt t="49864" x="1004888" y="3355975"/>
          <p14:tracePt t="49866" x="998538" y="3355975"/>
          <p14:tracePt t="49867" x="992188" y="3355975"/>
          <p14:tracePt t="49868" x="987425" y="3355975"/>
          <p14:tracePt t="49871" x="974725" y="3349625"/>
          <p14:tracePt t="49873" x="968375" y="3349625"/>
          <p14:tracePt t="49875" x="963613" y="3349625"/>
          <p14:tracePt t="49876" x="957263" y="3349625"/>
          <p14:tracePt t="49878" x="950913" y="3349625"/>
          <p14:tracePt t="49879" x="944563" y="3349625"/>
          <p14:tracePt t="49881" x="938213" y="3349625"/>
          <p14:tracePt t="49882" x="933450" y="3343275"/>
          <p14:tracePt t="49884" x="927100" y="3343275"/>
          <p14:tracePt t="49886" x="920750" y="3343275"/>
          <p14:tracePt t="49887" x="914400" y="3343275"/>
          <p14:tracePt t="49888" x="909638" y="3343275"/>
          <p14:tracePt t="49891" x="903288" y="3343275"/>
          <p14:tracePt t="49892" x="896938" y="3343275"/>
          <p14:tracePt t="49893" x="890588" y="3336925"/>
          <p14:tracePt t="49895" x="885825" y="3336925"/>
          <p14:tracePt t="49897" x="879475" y="3336925"/>
          <p14:tracePt t="49899" x="873125" y="3336925"/>
          <p14:tracePt t="49900" x="866775" y="3336925"/>
          <p14:tracePt t="49902" x="860425" y="3336925"/>
          <p14:tracePt t="49904" x="855663" y="3336925"/>
          <p14:tracePt t="49905" x="849313" y="3336925"/>
          <p14:tracePt t="49907" x="842963" y="3330575"/>
          <p14:tracePt t="49909" x="836613" y="3330575"/>
          <p14:tracePt t="49910" x="831850" y="3330575"/>
          <p14:tracePt t="49912" x="825500" y="3330575"/>
          <p14:tracePt t="49914" x="819150" y="3330575"/>
          <p14:tracePt t="49916" x="812800" y="3330575"/>
          <p14:tracePt t="49918" x="808038" y="3330575"/>
          <p14:tracePt t="49919" x="801688" y="3330575"/>
          <p14:tracePt t="49923" x="788988" y="3325813"/>
          <p14:tracePt t="49925" x="782638" y="3325813"/>
          <p14:tracePt t="49928" x="777875" y="3325813"/>
          <p14:tracePt t="49929" x="771525" y="3325813"/>
          <p14:tracePt t="49932" x="765175" y="3325813"/>
          <p14:tracePt t="49934" x="758825" y="3325813"/>
          <p14:tracePt t="49936" x="754063" y="3325813"/>
          <p14:tracePt t="49938" x="747713" y="3325813"/>
          <p14:tracePt t="49940" x="741363" y="3325813"/>
          <p14:tracePt t="49942" x="735013" y="3325813"/>
          <p14:tracePt t="49944" x="730250" y="3325813"/>
          <p14:tracePt t="49946" x="723900" y="3325813"/>
          <p14:tracePt t="49949" x="717550" y="3325813"/>
          <p14:tracePt t="49951" x="711200" y="3325813"/>
          <p14:tracePt t="49953" x="706438" y="3325813"/>
          <p14:tracePt t="49956" x="700088" y="3325813"/>
          <p14:tracePt t="49958" x="693738" y="3325813"/>
          <p14:tracePt t="49959" x="687388" y="3325813"/>
          <p14:tracePt t="49962" x="681038" y="3325813"/>
          <p14:tracePt t="49964" x="676275" y="3325813"/>
          <p14:tracePt t="49966" x="669925" y="3325813"/>
          <p14:tracePt t="49968" x="663575" y="3325813"/>
          <p14:tracePt t="49972" x="657225" y="3325813"/>
          <p14:tracePt t="49974" x="646113" y="3325813"/>
          <p14:tracePt t="49977" x="639763" y="3325813"/>
          <p14:tracePt t="49979" x="633413" y="3325813"/>
          <p14:tracePt t="49980" x="633413" y="3330575"/>
          <p14:tracePt t="49982" x="628650" y="3330575"/>
          <p14:tracePt t="49984" x="622300" y="3330575"/>
          <p14:tracePt t="49986" x="615950" y="3330575"/>
          <p14:tracePt t="49988" x="609600" y="3330575"/>
          <p14:tracePt t="49990" x="603250" y="3336925"/>
          <p14:tracePt t="49992" x="598488" y="3336925"/>
          <p14:tracePt t="49994" x="592138" y="3336925"/>
          <p14:tracePt t="49996" x="585788" y="3343275"/>
          <p14:tracePt t="49998" x="579438" y="3343275"/>
          <p14:tracePt t="50000" x="574675" y="3343275"/>
          <p14:tracePt t="50001" x="574675" y="3349625"/>
          <p14:tracePt t="50002" x="568325" y="3349625"/>
          <p14:tracePt t="50004" x="561975" y="3349625"/>
          <p14:tracePt t="50009" x="544513" y="3355975"/>
          <p14:tracePt t="50021" x="520700" y="3367088"/>
          <p14:tracePt t="50023" x="514350" y="3373438"/>
          <p14:tracePt t="50025" x="508000" y="3373438"/>
          <p14:tracePt t="50026" x="508000" y="3379788"/>
          <p14:tracePt t="50028" x="501650" y="3379788"/>
          <p14:tracePt t="50031" x="501650" y="3384550"/>
          <p14:tracePt t="50032" x="496888" y="3384550"/>
          <p14:tracePt t="50035" x="490538" y="3384550"/>
          <p14:tracePt t="50038" x="490538" y="3390900"/>
          <p14:tracePt t="50039" x="484188" y="3390900"/>
          <p14:tracePt t="50043" x="484188" y="3397250"/>
          <p14:tracePt t="50046" x="477838" y="3397250"/>
          <p14:tracePt t="50056" x="477838" y="3403600"/>
          <p14:tracePt t="50627" x="477838" y="3408363"/>
          <p14:tracePt t="50632" x="477838" y="3414713"/>
          <p14:tracePt t="50636" x="477838" y="3421063"/>
          <p14:tracePt t="50640" x="477838" y="3427413"/>
          <p14:tracePt t="50641" x="484188" y="3427413"/>
          <p14:tracePt t="50642" x="484188" y="3433763"/>
          <p14:tracePt t="50645" x="484188" y="3438525"/>
          <p14:tracePt t="50646" x="490538" y="3438525"/>
          <p14:tracePt t="50648" x="490538" y="3444875"/>
          <p14:tracePt t="50650" x="490538" y="3451225"/>
          <p14:tracePt t="50652" x="490538" y="3457575"/>
          <p14:tracePt t="50653" x="496888" y="3457575"/>
          <p14:tracePt t="50654" x="496888" y="3462338"/>
          <p14:tracePt t="50656" x="496888" y="3468688"/>
          <p14:tracePt t="50657" x="496888" y="3475038"/>
          <p14:tracePt t="50659" x="501650" y="3481388"/>
          <p14:tracePt t="50661" x="501650" y="3486150"/>
          <p14:tracePt t="50662" x="501650" y="3492500"/>
          <p14:tracePt t="50664" x="508000" y="3498850"/>
          <p14:tracePt t="50665" x="508000" y="3505200"/>
          <p14:tracePt t="50666" x="508000" y="3509963"/>
          <p14:tracePt t="50668" x="508000" y="3516313"/>
          <p14:tracePt t="50669" x="508000" y="3522663"/>
          <p14:tracePt t="50672" x="514350" y="3529013"/>
          <p14:tracePt t="50673" x="514350" y="3540125"/>
          <p14:tracePt t="50674" x="520700" y="3546475"/>
          <p14:tracePt t="50675" x="520700" y="3552825"/>
          <p14:tracePt t="50676" x="520700" y="3559175"/>
          <p14:tracePt t="50677" x="527050" y="3563938"/>
          <p14:tracePt t="50678" x="527050" y="3570288"/>
          <p14:tracePt t="50678" x="527050" y="3576638"/>
          <p14:tracePt t="50680" x="531813" y="3582988"/>
          <p14:tracePt t="50680" x="531813" y="3587750"/>
          <p14:tracePt t="50682" x="531813" y="3594100"/>
          <p14:tracePt t="50683" x="538163" y="3600450"/>
          <p14:tracePt t="50684" x="538163" y="3606800"/>
          <p14:tracePt t="50685" x="538163" y="3613150"/>
          <p14:tracePt t="50686" x="544513" y="3624263"/>
          <p14:tracePt t="50688" x="544513" y="3630613"/>
          <p14:tracePt t="50688" x="544513" y="3636963"/>
          <p14:tracePt t="50691" x="550863" y="3660775"/>
          <p14:tracePt t="50692" x="555625" y="3665538"/>
          <p14:tracePt t="50693" x="555625" y="3671888"/>
          <p14:tracePt t="50694" x="555625" y="3678238"/>
          <p14:tracePt t="50695" x="561975" y="3684588"/>
          <p14:tracePt t="50696" x="561975" y="3690938"/>
          <p14:tracePt t="50697" x="568325" y="3695700"/>
          <p14:tracePt t="50698" x="568325" y="3708400"/>
          <p14:tracePt t="50699" x="568325" y="3714750"/>
          <p14:tracePt t="50700" x="574675" y="3719513"/>
          <p14:tracePt t="50701" x="574675" y="3725863"/>
          <p14:tracePt t="50702" x="579438" y="3738563"/>
          <p14:tracePt t="50703" x="579438" y="3743325"/>
          <p14:tracePt t="50704" x="579438" y="3749675"/>
          <p14:tracePt t="50705" x="585788" y="3762375"/>
          <p14:tracePt t="50707" x="592138" y="3773488"/>
          <p14:tracePt t="50708" x="592138" y="3786188"/>
          <p14:tracePt t="50709" x="592138" y="3792538"/>
          <p14:tracePt t="50710" x="598488" y="3797300"/>
          <p14:tracePt t="50711" x="598488" y="3810000"/>
          <p14:tracePt t="50712" x="598488" y="3816350"/>
          <p14:tracePt t="50713" x="603250" y="3821113"/>
          <p14:tracePt t="50714" x="603250" y="3833813"/>
          <p14:tracePt t="50715" x="609600" y="3840163"/>
          <p14:tracePt t="50716" x="609600" y="3851275"/>
          <p14:tracePt t="50717" x="615950" y="3857625"/>
          <p14:tracePt t="50718" x="615950" y="3870325"/>
          <p14:tracePt t="50719" x="615950" y="3875088"/>
          <p14:tracePt t="50721" x="622300" y="3894138"/>
          <p14:tracePt t="50722" x="628650" y="3905250"/>
          <p14:tracePt t="50724" x="628650" y="3917950"/>
          <p14:tracePt t="50725" x="633413" y="3922713"/>
          <p14:tracePt t="50726" x="633413" y="3935413"/>
          <p14:tracePt t="50727" x="639763" y="3941763"/>
          <p14:tracePt t="50728" x="646113" y="3948113"/>
          <p14:tracePt t="50729" x="646113" y="3959225"/>
          <p14:tracePt t="50729" x="646113" y="3965575"/>
          <p14:tracePt t="50731" x="652463" y="3976688"/>
          <p14:tracePt t="50732" x="652463" y="3989388"/>
          <p14:tracePt t="50733" x="657225" y="3995738"/>
          <p14:tracePt t="50733" x="657225" y="4000500"/>
          <p14:tracePt t="50735" x="663575" y="4006850"/>
          <p14:tracePt t="50736" x="663575" y="4019550"/>
          <p14:tracePt t="50737" x="669925" y="4024313"/>
          <p14:tracePt t="50738" x="669925" y="4030663"/>
          <p14:tracePt t="50739" x="676275" y="4043363"/>
          <p14:tracePt t="50741" x="681038" y="4067175"/>
          <p14:tracePt t="50742" x="687388" y="4078288"/>
          <p14:tracePt t="50743" x="687388" y="4084638"/>
          <p14:tracePt t="50744" x="693738" y="4090988"/>
          <p14:tracePt t="50745" x="693738" y="4102100"/>
          <p14:tracePt t="50746" x="700088" y="4108450"/>
          <p14:tracePt t="50748" x="700088" y="4114800"/>
          <p14:tracePt t="50749" x="706438" y="4121150"/>
          <p14:tracePt t="50750" x="711200" y="4132263"/>
          <p14:tracePt t="50751" x="711200" y="4138613"/>
          <p14:tracePt t="50752" x="717550" y="4151313"/>
          <p14:tracePt t="50754" x="723900" y="4162425"/>
          <p14:tracePt t="50755" x="723900" y="4175125"/>
          <p14:tracePt t="50759" x="741363" y="4205288"/>
          <p14:tracePt t="50760" x="741363" y="4210050"/>
          <p14:tracePt t="50761" x="747713" y="4216400"/>
          <p14:tracePt t="50762" x="747713" y="4222750"/>
          <p14:tracePt t="50763" x="754063" y="4229100"/>
          <p14:tracePt t="50763" x="754063" y="4233863"/>
          <p14:tracePt t="50765" x="758825" y="4240213"/>
          <p14:tracePt t="50766" x="765175" y="4246563"/>
          <p14:tracePt t="50767" x="765175" y="4252913"/>
          <p14:tracePt t="50768" x="771525" y="4257675"/>
          <p14:tracePt t="50769" x="771525" y="4264025"/>
          <p14:tracePt t="50770" x="777875" y="4270375"/>
          <p14:tracePt t="50771" x="777875" y="4276725"/>
          <p14:tracePt t="50772" x="782638" y="4281488"/>
          <p14:tracePt t="50774" x="782638" y="4287838"/>
          <p14:tracePt t="50774" x="788988" y="4294188"/>
          <p14:tracePt t="50776" x="795338" y="4300538"/>
          <p14:tracePt t="50777" x="801688" y="4306888"/>
          <p14:tracePt t="50778" x="801688" y="4311650"/>
          <p14:tracePt t="50780" x="808038" y="4318000"/>
          <p14:tracePt t="50781" x="812800" y="4324350"/>
          <p14:tracePt t="50783" x="819150" y="4330700"/>
          <p14:tracePt t="50784" x="819150" y="4335463"/>
          <p14:tracePt t="50785" x="825500" y="4335463"/>
          <p14:tracePt t="50786" x="825500" y="4341813"/>
          <p14:tracePt t="50787" x="831850" y="4341813"/>
          <p14:tracePt t="50790" x="836613" y="4354513"/>
          <p14:tracePt t="50791" x="842963" y="4359275"/>
          <p14:tracePt t="50794" x="849313" y="4365625"/>
          <p14:tracePt t="50796" x="855663" y="4371975"/>
          <p14:tracePt t="50798" x="860425" y="4371975"/>
          <p14:tracePt t="50799" x="860425" y="4378325"/>
          <p14:tracePt t="50800" x="866775" y="4378325"/>
          <p14:tracePt t="50801" x="866775" y="4384675"/>
          <p14:tracePt t="50802" x="873125" y="4384675"/>
          <p14:tracePt t="50804" x="879475" y="4389438"/>
          <p14:tracePt t="50807" x="885825" y="4395788"/>
          <p14:tracePt t="50808" x="890588" y="4395788"/>
          <p14:tracePt t="50809" x="890588" y="4402138"/>
          <p14:tracePt t="50810" x="896938" y="4402138"/>
          <p14:tracePt t="50812" x="903288" y="4402138"/>
          <p14:tracePt t="50813" x="903288" y="4408488"/>
          <p14:tracePt t="50814" x="909638" y="4408488"/>
          <p14:tracePt t="50816" x="914400" y="4413250"/>
          <p14:tracePt t="50817" x="920750" y="4413250"/>
          <p14:tracePt t="50819" x="920750" y="4419600"/>
          <p14:tracePt t="50821" x="933450" y="4419600"/>
          <p14:tracePt t="50823" x="938213" y="4425950"/>
          <p14:tracePt t="50825" x="944563" y="4425950"/>
          <p14:tracePt t="50827" x="950913" y="4432300"/>
          <p14:tracePt t="50829" x="957263" y="4432300"/>
          <p14:tracePt t="50830" x="963613" y="4432300"/>
          <p14:tracePt t="50832" x="968375" y="4432300"/>
          <p14:tracePt t="50833" x="974725" y="4437063"/>
          <p14:tracePt t="50835" x="981075" y="4437063"/>
          <p14:tracePt t="50838" x="992188" y="4443413"/>
          <p14:tracePt t="50841" x="1004888" y="4443413"/>
          <p14:tracePt t="50842" x="1011238" y="4449763"/>
          <p14:tracePt t="50844" x="1016000" y="4449763"/>
          <p14:tracePt t="50845" x="1022350" y="4456113"/>
          <p14:tracePt t="50846" x="1028700" y="4456113"/>
          <p14:tracePt t="50847" x="1035050" y="4456113"/>
          <p14:tracePt t="50849" x="1046163" y="4462463"/>
          <p14:tracePt t="50851" x="1052513" y="4462463"/>
          <p14:tracePt t="50852" x="1058863" y="4462463"/>
          <p14:tracePt t="50854" x="1069975" y="4467225"/>
          <p14:tracePt t="50858" x="1093788" y="4473575"/>
          <p14:tracePt t="50859" x="1100138" y="4479925"/>
          <p14:tracePt t="50860" x="1106488" y="4479925"/>
          <p14:tracePt t="50861" x="1112838" y="4479925"/>
          <p14:tracePt t="50862" x="1123950" y="4486275"/>
          <p14:tracePt t="50862" x="1130300" y="4486275"/>
          <p14:tracePt t="50864" x="1136650" y="4491038"/>
          <p14:tracePt t="50865" x="1147763" y="4491038"/>
          <p14:tracePt t="50866" x="1154113" y="4497388"/>
          <p14:tracePt t="50867" x="1166813" y="4497388"/>
          <p14:tracePt t="50868" x="1171575" y="4497388"/>
          <p14:tracePt t="50869" x="1177925" y="4503738"/>
          <p14:tracePt t="50870" x="1190625" y="4503738"/>
          <p14:tracePt t="50871" x="1195388" y="4503738"/>
          <p14:tracePt t="50873" x="1214438" y="4514850"/>
          <p14:tracePt t="50874" x="1225550" y="4514850"/>
          <p14:tracePt t="50875" x="1238250" y="4521200"/>
          <p14:tracePt t="50876" x="1244600" y="4521200"/>
          <p14:tracePt t="50877" x="1255713" y="4527550"/>
          <p14:tracePt t="50879" x="1268413" y="4527550"/>
          <p14:tracePt t="50880" x="1273175" y="4527550"/>
          <p14:tracePt t="50881" x="1285875" y="4533900"/>
          <p14:tracePt t="50882" x="1303338" y="4538663"/>
          <p14:tracePt t="50883" x="1316038" y="4545013"/>
          <p14:tracePt t="50884" x="1322388" y="4545013"/>
          <p14:tracePt t="50885" x="1333500" y="4551363"/>
          <p14:tracePt t="50886" x="1346200" y="4551363"/>
          <p14:tracePt t="50887" x="1357313" y="4557713"/>
          <p14:tracePt t="50888" x="1370013" y="4557713"/>
          <p14:tracePt t="50890" x="1387475" y="4564063"/>
          <p14:tracePt t="50891" x="1400175" y="4568825"/>
          <p14:tracePt t="50891" x="1411288" y="4568825"/>
          <p14:tracePt t="50893" x="1417638" y="4568825"/>
          <p14:tracePt t="50894" x="1428750" y="4575175"/>
          <p14:tracePt t="50895" x="1441450" y="4581525"/>
          <p14:tracePt t="50896" x="1458913" y="4581525"/>
          <p14:tracePt t="50897" x="1471613" y="4587875"/>
          <p14:tracePt t="50898" x="1482725" y="4587875"/>
          <p14:tracePt t="50899" x="1495425" y="4592638"/>
          <p14:tracePt t="50899" x="1506538" y="4592638"/>
          <p14:tracePt t="50901" x="1519238" y="4592638"/>
          <p14:tracePt t="50902" x="1530350" y="4598988"/>
          <p14:tracePt t="50904" x="1543050" y="4598988"/>
          <p14:tracePt t="50905" x="1554163" y="4605338"/>
          <p14:tracePt t="50909" x="1603375" y="4611688"/>
          <p14:tracePt t="50910" x="1614488" y="4616450"/>
          <p14:tracePt t="50911" x="1627188" y="4616450"/>
          <p14:tracePt t="50912" x="1638300" y="4616450"/>
          <p14:tracePt t="50913" x="1651000" y="4616450"/>
          <p14:tracePt t="50913" x="1662113" y="4622800"/>
          <p14:tracePt t="50915" x="1674813" y="4622800"/>
          <p14:tracePt t="50916" x="1692275" y="4629150"/>
          <p14:tracePt t="50917" x="1698625" y="4629150"/>
          <p14:tracePt t="50918" x="1716088" y="4629150"/>
          <p14:tracePt t="50919" x="1728788" y="4629150"/>
          <p14:tracePt t="50921" x="1752600" y="4635500"/>
          <p14:tracePt t="50922" x="1763713" y="4635500"/>
          <p14:tracePt t="50924" x="1787525" y="4641850"/>
          <p14:tracePt t="50925" x="1800225" y="4641850"/>
          <p14:tracePt t="50925" x="1811338" y="4641850"/>
          <p14:tracePt t="50927" x="1824038" y="4641850"/>
          <p14:tracePt t="50928" x="1836738" y="4646613"/>
          <p14:tracePt t="50929" x="1847850" y="4646613"/>
          <p14:tracePt t="50930" x="1860550" y="4646613"/>
          <p14:tracePt t="50931" x="1871663" y="4646613"/>
          <p14:tracePt t="50932" x="1884363" y="4652963"/>
          <p14:tracePt t="50933" x="1895475" y="4652963"/>
          <p14:tracePt t="50934" x="1912938" y="4652963"/>
          <p14:tracePt t="50935" x="1925638" y="4652963"/>
          <p14:tracePt t="50936" x="1943100" y="4652963"/>
          <p14:tracePt t="50937" x="1949450" y="4659313"/>
          <p14:tracePt t="50938" x="1962150" y="4659313"/>
          <p14:tracePt t="50939" x="1973263" y="4659313"/>
          <p14:tracePt t="50940" x="1985963" y="4659313"/>
          <p14:tracePt t="50941" x="1997075" y="4659313"/>
          <p14:tracePt t="50942" x="2009775" y="4659313"/>
          <p14:tracePt t="50943" x="2020888" y="4659313"/>
          <p14:tracePt t="50944" x="2033588" y="4659313"/>
          <p14:tracePt t="50945" x="2044700" y="4665663"/>
          <p14:tracePt t="50946" x="2057400" y="4665663"/>
          <p14:tracePt t="50947" x="2068513" y="4665663"/>
          <p14:tracePt t="50948" x="2074863" y="4665663"/>
          <p14:tracePt t="50949" x="2087563" y="4665663"/>
          <p14:tracePt t="50950" x="2098675" y="4665663"/>
          <p14:tracePt t="50951" x="2105025" y="4665663"/>
          <p14:tracePt t="50952" x="2117725" y="4665663"/>
          <p14:tracePt t="50954" x="2146300" y="4665663"/>
          <p14:tracePt t="50955" x="2152650" y="4665663"/>
          <p14:tracePt t="50957" x="2176463" y="4670425"/>
          <p14:tracePt t="50958" x="2189163" y="4670425"/>
          <p14:tracePt t="50959" x="2195513" y="4670425"/>
          <p14:tracePt t="50960" x="2200275" y="4670425"/>
          <p14:tracePt t="50961" x="2212975" y="4670425"/>
          <p14:tracePt t="50962" x="2230438" y="4670425"/>
          <p14:tracePt t="50963" x="2243138" y="4670425"/>
          <p14:tracePt t="50964" x="2247900" y="4670425"/>
          <p14:tracePt t="50965" x="2260600" y="4670425"/>
          <p14:tracePt t="50966" x="2273300" y="4670425"/>
          <p14:tracePt t="50967" x="2278063" y="4670425"/>
          <p14:tracePt t="50968" x="2290763" y="4670425"/>
          <p14:tracePt t="50969" x="2297113" y="4670425"/>
          <p14:tracePt t="50970" x="2308225" y="4670425"/>
          <p14:tracePt t="50972" x="2325688" y="4670425"/>
          <p14:tracePt t="50973" x="2338388" y="4670425"/>
          <p14:tracePt t="50973" x="2349500" y="4670425"/>
          <p14:tracePt t="50975" x="2355850" y="4670425"/>
          <p14:tracePt t="50976" x="2368550" y="4676775"/>
          <p14:tracePt t="50977" x="2374900" y="4676775"/>
          <p14:tracePt t="50978" x="2379663" y="4676775"/>
          <p14:tracePt t="50979" x="2392363" y="4676775"/>
          <p14:tracePt t="50980" x="2398713" y="4676775"/>
          <p14:tracePt t="50981" x="2409825" y="4676775"/>
          <p14:tracePt t="50982" x="2416175" y="4676775"/>
          <p14:tracePt t="50983" x="2427288" y="4676775"/>
          <p14:tracePt t="50984" x="2433638" y="4676775"/>
          <p14:tracePt t="50985" x="2446338" y="4676775"/>
          <p14:tracePt t="50986" x="2452688" y="4676775"/>
          <p14:tracePt t="50987" x="2457450" y="4676775"/>
          <p14:tracePt t="50988" x="2470150" y="4676775"/>
          <p14:tracePt t="50990" x="2487613" y="4676775"/>
          <p14:tracePt t="50991" x="2493963" y="4676775"/>
          <p14:tracePt t="50992" x="2505075" y="4676775"/>
          <p14:tracePt t="50993" x="2511425" y="4676775"/>
          <p14:tracePt t="50994" x="2524125" y="4676775"/>
          <p14:tracePt t="50995" x="2530475" y="4676775"/>
          <p14:tracePt t="50996" x="2541588" y="4676775"/>
          <p14:tracePt t="50997" x="2547938" y="4676775"/>
          <p14:tracePt t="50998" x="2559050" y="4676775"/>
          <p14:tracePt t="50999" x="2565400" y="4676775"/>
          <p14:tracePt t="51000" x="2571750" y="4676775"/>
          <p14:tracePt t="51001" x="2582863" y="4676775"/>
          <p14:tracePt t="51002" x="2589213" y="4676775"/>
          <p14:tracePt t="51004" x="2601913" y="4676775"/>
          <p14:tracePt t="51005" x="2613025" y="4676775"/>
          <p14:tracePt t="51006" x="2619375" y="4676775"/>
          <p14:tracePt t="51007" x="2625725" y="4676775"/>
          <p14:tracePt t="51008" x="2632075" y="4676775"/>
          <p14:tracePt t="51021" x="2709863" y="4676775"/>
          <p14:tracePt t="51023" x="2714625" y="4676775"/>
          <p14:tracePt t="51024" x="2720975" y="4676775"/>
          <p14:tracePt t="51025" x="2727325" y="4676775"/>
          <p14:tracePt t="51026" x="2733675" y="4676775"/>
          <p14:tracePt t="51027" x="2738438" y="4670425"/>
          <p14:tracePt t="51029" x="2744788" y="4670425"/>
          <p14:tracePt t="51030" x="2751138" y="4670425"/>
          <p14:tracePt t="51031" x="2757488" y="4670425"/>
          <p14:tracePt t="51033" x="2762250" y="4670425"/>
          <p14:tracePt t="51034" x="2768600" y="4665663"/>
          <p14:tracePt t="51035" x="2774950" y="4665663"/>
          <p14:tracePt t="51037" x="2781300" y="4665663"/>
          <p14:tracePt t="51039" x="2787650" y="4659313"/>
          <p14:tracePt t="51040" x="2792413" y="4659313"/>
          <p14:tracePt t="51042" x="2798763" y="4659313"/>
          <p14:tracePt t="51043" x="2805113" y="4659313"/>
          <p14:tracePt t="51044" x="2805113" y="4652963"/>
          <p14:tracePt t="51045" x="2811463" y="4652963"/>
          <p14:tracePt t="51047" x="2816225" y="4652963"/>
          <p14:tracePt t="51048" x="2822575" y="4652963"/>
          <p14:tracePt t="51050" x="2828925" y="4652963"/>
          <p14:tracePt t="51051" x="2828925" y="4646613"/>
          <p14:tracePt t="51052" x="2835275" y="4646613"/>
          <p14:tracePt t="51054" x="2840038" y="4641850"/>
          <p14:tracePt t="51056" x="2846388" y="4641850"/>
          <p14:tracePt t="51059" x="2852738" y="4641850"/>
          <p14:tracePt t="51060" x="2859088" y="4635500"/>
          <p14:tracePt t="51063" x="2863850" y="4635500"/>
          <p14:tracePt t="51065" x="2870200" y="4635500"/>
          <p14:tracePt t="51065" x="2870200" y="4629150"/>
          <p14:tracePt t="51066" x="2876550" y="4629150"/>
          <p14:tracePt t="51070" x="2882900" y="4622800"/>
          <p14:tracePt t="51071" x="2889250" y="4622800"/>
          <p14:tracePt t="51075" x="2894013" y="4622800"/>
          <p14:tracePt t="51076" x="2894013" y="4616450"/>
          <p14:tracePt t="51077" x="2900363" y="4616450"/>
          <p14:tracePt t="51079" x="2906713" y="4616450"/>
          <p14:tracePt t="51081" x="2913063" y="4611688"/>
          <p14:tracePt t="51084" x="2917825" y="4611688"/>
          <p14:tracePt t="51086" x="2924175" y="4605338"/>
          <p14:tracePt t="51088" x="2930525" y="4605338"/>
          <p14:tracePt t="51090" x="2930525" y="4598988"/>
          <p14:tracePt t="51091" x="2936875" y="4598988"/>
          <p14:tracePt t="51094" x="2941638" y="4592638"/>
          <p14:tracePt t="51096" x="2947988" y="4592638"/>
          <p14:tracePt t="51098" x="2954338" y="4587875"/>
          <p14:tracePt t="51100" x="2960688" y="4587875"/>
          <p14:tracePt t="51101" x="2960688" y="4581525"/>
          <p14:tracePt t="51104" x="2967038" y="4581525"/>
          <p14:tracePt t="51106" x="2971800" y="4581525"/>
          <p14:tracePt t="51107" x="2971800" y="4575175"/>
          <p14:tracePt t="51109" x="2978150" y="4568825"/>
          <p14:tracePt t="51112" x="2984500" y="4568825"/>
          <p14:tracePt t="51113" x="2984500" y="4564063"/>
          <p14:tracePt t="51114" x="2990850" y="4564063"/>
          <p14:tracePt t="51116" x="2990850" y="4557713"/>
          <p14:tracePt t="51117" x="2995613" y="4557713"/>
          <p14:tracePt t="51120" x="3001963" y="4551363"/>
          <p14:tracePt t="51122" x="3008313" y="4545013"/>
          <p14:tracePt t="51126" x="3014663" y="4538663"/>
          <p14:tracePt t="51128" x="3019425" y="4533900"/>
          <p14:tracePt t="51131" x="3025775" y="4527550"/>
          <p14:tracePt t="51134" x="3032125" y="4521200"/>
          <p14:tracePt t="51136" x="3032125" y="4514850"/>
          <p14:tracePt t="51137" x="3038475" y="4514850"/>
          <p14:tracePt t="51140" x="3043238" y="4510088"/>
          <p14:tracePt t="51142" x="3049588" y="4503738"/>
          <p14:tracePt t="51144" x="3055938" y="4503738"/>
          <p14:tracePt t="51145" x="3055938" y="4497388"/>
          <p14:tracePt t="51146" x="3062288" y="4497388"/>
          <p14:tracePt t="51148" x="3068638" y="4491038"/>
          <p14:tracePt t="51150" x="3073400" y="4491038"/>
          <p14:tracePt t="51151" x="3073400" y="4486275"/>
          <p14:tracePt t="51152" x="3079750" y="4486275"/>
          <p14:tracePt t="51154" x="3086100" y="4479925"/>
          <p14:tracePt t="51156" x="3092450" y="4473575"/>
          <p14:tracePt t="51158" x="3097213" y="4473575"/>
          <p14:tracePt t="51159" x="3097213" y="4467225"/>
          <p14:tracePt t="51160" x="3103563" y="4467225"/>
          <p14:tracePt t="51161" x="3109913" y="4467225"/>
          <p14:tracePt t="51161" x="3109913" y="4462463"/>
          <p14:tracePt t="51162" x="3116263" y="4462463"/>
          <p14:tracePt t="51165" x="3121025" y="4456113"/>
          <p14:tracePt t="51166" x="3127375" y="4449763"/>
          <p14:tracePt t="51168" x="3133725" y="4449763"/>
          <p14:tracePt t="51169" x="3133725" y="4443413"/>
          <p14:tracePt t="51170" x="3140075" y="4443413"/>
          <p14:tracePt t="51172" x="3146425" y="4437063"/>
          <p14:tracePt t="51173" x="3151188" y="4437063"/>
          <p14:tracePt t="51174" x="3151188" y="4432300"/>
          <p14:tracePt t="51175" x="3157538" y="4432300"/>
          <p14:tracePt t="51176" x="3157538" y="4425950"/>
          <p14:tracePt t="51177" x="3163888" y="4425950"/>
          <p14:tracePt t="51178" x="3170238" y="4425950"/>
          <p14:tracePt t="51179" x="3175000" y="4419600"/>
          <p14:tracePt t="51182" x="3181350" y="4413250"/>
          <p14:tracePt t="51183" x="3187700" y="4413250"/>
          <p14:tracePt t="51184" x="3187700" y="4408488"/>
          <p14:tracePt t="51185" x="3194050" y="4408488"/>
          <p14:tracePt t="51187" x="3205163" y="4402138"/>
          <p14:tracePt t="51188" x="3205163" y="4395788"/>
          <p14:tracePt t="51190" x="3217863" y="4389438"/>
          <p14:tracePt t="51191" x="3224213" y="4389438"/>
          <p14:tracePt t="51192" x="3224213" y="4384675"/>
          <p14:tracePt t="51193" x="3228975" y="4384675"/>
          <p14:tracePt t="51194" x="3235325" y="4378325"/>
          <p14:tracePt t="51196" x="3241675" y="4371975"/>
          <p14:tracePt t="51197" x="3248025" y="4371975"/>
          <p14:tracePt t="51199" x="3252788" y="4365625"/>
          <p14:tracePt t="51201" x="3259138" y="4365625"/>
          <p14:tracePt t="51202" x="3259138" y="4359275"/>
          <p14:tracePt t="51204" x="3271838" y="4354513"/>
          <p14:tracePt t="51205" x="3276600" y="4348163"/>
          <p14:tracePt t="51207" x="3282950" y="4348163"/>
          <p14:tracePt t="51208" x="3289300" y="4341813"/>
          <p14:tracePt t="51210" x="3295650" y="4335463"/>
          <p14:tracePt t="51210" x="3300413" y="4335463"/>
          <p14:tracePt t="51212" x="3306763" y="4330700"/>
          <p14:tracePt t="51214" x="3313113" y="4324350"/>
          <p14:tracePt t="51215" x="3319463" y="4324350"/>
          <p14:tracePt t="51216" x="3325813" y="4324350"/>
          <p14:tracePt t="51217" x="3325813" y="4318000"/>
          <p14:tracePt t="51218" x="3330575" y="4318000"/>
          <p14:tracePt t="51219" x="3336925" y="4311650"/>
          <p14:tracePt t="51220" x="3336925" y="4306888"/>
          <p14:tracePt t="51221" x="3343275" y="4306888"/>
          <p14:tracePt t="51224" x="3354388" y="4300538"/>
          <p14:tracePt t="51227" x="3367088" y="4287838"/>
          <p14:tracePt t="51229" x="3373438" y="4281488"/>
          <p14:tracePt t="51230" x="3378200" y="4281488"/>
          <p14:tracePt t="51231" x="3384550" y="4281488"/>
          <p14:tracePt t="51232" x="3384550" y="4276725"/>
          <p14:tracePt t="51233" x="3390900" y="4276725"/>
          <p14:tracePt t="51233" x="3397250" y="4270375"/>
          <p14:tracePt t="51236" x="3403600" y="4264025"/>
          <p14:tracePt t="51237" x="3408363" y="4264025"/>
          <p14:tracePt t="51238" x="3408363" y="4257675"/>
          <p14:tracePt t="51240" x="3421063" y="4252913"/>
          <p14:tracePt t="51242" x="3427413" y="4246563"/>
          <p14:tracePt t="51243" x="3432175" y="4246563"/>
          <p14:tracePt t="51243" x="3432175" y="4240213"/>
          <p14:tracePt t="51245" x="3438525" y="4240213"/>
          <p14:tracePt t="51246" x="3444875" y="4240213"/>
          <p14:tracePt t="51247" x="3444875" y="4233863"/>
          <p14:tracePt t="51248" x="3451225" y="4233863"/>
          <p14:tracePt t="51249" x="3455988" y="4229100"/>
          <p14:tracePt t="51251" x="3462338" y="4229100"/>
          <p14:tracePt t="51252" x="3468688" y="4222750"/>
          <p14:tracePt t="51255" x="3475038" y="4216400"/>
          <p14:tracePt t="51259" x="3498850" y="4205288"/>
          <p14:tracePt t="51260" x="3505200" y="4205288"/>
          <p14:tracePt t="51261" x="3509963" y="4198938"/>
          <p14:tracePt t="51263" x="3516313" y="4192588"/>
          <p14:tracePt t="51263" x="3522663" y="4192588"/>
          <p14:tracePt t="51266" x="3529013" y="4186238"/>
          <p14:tracePt t="51267" x="3533775" y="4186238"/>
          <p14:tracePt t="51267" x="3533775" y="4179888"/>
          <p14:tracePt t="51269" x="3540125" y="4179888"/>
          <p14:tracePt t="51271" x="3552825" y="4179888"/>
          <p14:tracePt t="51274" x="3557588" y="4175125"/>
          <p14:tracePt t="51274" x="3563938" y="4168775"/>
          <p14:tracePt t="51276" x="3570288" y="4168775"/>
          <p14:tracePt t="51277" x="3576638" y="4162425"/>
          <p14:tracePt t="51278" x="3582988" y="4162425"/>
          <p14:tracePt t="51280" x="3587750" y="4156075"/>
          <p14:tracePt t="51281" x="3594100" y="4156075"/>
          <p14:tracePt t="51283" x="3600450" y="4151313"/>
          <p14:tracePt t="51284" x="3606800" y="4151313"/>
          <p14:tracePt t="51285" x="3611563" y="4144963"/>
          <p14:tracePt t="51287" x="3617913" y="4144963"/>
          <p14:tracePt t="51288" x="3624263" y="4144963"/>
          <p14:tracePt t="51290" x="3630613" y="4138613"/>
          <p14:tracePt t="51291" x="3635375" y="4138613"/>
          <p14:tracePt t="51292" x="3641725" y="4138613"/>
          <p14:tracePt t="51293" x="3648075" y="4132263"/>
          <p14:tracePt t="51295" x="3654425" y="4132263"/>
          <p14:tracePt t="51296" x="3660775" y="4127500"/>
          <p14:tracePt t="51297" x="3665538" y="4127500"/>
          <p14:tracePt t="51299" x="3671888" y="4121150"/>
          <p14:tracePt t="51300" x="3678238" y="4121150"/>
          <p14:tracePt t="51302" x="3684588" y="4114800"/>
          <p14:tracePt t="51304" x="3695700" y="4114800"/>
          <p14:tracePt t="51307" x="3702050" y="4114800"/>
          <p14:tracePt t="51308" x="3708400" y="4108450"/>
          <p14:tracePt t="51309" x="3713163" y="4108450"/>
          <p14:tracePt t="51310" x="3719513" y="4108450"/>
          <p14:tracePt t="51311" x="3725863" y="4102100"/>
          <p14:tracePt t="51313" x="3732213" y="4102100"/>
          <p14:tracePt t="51314" x="3736975" y="4102100"/>
          <p14:tracePt t="51315" x="3743325" y="4102100"/>
          <p14:tracePt t="51316" x="3749675" y="4102100"/>
          <p14:tracePt t="51317" x="3749675" y="4097338"/>
          <p14:tracePt t="51318" x="3756025" y="4097338"/>
          <p14:tracePt t="51319" x="3762375" y="4097338"/>
          <p14:tracePt t="51321" x="3767138" y="4090988"/>
          <p14:tracePt t="51323" x="3779838" y="4090988"/>
          <p14:tracePt t="51323" x="3786188" y="4090988"/>
          <p14:tracePt t="51325" x="3790950" y="4090988"/>
          <p14:tracePt t="51325" x="3797300" y="4090988"/>
          <p14:tracePt t="51327" x="3803650" y="4084638"/>
          <p14:tracePt t="51329" x="3810000" y="4084638"/>
          <p14:tracePt t="51330" x="3814763" y="4084638"/>
          <p14:tracePt t="51331" x="3821113" y="4078288"/>
          <p14:tracePt t="51332" x="3827463" y="4078288"/>
          <p14:tracePt t="51333" x="3833813" y="4078288"/>
          <p14:tracePt t="51334" x="3840163" y="4078288"/>
          <p14:tracePt t="51336" x="3844925" y="4078288"/>
          <p14:tracePt t="51337" x="3851275" y="4078288"/>
          <p14:tracePt t="51338" x="3857625" y="4073525"/>
          <p14:tracePt t="51339" x="3863975" y="4073525"/>
          <p14:tracePt t="51340" x="3868738" y="4073525"/>
          <p14:tracePt t="51341" x="3875088" y="4073525"/>
          <p14:tracePt t="51342" x="3881438" y="4073525"/>
          <p14:tracePt t="51343" x="3887788" y="4067175"/>
          <p14:tracePt t="51344" x="3892550" y="4067175"/>
          <p14:tracePt t="51346" x="3898900" y="4067175"/>
          <p14:tracePt t="51347" x="3905250" y="4067175"/>
          <p14:tracePt t="51348" x="3911600" y="4067175"/>
          <p14:tracePt t="51349" x="3916363" y="4060825"/>
          <p14:tracePt t="51350" x="3922713" y="4060825"/>
          <p14:tracePt t="51351" x="3929063" y="4060825"/>
          <p14:tracePt t="51352" x="3935413" y="4060825"/>
          <p14:tracePt t="51354" x="3946525" y="4054475"/>
          <p14:tracePt t="51356" x="3959225" y="4054475"/>
          <p14:tracePt t="51357" x="3965575" y="4054475"/>
          <p14:tracePt t="51358" x="3970338" y="4054475"/>
          <p14:tracePt t="51359" x="3976688" y="4054475"/>
          <p14:tracePt t="51360" x="3983038" y="4049713"/>
          <p14:tracePt t="51361" x="3989388" y="4049713"/>
          <p14:tracePt t="51362" x="3994150" y="4049713"/>
          <p14:tracePt t="51362" x="4000500" y="4049713"/>
          <p14:tracePt t="51364" x="4006850" y="4049713"/>
          <p14:tracePt t="51365" x="4013200" y="4049713"/>
          <p14:tracePt t="51365" x="4024313" y="4049713"/>
          <p14:tracePt t="51367" x="4024313" y="4043363"/>
          <p14:tracePt t="51367" x="4037013" y="4043363"/>
          <p14:tracePt t="51368" x="4043363" y="4043363"/>
          <p14:tracePt t="51371" x="4054475" y="4043363"/>
          <p14:tracePt t="51372" x="4060825" y="4043363"/>
          <p14:tracePt t="51374" x="4071938" y="4043363"/>
          <p14:tracePt t="51375" x="4078288" y="4037013"/>
          <p14:tracePt t="51376" x="4084638" y="4037013"/>
          <p14:tracePt t="51377" x="4090988" y="4037013"/>
          <p14:tracePt t="51378" x="4097338" y="4037013"/>
          <p14:tracePt t="51378" x="4108450" y="4037013"/>
          <p14:tracePt t="51380" x="4114800" y="4037013"/>
          <p14:tracePt t="51380" x="4121150" y="4037013"/>
          <p14:tracePt t="51382" x="4125913" y="4037013"/>
          <p14:tracePt t="51383" x="4132263" y="4037013"/>
          <p14:tracePt t="51384" x="4138613" y="4030663"/>
          <p14:tracePt t="51385" x="4144963" y="4030663"/>
          <p14:tracePt t="51386" x="4149725" y="4030663"/>
          <p14:tracePt t="51387" x="4162425" y="4030663"/>
          <p14:tracePt t="51388" x="4168775" y="4030663"/>
          <p14:tracePt t="51389" x="4173538" y="4030663"/>
          <p14:tracePt t="51390" x="4179888" y="4030663"/>
          <p14:tracePt t="51390" x="4186238" y="4030663"/>
          <p14:tracePt t="51392" x="4192588" y="4030663"/>
          <p14:tracePt t="51393" x="4198938" y="4030663"/>
          <p14:tracePt t="51394" x="4210050" y="4030663"/>
          <p14:tracePt t="51395" x="4216400" y="4030663"/>
          <p14:tracePt t="51397" x="4222750" y="4024313"/>
          <p14:tracePt t="51397" x="4233863" y="4024313"/>
          <p14:tracePt t="51399" x="4240213" y="4024313"/>
          <p14:tracePt t="51400" x="4246563" y="4024313"/>
          <p14:tracePt t="51400" x="4251325" y="4024313"/>
          <p14:tracePt t="51401" x="4257675" y="4024313"/>
          <p14:tracePt t="51403" x="4264025" y="4024313"/>
          <p14:tracePt t="51404" x="4270375" y="4024313"/>
          <p14:tracePt t="51404" x="4281488" y="4024313"/>
          <p14:tracePt t="51405" x="4287838" y="4024313"/>
          <p14:tracePt t="51407" x="4294188" y="4024313"/>
          <p14:tracePt t="51408" x="4300538" y="4024313"/>
          <p14:tracePt t="51409" x="4305300" y="4024313"/>
          <p14:tracePt t="51411" x="4324350" y="4019550"/>
          <p14:tracePt t="51412" x="4329113" y="4019550"/>
          <p14:tracePt t="51413" x="4335463" y="4019550"/>
          <p14:tracePt t="51414" x="4341813" y="4019550"/>
          <p14:tracePt t="51415" x="4352925" y="4019550"/>
          <p14:tracePt t="51416" x="4359275" y="4019550"/>
          <p14:tracePt t="51416" x="4365625" y="4019550"/>
          <p14:tracePt t="51417" x="4371975" y="4019550"/>
          <p14:tracePt t="51419" x="4383088" y="4013200"/>
          <p14:tracePt t="51420" x="4389438" y="4013200"/>
          <p14:tracePt t="51422" x="4402138" y="4013200"/>
          <p14:tracePt t="51424" x="4419600" y="4006850"/>
          <p14:tracePt t="51425" x="4425950" y="4006850"/>
          <p14:tracePt t="51426" x="4430713" y="4006850"/>
          <p14:tracePt t="51426" x="4443413" y="4006850"/>
          <p14:tracePt t="51428" x="4449763" y="4006850"/>
          <p14:tracePt t="51429" x="4449763" y="4000500"/>
          <p14:tracePt t="51430" x="4460875" y="4000500"/>
          <p14:tracePt t="51431" x="4467225" y="4000500"/>
          <p14:tracePt t="51432" x="4473575" y="4000500"/>
          <p14:tracePt t="51433" x="4479925" y="3995738"/>
          <p14:tracePt t="51434" x="4484688" y="3995738"/>
          <p14:tracePt t="51435" x="4497388" y="3995738"/>
          <p14:tracePt t="51436" x="4503738" y="3995738"/>
          <p14:tracePt t="51437" x="4508500" y="3995738"/>
          <p14:tracePt t="51439" x="4527550" y="3989388"/>
          <p14:tracePt t="51439" x="4533900" y="3983038"/>
          <p14:tracePt t="51441" x="4538663" y="3983038"/>
          <p14:tracePt t="51442" x="4545013" y="3983038"/>
          <p14:tracePt t="51443" x="4551363" y="3976688"/>
          <p14:tracePt t="51443" x="4557713" y="3976688"/>
          <p14:tracePt t="51445" x="4568825" y="3976688"/>
          <p14:tracePt t="51446" x="4575175" y="3971925"/>
          <p14:tracePt t="51447" x="4581525" y="3971925"/>
          <p14:tracePt t="51448" x="4586288" y="3971925"/>
          <p14:tracePt t="51449" x="4592638" y="3965575"/>
          <p14:tracePt t="51450" x="4598988" y="3965575"/>
          <p14:tracePt t="51451" x="4605338" y="3965575"/>
          <p14:tracePt t="51452" x="4610100" y="3959225"/>
          <p14:tracePt t="51454" x="4622800" y="3952875"/>
          <p14:tracePt t="51457" x="4635500" y="3952875"/>
          <p14:tracePt t="51457" x="4640263" y="3948113"/>
          <p14:tracePt t="51457" x="4652963" y="3941763"/>
          <p14:tracePt t="51459" x="4659313" y="3941763"/>
          <p14:tracePt t="51459" x="4664075" y="3941763"/>
          <p14:tracePt t="51461" x="4670425" y="3941763"/>
          <p14:tracePt t="51462" x="4676775" y="3935413"/>
          <p14:tracePt t="51462" x="4683125" y="3935413"/>
          <p14:tracePt t="51463" x="4687888" y="3929063"/>
          <p14:tracePt t="51465" x="4694238" y="3929063"/>
          <p14:tracePt t="51466" x="4700588" y="3922713"/>
          <p14:tracePt t="51467" x="4706938" y="3922713"/>
          <p14:tracePt t="51469" x="4713288" y="3917950"/>
          <p14:tracePt t="51470" x="4718050" y="3917950"/>
          <p14:tracePt t="51471" x="4724400" y="3917950"/>
          <p14:tracePt t="51474" x="4741863" y="3905250"/>
          <p14:tracePt t="51475" x="4748213" y="3905250"/>
          <p14:tracePt t="51476" x="4748213" y="3898900"/>
          <p14:tracePt t="51477" x="4754563" y="3898900"/>
          <p14:tracePt t="51478" x="4760913" y="3894138"/>
          <p14:tracePt t="51478" x="4765675" y="3894138"/>
          <p14:tracePt t="51480" x="4772025" y="3894138"/>
          <p14:tracePt t="51481" x="4778375" y="3887788"/>
          <p14:tracePt t="51483" x="4784725" y="3887788"/>
          <p14:tracePt t="51483" x="4791075" y="3881438"/>
          <p14:tracePt t="51485" x="4795838" y="3881438"/>
          <p14:tracePt t="51486" x="4802188" y="3875088"/>
          <p14:tracePt t="51488" x="4808538" y="3875088"/>
          <p14:tracePt t="51490" x="4819650" y="3870325"/>
          <p14:tracePt t="51491" x="4826000" y="3870325"/>
          <p14:tracePt t="51492" x="4826000" y="3863975"/>
          <p14:tracePt t="51493" x="4832350" y="3863975"/>
          <p14:tracePt t="51494" x="4838700" y="3863975"/>
          <p14:tracePt t="51495" x="4843463" y="3857625"/>
          <p14:tracePt t="51496" x="4849813" y="3857625"/>
          <p14:tracePt t="51497" x="4856163" y="3857625"/>
          <p14:tracePt t="51498" x="4856163" y="3851275"/>
          <p14:tracePt t="51499" x="4862513" y="3851275"/>
          <p14:tracePt t="51500" x="4867275" y="3851275"/>
          <p14:tracePt t="51501" x="4873625" y="3844925"/>
          <p14:tracePt t="51502" x="4879975" y="3844925"/>
          <p14:tracePt t="51504" x="4886325" y="3840163"/>
          <p14:tracePt t="51505" x="4892675" y="3840163"/>
          <p14:tracePt t="51507" x="4903788" y="3833813"/>
          <p14:tracePt t="51509" x="4910138" y="3833813"/>
          <p14:tracePt t="51510" x="4916488" y="3827463"/>
          <p14:tracePt t="51510" x="4921250" y="3827463"/>
          <p14:tracePt t="51513" x="4927600" y="3827463"/>
          <p14:tracePt t="51513" x="4933950" y="3821113"/>
          <p14:tracePt t="51515" x="4940300" y="3821113"/>
          <p14:tracePt t="51517" x="4945063" y="3816350"/>
          <p14:tracePt t="51519" x="4951413" y="3816350"/>
          <p14:tracePt t="51521" x="4957763" y="3810000"/>
          <p14:tracePt t="51522" x="4964113" y="3810000"/>
          <p14:tracePt t="51524" x="4970463" y="3810000"/>
          <p14:tracePt t="51526" x="4975225" y="3803650"/>
          <p14:tracePt t="51527" x="4981575" y="3803650"/>
          <p14:tracePt t="51529" x="4987925" y="3803650"/>
          <p14:tracePt t="51531" x="4994275" y="3803650"/>
          <p14:tracePt t="51532" x="4994275" y="3797300"/>
          <p14:tracePt t="51533" x="4999038" y="3797300"/>
          <p14:tracePt t="51535" x="5005388" y="3797300"/>
          <p14:tracePt t="51537" x="5011738" y="3792538"/>
          <p14:tracePt t="51539" x="5018088" y="3792538"/>
          <p14:tracePt t="51542" x="5022850" y="3792538"/>
          <p14:tracePt t="51544" x="5022850" y="3786188"/>
          <p14:tracePt t="51545" x="5029200" y="3786188"/>
          <p14:tracePt t="51547" x="5035550" y="3786188"/>
          <p14:tracePt t="51550" x="5041900" y="3786188"/>
          <p14:tracePt t="51551" x="5041900" y="3779838"/>
          <p14:tracePt t="51554" x="5046663" y="3779838"/>
          <p14:tracePt t="51558" x="5053013" y="3773488"/>
          <p14:tracePt t="51562" x="5059363" y="3773488"/>
          <p14:tracePt t="51566" x="5065713" y="3767138"/>
          <p14:tracePt t="51573" x="5072063" y="3762375"/>
          <p14:tracePt t="51577" x="5076825" y="3762375"/>
          <p14:tracePt t="51580" x="5083175" y="3756025"/>
          <p14:tracePt t="51585" x="5089525" y="3749675"/>
          <p14:tracePt t="51590" x="5095875" y="3749675"/>
          <p14:tracePt t="51592" x="5095875" y="3743325"/>
          <p14:tracePt t="51595" x="5100638" y="3743325"/>
          <p14:tracePt t="51601" x="5106988" y="3738563"/>
          <p14:tracePt t="51612" x="5113338" y="3738563"/>
          <p14:tracePt t="51614" x="5113338" y="3732213"/>
          <p14:tracePt t="51630" x="5119688" y="3732213"/>
          <p14:tracePt t="51633" x="5119688" y="3725863"/>
          <p14:tracePt t="51677" x="5124450" y="3725863"/>
          <p14:tracePt t="51705" x="5130800" y="3725863"/>
          <p14:tracePt t="51706" x="5130800" y="3719513"/>
          <p14:tracePt t="51723" x="5137150" y="3719513"/>
          <p14:tracePt t="51731" x="5137150" y="3714750"/>
          <p14:tracePt t="51734" x="5143500" y="3714750"/>
          <p14:tracePt t="51742" x="5149850" y="3714750"/>
          <p14:tracePt t="51749" x="5154613" y="3714750"/>
          <p14:tracePt t="51750" x="5154613" y="3708400"/>
          <p14:tracePt t="51755" x="5160963" y="3708400"/>
          <p14:tracePt t="51759" x="5167313" y="3708400"/>
          <p14:tracePt t="51763" x="5173663" y="3702050"/>
          <p14:tracePt t="51767" x="5178425" y="3702050"/>
          <p14:tracePt t="51774" x="5191125" y="3695700"/>
          <p14:tracePt t="51776" x="5197475" y="3695700"/>
          <p14:tracePt t="51779" x="5202238" y="3695700"/>
          <p14:tracePt t="51782" x="5208588" y="3695700"/>
          <p14:tracePt t="51784" x="5214938" y="3690938"/>
          <p14:tracePt t="51787" x="5221288" y="3690938"/>
          <p14:tracePt t="51789" x="5227638" y="3690938"/>
          <p14:tracePt t="51792" x="5232400" y="3684588"/>
          <p14:tracePt t="51794" x="5238750" y="3684588"/>
          <p14:tracePt t="51797" x="5245100" y="3684588"/>
          <p14:tracePt t="51799" x="5251450" y="3684588"/>
          <p14:tracePt t="51802" x="5256213" y="3684588"/>
          <p14:tracePt t="51804" x="5256213" y="3678238"/>
          <p14:tracePt t="51806" x="5262563" y="3678238"/>
          <p14:tracePt t="51808" x="5268913" y="3678238"/>
          <p14:tracePt t="51809" x="5268913" y="3671888"/>
          <p14:tracePt t="51811" x="5275263" y="3671888"/>
          <p14:tracePt t="51814" x="5280025" y="3671888"/>
          <p14:tracePt t="51817" x="5286375" y="3671888"/>
          <p14:tracePt t="51818" x="5286375" y="3665538"/>
          <p14:tracePt t="51822" x="5292725" y="3665538"/>
          <p14:tracePt t="51825" x="5299075" y="3665538"/>
          <p14:tracePt t="51828" x="5299075" y="3660775"/>
          <p14:tracePt t="51830" x="5303838" y="3660775"/>
          <p14:tracePt t="51837" x="5310188" y="3660775"/>
          <p14:tracePt t="51839" x="5310188" y="3654425"/>
          <p14:tracePt t="51844" x="5316538" y="3654425"/>
          <p14:tracePt t="51862" x="5322888" y="3654425"/>
          <p14:tracePt t="51951" x="5322888" y="3648075"/>
          <p14:tracePt t="51960" x="5322888" y="3641725"/>
          <p14:tracePt t="51963" x="5329238" y="3641725"/>
          <p14:tracePt t="51966" x="5329238" y="3636963"/>
          <p14:tracePt t="51970" x="5329238" y="3630613"/>
          <p14:tracePt t="51975" x="5334000" y="3624263"/>
          <p14:tracePt t="51976" x="5334000" y="3617913"/>
          <p14:tracePt t="51979" x="5334000" y="3613150"/>
          <p14:tracePt t="51982" x="5334000" y="3606800"/>
          <p14:tracePt t="51984" x="5334000" y="3600450"/>
          <p14:tracePt t="51985" x="5340350" y="3600450"/>
          <p14:tracePt t="51987" x="5340350" y="3594100"/>
          <p14:tracePt t="51990" x="5340350" y="3587750"/>
          <p14:tracePt t="51991" x="5346700" y="3587750"/>
          <p14:tracePt t="51993" x="5346700" y="3582988"/>
          <p14:tracePt t="51996" x="5346700" y="3576638"/>
          <p14:tracePt t="51997" x="5353050" y="3576638"/>
          <p14:tracePt t="52000" x="5353050" y="3570288"/>
          <p14:tracePt t="52007" x="5357813" y="3570288"/>
          <p14:tracePt t="52021" x="5357813" y="3563938"/>
          <p14:tracePt t="52041" x="5357813" y="3559175"/>
          <p14:tracePt t="52043" x="5364163" y="3559175"/>
          <p14:tracePt t="52046" x="5364163" y="3552825"/>
          <p14:tracePt t="52049" x="5370513" y="3552825"/>
          <p14:tracePt t="52051" x="5370513" y="3546475"/>
          <p14:tracePt t="52054" x="5376863" y="3546475"/>
          <p14:tracePt t="52056" x="5376863" y="3540125"/>
          <p14:tracePt t="52058" x="5381625" y="3540125"/>
          <p14:tracePt t="52059" x="5381625" y="3535363"/>
          <p14:tracePt t="52062" x="5387975" y="3529013"/>
          <p14:tracePt t="52064" x="5387975" y="3522663"/>
          <p14:tracePt t="52066" x="5394325" y="3516313"/>
          <p14:tracePt t="52067" x="5394325" y="3509963"/>
          <p14:tracePt t="52068" x="5400675" y="3509963"/>
          <p14:tracePt t="52069" x="5400675" y="3505200"/>
          <p14:tracePt t="52073" x="5411788" y="3492500"/>
          <p14:tracePt t="52074" x="5411788" y="3486150"/>
          <p14:tracePt t="52075" x="5411788" y="3481388"/>
          <p14:tracePt t="52076" x="5418138" y="3475038"/>
          <p14:tracePt t="52078" x="5418138" y="3468688"/>
          <p14:tracePt t="52079" x="5424488" y="3462338"/>
          <p14:tracePt t="52080" x="5430838" y="3457575"/>
          <p14:tracePt t="52082" x="5430838" y="3451225"/>
          <p14:tracePt t="52083" x="5435600" y="3444875"/>
          <p14:tracePt t="52084" x="5435600" y="3438525"/>
          <p14:tracePt t="52085" x="5441950" y="3438525"/>
          <p14:tracePt t="52087" x="5441950" y="3427413"/>
          <p14:tracePt t="52088" x="5448300" y="3421063"/>
          <p14:tracePt t="52090" x="5454650" y="3414713"/>
          <p14:tracePt t="52092" x="5454650" y="3408363"/>
          <p14:tracePt t="52093" x="5459413" y="3408363"/>
          <p14:tracePt t="52094" x="5459413" y="3403600"/>
          <p14:tracePt t="52095" x="5459413" y="3397250"/>
          <p14:tracePt t="52096" x="5465763" y="3397250"/>
          <p14:tracePt t="52098" x="5472113" y="3390900"/>
          <p14:tracePt t="52099" x="5472113" y="3384550"/>
          <p14:tracePt t="52102" x="5478463" y="3379788"/>
          <p14:tracePt t="52107" x="5483225" y="3373438"/>
          <p14:tracePt t="52109" x="5489575" y="3373438"/>
          <p14:tracePt t="52111" x="5489575" y="3367088"/>
          <p14:tracePt t="52114" x="5495925" y="3367088"/>
          <p14:tracePt t="52119" x="5502275" y="3367088"/>
          <p14:tracePt t="52124" x="5508625" y="3367088"/>
          <p14:tracePt t="52127" x="5513388" y="3367088"/>
          <p14:tracePt t="52129" x="5513388" y="3373438"/>
          <p14:tracePt t="52130" x="5519738" y="3373438"/>
          <p14:tracePt t="52132" x="5526088" y="3373438"/>
          <p14:tracePt t="52134" x="5532438" y="3373438"/>
          <p14:tracePt t="52135" x="5532438" y="3379788"/>
          <p14:tracePt t="52137" x="5537200" y="3379788"/>
          <p14:tracePt t="52139" x="5543550" y="3384550"/>
          <p14:tracePt t="52141" x="5549900" y="3384550"/>
          <p14:tracePt t="52143" x="5549900" y="3390900"/>
          <p14:tracePt t="52144" x="5556250" y="3390900"/>
          <p14:tracePt t="52146" x="5561013" y="3390900"/>
          <p14:tracePt t="52147" x="5561013" y="3397250"/>
          <p14:tracePt t="52150" x="5567363" y="3403600"/>
          <p14:tracePt t="52152" x="5573713" y="3403600"/>
          <p14:tracePt t="52154" x="5573713" y="3408363"/>
          <p14:tracePt t="52157" x="5580063" y="3408363"/>
          <p14:tracePt t="52159" x="5580063" y="3414713"/>
          <p14:tracePt t="52161" x="5586413" y="3414713"/>
          <p14:tracePt t="52164" x="5586413" y="3421063"/>
          <p14:tracePt t="52166" x="5591175" y="3421063"/>
          <p14:tracePt t="52170" x="5591175" y="3427413"/>
          <p14:tracePt t="52171" x="5597525" y="3427413"/>
          <p14:tracePt t="52178" x="5597525" y="3433763"/>
          <p14:tracePt t="52180" x="5603875" y="3433763"/>
          <p14:tracePt t="52194" x="5610225" y="3438525"/>
          <p14:tracePt t="52273" x="5610225" y="3444875"/>
          <p14:tracePt t="52290" x="5610225" y="3451225"/>
          <p14:tracePt t="52292" x="5614988" y="3451225"/>
          <p14:tracePt t="52306" x="5614988" y="3457575"/>
          <p14:tracePt t="52339" x="5621338" y="3457575"/>
          <p14:tracePt t="52356" x="5621338" y="3462338"/>
          <p14:tracePt t="52370" x="5627688" y="3462338"/>
          <p14:tracePt t="52371" x="5627688" y="3468688"/>
          <p14:tracePt t="52382" x="5634038" y="3468688"/>
          <p14:tracePt t="52441" x="5634038" y="3475038"/>
          <p14:tracePt t="52444" x="5627688" y="3475038"/>
          <p14:tracePt t="52451" x="5621338" y="3475038"/>
          <p14:tracePt t="52455" x="5614988" y="3475038"/>
          <p14:tracePt t="52459" x="5610225" y="3475038"/>
          <p14:tracePt t="52462" x="5603875" y="3475038"/>
          <p14:tracePt t="52465" x="5597525" y="3475038"/>
          <p14:tracePt t="52467" x="5591175" y="3475038"/>
          <p14:tracePt t="52470" x="5586413" y="3475038"/>
          <p14:tracePt t="52472" x="5580063" y="3468688"/>
          <p14:tracePt t="52476" x="5573713" y="3468688"/>
          <p14:tracePt t="52477" x="5567363" y="3468688"/>
          <p14:tracePt t="52479" x="5561013" y="3468688"/>
          <p14:tracePt t="52481" x="5556250" y="3468688"/>
          <p14:tracePt t="52483" x="5549900" y="3468688"/>
          <p14:tracePt t="52485" x="5543550" y="3468688"/>
          <p14:tracePt t="52487" x="5537200" y="3468688"/>
          <p14:tracePt t="52489" x="5532438" y="3468688"/>
          <p14:tracePt t="52491" x="5526088" y="3468688"/>
          <p14:tracePt t="52493" x="5519738" y="3468688"/>
          <p14:tracePt t="52496" x="5513388" y="3468688"/>
          <p14:tracePt t="52498" x="5508625" y="3468688"/>
          <p14:tracePt t="52500" x="5502275" y="3468688"/>
          <p14:tracePt t="52503" x="5495925" y="3468688"/>
          <p14:tracePt t="52504" x="5489575" y="3468688"/>
          <p14:tracePt t="52506" x="5483225" y="3468688"/>
          <p14:tracePt t="52508" x="5478463" y="3468688"/>
          <p14:tracePt t="52510" x="5472113" y="3468688"/>
          <p14:tracePt t="52512" x="5465763" y="3468688"/>
          <p14:tracePt t="52513" x="5459413" y="3468688"/>
          <p14:tracePt t="52515" x="5454650" y="3468688"/>
          <p14:tracePt t="52517" x="5448300" y="3468688"/>
          <p14:tracePt t="52518" x="5441950" y="3468688"/>
          <p14:tracePt t="52519" x="5435600" y="3468688"/>
          <p14:tracePt t="52521" x="5430838" y="3468688"/>
          <p14:tracePt t="52524" x="5418138" y="3468688"/>
          <p14:tracePt t="52526" x="5411788" y="3468688"/>
          <p14:tracePt t="52527" x="5407025" y="3468688"/>
          <p14:tracePt t="52528" x="5400675" y="3468688"/>
          <p14:tracePt t="52530" x="5394325" y="3468688"/>
          <p14:tracePt t="52531" x="5387975" y="3468688"/>
          <p14:tracePt t="52533" x="5381625" y="3468688"/>
          <p14:tracePt t="52534" x="5376863" y="3468688"/>
          <p14:tracePt t="52535" x="5370513" y="3468688"/>
          <p14:tracePt t="52537" x="5364163" y="3468688"/>
          <p14:tracePt t="52538" x="5357813" y="3468688"/>
          <p14:tracePt t="52540" x="5353050" y="3468688"/>
          <p14:tracePt t="52541" x="5346700" y="3468688"/>
          <p14:tracePt t="52542" x="5340350" y="3468688"/>
          <p14:tracePt t="52543" x="5334000" y="3468688"/>
          <p14:tracePt t="52545" x="5329238" y="3468688"/>
          <p14:tracePt t="52546" x="5322888" y="3468688"/>
          <p14:tracePt t="52547" x="5316538" y="3468688"/>
          <p14:tracePt t="52548" x="5310188" y="3468688"/>
          <p14:tracePt t="52550" x="5303838" y="3468688"/>
          <p14:tracePt t="52551" x="5299075" y="3468688"/>
          <p14:tracePt t="52552" x="5292725" y="3468688"/>
          <p14:tracePt t="52554" x="5286375" y="3468688"/>
          <p14:tracePt t="52555" x="5280025" y="3468688"/>
          <p14:tracePt t="52556" x="5280025" y="3475038"/>
          <p14:tracePt t="52557" x="5275263" y="3475038"/>
          <p14:tracePt t="52557" x="5268913" y="3475038"/>
          <p14:tracePt t="52559" x="5262563" y="3475038"/>
          <p14:tracePt t="52561" x="5256213" y="3475038"/>
          <p14:tracePt t="52563" x="5251450" y="3475038"/>
          <p14:tracePt t="52565" x="5245100" y="3475038"/>
          <p14:tracePt t="52567" x="5238750" y="3475038"/>
          <p14:tracePt t="52570" x="5227638" y="3475038"/>
          <p14:tracePt t="52573" x="5221288" y="3475038"/>
          <p14:tracePt t="52575" x="5214938" y="3475038"/>
          <p14:tracePt t="52576" x="5208588" y="3475038"/>
          <p14:tracePt t="52579" x="5202238" y="3475038"/>
          <p14:tracePt t="52581" x="5197475" y="3475038"/>
          <p14:tracePt t="52584" x="5191125" y="3475038"/>
          <p14:tracePt t="52587" x="5184775" y="3475038"/>
          <p14:tracePt t="52590" x="5178425" y="3481388"/>
          <p14:tracePt t="52594" x="5173663" y="3481388"/>
          <p14:tracePt t="52598" x="5167313" y="3481388"/>
          <p14:tracePt t="52603" x="5160963" y="3481388"/>
          <p14:tracePt t="52608" x="5154613" y="3481388"/>
          <p14:tracePt t="52613" x="5149850" y="3481388"/>
          <p14:tracePt t="52617" x="5143500" y="3481388"/>
          <p14:tracePt t="52622" x="5137150" y="3481388"/>
          <p14:tracePt t="52626" x="5130800" y="3481388"/>
          <p14:tracePt t="52629" x="5130800" y="3486150"/>
          <p14:tracePt t="52630" x="5124450" y="3486150"/>
          <p14:tracePt t="52634" x="5119688" y="3486150"/>
          <p14:tracePt t="52637" x="5113338" y="3486150"/>
          <p14:tracePt t="52640" x="5106988" y="3486150"/>
          <p14:tracePt t="52645" x="5100638" y="3486150"/>
          <p14:tracePt t="52648" x="5095875" y="3492500"/>
          <p14:tracePt t="52651" x="5089525" y="3492500"/>
          <p14:tracePt t="52656" x="5083175" y="3492500"/>
          <p14:tracePt t="52660" x="5076825" y="3492500"/>
          <p14:tracePt t="52665" x="5072063" y="3492500"/>
          <p14:tracePt t="52673" x="5065713" y="3498850"/>
          <p14:tracePt t="52677" x="5059363" y="3498850"/>
          <p14:tracePt t="52697" x="5053013" y="3498850"/>
          <p14:tracePt t="52786" x="5053013" y="3505200"/>
          <p14:tracePt t="52792" x="5046663" y="3505200"/>
          <p14:tracePt t="52794" x="5046663" y="3509963"/>
          <p14:tracePt t="52803" x="5046663" y="3516313"/>
          <p14:tracePt t="52805" x="5041900" y="3516313"/>
          <p14:tracePt t="52809" x="5041900" y="3522663"/>
          <p14:tracePt t="52815" x="5041900" y="3529013"/>
          <p14:tracePt t="52820" x="5035550" y="3529013"/>
          <p14:tracePt t="52821" x="5035550" y="3535363"/>
          <p14:tracePt t="52829" x="5035550" y="3540125"/>
          <p14:tracePt t="52837" x="5035550" y="3546475"/>
          <p14:tracePt t="52846" x="5029200" y="3546475"/>
          <p14:tracePt t="52847" x="5029200" y="3552825"/>
          <p14:tracePt t="52855" x="5029200" y="3559175"/>
          <p14:tracePt t="52859" x="5029200" y="3563938"/>
          <p14:tracePt t="52863" x="5029200" y="3570288"/>
          <p14:tracePt t="52866" x="5029200" y="3576638"/>
          <p14:tracePt t="52870" x="5029200" y="3587750"/>
          <p14:tracePt t="52873" x="5029200" y="3594100"/>
          <p14:tracePt t="52875" x="5029200" y="3600450"/>
          <p14:tracePt t="52877" x="5029200" y="3606800"/>
          <p14:tracePt t="52880" x="5029200" y="3617913"/>
          <p14:tracePt t="52882" x="5029200" y="3624263"/>
          <p14:tracePt t="52884" x="5029200" y="3630613"/>
          <p14:tracePt t="52887" x="5029200" y="3641725"/>
          <p14:tracePt t="52890" x="5029200" y="3648075"/>
          <p14:tracePt t="52891" x="5029200" y="3654425"/>
          <p14:tracePt t="52894" x="5029200" y="3660775"/>
          <p14:tracePt t="52896" x="5029200" y="3665538"/>
          <p14:tracePt t="52898" x="5029200" y="3671888"/>
          <p14:tracePt t="52901" x="5029200" y="3678238"/>
          <p14:tracePt t="52903" x="5029200" y="3684588"/>
          <p14:tracePt t="52905" x="5035550" y="3690938"/>
          <p14:tracePt t="52909" x="5035550" y="3695700"/>
          <p14:tracePt t="52912" x="5035550" y="3702050"/>
          <p14:tracePt t="52916" x="5035550" y="3708400"/>
          <p14:tracePt t="52921" x="5035550" y="3714750"/>
          <p14:tracePt t="52926" x="5035550" y="3719513"/>
          <p14:tracePt t="52933" x="5035550" y="3725863"/>
          <p14:tracePt t="52940" x="5035550" y="3732213"/>
          <p14:tracePt t="52945" x="5035550" y="3738563"/>
          <p14:tracePt t="52951" x="5029200" y="3743325"/>
          <p14:tracePt t="52955" x="5029200" y="3749675"/>
          <p14:tracePt t="52960" x="5022850" y="3756025"/>
          <p14:tracePt t="52964" x="5022850" y="3762375"/>
          <p14:tracePt t="52967" x="5018088" y="3762375"/>
          <p14:tracePt t="52968" x="5018088" y="3767138"/>
          <p14:tracePt t="52972" x="5018088" y="3773488"/>
          <p14:tracePt t="52974" x="5011738" y="3773488"/>
          <p14:tracePt t="52977" x="5011738" y="3779838"/>
          <p14:tracePt t="52982" x="5011738" y="3786188"/>
          <p14:tracePt t="52984" x="5005388" y="3786188"/>
          <p14:tracePt t="52988" x="5005388" y="3792538"/>
          <p14:tracePt t="52993" x="4999038" y="3792538"/>
          <p14:tracePt t="52994" x="4999038" y="3797300"/>
          <p14:tracePt t="53001" x="4999038" y="3803650"/>
          <p14:tracePt t="53012" x="4994275" y="3803650"/>
          <p14:tracePt t="53021" x="4994275" y="3810000"/>
          <p14:tracePt t="53027" x="4994275" y="3816350"/>
          <p14:tracePt t="53131" x="4994275" y="3810000"/>
          <p14:tracePt t="53147" x="4999038" y="3810000"/>
          <p14:tracePt t="53150" x="4999038" y="3803650"/>
          <p14:tracePt t="53159" x="5005388" y="3803650"/>
          <p14:tracePt t="53165" x="5005388" y="3797300"/>
          <p14:tracePt t="53167" x="5011738" y="3797300"/>
          <p14:tracePt t="53174" x="5018088" y="3797300"/>
          <p14:tracePt t="53177" x="5018088" y="3792538"/>
          <p14:tracePt t="53183" x="5022850" y="3792538"/>
          <p14:tracePt t="53187" x="5022850" y="3786188"/>
          <p14:tracePt t="53189" x="5029200" y="3786188"/>
          <p14:tracePt t="53198" x="5035550" y="3779838"/>
          <p14:tracePt t="53206" x="5041900" y="3779838"/>
          <p14:tracePt t="53212" x="5041900" y="3773488"/>
          <p14:tracePt t="53215" x="5046663" y="3773488"/>
          <p14:tracePt t="53230" x="5053013" y="3773488"/>
          <p14:tracePt t="53233" x="5053013" y="3767138"/>
          <p14:tracePt t="53246" x="5059363" y="3767138"/>
          <p14:tracePt t="53258" x="5059363" y="3762375"/>
          <p14:tracePt t="53272" x="5065713" y="3762375"/>
          <p14:tracePt t="53287" x="5065713" y="3756025"/>
          <p14:tracePt t="53308" x="5065713" y="3749675"/>
          <p14:tracePt t="53320" x="5065713" y="3743325"/>
          <p14:tracePt t="53332" x="5065713" y="3738563"/>
          <p14:tracePt t="53341" x="5065713" y="3732213"/>
          <p14:tracePt t="53351" x="5065713" y="3725863"/>
          <p14:tracePt t="53361" x="5065713" y="3719513"/>
          <p14:tracePt t="53371" x="5065713" y="3714750"/>
          <p14:tracePt t="53545" x="5072063" y="3714750"/>
          <p14:tracePt t="53565" x="5076825" y="3714750"/>
          <p14:tracePt t="53581" x="5083175" y="3714750"/>
          <p14:tracePt t="53603" x="5089525" y="3708400"/>
          <p14:tracePt t="53618" x="5095875" y="3708400"/>
          <p14:tracePt t="53630" x="5100638" y="3708400"/>
          <p14:tracePt t="53636" x="5100638" y="3702050"/>
          <p14:tracePt t="53641" x="5106988" y="3702050"/>
          <p14:tracePt t="53656" x="5113338" y="3702050"/>
          <p14:tracePt t="53666" x="5119688" y="3702050"/>
          <p14:tracePt t="53678" x="5124450" y="3695700"/>
          <p14:tracePt t="53693" x="5130800" y="3695700"/>
          <p14:tracePt t="53703" x="5137150" y="3695700"/>
          <p14:tracePt t="53712" x="5143500" y="3695700"/>
          <p14:tracePt t="53725" x="5149850" y="3690938"/>
          <p14:tracePt t="53734" x="5154613" y="3690938"/>
          <p14:tracePt t="53756" x="5160963" y="3690938"/>
          <p14:tracePt t="53774" x="5167313" y="3690938"/>
          <p14:tracePt t="53783" x="5173663" y="3690938"/>
          <p14:tracePt t="53788" x="5178425" y="3690938"/>
          <p14:tracePt t="53793" x="5184775" y="3690938"/>
          <p14:tracePt t="53794" x="5184775" y="3684588"/>
          <p14:tracePt t="53800" x="5191125" y="3684588"/>
          <p14:tracePt t="53804" x="5197475" y="3684588"/>
          <p14:tracePt t="53808" x="5202238" y="3684588"/>
          <p14:tracePt t="53811" x="5208588" y="3684588"/>
          <p14:tracePt t="53815" x="5214938" y="3684588"/>
          <p14:tracePt t="53820" x="5221288" y="3684588"/>
          <p14:tracePt t="53823" x="5227638" y="3684588"/>
          <p14:tracePt t="53827" x="5232400" y="3684588"/>
          <p14:tracePt t="53831" x="5238750" y="3684588"/>
          <p14:tracePt t="53836" x="5245100" y="3684588"/>
          <p14:tracePt t="53839" x="5251450" y="3684588"/>
          <p14:tracePt t="53843" x="5256213" y="3684588"/>
          <p14:tracePt t="53848" x="5262563" y="3684588"/>
          <p14:tracePt t="53853" x="5268913" y="3684588"/>
          <p14:tracePt t="53857" x="5275263" y="3684588"/>
          <p14:tracePt t="53861" x="5280025" y="3684588"/>
          <p14:tracePt t="53867" x="5286375" y="3684588"/>
          <p14:tracePt t="53873" x="5292725" y="3684588"/>
          <p14:tracePt t="53877" x="5299075" y="3684588"/>
          <p14:tracePt t="53882" x="5303838" y="3684588"/>
          <p14:tracePt t="53888" x="5310188" y="3684588"/>
          <p14:tracePt t="53892" x="5316538" y="3684588"/>
          <p14:tracePt t="53900" x="5322888" y="3684588"/>
          <p14:tracePt t="53904" x="5329238" y="3684588"/>
          <p14:tracePt t="53909" x="5334000" y="3684588"/>
          <p14:tracePt t="53916" x="5340350" y="3684588"/>
          <p14:tracePt t="53922" x="5346700" y="3684588"/>
          <p14:tracePt t="53928" x="5353050" y="3684588"/>
          <p14:tracePt t="53936" x="5357813" y="3684588"/>
          <p14:tracePt t="53940" x="5364163" y="3684588"/>
          <p14:tracePt t="53947" x="5370513" y="3684588"/>
          <p14:tracePt t="53954" x="5376863" y="3684588"/>
          <p14:tracePt t="53958" x="5381625" y="3684588"/>
          <p14:tracePt t="53964" x="5387975" y="3684588"/>
          <p14:tracePt t="53971" x="5394325" y="3684588"/>
          <p14:tracePt t="53975" x="5400675" y="3684588"/>
          <p14:tracePt t="53982" x="5407025" y="3684588"/>
          <p14:tracePt t="53989" x="5411788" y="3684588"/>
          <p14:tracePt t="53994" x="5418138" y="3684588"/>
          <p14:tracePt t="54005" x="5424488" y="3684588"/>
          <p14:tracePt t="54012" x="5430838" y="3684588"/>
          <p14:tracePt t="54023" x="5435600" y="3684588"/>
          <p14:tracePt t="54043" x="5441950" y="3684588"/>
          <p14:tracePt t="54076" x="5441950" y="3690938"/>
          <p14:tracePt t="54078" x="5448300" y="3690938"/>
          <p14:tracePt t="54090" x="5454650" y="3690938"/>
          <p14:tracePt t="54099" x="5459413" y="3690938"/>
          <p14:tracePt t="54105" x="5465763" y="3690938"/>
          <p14:tracePt t="54111" x="5472113" y="3690938"/>
          <p14:tracePt t="54116" x="5478463" y="3690938"/>
          <p14:tracePt t="54123" x="5483225" y="3690938"/>
          <p14:tracePt t="54128" x="5489575" y="3690938"/>
          <p14:tracePt t="54132" x="5495925" y="3690938"/>
          <p14:tracePt t="54139" x="5502275" y="3690938"/>
          <p14:tracePt t="54145" x="5508625" y="3690938"/>
          <p14:tracePt t="54150" x="5513388" y="3690938"/>
          <p14:tracePt t="54157" x="5519738" y="3690938"/>
          <p14:tracePt t="54163" x="5526088" y="3690938"/>
          <p14:tracePt t="54170" x="5532438" y="3690938"/>
          <p14:tracePt t="54177" x="5537200" y="3690938"/>
          <p14:tracePt t="54181" x="5543550" y="3690938"/>
          <p14:tracePt t="54189" x="5549900" y="3690938"/>
          <p14:tracePt t="54194" x="5556250" y="3690938"/>
          <p14:tracePt t="54198" x="5561013" y="3690938"/>
          <p14:tracePt t="54205" x="5567363" y="3690938"/>
          <p14:tracePt t="54210" x="5573713" y="3690938"/>
          <p14:tracePt t="54213" x="5573713" y="3695700"/>
          <p14:tracePt t="54217" x="5580063" y="3695700"/>
          <p14:tracePt t="54221" x="5586413" y="3695700"/>
          <p14:tracePt t="54230" x="5591175" y="3695700"/>
          <p14:tracePt t="54239" x="5597525" y="3695700"/>
          <p14:tracePt t="54247" x="5603875" y="3695700"/>
          <p14:tracePt t="54259" x="5610225" y="3695700"/>
          <p14:tracePt t="54271" x="5614988" y="3695700"/>
          <p14:tracePt t="54287" x="5621338" y="3695700"/>
          <p14:tracePt t="54297" x="5627688" y="3695700"/>
          <p14:tracePt t="54302" x="5627688" y="3702050"/>
          <p14:tracePt t="54307" x="5634038" y="3702050"/>
          <p14:tracePt t="54313" x="5638800" y="3702050"/>
          <p14:tracePt t="54326" x="5645150" y="3702050"/>
          <p14:tracePt t="54340" x="5651500" y="3702050"/>
          <p14:tracePt t="54380" x="5657850" y="3702050"/>
          <p14:tracePt t="54400" x="5664200" y="3702050"/>
          <p14:tracePt t="54407" x="5668963" y="3702050"/>
          <p14:tracePt t="54416" x="5675313" y="3708400"/>
          <p14:tracePt t="54422" x="5681663" y="3708400"/>
          <p14:tracePt t="54427" x="5688013" y="3708400"/>
          <p14:tracePt t="54434" x="5692775" y="3708400"/>
          <p14:tracePt t="54440" x="5699125" y="3714750"/>
          <p14:tracePt t="54449" x="5705475" y="3714750"/>
          <p14:tracePt t="54472" x="5711825" y="3714750"/>
          <p14:tracePt t="54539" x="5716588" y="3714750"/>
          <p14:tracePt t="54552" x="5722938" y="3714750"/>
          <p14:tracePt t="54561" x="5729288" y="3714750"/>
          <p14:tracePt t="54576" x="5735638" y="3714750"/>
          <p14:tracePt t="54735" x="5729288" y="3714750"/>
          <p14:tracePt t="54743" x="5722938" y="3714750"/>
          <p14:tracePt t="54750" x="5716588" y="3714750"/>
          <p14:tracePt t="54755" x="5711825" y="3714750"/>
          <p14:tracePt t="54759" x="5705475" y="3714750"/>
          <p14:tracePt t="54762" x="5699125" y="3714750"/>
          <p14:tracePt t="54765" x="5692775" y="3714750"/>
          <p14:tracePt t="54768" x="5688013" y="3714750"/>
          <p14:tracePt t="54771" x="5681663" y="3714750"/>
          <p14:tracePt t="54773" x="5675313" y="3714750"/>
          <p14:tracePt t="54775" x="5668963" y="3714750"/>
          <p14:tracePt t="54778" x="5664200" y="3714750"/>
          <p14:tracePt t="54781" x="5657850" y="3714750"/>
          <p14:tracePt t="54783" x="5651500" y="3714750"/>
          <p14:tracePt t="54784" x="5651500" y="3708400"/>
          <p14:tracePt t="54787" x="5638800" y="3708400"/>
          <p14:tracePt t="54789" x="5634038" y="3708400"/>
          <p14:tracePt t="54791" x="5627688" y="3708400"/>
          <p14:tracePt t="54793" x="5621338" y="3708400"/>
          <p14:tracePt t="54795" x="5614988" y="3708400"/>
          <p14:tracePt t="54797" x="5610225" y="3708400"/>
          <p14:tracePt t="54799" x="5603875" y="3708400"/>
          <p14:tracePt t="54801" x="5597525" y="3708400"/>
          <p14:tracePt t="54803" x="5591175" y="3708400"/>
          <p14:tracePt t="54805" x="5586413" y="3708400"/>
          <p14:tracePt t="54807" x="5580063" y="3708400"/>
          <p14:tracePt t="54809" x="5573713" y="3708400"/>
          <p14:tracePt t="54811" x="5567363" y="3708400"/>
          <p14:tracePt t="54813" x="5561013" y="3702050"/>
          <p14:tracePt t="54815" x="5556250" y="3702050"/>
          <p14:tracePt t="54818" x="5549900" y="3702050"/>
          <p14:tracePt t="54820" x="5543550" y="3702050"/>
          <p14:tracePt t="54822" x="5537200" y="3702050"/>
          <p14:tracePt t="54825" x="5532438" y="3702050"/>
          <p14:tracePt t="54827" x="5526088" y="3702050"/>
          <p14:tracePt t="54830" x="5519738" y="3702050"/>
          <p14:tracePt t="54833" x="5513388" y="3702050"/>
          <p14:tracePt t="54836" x="5508625" y="3702050"/>
          <p14:tracePt t="54838" x="5502275" y="3702050"/>
          <p14:tracePt t="54842" x="5495925" y="3702050"/>
          <p14:tracePt t="54845" x="5489575" y="3702050"/>
          <p14:tracePt t="54848" x="5483225" y="3702050"/>
          <p14:tracePt t="54854" x="5478463" y="3702050"/>
          <p14:tracePt t="54858" x="5472113" y="3702050"/>
          <p14:tracePt t="54863" x="5465763" y="3702050"/>
          <p14:tracePt t="54870" x="5459413" y="3702050"/>
          <p14:tracePt t="54875" x="5454650" y="3702050"/>
          <p14:tracePt t="54882" x="5448300" y="3702050"/>
          <p14:tracePt t="54891" x="5441950" y="3708400"/>
          <p14:tracePt t="54896" x="5435600" y="3708400"/>
          <p14:tracePt t="54903" x="5430838" y="3708400"/>
          <p14:tracePt t="54907" x="5424488" y="3708400"/>
          <p14:tracePt t="54913" x="5418138" y="3708400"/>
          <p14:tracePt t="54918" x="5411788" y="3708400"/>
          <p14:tracePt t="54920" x="5411788" y="3714750"/>
          <p14:tracePt t="54922" x="5407025" y="3714750"/>
          <p14:tracePt t="54925" x="5400675" y="3714750"/>
          <p14:tracePt t="54929" x="5394325" y="3714750"/>
          <p14:tracePt t="54933" x="5387975" y="3714750"/>
          <p14:tracePt t="54936" x="5381625" y="3714750"/>
          <p14:tracePt t="54939" x="5376863" y="3714750"/>
          <p14:tracePt t="54943" x="5370513" y="3714750"/>
          <p14:tracePt t="54945" x="5364163" y="3714750"/>
          <p14:tracePt t="54949" x="5357813" y="3714750"/>
          <p14:tracePt t="54952" x="5353050" y="3714750"/>
          <p14:tracePt t="54954" x="5346700" y="3714750"/>
          <p14:tracePt t="54958" x="5340350" y="3714750"/>
          <p14:tracePt t="54961" x="5334000" y="3714750"/>
          <p14:tracePt t="54965" x="5329238" y="3714750"/>
          <p14:tracePt t="54967" x="5322888" y="3714750"/>
          <p14:tracePt t="54969" x="5316538" y="3714750"/>
          <p14:tracePt t="54972" x="5310188" y="3714750"/>
          <p14:tracePt t="54976" x="5303838" y="3714750"/>
          <p14:tracePt t="54978" x="5299075" y="3714750"/>
          <p14:tracePt t="54981" x="5292725" y="3714750"/>
          <p14:tracePt t="54985" x="5286375" y="3714750"/>
          <p14:tracePt t="54987" x="5280025" y="3714750"/>
          <p14:tracePt t="54990" x="5275263" y="3714750"/>
          <p14:tracePt t="54994" x="5268913" y="3714750"/>
          <p14:tracePt t="54997" x="5262563" y="3714750"/>
          <p14:tracePt t="55000" x="5256213" y="3714750"/>
          <p14:tracePt t="55003" x="5251450" y="3714750"/>
          <p14:tracePt t="55004" x="5251450" y="3708400"/>
          <p14:tracePt t="55006" x="5245100" y="3708400"/>
          <p14:tracePt t="55010" x="5238750" y="3708400"/>
          <p14:tracePt t="55013" x="5232400" y="3708400"/>
          <p14:tracePt t="55017" x="5227638" y="3708400"/>
          <p14:tracePt t="55020" x="5221288" y="3708400"/>
          <p14:tracePt t="55024" x="5214938" y="3708400"/>
          <p14:tracePt t="55027" x="5214938" y="3702050"/>
          <p14:tracePt t="55030" x="5208588" y="3702050"/>
          <p14:tracePt t="55033" x="5202238" y="3702050"/>
          <p14:tracePt t="55038" x="5197475" y="3702050"/>
          <p14:tracePt t="55042" x="5191125" y="3702050"/>
          <p14:tracePt t="55049" x="5184775" y="3702050"/>
          <p14:tracePt t="55057" x="5178425" y="3702050"/>
          <p14:tracePt t="55067" x="5173663" y="3702050"/>
          <p14:tracePt t="55074" x="5167313" y="3702050"/>
          <p14:tracePt t="55081" x="5160963" y="3702050"/>
          <p14:tracePt t="55089" x="5154613" y="3702050"/>
          <p14:tracePt t="55093" x="5149850" y="3702050"/>
          <p14:tracePt t="55097" x="5149850" y="3695700"/>
          <p14:tracePt t="55098" x="5143500" y="3695700"/>
          <p14:tracePt t="55106" x="5137150" y="3695700"/>
          <p14:tracePt t="55111" x="5130800" y="3695700"/>
          <p14:tracePt t="55115" x="5124450" y="3695700"/>
          <p14:tracePt t="55122" x="5119688" y="3695700"/>
          <p14:tracePt t="55127" x="5113338" y="3695700"/>
          <p14:tracePt t="55131" x="5113338" y="3690938"/>
          <p14:tracePt t="55136" x="5106988" y="3690938"/>
          <p14:tracePt t="55141" x="5100638" y="3690938"/>
          <p14:tracePt t="55148" x="5095875" y="3690938"/>
          <p14:tracePt t="55155" x="5089525" y="3690938"/>
          <p14:tracePt t="55159" x="5083175" y="3690938"/>
          <p14:tracePt t="55171" x="5072063" y="3690938"/>
          <p14:tracePt t="55173" x="5065713" y="3690938"/>
          <p14:tracePt t="55177" x="5059363" y="3690938"/>
          <p14:tracePt t="55181" x="5053013" y="3690938"/>
          <p14:tracePt t="55185" x="5053013" y="3695700"/>
          <p14:tracePt t="55187" x="5046663" y="3695700"/>
          <p14:tracePt t="55191" x="5041900" y="3695700"/>
          <p14:tracePt t="55196" x="5035550" y="3695700"/>
          <p14:tracePt t="55201" x="5029200" y="3695700"/>
          <p14:tracePt t="55207" x="5029200" y="3702050"/>
          <p14:tracePt t="55212" x="5022850" y="3702050"/>
          <p14:tracePt t="55367" x="5029200" y="3702050"/>
          <p14:tracePt t="55374" x="5035550" y="3702050"/>
          <p14:tracePt t="55377" x="5041900" y="3702050"/>
          <p14:tracePt t="55380" x="5046663" y="3702050"/>
          <p14:tracePt t="55384" x="5053013" y="3702050"/>
          <p14:tracePt t="55388" x="5065713" y="3702050"/>
          <p14:tracePt t="55391" x="5072063" y="3702050"/>
          <p14:tracePt t="55393" x="5076825" y="3702050"/>
          <p14:tracePt t="55395" x="5083175" y="3702050"/>
          <p14:tracePt t="55397" x="5089525" y="3702050"/>
          <p14:tracePt t="55398" x="5095875" y="3702050"/>
          <p14:tracePt t="55402" x="5106988" y="3702050"/>
          <p14:tracePt t="55404" x="5113338" y="3702050"/>
          <p14:tracePt t="55405" x="5119688" y="3702050"/>
          <p14:tracePt t="55407" x="5124450" y="3702050"/>
          <p14:tracePt t="55409" x="5130800" y="3702050"/>
          <p14:tracePt t="55411" x="5137150" y="3702050"/>
          <p14:tracePt t="55414" x="5149850" y="3702050"/>
          <p14:tracePt t="55416" x="5154613" y="3702050"/>
          <p14:tracePt t="55418" x="5160963" y="3702050"/>
          <p14:tracePt t="55420" x="5167313" y="3702050"/>
          <p14:tracePt t="55423" x="5173663" y="3702050"/>
          <p14:tracePt t="55425" x="5178425" y="3702050"/>
          <p14:tracePt t="55429" x="5184775" y="3702050"/>
          <p14:tracePt t="55432" x="5191125" y="3702050"/>
          <p14:tracePt t="55436" x="5197475" y="3702050"/>
          <p14:tracePt t="55443" x="5202238" y="3702050"/>
          <p14:tracePt t="55512" x="5208588" y="3702050"/>
          <p14:tracePt t="55514" x="5208588" y="3695700"/>
          <p14:tracePt t="55522" x="5214938" y="3695700"/>
          <p14:tracePt t="55532" x="5221288" y="3695700"/>
          <p14:tracePt t="55542" x="5227638" y="3695700"/>
          <p14:tracePt t="55545" x="5227638" y="3690938"/>
          <p14:tracePt t="55549" x="5232400" y="3690938"/>
          <p14:tracePt t="55556" x="5238750" y="3690938"/>
          <p14:tracePt t="55561" x="5245100" y="3690938"/>
          <p14:tracePt t="55566" x="5251450" y="3690938"/>
          <p14:tracePt t="55571" x="5256213" y="3690938"/>
          <p14:tracePt t="55575" x="5262563" y="3690938"/>
          <p14:tracePt t="55579" x="5268913" y="3690938"/>
          <p14:tracePt t="55582" x="5275263" y="3690938"/>
          <p14:tracePt t="55587" x="5280025" y="3690938"/>
          <p14:tracePt t="55590" x="5286375" y="3690938"/>
          <p14:tracePt t="55593" x="5292725" y="3690938"/>
          <p14:tracePt t="55597" x="5299075" y="3690938"/>
          <p14:tracePt t="55600" x="5303838" y="3690938"/>
          <p14:tracePt t="55603" x="5310188" y="3690938"/>
          <p14:tracePt t="55607" x="5316538" y="3690938"/>
          <p14:tracePt t="55610" x="5322888" y="3690938"/>
          <p14:tracePt t="55613" x="5329238" y="3690938"/>
          <p14:tracePt t="55616" x="5334000" y="3690938"/>
          <p14:tracePt t="55620" x="5340350" y="3690938"/>
          <p14:tracePt t="55622" x="5346700" y="3690938"/>
          <p14:tracePt t="55625" x="5353050" y="3690938"/>
          <p14:tracePt t="55627" x="5357813" y="3690938"/>
          <p14:tracePt t="55631" x="5364163" y="3690938"/>
          <p14:tracePt t="55634" x="5370513" y="3690938"/>
          <p14:tracePt t="55637" x="5376863" y="3690938"/>
          <p14:tracePt t="55641" x="5381625" y="3690938"/>
          <p14:tracePt t="55646" x="5387975" y="3690938"/>
          <p14:tracePt t="55652" x="5394325" y="3690938"/>
          <p14:tracePt t="55655" x="5400675" y="3690938"/>
          <p14:tracePt t="55658" x="5407025" y="3690938"/>
          <p14:tracePt t="55665" x="5411788" y="3690938"/>
          <p14:tracePt t="55670" x="5418138" y="3690938"/>
          <p14:tracePt t="55673" x="5424488" y="3690938"/>
          <p14:tracePt t="55680" x="5430838" y="3690938"/>
          <p14:tracePt t="55686" x="5435600" y="3690938"/>
          <p14:tracePt t="55690" x="5441950" y="3690938"/>
          <p14:tracePt t="55698" x="5448300" y="3690938"/>
          <p14:tracePt t="55704" x="5454650" y="3690938"/>
          <p14:tracePt t="55709" x="5459413" y="3690938"/>
          <p14:tracePt t="55716" x="5465763" y="3690938"/>
          <p14:tracePt t="55720" x="5472113" y="3690938"/>
          <p14:tracePt t="55727" x="5478463" y="3690938"/>
          <p14:tracePt t="55734" x="5483225" y="3690938"/>
          <p14:tracePt t="55738" x="5489575" y="3690938"/>
          <p14:tracePt t="55746" x="5495925" y="3690938"/>
          <p14:tracePt t="55752" x="5502275" y="3690938"/>
          <p14:tracePt t="55757" x="5508625" y="3690938"/>
          <p14:tracePt t="55765" x="5513388" y="3690938"/>
          <p14:tracePt t="55769" x="5519738" y="3690938"/>
          <p14:tracePt t="55774" x="5526088" y="3690938"/>
          <p14:tracePt t="55778" x="5532438" y="3690938"/>
          <p14:tracePt t="55781" x="5537200" y="3690938"/>
          <p14:tracePt t="55786" x="5543550" y="3690938"/>
          <p14:tracePt t="55790" x="5549900" y="3690938"/>
          <p14:tracePt t="55793" x="5556250" y="3690938"/>
          <p14:tracePt t="55797" x="5561013" y="3690938"/>
          <p14:tracePt t="55801" x="5567363" y="3690938"/>
          <p14:tracePt t="55804" x="5573713" y="3690938"/>
          <p14:tracePt t="55808" x="5580063" y="3690938"/>
          <p14:tracePt t="55811" x="5586413" y="3690938"/>
          <p14:tracePt t="55815" x="5591175" y="3690938"/>
          <p14:tracePt t="55820" x="5597525" y="3690938"/>
          <p14:tracePt t="55821" x="5603875" y="3690938"/>
          <p14:tracePt t="55824" x="5603875" y="3684588"/>
          <p14:tracePt t="55825" x="5610225" y="3684588"/>
          <p14:tracePt t="55829" x="5614988" y="3684588"/>
          <p14:tracePt t="55831" x="5621338" y="3684588"/>
          <p14:tracePt t="55836" x="5627688" y="3684588"/>
          <p14:tracePt t="55839" x="5634038" y="3684588"/>
          <p14:tracePt t="55842" x="5638800" y="3684588"/>
          <p14:tracePt t="55846" x="5645150" y="3684588"/>
          <p14:tracePt t="55849" x="5651500" y="3684588"/>
          <p14:tracePt t="55852" x="5657850" y="3684588"/>
          <p14:tracePt t="55856" x="5664200" y="3684588"/>
          <p14:tracePt t="55859" x="5668963" y="3684588"/>
          <p14:tracePt t="55863" x="5675313" y="3684588"/>
          <p14:tracePt t="55867" x="5681663" y="3684588"/>
          <p14:tracePt t="55869" x="5688013" y="3684588"/>
          <p14:tracePt t="55873" x="5692775" y="3684588"/>
          <p14:tracePt t="55878" x="5699125" y="3684588"/>
          <p14:tracePt t="55881" x="5705475" y="3684588"/>
          <p14:tracePt t="55885" x="5711825" y="3684588"/>
          <p14:tracePt t="55888" x="5716588" y="3684588"/>
          <p14:tracePt t="55893" x="5722938" y="3684588"/>
          <p14:tracePt t="55899" x="5729288" y="3684588"/>
          <p14:tracePt t="55904" x="5735638" y="3684588"/>
          <p14:tracePt t="55914" x="5740400" y="3684588"/>
          <p14:tracePt t="56268" x="5740400" y="3690938"/>
          <p14:tracePt t="56289" x="5740400" y="3695700"/>
          <p14:tracePt t="56350" x="5740400" y="3702050"/>
          <p14:tracePt t="56358" x="5735638" y="3708400"/>
          <p14:tracePt t="56363" x="5735638" y="3714750"/>
          <p14:tracePt t="56595" x="5735638" y="3708400"/>
          <p14:tracePt t="56601" x="5740400" y="3702050"/>
          <p14:tracePt t="56605" x="5740400" y="3695700"/>
          <p14:tracePt t="56608" x="5740400" y="3690938"/>
          <p14:tracePt t="56611" x="5740400" y="3684588"/>
          <p14:tracePt t="56614" x="5740400" y="3678238"/>
          <p14:tracePt t="56617" x="5740400" y="3671888"/>
          <p14:tracePt t="56621" x="5740400" y="3665538"/>
          <p14:tracePt t="56624" x="5740400" y="3660775"/>
          <p14:tracePt t="56627" x="5740400" y="3654425"/>
          <p14:tracePt t="56631" x="5740400" y="3648075"/>
          <p14:tracePt t="56635" x="5740400" y="3641725"/>
          <p14:tracePt t="56638" x="5740400" y="3636963"/>
          <p14:tracePt t="56642" x="5740400" y="3630613"/>
          <p14:tracePt t="56647" x="5735638" y="3624263"/>
          <p14:tracePt t="56651" x="5735638" y="3617913"/>
          <p14:tracePt t="56653" x="5735638" y="3613150"/>
          <p14:tracePt t="56656" x="5735638" y="3606800"/>
          <p14:tracePt t="56659" x="5735638" y="3600450"/>
          <p14:tracePt t="56664" x="5735638" y="3594100"/>
          <p14:tracePt t="56666" x="5735638" y="3587750"/>
          <p14:tracePt t="56669" x="5729288" y="3582988"/>
          <p14:tracePt t="56672" x="5729288" y="3576638"/>
          <p14:tracePt t="56675" x="5729288" y="3570288"/>
          <p14:tracePt t="56680" x="5729288" y="3563938"/>
          <p14:tracePt t="56684" x="5729288" y="3559175"/>
          <p14:tracePt t="56688" x="5722938" y="3552825"/>
          <p14:tracePt t="56693" x="5722938" y="3546475"/>
          <p14:tracePt t="56696" x="5722938" y="3540125"/>
          <p14:tracePt t="56700" x="5722938" y="3535363"/>
          <p14:tracePt t="56703" x="5716588" y="3535363"/>
          <p14:tracePt t="56705" x="5716588" y="3529013"/>
          <p14:tracePt t="56709" x="5716588" y="3522663"/>
          <p14:tracePt t="56714" x="5716588" y="3516313"/>
          <p14:tracePt t="56717" x="5711825" y="3516313"/>
          <p14:tracePt t="56719" x="5711825" y="3509963"/>
          <p14:tracePt t="56721" x="5711825" y="3505200"/>
          <p14:tracePt t="56725" x="5711825" y="3498850"/>
          <p14:tracePt t="56728" x="5705475" y="3498850"/>
          <p14:tracePt t="56734" x="5705475" y="3492500"/>
          <p14:tracePt t="56736" x="5705475" y="3486150"/>
          <p14:tracePt t="56738" x="5699125" y="3481388"/>
          <p14:tracePt t="56744" x="5699125" y="3475038"/>
          <p14:tracePt t="56750" x="5699125" y="3468688"/>
          <p14:tracePt t="56754" x="5692775" y="3468688"/>
          <p14:tracePt t="56756" x="5692775" y="3462338"/>
          <p14:tracePt t="56763" x="5692775" y="3457575"/>
          <p14:tracePt t="56778" x="5692775" y="3451225"/>
          <p14:tracePt t="56783" x="5688013" y="3451225"/>
          <p14:tracePt t="56789" x="5688013" y="3444875"/>
          <p14:tracePt t="56794" x="5688013" y="3438525"/>
          <p14:tracePt t="56801" x="5681663" y="3433763"/>
          <p14:tracePt t="56804" x="5681663" y="3427413"/>
          <p14:tracePt t="56807" x="5681663" y="3421063"/>
          <p14:tracePt t="56811" x="5681663" y="3414713"/>
          <p14:tracePt t="56813" x="5675313" y="3408363"/>
          <p14:tracePt t="56816" x="5675313" y="3403600"/>
          <p14:tracePt t="56819" x="5675313" y="3397250"/>
          <p14:tracePt t="56822" x="5668963" y="3390900"/>
          <p14:tracePt t="56825" x="5668963" y="3384550"/>
          <p14:tracePt t="56829" x="5668963" y="3379788"/>
          <p14:tracePt t="56833" x="5668963" y="3373438"/>
          <p14:tracePt t="56836" x="5664200" y="3373438"/>
          <p14:tracePt t="56839" x="5664200" y="3367088"/>
          <p14:tracePt t="56842" x="5664200" y="3360738"/>
          <p14:tracePt t="56848" x="5657850" y="3355975"/>
          <p14:tracePt t="56852" x="5657850" y="3349625"/>
          <p14:tracePt t="56856" x="5657850" y="3343275"/>
          <p14:tracePt t="56860" x="5651500" y="3336925"/>
          <p14:tracePt t="56862" x="5651500" y="3330575"/>
          <p14:tracePt t="56864" x="5651500" y="3325813"/>
          <p14:tracePt t="56869" x="5645150" y="3319463"/>
          <p14:tracePt t="56871" x="5645150" y="3313113"/>
          <p14:tracePt t="56875" x="5645150" y="3306763"/>
          <p14:tracePt t="56880" x="5638800" y="3306763"/>
          <p14:tracePt t="56884" x="5638800" y="3302000"/>
          <p14:tracePt t="56888" x="5638800" y="3295650"/>
          <p14:tracePt t="56896" x="5638800" y="3289300"/>
          <p14:tracePt t="56903" x="5638800" y="3282950"/>
          <p14:tracePt t="56907" x="5634038" y="3282950"/>
          <p14:tracePt t="56911" x="5634038" y="3278188"/>
          <p14:tracePt t="56916" x="5634038" y="3271838"/>
          <p14:tracePt t="56922" x="5634038" y="3265488"/>
          <p14:tracePt t="56925" x="5627688" y="3265488"/>
          <p14:tracePt t="56927" x="5627688" y="3259138"/>
          <p14:tracePt t="56931" x="5627688" y="3252788"/>
          <p14:tracePt t="56933" x="5621338" y="3252788"/>
          <p14:tracePt t="56937" x="5621338" y="3248025"/>
          <p14:tracePt t="56943" x="5621338" y="3241675"/>
          <p14:tracePt t="56947" x="5614988" y="3241675"/>
          <p14:tracePt t="56949" x="5614988" y="3235325"/>
          <p14:tracePt t="56957" x="5614988" y="3228975"/>
          <p14:tracePt t="56964" x="5610225" y="3224213"/>
          <p14:tracePt t="56972" x="5603875" y="3217863"/>
          <p14:tracePt t="56991" x="5603875" y="3211513"/>
          <p14:tracePt t="57014" x="5597525" y="3211513"/>
          <p14:tracePt t="57036" x="5597525" y="3205163"/>
          <p14:tracePt t="57143" x="5591175" y="3205163"/>
          <p14:tracePt t="57168" x="5597525" y="3205163"/>
          <p14:tracePt t="57527" x="5597525" y="3200400"/>
          <p14:tracePt t="57530" x="5597525" y="3194050"/>
          <p14:tracePt t="57535" x="5603875" y="3187700"/>
          <p14:tracePt t="57537" x="5603875" y="3181350"/>
          <p14:tracePt t="57540" x="5610225" y="3176588"/>
          <p14:tracePt t="57543" x="5610225" y="3170238"/>
          <p14:tracePt t="57546" x="5610225" y="3163888"/>
          <p14:tracePt t="57548" x="5614988" y="3157538"/>
          <p14:tracePt t="57550" x="5614988" y="3151188"/>
          <p14:tracePt t="57552" x="5621338" y="3146425"/>
          <p14:tracePt t="57555" x="5627688" y="3140075"/>
          <p14:tracePt t="57556" x="5627688" y="3133725"/>
          <p14:tracePt t="57558" x="5627688" y="3127375"/>
          <p14:tracePt t="57559" x="5634038" y="3127375"/>
          <p14:tracePt t="57560" x="5634038" y="3122613"/>
          <p14:tracePt t="57561" x="5634038" y="3116263"/>
          <p14:tracePt t="57562" x="5638800" y="3116263"/>
          <p14:tracePt t="57563" x="5638800" y="3109913"/>
          <p14:tracePt t="57564" x="5645150" y="3103563"/>
          <p14:tracePt t="57565" x="5645150" y="3098800"/>
          <p14:tracePt t="57567" x="5651500" y="3092450"/>
          <p14:tracePt t="57568" x="5651500" y="3086100"/>
          <p14:tracePt t="57569" x="5657850" y="3079750"/>
          <p14:tracePt t="57572" x="5664200" y="3068638"/>
          <p14:tracePt t="57572" x="5668963" y="3062288"/>
          <p14:tracePt t="57574" x="5668963" y="3055938"/>
          <p14:tracePt t="57574" x="5668963" y="3049588"/>
          <p14:tracePt t="57575" x="5675313" y="3049588"/>
          <p14:tracePt t="57577" x="5675313" y="3044825"/>
          <p14:tracePt t="57578" x="5675313" y="3038475"/>
          <p14:tracePt t="57580" x="5681663" y="3032125"/>
          <p14:tracePt t="57580" x="5681663" y="3025775"/>
          <p14:tracePt t="57582" x="5688013" y="3021013"/>
          <p14:tracePt t="57584" x="5688013" y="3014663"/>
          <p14:tracePt t="57585" x="5692775" y="3008313"/>
          <p14:tracePt t="57586" x="5692775" y="3001963"/>
          <p14:tracePt t="57588" x="5699125" y="2995613"/>
          <p14:tracePt t="57589" x="5699125" y="2990850"/>
          <p14:tracePt t="57590" x="5705475" y="2990850"/>
          <p14:tracePt t="57591" x="5705475" y="2984500"/>
          <p14:tracePt t="57592" x="5705475" y="2978150"/>
          <p14:tracePt t="57593" x="5705475" y="2971800"/>
          <p14:tracePt t="57594" x="5711825" y="2971800"/>
          <p14:tracePt t="57595" x="5711825" y="2967038"/>
          <p14:tracePt t="57596" x="5716588" y="2967038"/>
          <p14:tracePt t="57597" x="5716588" y="2960688"/>
          <p14:tracePt t="57598" x="5716588" y="2954338"/>
          <p14:tracePt t="57598" x="5722938" y="2954338"/>
          <p14:tracePt t="57600" x="5722938" y="2947988"/>
          <p14:tracePt t="57601" x="5722938" y="2943225"/>
          <p14:tracePt t="57602" x="5729288" y="2943225"/>
          <p14:tracePt t="57604" x="5729288" y="2930525"/>
          <p14:tracePt t="57605" x="5729288" y="2924175"/>
          <p14:tracePt t="57606" x="5735638" y="2924175"/>
          <p14:tracePt t="57607" x="5735638" y="2919413"/>
          <p14:tracePt t="57608" x="5735638" y="2913063"/>
          <p14:tracePt t="57610" x="5735638" y="2906713"/>
          <p14:tracePt t="57611" x="5740400" y="2900363"/>
          <p14:tracePt t="57613" x="5740400" y="2894013"/>
          <p14:tracePt t="57614" x="5740400" y="2889250"/>
          <p14:tracePt t="57616" x="5740400" y="2882900"/>
          <p14:tracePt t="57618" x="5746750" y="2876550"/>
          <p14:tracePt t="57623" x="5746750" y="2865438"/>
          <p14:tracePt t="57624" x="5746750" y="2859088"/>
          <p14:tracePt t="57626" x="5746750" y="2852738"/>
          <p14:tracePt t="57628" x="5746750" y="2846388"/>
          <p14:tracePt t="57630" x="5746750" y="2841625"/>
          <p14:tracePt t="57632" x="5746750" y="2835275"/>
          <p14:tracePt t="57635" x="5746750" y="2828925"/>
          <p14:tracePt t="57638" x="5746750" y="2822575"/>
          <p14:tracePt t="57641" x="5746750" y="2816225"/>
          <p14:tracePt t="57644" x="5746750" y="2811463"/>
          <p14:tracePt t="57648" x="5746750" y="2805113"/>
          <p14:tracePt t="57652" x="5746750" y="2798763"/>
          <p14:tracePt t="57657" x="5746750" y="2792413"/>
          <p14:tracePt t="57661" x="5746750" y="2787650"/>
          <p14:tracePt t="57672" x="5740400" y="2781300"/>
          <p14:tracePt t="57692" x="5740400" y="2774950"/>
          <p14:tracePt t="57940" x="5740400" y="2768600"/>
          <p14:tracePt t="57942" x="5735638" y="2768600"/>
          <p14:tracePt t="57945" x="5735638" y="2763838"/>
          <p14:tracePt t="57947" x="5729288" y="2757488"/>
          <p14:tracePt t="57950" x="5729288" y="2751138"/>
          <p14:tracePt t="57953" x="5722938" y="2744788"/>
          <p14:tracePt t="57954" x="5722938" y="2738438"/>
          <p14:tracePt t="57956" x="5716588" y="2738438"/>
          <p14:tracePt t="57957" x="5716588" y="2733675"/>
          <p14:tracePt t="57958" x="5716588" y="2727325"/>
          <p14:tracePt t="57959" x="5711825" y="2727325"/>
          <p14:tracePt t="57960" x="5711825" y="2720975"/>
          <p14:tracePt t="57962" x="5705475" y="2714625"/>
          <p14:tracePt t="57964" x="5705475" y="2709863"/>
          <p14:tracePt t="57965" x="5699125" y="2703513"/>
          <p14:tracePt t="57966" x="5699125" y="2697163"/>
          <p14:tracePt t="57968" x="5692775" y="2690813"/>
          <p14:tracePt t="57971" x="5688013" y="2679700"/>
          <p14:tracePt t="57973" x="5681663" y="2673350"/>
          <p14:tracePt t="57974" x="5681663" y="2667000"/>
          <p14:tracePt t="57976" x="5675313" y="2662238"/>
          <p14:tracePt t="57977" x="5675313" y="2655888"/>
          <p14:tracePt t="57978" x="5668963" y="2655888"/>
          <p14:tracePt t="57979" x="5668963" y="2649538"/>
          <p14:tracePt t="57980" x="5664200" y="2643188"/>
          <p14:tracePt t="57982" x="5657850" y="2636838"/>
          <p14:tracePt t="57983" x="5657850" y="2632075"/>
          <p14:tracePt t="57985" x="5651500" y="2625725"/>
          <p14:tracePt t="57986" x="5645150" y="2625725"/>
          <p14:tracePt t="57989" x="5634038" y="2613025"/>
          <p14:tracePt t="57989" x="5634038" y="2608263"/>
          <p14:tracePt t="57990" x="5627688" y="2608263"/>
          <p14:tracePt t="57991" x="5627688" y="2601913"/>
          <p14:tracePt t="57993" x="5621338" y="2595563"/>
          <p14:tracePt t="57995" x="5614988" y="2595563"/>
          <p14:tracePt t="57996" x="5614988" y="2589213"/>
          <p14:tracePt t="57997" x="5610225" y="2589213"/>
          <p14:tracePt t="57998" x="5610225" y="2584450"/>
          <p14:tracePt t="57999" x="5603875" y="2584450"/>
          <p14:tracePt t="57999" x="5603875" y="2578100"/>
          <p14:tracePt t="58001" x="5597525" y="2578100"/>
          <p14:tracePt t="58002" x="5597525" y="2571750"/>
          <p14:tracePt t="58022" x="5537200" y="2524125"/>
          <p14:tracePt t="58024" x="5532438" y="2517775"/>
          <p14:tracePt t="58026" x="5519738" y="2511425"/>
          <p14:tracePt t="58028" x="5519738" y="2506663"/>
          <p14:tracePt t="58029" x="5513388" y="2506663"/>
          <p14:tracePt t="58030" x="5513388" y="2500313"/>
          <p14:tracePt t="58031" x="5508625" y="2500313"/>
          <p14:tracePt t="58032" x="5502275" y="2500313"/>
          <p14:tracePt t="58033" x="5502275" y="2493963"/>
          <p14:tracePt t="58035" x="5495925" y="2493963"/>
          <p14:tracePt t="58036" x="5495925" y="2487613"/>
          <p14:tracePt t="58037" x="5489575" y="2487613"/>
          <p14:tracePt t="58039" x="5483225" y="2481263"/>
          <p14:tracePt t="58041" x="5478463" y="2476500"/>
          <p14:tracePt t="58044" x="5472113" y="2470150"/>
          <p14:tracePt t="58047" x="5465763" y="2463800"/>
          <p14:tracePt t="58048" x="5459413" y="2463800"/>
          <p14:tracePt t="58050" x="5454650" y="2457450"/>
          <p14:tracePt t="58055" x="5441950" y="2446338"/>
          <p14:tracePt t="58057" x="5435600" y="2446338"/>
          <p14:tracePt t="58059" x="5430838" y="2439988"/>
          <p14:tracePt t="58062" x="5424488" y="2439988"/>
          <p14:tracePt t="58063" x="5424488" y="2433638"/>
          <p14:tracePt t="58064" x="5418138" y="2433638"/>
          <p14:tracePt t="58066" x="5411788" y="2433638"/>
          <p14:tracePt t="58067" x="5411788" y="2428875"/>
          <p14:tracePt t="58069" x="5407025" y="2428875"/>
          <p14:tracePt t="58071" x="5407025" y="2422525"/>
          <p14:tracePt t="58072" x="5400675" y="2422525"/>
          <p14:tracePt t="58073" x="5394325" y="2416175"/>
          <p14:tracePt t="58077" x="5387975" y="2416175"/>
          <p14:tracePt t="58078" x="5387975" y="2409825"/>
          <p14:tracePt t="58081" x="5381625" y="2405063"/>
          <p14:tracePt t="58082" x="5376863" y="2405063"/>
          <p14:tracePt t="58085" x="5370513" y="2398713"/>
          <p14:tracePt t="58088" x="5364163" y="2392363"/>
          <p14:tracePt t="58091" x="5357813" y="2386013"/>
          <p14:tracePt t="58094" x="5353050" y="2379663"/>
          <p14:tracePt t="58097" x="5346700" y="2374900"/>
          <p14:tracePt t="58099" x="5340350" y="2374900"/>
          <p14:tracePt t="58100" x="5340350" y="2368550"/>
          <p14:tracePt t="58101" x="5334000" y="2368550"/>
          <p14:tracePt t="58102" x="5334000" y="2362200"/>
          <p14:tracePt t="58104" x="5329238" y="2362200"/>
          <p14:tracePt t="58105" x="5329238" y="2355850"/>
          <p14:tracePt t="58107" x="5322888" y="2351088"/>
          <p14:tracePt t="58110" x="5316538" y="2344738"/>
          <p14:tracePt t="58112" x="5310188" y="2344738"/>
          <p14:tracePt t="58113" x="5310188" y="2338388"/>
          <p14:tracePt t="58115" x="5303838" y="2332038"/>
          <p14:tracePt t="58117" x="5303838" y="2327275"/>
          <p14:tracePt t="58119" x="5299075" y="2320925"/>
          <p14:tracePt t="58122" x="5292725" y="2314575"/>
          <p14:tracePt t="58124" x="5292725" y="2308225"/>
          <p14:tracePt t="58126" x="5286375" y="2301875"/>
          <p14:tracePt t="58129" x="5286375" y="2297113"/>
          <p14:tracePt t="58130" x="5280025" y="2297113"/>
          <p14:tracePt t="58131" x="5280025" y="2290763"/>
          <p14:tracePt t="58135" x="5280025" y="2284413"/>
          <p14:tracePt t="58136" x="5275263" y="2284413"/>
          <p14:tracePt t="58139" x="5275263" y="2278063"/>
          <p14:tracePt t="58142" x="5275263" y="2273300"/>
          <p14:tracePt t="58149" x="5268913" y="2273300"/>
          <p14:tracePt t="58164" x="5268913" y="2266950"/>
          <p14:tracePt t="58401" x="5275263" y="2266950"/>
          <p14:tracePt t="58408" x="5280025" y="2266950"/>
          <p14:tracePt t="58413" x="5286375" y="2266950"/>
          <p14:tracePt t="58420" x="5292725" y="2266950"/>
          <p14:tracePt t="58426" x="5299075" y="2266950"/>
          <p14:tracePt t="58431" x="5303838" y="2266950"/>
          <p14:tracePt t="58437" x="5310188" y="2266950"/>
          <p14:tracePt t="58441" x="5316538" y="2266950"/>
          <p14:tracePt t="58446" x="5322888" y="2266950"/>
          <p14:tracePt t="58450" x="5329238" y="2266950"/>
          <p14:tracePt t="58455" x="5334000" y="2266950"/>
          <p14:tracePt t="58460" x="5340350" y="2266950"/>
          <p14:tracePt t="58463" x="5346700" y="2273300"/>
          <p14:tracePt t="58468" x="5353050" y="2273300"/>
          <p14:tracePt t="58470" x="5353050" y="2278063"/>
          <p14:tracePt t="58472" x="5357813" y="2278063"/>
          <p14:tracePt t="58475" x="5364163" y="2278063"/>
          <p14:tracePt t="58477" x="5364163" y="2284413"/>
          <p14:tracePt t="58480" x="5370513" y="2284413"/>
          <p14:tracePt t="58482" x="5376863" y="2284413"/>
          <p14:tracePt t="58485" x="5381625" y="2290763"/>
          <p14:tracePt t="58490" x="5387975" y="2297113"/>
          <p14:tracePt t="58493" x="5394325" y="2297113"/>
          <p14:tracePt t="58497" x="5400675" y="2301875"/>
          <p14:tracePt t="58501" x="5407025" y="2308225"/>
          <p14:tracePt t="58505" x="5411788" y="2308225"/>
          <p14:tracePt t="58506" x="5411788" y="2314575"/>
          <p14:tracePt t="58508" x="5418138" y="2314575"/>
          <p14:tracePt t="58512" x="5418138" y="2320925"/>
          <p14:tracePt t="58514" x="5424488" y="2320925"/>
          <p14:tracePt t="58520" x="5424488" y="2327275"/>
          <p14:tracePt t="58522" x="5430838" y="2327275"/>
          <p14:tracePt t="58801" x="5435600" y="2327275"/>
          <p14:tracePt t="58807" x="5441950" y="2327275"/>
          <p14:tracePt t="58810" x="5441950" y="2332038"/>
          <p14:tracePt t="58812" x="5448300" y="2332038"/>
          <p14:tracePt t="58815" x="5454650" y="2332038"/>
          <p14:tracePt t="58819" x="5459413" y="2338388"/>
          <p14:tracePt t="58822" x="5465763" y="2338388"/>
          <p14:tracePt t="58824" x="5472113" y="2344738"/>
          <p14:tracePt t="58827" x="5478463" y="2344738"/>
          <p14:tracePt t="58829" x="5483225" y="2344738"/>
          <p14:tracePt t="58830" x="5483225" y="2351088"/>
          <p14:tracePt t="58832" x="5489575" y="2351088"/>
          <p14:tracePt t="58835" x="5495925" y="2355850"/>
          <p14:tracePt t="58836" x="5502275" y="2355850"/>
          <p14:tracePt t="58838" x="5508625" y="2362200"/>
          <p14:tracePt t="58840" x="5513388" y="2362200"/>
          <p14:tracePt t="58842" x="5519738" y="2362200"/>
          <p14:tracePt t="58843" x="5519738" y="2368550"/>
          <p14:tracePt t="58844" x="5526088" y="2368550"/>
          <p14:tracePt t="58846" x="5532438" y="2368550"/>
          <p14:tracePt t="58847" x="5532438" y="2374900"/>
          <p14:tracePt t="58848" x="5537200" y="2374900"/>
          <p14:tracePt t="58850" x="5543550" y="2374900"/>
          <p14:tracePt t="58852" x="5549900" y="2379663"/>
          <p14:tracePt t="58854" x="5556250" y="2379663"/>
          <p14:tracePt t="58855" x="5561013" y="2379663"/>
          <p14:tracePt t="58857" x="5567363" y="2379663"/>
          <p14:tracePt t="58858" x="5567363" y="2386013"/>
          <p14:tracePt t="58859" x="5573713" y="2386013"/>
          <p14:tracePt t="58861" x="5580063" y="2386013"/>
          <p14:tracePt t="58863" x="5586413" y="2386013"/>
          <p14:tracePt t="58865" x="5591175" y="2386013"/>
          <p14:tracePt t="58867" x="5597525" y="2392363"/>
          <p14:tracePt t="58870" x="5603875" y="2392363"/>
          <p14:tracePt t="58871" x="5610225" y="2392363"/>
          <p14:tracePt t="58873" x="5614988" y="2392363"/>
          <p14:tracePt t="58875" x="5621338" y="2392363"/>
          <p14:tracePt t="58877" x="5627688" y="2392363"/>
          <p14:tracePt t="58879" x="5634038" y="2398713"/>
          <p14:tracePt t="58882" x="5638800" y="2398713"/>
          <p14:tracePt t="58885" x="5645150" y="2398713"/>
          <p14:tracePt t="58887" x="5651500" y="2398713"/>
          <p14:tracePt t="58889" x="5657850" y="2398713"/>
          <p14:tracePt t="58892" x="5664200" y="2398713"/>
          <p14:tracePt t="58895" x="5668963" y="2398713"/>
          <p14:tracePt t="58899" x="5675313" y="2398713"/>
          <p14:tracePt t="58905" x="5681663" y="2398713"/>
          <p14:tracePt t="58921" x="5681663" y="2392363"/>
          <p14:tracePt t="58929" x="5688013" y="2392363"/>
          <p14:tracePt t="58933" x="5688013" y="2386013"/>
          <p14:tracePt t="58939" x="5692775" y="2379663"/>
          <p14:tracePt t="58942" x="5692775" y="2374900"/>
          <p14:tracePt t="58946" x="5692775" y="2368550"/>
          <p14:tracePt t="58950" x="5692775" y="2362200"/>
          <p14:tracePt t="58951" x="5699125" y="2362200"/>
          <p14:tracePt t="58955" x="5699125" y="2355850"/>
          <p14:tracePt t="58959" x="5699125" y="2351088"/>
          <p14:tracePt t="58963" x="5705475" y="2351088"/>
          <p14:tracePt t="58964" x="5705475" y="2344738"/>
          <p14:tracePt t="58969" x="5705475" y="2338388"/>
          <p14:tracePt t="58973" x="5711825" y="2332038"/>
          <p14:tracePt t="58976" x="5711825" y="2327275"/>
          <p14:tracePt t="58978" x="5711825" y="2320925"/>
          <p14:tracePt t="58982" x="5711825" y="2314575"/>
          <p14:tracePt t="58987" x="5716588" y="2308225"/>
          <p14:tracePt t="58988" x="5716588" y="2301875"/>
          <p14:tracePt t="58992" x="5716588" y="2297113"/>
          <p14:tracePt t="58995" x="5716588" y="2290763"/>
          <p14:tracePt t="58997" x="5716588" y="2284413"/>
          <p14:tracePt t="59000" x="5716588" y="2278063"/>
          <p14:tracePt t="59002" x="5716588" y="2273300"/>
          <p14:tracePt t="59005" x="5716588" y="2266950"/>
          <p14:tracePt t="59007" x="5716588" y="2260600"/>
          <p14:tracePt t="59009" x="5716588" y="2254250"/>
          <p14:tracePt t="59012" x="5716588" y="2249488"/>
          <p14:tracePt t="59013" x="5716588" y="2243138"/>
          <p14:tracePt t="59014" x="5722938" y="2243138"/>
          <p14:tracePt t="59016" x="5722938" y="2236788"/>
          <p14:tracePt t="59017" x="5722938" y="2230438"/>
          <p14:tracePt t="59036" x="5722938" y="2182813"/>
          <p14:tracePt t="59038" x="5722938" y="2176463"/>
          <p14:tracePt t="59041" x="5722938" y="2171700"/>
          <p14:tracePt t="59044" x="5722938" y="2165350"/>
          <p14:tracePt t="59048" x="5722938" y="2159000"/>
          <p14:tracePt t="59052" x="5722938" y="2152650"/>
          <p14:tracePt t="59055" x="5716588" y="2147888"/>
          <p14:tracePt t="59060" x="5716588" y="2141538"/>
          <p14:tracePt t="59063" x="5711825" y="2141538"/>
          <p14:tracePt t="59065" x="5711825" y="2135188"/>
          <p14:tracePt t="59069" x="5705475" y="2128838"/>
          <p14:tracePt t="59072" x="5705475" y="2122488"/>
          <p14:tracePt t="59076" x="5699125" y="2117725"/>
          <p14:tracePt t="59080" x="5699125" y="2111375"/>
          <p14:tracePt t="59081" x="5692775" y="2111375"/>
          <p14:tracePt t="59085" x="5688013" y="2105025"/>
          <p14:tracePt t="59089" x="5681663" y="2098675"/>
          <p14:tracePt t="59091" x="5681663" y="2093913"/>
          <p14:tracePt t="59093" x="5675313" y="2093913"/>
          <p14:tracePt t="59095" x="5675313" y="2087563"/>
          <p14:tracePt t="59097" x="5668963" y="2087563"/>
          <p14:tracePt t="59099" x="5668963" y="2081213"/>
          <p14:tracePt t="59104" x="5664200" y="2074863"/>
          <p14:tracePt t="59106" x="5657850" y="2074863"/>
          <p14:tracePt t="59109" x="5651500" y="2070100"/>
          <p14:tracePt t="59117" x="5645150" y="2063750"/>
          <p14:tracePt t="59120" x="5638800" y="2063750"/>
          <p14:tracePt t="59121" x="5638800" y="2057400"/>
          <p14:tracePt t="59123" x="5634038" y="2057400"/>
          <p14:tracePt t="59126" x="5627688" y="2057400"/>
          <p14:tracePt t="59127" x="5627688" y="2051050"/>
          <p14:tracePt t="59128" x="5621338" y="2051050"/>
          <p14:tracePt t="59132" x="5614988" y="2044700"/>
          <p14:tracePt t="59134" x="5610225" y="2044700"/>
          <p14:tracePt t="59137" x="5603875" y="2044700"/>
          <p14:tracePt t="59139" x="5603875" y="2039938"/>
          <p14:tracePt t="59140" x="5597525" y="2039938"/>
          <p14:tracePt t="59143" x="5591175" y="2039938"/>
          <p14:tracePt t="59145" x="5586413" y="2033588"/>
          <p14:tracePt t="59147" x="5580063" y="2033588"/>
          <p14:tracePt t="59150" x="5573713" y="2033588"/>
          <p14:tracePt t="59154" x="5561013" y="2027238"/>
          <p14:tracePt t="59156" x="5556250" y="2027238"/>
          <p14:tracePt t="59159" x="5549900" y="2020888"/>
          <p14:tracePt t="59160" x="5543550" y="2020888"/>
          <p14:tracePt t="59163" x="5537200" y="2020888"/>
          <p14:tracePt t="59165" x="5532438" y="2016125"/>
          <p14:tracePt t="59167" x="5526088" y="2016125"/>
          <p14:tracePt t="59169" x="5519738" y="2016125"/>
          <p14:tracePt t="59173" x="5508625" y="2009775"/>
          <p14:tracePt t="59175" x="5502275" y="2009775"/>
          <p14:tracePt t="59177" x="5495925" y="2009775"/>
          <p14:tracePt t="59179" x="5489575" y="2003425"/>
          <p14:tracePt t="59181" x="5483225" y="2003425"/>
          <p14:tracePt t="59183" x="5478463" y="2003425"/>
          <p14:tracePt t="59185" x="5472113" y="2003425"/>
          <p14:tracePt t="59187" x="5465763" y="1997075"/>
          <p14:tracePt t="59189" x="5459413" y="1997075"/>
          <p14:tracePt t="59191" x="5454650" y="1997075"/>
          <p14:tracePt t="59192" x="5448300" y="1997075"/>
          <p14:tracePt t="59194" x="5441950" y="1997075"/>
          <p14:tracePt t="59197" x="5435600" y="1992313"/>
          <p14:tracePt t="59198" x="5430838" y="1992313"/>
          <p14:tracePt t="59201" x="5424488" y="1992313"/>
          <p14:tracePt t="59203" x="5418138" y="1992313"/>
          <p14:tracePt t="59204" x="5411788" y="1985963"/>
          <p14:tracePt t="59207" x="5407025" y="1985963"/>
          <p14:tracePt t="59209" x="5400675" y="1985963"/>
          <p14:tracePt t="59211" x="5394325" y="1985963"/>
          <p14:tracePt t="59214" x="5387975" y="1985963"/>
          <p14:tracePt t="59216" x="5381625" y="1985963"/>
          <p14:tracePt t="59218" x="5376863" y="1979613"/>
          <p14:tracePt t="59220" x="5370513" y="1979613"/>
          <p14:tracePt t="59223" x="5364163" y="1979613"/>
          <p14:tracePt t="59226" x="5357813" y="1979613"/>
          <p14:tracePt t="59228" x="5353050" y="1979613"/>
          <p14:tracePt t="59230" x="5346700" y="1979613"/>
          <p14:tracePt t="59233" x="5340350" y="1979613"/>
          <p14:tracePt t="59236" x="5334000" y="1979613"/>
          <p14:tracePt t="59238" x="5329238" y="1979613"/>
          <p14:tracePt t="59241" x="5322888" y="1979613"/>
          <p14:tracePt t="59244" x="5316538" y="1979613"/>
          <p14:tracePt t="59247" x="5310188" y="1979613"/>
          <p14:tracePt t="59249" x="5303838" y="1979613"/>
          <p14:tracePt t="59254" x="5299075" y="1979613"/>
          <p14:tracePt t="59255" x="5292725" y="1979613"/>
          <p14:tracePt t="59260" x="5286375" y="1979613"/>
          <p14:tracePt t="59262" x="5280025" y="1979613"/>
          <p14:tracePt t="59265" x="5280025" y="1985963"/>
          <p14:tracePt t="59266" x="5275263" y="1985963"/>
          <p14:tracePt t="59269" x="5268913" y="1985963"/>
          <p14:tracePt t="59273" x="5262563" y="1985963"/>
          <p14:tracePt t="59278" x="5251450" y="1992313"/>
          <p14:tracePt t="59281" x="5245100" y="1992313"/>
          <p14:tracePt t="59285" x="5238750" y="1992313"/>
          <p14:tracePt t="59286" x="5232400" y="1997075"/>
          <p14:tracePt t="59290" x="5227638" y="2003425"/>
          <p14:tracePt t="59292" x="5221288" y="2003425"/>
          <p14:tracePt t="59294" x="5214938" y="2003425"/>
          <p14:tracePt t="59295" x="5214938" y="2009775"/>
          <p14:tracePt t="59297" x="5208588" y="2009775"/>
          <p14:tracePt t="59299" x="5202238" y="2016125"/>
          <p14:tracePt t="59301" x="5197475" y="2016125"/>
          <p14:tracePt t="59303" x="5191125" y="2020888"/>
          <p14:tracePt t="59305" x="5184775" y="2027238"/>
          <p14:tracePt t="59306" x="5178425" y="2027238"/>
          <p14:tracePt t="59308" x="5173663" y="2033588"/>
          <p14:tracePt t="59311" x="5167313" y="2033588"/>
          <p14:tracePt t="59311" x="5167313" y="2039938"/>
          <p14:tracePt t="59312" x="5160963" y="2044700"/>
          <p14:tracePt t="59314" x="5154613" y="2044700"/>
          <p14:tracePt t="59315" x="5154613" y="2051050"/>
          <p14:tracePt t="59315" x="5149850" y="2051050"/>
          <p14:tracePt t="59318" x="5143500" y="2063750"/>
          <p14:tracePt t="59321" x="5130800" y="2070100"/>
          <p14:tracePt t="59321" x="5124450" y="2074863"/>
          <p14:tracePt t="59324" x="5119688" y="2081213"/>
          <p14:tracePt t="59325" x="5113338" y="2087563"/>
          <p14:tracePt t="59325" x="5113338" y="2093913"/>
          <p14:tracePt t="59327" x="5106988" y="2093913"/>
          <p14:tracePt t="59328" x="5100638" y="2098675"/>
          <p14:tracePt t="59329" x="5095875" y="2105025"/>
          <p14:tracePt t="59330" x="5089525" y="2111375"/>
          <p14:tracePt t="59331" x="5089525" y="2117725"/>
          <p14:tracePt t="59332" x="5083175" y="2117725"/>
          <p14:tracePt t="59333" x="5076825" y="2122488"/>
          <p14:tracePt t="59334" x="5076825" y="2128838"/>
          <p14:tracePt t="59335" x="5072063" y="2135188"/>
          <p14:tracePt t="59338" x="5059363" y="2152650"/>
          <p14:tracePt t="59339" x="5053013" y="2159000"/>
          <p14:tracePt t="59339" x="5046663" y="2165350"/>
          <p14:tracePt t="59340" x="5041900" y="2165350"/>
          <p14:tracePt t="59341" x="5041900" y="2176463"/>
          <p14:tracePt t="59342" x="5035550" y="2176463"/>
          <p14:tracePt t="59343" x="5029200" y="2189163"/>
          <p14:tracePt t="59345" x="5022850" y="2195513"/>
          <p14:tracePt t="59346" x="5022850" y="2200275"/>
          <p14:tracePt t="59346" x="5018088" y="2206625"/>
          <p14:tracePt t="59348" x="5011738" y="2212975"/>
          <p14:tracePt t="59349" x="5005388" y="2219325"/>
          <p14:tracePt t="59350" x="5005388" y="2224088"/>
          <p14:tracePt t="59351" x="4999038" y="2230438"/>
          <p14:tracePt t="59352" x="4994275" y="2236788"/>
          <p14:tracePt t="59353" x="4987925" y="2243138"/>
          <p14:tracePt t="59354" x="4987925" y="2249488"/>
          <p14:tracePt t="59358" x="4970463" y="2266950"/>
          <p14:tracePt t="59358" x="4970463" y="2273300"/>
          <p14:tracePt t="59360" x="4964113" y="2278063"/>
          <p14:tracePt t="59361" x="4957763" y="2284413"/>
          <p14:tracePt t="59362" x="4957763" y="2290763"/>
          <p14:tracePt t="59363" x="4951413" y="2297113"/>
          <p14:tracePt t="59364" x="4945063" y="2301875"/>
          <p14:tracePt t="59364" x="4945063" y="2308225"/>
          <p14:tracePt t="59365" x="4940300" y="2308225"/>
          <p14:tracePt t="59368" x="4933950" y="2320925"/>
          <p14:tracePt t="59369" x="4927600" y="2327275"/>
          <p14:tracePt t="59372" x="4921250" y="2338388"/>
          <p14:tracePt t="59373" x="4916488" y="2344738"/>
          <p14:tracePt t="59373" x="4916488" y="2351088"/>
          <p14:tracePt t="59374" x="4910138" y="2355850"/>
          <p14:tracePt t="59377" x="4910138" y="2362200"/>
          <p14:tracePt t="59378" x="4910138" y="2368550"/>
          <p14:tracePt t="59379" x="4903788" y="2368550"/>
          <p14:tracePt t="59380" x="4903788" y="2374900"/>
          <p14:tracePt t="59381" x="4897438" y="2379663"/>
          <p14:tracePt t="59382" x="4897438" y="2386013"/>
          <p14:tracePt t="59384" x="4892675" y="2392363"/>
          <p14:tracePt t="59385" x="4892675" y="2398713"/>
          <p14:tracePt t="59387" x="4892675" y="2405063"/>
          <p14:tracePt t="59388" x="4886325" y="2409825"/>
          <p14:tracePt t="59390" x="4886325" y="2416175"/>
          <p14:tracePt t="59391" x="4886325" y="2422525"/>
          <p14:tracePt t="59391" x="4879975" y="2422525"/>
          <p14:tracePt t="59393" x="4879975" y="2428875"/>
          <p14:tracePt t="59395" x="4879975" y="2433638"/>
          <p14:tracePt t="59396" x="4879975" y="2439988"/>
          <p14:tracePt t="59398" x="4873625" y="2446338"/>
          <p14:tracePt t="59401" x="4873625" y="2457450"/>
          <p14:tracePt t="59402" x="4867275" y="2457450"/>
          <p14:tracePt t="59403" x="4867275" y="2463800"/>
          <p14:tracePt t="59406" x="4862513" y="2476500"/>
          <p14:tracePt t="59408" x="4862513" y="2481263"/>
          <p14:tracePt t="59410" x="4862513" y="2487613"/>
          <p14:tracePt t="59412" x="4856163" y="2493963"/>
          <p14:tracePt t="59413" x="4856163" y="2500313"/>
          <p14:tracePt t="59414" x="4856163" y="2506663"/>
          <p14:tracePt t="59416" x="4856163" y="2511425"/>
          <p14:tracePt t="59418" x="4856163" y="2517775"/>
          <p14:tracePt t="59419" x="4856163" y="2524125"/>
          <p14:tracePt t="59421" x="4849813" y="2530475"/>
          <p14:tracePt t="59423" x="4849813" y="2535238"/>
          <p14:tracePt t="59424" x="4849813" y="2541588"/>
          <p14:tracePt t="59426" x="4849813" y="2547938"/>
          <p14:tracePt t="59428" x="4849813" y="2554288"/>
          <p14:tracePt t="59430" x="4849813" y="2559050"/>
          <p14:tracePt t="59431" x="4843463" y="2559050"/>
          <p14:tracePt t="59432" x="4843463" y="2565400"/>
          <p14:tracePt t="59434" x="4843463" y="2571750"/>
          <p14:tracePt t="59436" x="4843463" y="2578100"/>
          <p14:tracePt t="59438" x="4843463" y="2584450"/>
          <p14:tracePt t="59440" x="4843463" y="2589213"/>
          <p14:tracePt t="59441" x="4843463" y="2595563"/>
          <p14:tracePt t="59443" x="4843463" y="2601913"/>
          <p14:tracePt t="59445" x="4843463" y="2608263"/>
          <p14:tracePt t="59447" x="4843463" y="2613025"/>
          <p14:tracePt t="59449" x="4843463" y="2619375"/>
          <p14:tracePt t="59451" x="4843463" y="2625725"/>
          <p14:tracePt t="59453" x="4843463" y="2632075"/>
          <p14:tracePt t="59455" x="4843463" y="2636838"/>
          <p14:tracePt t="59457" x="4843463" y="2643188"/>
          <p14:tracePt t="59459" x="4843463" y="2649538"/>
          <p14:tracePt t="59461" x="4843463" y="2655888"/>
          <p14:tracePt t="59464" x="4843463" y="2667000"/>
          <p14:tracePt t="59468" x="4843463" y="2679700"/>
          <p14:tracePt t="59471" x="4843463" y="2686050"/>
          <p14:tracePt t="59472" x="4843463" y="2690813"/>
          <p14:tracePt t="59475" x="4843463" y="2697163"/>
          <p14:tracePt t="59478" x="4843463" y="2709863"/>
          <p14:tracePt t="59480" x="4843463" y="2714625"/>
          <p14:tracePt t="59482" x="4843463" y="2720975"/>
          <p14:tracePt t="59485" x="4843463" y="2727325"/>
          <p14:tracePt t="59486" x="4849813" y="2733675"/>
          <p14:tracePt t="59489" x="4849813" y="2744788"/>
          <p14:tracePt t="59491" x="4849813" y="2751138"/>
          <p14:tracePt t="59492" x="4849813" y="2757488"/>
          <p14:tracePt t="59494" x="4849813" y="2763838"/>
          <p14:tracePt t="59496" x="4849813" y="2768600"/>
          <p14:tracePt t="59498" x="4849813" y="2774950"/>
          <p14:tracePt t="59502" x="4856163" y="2787650"/>
          <p14:tracePt t="59504" x="4856163" y="2792413"/>
          <p14:tracePt t="59504" x="4856163" y="2798763"/>
          <p14:tracePt t="59506" x="4856163" y="2805113"/>
          <p14:tracePt t="59507" x="4856163" y="2811463"/>
          <p14:tracePt t="59508" x="4856163" y="2816225"/>
          <p14:tracePt t="59511" x="4856163" y="2822575"/>
          <p14:tracePt t="59513" x="4856163" y="2828925"/>
          <p14:tracePt t="59515" x="4856163" y="2835275"/>
          <p14:tracePt t="59518" x="4856163" y="2846388"/>
          <p14:tracePt t="59520" x="4856163" y="2852738"/>
          <p14:tracePt t="59522" x="4856163" y="2859088"/>
          <p14:tracePt t="59523" x="4856163" y="2865438"/>
          <p14:tracePt t="59525" x="4862513" y="2870200"/>
          <p14:tracePt t="59527" x="4862513" y="2876550"/>
          <p14:tracePt t="59528" x="4862513" y="2882900"/>
          <p14:tracePt t="59530" x="4862513" y="2889250"/>
          <p14:tracePt t="59532" x="4862513" y="2894013"/>
          <p14:tracePt t="59535" x="4862513" y="2906713"/>
          <p14:tracePt t="59537" x="4862513" y="2913063"/>
          <p14:tracePt t="59539" x="4862513" y="2919413"/>
          <p14:tracePt t="59540" x="4862513" y="2924175"/>
          <p14:tracePt t="59541" x="4862513" y="2930525"/>
          <p14:tracePt t="59543" x="4862513" y="2936875"/>
          <p14:tracePt t="59545" x="4862513" y="2943225"/>
          <p14:tracePt t="59546" x="4862513" y="2947988"/>
          <p14:tracePt t="59548" x="4862513" y="2954338"/>
          <p14:tracePt t="59551" x="4867275" y="2967038"/>
          <p14:tracePt t="59554" x="4867275" y="2978150"/>
          <p14:tracePt t="59556" x="4867275" y="2984500"/>
          <p14:tracePt t="59558" x="4867275" y="2990850"/>
          <p14:tracePt t="59559" x="4873625" y="2995613"/>
          <p14:tracePt t="59561" x="4873625" y="3001963"/>
          <p14:tracePt t="59563" x="4873625" y="3008313"/>
          <p14:tracePt t="59563" x="4873625" y="3014663"/>
          <p14:tracePt t="59565" x="4879975" y="3014663"/>
          <p14:tracePt t="59566" x="4879975" y="3021013"/>
          <p14:tracePt t="59568" x="4879975" y="3025775"/>
          <p14:tracePt t="59570" x="4879975" y="3032125"/>
          <p14:tracePt t="59571" x="4886325" y="3032125"/>
          <p14:tracePt t="59572" x="4886325" y="3038475"/>
          <p14:tracePt t="59574" x="4886325" y="3044825"/>
          <p14:tracePt t="59575" x="4892675" y="3044825"/>
          <p14:tracePt t="59576" x="4892675" y="3049588"/>
          <p14:tracePt t="59579" x="4892675" y="3055938"/>
          <p14:tracePt t="59581" x="4897438" y="3062288"/>
          <p14:tracePt t="59585" x="4903788" y="3068638"/>
          <p14:tracePt t="59588" x="4903788" y="3073400"/>
          <p14:tracePt t="59589" x="4910138" y="3073400"/>
          <p14:tracePt t="59590" x="4910138" y="3079750"/>
          <p14:tracePt t="59594" x="4916488" y="3079750"/>
          <p14:tracePt t="59595" x="4916488" y="3086100"/>
          <p14:tracePt t="59598" x="4916488" y="3092450"/>
          <p14:tracePt t="59599" x="4921250" y="3092450"/>
          <p14:tracePt t="59603" x="4921250" y="3098800"/>
          <p14:tracePt t="59604" x="4927600" y="3098800"/>
          <p14:tracePt t="59606" x="4927600" y="3103563"/>
          <p14:tracePt t="59608" x="4933950" y="3103563"/>
          <p14:tracePt t="59611" x="4933950" y="3109913"/>
          <p14:tracePt t="59614" x="4940300" y="3109913"/>
          <p14:tracePt t="59616" x="4940300" y="3116263"/>
          <p14:tracePt t="59619" x="4945063" y="3116263"/>
          <p14:tracePt t="59621" x="4945063" y="3122613"/>
          <p14:tracePt t="59625" x="4951413" y="3122613"/>
          <p14:tracePt t="59628" x="4951413" y="3127375"/>
          <p14:tracePt t="59632" x="4957763" y="3127375"/>
          <p14:tracePt t="59633" x="4957763" y="3133725"/>
          <p14:tracePt t="59639" x="4964113" y="3133725"/>
          <p14:tracePt t="59641" x="4964113" y="3140075"/>
          <p14:tracePt t="59647" x="4970463" y="3146425"/>
          <p14:tracePt t="59654" x="4975225" y="3151188"/>
          <p14:tracePt t="59658" x="4981575" y="3157538"/>
          <p14:tracePt t="59663" x="4987925" y="3163888"/>
          <p14:tracePt t="59666" x="4994275" y="3170238"/>
          <p14:tracePt t="59670" x="4999038" y="3176588"/>
          <p14:tracePt t="59674" x="5005388" y="3181350"/>
          <p14:tracePt t="59677" x="5011738" y="3181350"/>
          <p14:tracePt t="59680" x="5018088" y="3187700"/>
          <p14:tracePt t="59686" x="5029200" y="3194050"/>
          <p14:tracePt t="59690" x="5035550" y="3200400"/>
          <p14:tracePt t="59692" x="5041900" y="3200400"/>
          <p14:tracePt t="59695" x="5046663" y="3205163"/>
          <p14:tracePt t="59697" x="5053013" y="3205163"/>
          <p14:tracePt t="59701" x="5059363" y="3211513"/>
          <p14:tracePt t="59703" x="5065713" y="3211513"/>
          <p14:tracePt t="59705" x="5072063" y="3211513"/>
          <p14:tracePt t="59706" x="5072063" y="3217863"/>
          <p14:tracePt t="59708" x="5076825" y="3217863"/>
          <p14:tracePt t="59712" x="5083175" y="3217863"/>
          <p14:tracePt t="59714" x="5089525" y="3224213"/>
          <p14:tracePt t="59718" x="5095875" y="3224213"/>
          <p14:tracePt t="59722" x="5100638" y="3224213"/>
          <p14:tracePt t="59724" x="5106988" y="3224213"/>
          <p14:tracePt t="59725" x="5106988" y="3228975"/>
          <p14:tracePt t="59727" x="5113338" y="3228975"/>
          <p14:tracePt t="59730" x="5119688" y="3228975"/>
          <p14:tracePt t="59733" x="5124450" y="3228975"/>
          <p14:tracePt t="59737" x="5130800" y="3235325"/>
          <p14:tracePt t="59739" x="5137150" y="3235325"/>
          <p14:tracePt t="59744" x="5143500" y="3235325"/>
          <p14:tracePt t="59746" x="5149850" y="3241675"/>
          <p14:tracePt t="59748" x="5154613" y="3241675"/>
          <p14:tracePt t="59752" x="5160963" y="3241675"/>
          <p14:tracePt t="59756" x="5173663" y="3248025"/>
          <p14:tracePt t="59760" x="5178425" y="3248025"/>
          <p14:tracePt t="59761" x="5184775" y="3248025"/>
          <p14:tracePt t="59763" x="5191125" y="3252788"/>
          <p14:tracePt t="59766" x="5197475" y="3252788"/>
          <p14:tracePt t="59768" x="5202238" y="3252788"/>
          <p14:tracePt t="59771" x="5208588" y="3252788"/>
          <p14:tracePt t="59772" x="5214938" y="3252788"/>
          <p14:tracePt t="59773" x="5214938" y="3259138"/>
          <p14:tracePt t="59773" x="5221288" y="3259138"/>
          <p14:tracePt t="59776" x="5227638" y="3259138"/>
          <p14:tracePt t="59778" x="5232400" y="3259138"/>
          <p14:tracePt t="59780" x="5238750" y="3259138"/>
          <p14:tracePt t="59781" x="5238750" y="3265488"/>
          <p14:tracePt t="59782" x="5245100" y="3265488"/>
          <p14:tracePt t="59784" x="5251450" y="3265488"/>
          <p14:tracePt t="59786" x="5256213" y="3265488"/>
          <p14:tracePt t="59788" x="5262563" y="3265488"/>
          <p14:tracePt t="59790" x="5268913" y="3271838"/>
          <p14:tracePt t="59792" x="5275263" y="3271838"/>
          <p14:tracePt t="59793" x="5280025" y="3271838"/>
          <p14:tracePt t="59795" x="5286375" y="3271838"/>
          <p14:tracePt t="59796" x="5292725" y="3271838"/>
          <p14:tracePt t="59798" x="5299075" y="3271838"/>
          <p14:tracePt t="59801" x="5303838" y="3271838"/>
          <p14:tracePt t="59802" x="5310188" y="3271838"/>
          <p14:tracePt t="59804" x="5316538" y="3278188"/>
          <p14:tracePt t="59806" x="5322888" y="3278188"/>
          <p14:tracePt t="59808" x="5329238" y="3278188"/>
          <p14:tracePt t="59809" x="5334000" y="3278188"/>
          <p14:tracePt t="59811" x="5340350" y="3278188"/>
          <p14:tracePt t="59813" x="5346700" y="3278188"/>
          <p14:tracePt t="59815" x="5353050" y="3278188"/>
          <p14:tracePt t="59817" x="5357813" y="3278188"/>
          <p14:tracePt t="59819" x="5364163" y="3278188"/>
          <p14:tracePt t="59821" x="5370513" y="3278188"/>
          <p14:tracePt t="59823" x="5376863" y="3278188"/>
          <p14:tracePt t="59824" x="5376863" y="3282950"/>
          <p14:tracePt t="59825" x="5381625" y="3282950"/>
          <p14:tracePt t="59828" x="5387975" y="3282950"/>
          <p14:tracePt t="59830" x="5394325" y="3282950"/>
          <p14:tracePt t="59832" x="5400675" y="3282950"/>
          <p14:tracePt t="59835" x="5407025" y="3282950"/>
          <p14:tracePt t="59836" x="5411788" y="3282950"/>
          <p14:tracePt t="59839" x="5418138" y="3282950"/>
          <p14:tracePt t="59842" x="5424488" y="3282950"/>
          <p14:tracePt t="59844" x="5430838" y="3282950"/>
          <p14:tracePt t="59846" x="5435600" y="3282950"/>
          <p14:tracePt t="59849" x="5441950" y="3282950"/>
          <p14:tracePt t="59851" x="5448300" y="3282950"/>
          <p14:tracePt t="59855" x="5454650" y="3282950"/>
          <p14:tracePt t="59857" x="5459413" y="3282950"/>
          <p14:tracePt t="59860" x="5465763" y="3282950"/>
          <p14:tracePt t="59863" x="5472113" y="3282950"/>
          <p14:tracePt t="59867" x="5478463" y="3282950"/>
          <p14:tracePt t="59869" x="5483225" y="3282950"/>
          <p14:tracePt t="59885" x="5532438" y="3271838"/>
          <p14:tracePt t="59888" x="5543550" y="3271838"/>
          <p14:tracePt t="59889" x="5549900" y="3271838"/>
          <p14:tracePt t="59891" x="5556250" y="3265488"/>
          <p14:tracePt t="59893" x="5561013" y="3265488"/>
          <p14:tracePt t="59895" x="5567363" y="3265488"/>
          <p14:tracePt t="59897" x="5573713" y="3265488"/>
          <p14:tracePt t="59899" x="5580063" y="3265488"/>
          <p14:tracePt t="59901" x="5586413" y="3259138"/>
          <p14:tracePt t="59903" x="5591175" y="3259138"/>
          <p14:tracePt t="59905" x="5597525" y="3259138"/>
          <p14:tracePt t="59907" x="5603875" y="3259138"/>
          <p14:tracePt t="59908" x="5603875" y="3252788"/>
          <p14:tracePt t="59909" x="5610225" y="3252788"/>
          <p14:tracePt t="59910" x="5614988" y="3252788"/>
          <p14:tracePt t="59913" x="5621338" y="3248025"/>
          <p14:tracePt t="59915" x="5627688" y="3248025"/>
          <p14:tracePt t="59917" x="5634038" y="3248025"/>
          <p14:tracePt t="59921" x="5638800" y="3241675"/>
          <p14:tracePt t="59921" x="5645150" y="3241675"/>
          <p14:tracePt t="59923" x="5651500" y="3241675"/>
          <p14:tracePt t="59925" x="5657850" y="3241675"/>
          <p14:tracePt t="59927" x="5657850" y="3235325"/>
          <p14:tracePt t="59928" x="5664200" y="3235325"/>
          <p14:tracePt t="59930" x="5668963" y="3235325"/>
          <p14:tracePt t="59933" x="5675313" y="3228975"/>
          <p14:tracePt t="59935" x="5681663" y="3228975"/>
          <p14:tracePt t="59938" x="5688013" y="3228975"/>
          <p14:tracePt t="59941" x="5692775" y="3224213"/>
          <p14:tracePt t="59944" x="5699125" y="3217863"/>
          <p14:tracePt t="59947" x="5705475" y="3217863"/>
          <p14:tracePt t="59951" x="5711825" y="3211513"/>
          <p14:tracePt t="59954" x="5716588" y="3205163"/>
          <p14:tracePt t="59957" x="5722938" y="3205163"/>
          <p14:tracePt t="59959" x="5729288" y="3200400"/>
          <p14:tracePt t="59962" x="5729288" y="3194050"/>
          <p14:tracePt t="59963" x="5735638" y="3194050"/>
          <p14:tracePt t="59965" x="5735638" y="3187700"/>
          <p14:tracePt t="59966" x="5740400" y="3187700"/>
          <p14:tracePt t="59970" x="5746750" y="3181350"/>
          <p14:tracePt t="59971" x="5753100" y="3181350"/>
          <p14:tracePt t="59972" x="5753100" y="3176588"/>
          <p14:tracePt t="59974" x="5759450" y="3170238"/>
          <p14:tracePt t="59977" x="5765800" y="3163888"/>
          <p14:tracePt t="59979" x="5770563" y="3157538"/>
          <p14:tracePt t="59982" x="5776913" y="3151188"/>
          <p14:tracePt t="59984" x="5776913" y="3146425"/>
          <p14:tracePt t="59989" x="5789613" y="3133725"/>
          <p14:tracePt t="59990" x="5794375" y="3127375"/>
          <p14:tracePt t="59992" x="5794375" y="3122613"/>
          <p14:tracePt t="59993" x="5800725" y="3122613"/>
          <p14:tracePt t="59994" x="5800725" y="3116263"/>
          <p14:tracePt t="59996" x="5807075" y="3109913"/>
          <p14:tracePt t="59998" x="5813425" y="3103563"/>
          <p14:tracePt t="59999" x="5813425" y="3098800"/>
          <p14:tracePt t="60001" x="5818188" y="3092450"/>
          <p14:tracePt t="60002" x="5818188" y="3086100"/>
          <p14:tracePt t="60004" x="5824538" y="3079750"/>
          <p14:tracePt t="60005" x="5824538" y="3073400"/>
          <p14:tracePt t="60006" x="5830888" y="3073400"/>
          <p14:tracePt t="60006" x="5830888" y="3068638"/>
          <p14:tracePt t="60007" x="5837238" y="3062288"/>
          <p14:tracePt t="60009" x="5837238" y="3055938"/>
          <p14:tracePt t="60011" x="5843588" y="3049588"/>
          <p14:tracePt t="60012" x="5843588" y="3044825"/>
          <p14:tracePt t="60013" x="5843588" y="3038475"/>
          <p14:tracePt t="60014" x="5848350" y="3038475"/>
          <p14:tracePt t="60014" x="5848350" y="3032125"/>
          <p14:tracePt t="60016" x="5848350" y="3025775"/>
          <p14:tracePt t="60017" x="5854700" y="3021013"/>
          <p14:tracePt t="60019" x="5854700" y="3014663"/>
          <p14:tracePt t="60020" x="5861050" y="3008313"/>
          <p14:tracePt t="60021" x="5861050" y="3001963"/>
          <p14:tracePt t="60022" x="5867400" y="2995613"/>
          <p14:tracePt t="60024" x="5867400" y="2990850"/>
          <p14:tracePt t="60026" x="5872163" y="2984500"/>
          <p14:tracePt t="60028" x="5872163" y="2978150"/>
          <p14:tracePt t="60029" x="5872163" y="2971800"/>
          <p14:tracePt t="60030" x="5878513" y="2971800"/>
          <p14:tracePt t="60031" x="5878513" y="2967038"/>
          <p14:tracePt t="60033" x="5878513" y="2960688"/>
          <p14:tracePt t="60035" x="5884863" y="2960688"/>
          <p14:tracePt t="60039" x="5884863" y="2947988"/>
          <p14:tracePt t="60040" x="5891213" y="2943225"/>
          <p14:tracePt t="60043" x="5891213" y="2936875"/>
          <p14:tracePt t="60045" x="5891213" y="2930525"/>
          <p14:tracePt t="60046" x="5895975" y="2930525"/>
          <p14:tracePt t="60048" x="5895975" y="2924175"/>
          <p14:tracePt t="60051" x="5895975" y="2919413"/>
          <p14:tracePt t="60053" x="5902325" y="2913063"/>
          <p14:tracePt t="60054" x="5902325" y="2906713"/>
          <p14:tracePt t="60056" x="5902325" y="2900363"/>
          <p14:tracePt t="60058" x="5908675" y="2894013"/>
          <p14:tracePt t="60059" x="5908675" y="2889250"/>
          <p14:tracePt t="60061" x="5908675" y="2882900"/>
          <p14:tracePt t="60062" x="5915025" y="2876550"/>
          <p14:tracePt t="60064" x="5915025" y="2870200"/>
          <p14:tracePt t="60065" x="5915025" y="2865438"/>
          <p14:tracePt t="60066" x="5919788" y="2859088"/>
          <p14:tracePt t="60068" x="5919788" y="2852738"/>
          <p14:tracePt t="60069" x="5919788" y="2846388"/>
          <p14:tracePt t="60071" x="5926138" y="2835275"/>
          <p14:tracePt t="60072" x="5926138" y="2828925"/>
          <p14:tracePt t="60073" x="5926138" y="2822575"/>
          <p14:tracePt t="60074" x="5932488" y="2822575"/>
          <p14:tracePt t="60075" x="5932488" y="2816225"/>
          <p14:tracePt t="60075" x="5932488" y="2811463"/>
          <p14:tracePt t="60077" x="5932488" y="2805113"/>
          <p14:tracePt t="60077" x="5938838" y="2798763"/>
          <p14:tracePt t="60078" x="5938838" y="2792413"/>
          <p14:tracePt t="60079" x="5938838" y="2787650"/>
          <p14:tracePt t="60080" x="5938838" y="2781300"/>
          <p14:tracePt t="60081" x="5945188" y="2774950"/>
          <p14:tracePt t="60083" x="5945188" y="2768600"/>
          <p14:tracePt t="60085" x="5945188" y="2763838"/>
          <p14:tracePt t="60086" x="5949950" y="2757488"/>
          <p14:tracePt t="60087" x="5949950" y="2751138"/>
          <p14:tracePt t="60088" x="5949950" y="2744788"/>
          <p14:tracePt t="60088" x="5949950" y="2738438"/>
          <p14:tracePt t="60090" x="5956300" y="2733675"/>
          <p14:tracePt t="60091" x="5956300" y="2727325"/>
          <p14:tracePt t="60092" x="5956300" y="2720975"/>
          <p14:tracePt t="60093" x="5956300" y="2714625"/>
          <p14:tracePt t="60095" x="5956300" y="2709863"/>
          <p14:tracePt t="60096" x="5956300" y="2703513"/>
          <p14:tracePt t="60096" x="5956300" y="2697163"/>
          <p14:tracePt t="60098" x="5956300" y="2690813"/>
          <p14:tracePt t="60099" x="5956300" y="2686050"/>
          <p14:tracePt t="60101" x="5962650" y="2673350"/>
          <p14:tracePt t="60102" x="5962650" y="2667000"/>
          <p14:tracePt t="60103" x="5962650" y="2662238"/>
          <p14:tracePt t="60104" x="5962650" y="2655888"/>
          <p14:tracePt t="60104" x="5962650" y="2649538"/>
          <p14:tracePt t="60106" x="5962650" y="2643188"/>
          <p14:tracePt t="60107" x="5962650" y="2636838"/>
          <p14:tracePt t="60108" x="5962650" y="2632075"/>
          <p14:tracePt t="60109" x="5962650" y="2625725"/>
          <p14:tracePt t="60110" x="5962650" y="2619375"/>
          <p14:tracePt t="60110" x="5962650" y="2613025"/>
          <p14:tracePt t="60112" x="5962650" y="2608263"/>
          <p14:tracePt t="60113" x="5962650" y="2601913"/>
          <p14:tracePt t="60114" x="5962650" y="2595563"/>
          <p14:tracePt t="60115" x="5962650" y="2589213"/>
          <p14:tracePt t="60116" x="5962650" y="2578100"/>
          <p14:tracePt t="60117" x="5962650" y="2571750"/>
          <p14:tracePt t="60118" x="5962650" y="2565400"/>
          <p14:tracePt t="60119" x="5962650" y="2559050"/>
          <p14:tracePt t="60120" x="5962650" y="2554288"/>
          <p14:tracePt t="60120" x="5962650" y="2547938"/>
          <p14:tracePt t="60122" x="5962650" y="2535238"/>
          <p14:tracePt t="60123" x="5962650" y="2530475"/>
          <p14:tracePt t="60123" x="5962650" y="2524125"/>
          <p14:tracePt t="60125" x="5962650" y="2517775"/>
          <p14:tracePt t="60126" x="5962650" y="2511425"/>
          <p14:tracePt t="60126" x="5962650" y="2506663"/>
          <p14:tracePt t="60128" x="5962650" y="2500313"/>
          <p14:tracePt t="60129" x="5962650" y="2487613"/>
          <p14:tracePt t="60129" x="5962650" y="2481263"/>
          <p14:tracePt t="60131" x="5962650" y="2476500"/>
          <p14:tracePt t="60132" x="5962650" y="2470150"/>
          <p14:tracePt t="60133" x="5962650" y="2463800"/>
          <p14:tracePt t="60134" x="5962650" y="2452688"/>
          <p14:tracePt t="60138" x="5962650" y="2439988"/>
          <p14:tracePt t="60138" x="5962650" y="2428875"/>
          <p14:tracePt t="60140" x="5962650" y="2422525"/>
          <p14:tracePt t="60141" x="5962650" y="2416175"/>
          <p14:tracePt t="60142" x="5962650" y="2409825"/>
          <p14:tracePt t="60143" x="5962650" y="2405063"/>
          <p14:tracePt t="60144" x="5956300" y="2398713"/>
          <p14:tracePt t="60144" x="5956300" y="2392363"/>
          <p14:tracePt t="60146" x="5956300" y="2386013"/>
          <p14:tracePt t="60147" x="5956300" y="2379663"/>
          <p14:tracePt t="60148" x="5956300" y="2374900"/>
          <p14:tracePt t="60151" x="5956300" y="2362200"/>
          <p14:tracePt t="60152" x="5956300" y="2355850"/>
          <p14:tracePt t="60154" x="5956300" y="2351088"/>
          <p14:tracePt t="60155" x="5949950" y="2344738"/>
          <p14:tracePt t="60157" x="5949950" y="2338388"/>
          <p14:tracePt t="60158" x="5949950" y="2332038"/>
          <p14:tracePt t="60158" x="5949950" y="2327275"/>
          <p14:tracePt t="60161" x="5949950" y="2320925"/>
          <p14:tracePt t="60163" x="5945188" y="2314575"/>
          <p14:tracePt t="60164" x="5945188" y="2308225"/>
          <p14:tracePt t="60166" x="5945188" y="2301875"/>
          <p14:tracePt t="60167" x="5945188" y="2297113"/>
          <p14:tracePt t="60170" x="5945188" y="2284413"/>
          <p14:tracePt t="60171" x="5945188" y="2278063"/>
          <p14:tracePt t="60173" x="5945188" y="2273300"/>
          <p14:tracePt t="60173" x="5945188" y="2266950"/>
          <p14:tracePt t="60175" x="5945188" y="2260600"/>
          <p14:tracePt t="60177" x="5945188" y="2254250"/>
          <p14:tracePt t="60179" x="5945188" y="2249488"/>
          <p14:tracePt t="60180" x="5945188" y="2243138"/>
          <p14:tracePt t="60181" x="5945188" y="2236788"/>
          <p14:tracePt t="60183" x="5945188" y="2230438"/>
          <p14:tracePt t="60184" x="5945188" y="2224088"/>
          <p14:tracePt t="60186" x="5945188" y="2219325"/>
          <p14:tracePt t="60187" x="5945188" y="2212975"/>
          <p14:tracePt t="60188" x="5945188" y="2206625"/>
          <p14:tracePt t="60189" x="5945188" y="2200275"/>
          <p14:tracePt t="60191" x="5945188" y="2195513"/>
          <p14:tracePt t="60192" x="5945188" y="2189163"/>
          <p14:tracePt t="60193" x="5945188" y="2182813"/>
          <p14:tracePt t="60194" x="5945188" y="2176463"/>
          <p14:tracePt t="60195" x="5938838" y="2176463"/>
          <p14:tracePt t="60195" x="5938838" y="2171700"/>
          <p14:tracePt t="60197" x="5938838" y="2165350"/>
          <p14:tracePt t="60197" x="5938838" y="2159000"/>
          <p14:tracePt t="60201" x="5938838" y="2152650"/>
          <p14:tracePt t="60201" x="5938838" y="2147888"/>
          <p14:tracePt t="60202" x="5938838" y="2141538"/>
          <p14:tracePt t="60203" x="5938838" y="2135188"/>
          <p14:tracePt t="60205" x="5938838" y="2128838"/>
          <p14:tracePt t="60206" x="5938838" y="2122488"/>
          <p14:tracePt t="60207" x="5938838" y="2117725"/>
          <p14:tracePt t="60208" x="5932488" y="2111375"/>
          <p14:tracePt t="60209" x="5932488" y="2105025"/>
          <p14:tracePt t="60211" x="5932488" y="2098675"/>
          <p14:tracePt t="60212" x="5932488" y="2093913"/>
          <p14:tracePt t="60213" x="5932488" y="2087563"/>
          <p14:tracePt t="60213" x="5932488" y="2081213"/>
          <p14:tracePt t="60216" x="5932488" y="2074863"/>
          <p14:tracePt t="60217" x="5932488" y="2070100"/>
          <p14:tracePt t="60218" x="5932488" y="2063750"/>
          <p14:tracePt t="60219" x="5926138" y="2057400"/>
          <p14:tracePt t="60219" x="5926138" y="2051050"/>
          <p14:tracePt t="60222" x="5926138" y="2044700"/>
          <p14:tracePt t="60222" x="5926138" y="2039938"/>
          <p14:tracePt t="60224" x="5926138" y="2033588"/>
          <p14:tracePt t="60226" x="5926138" y="2027238"/>
          <p14:tracePt t="60227" x="5919788" y="2020888"/>
          <p14:tracePt t="60228" x="5919788" y="2016125"/>
          <p14:tracePt t="60229" x="5919788" y="2009775"/>
          <p14:tracePt t="60230" x="5919788" y="2003425"/>
          <p14:tracePt t="60231" x="5915025" y="2003425"/>
          <p14:tracePt t="60232" x="5915025" y="1997075"/>
          <p14:tracePt t="60233" x="5915025" y="1992313"/>
          <p14:tracePt t="60234" x="5915025" y="1985963"/>
          <p14:tracePt t="60236" x="5915025" y="1979613"/>
          <p14:tracePt t="60237" x="5915025" y="1973263"/>
          <p14:tracePt t="60238" x="5908675" y="1966913"/>
          <p14:tracePt t="60239" x="5908675" y="1962150"/>
          <p14:tracePt t="60239" x="5908675" y="1955800"/>
          <p14:tracePt t="60242" x="5902325" y="1949450"/>
          <p14:tracePt t="60243" x="5902325" y="1943100"/>
          <p14:tracePt t="60244" x="5902325" y="1938338"/>
          <p14:tracePt t="60245" x="5902325" y="1931988"/>
          <p14:tracePt t="60245" x="5895975" y="1931988"/>
          <p14:tracePt t="60246" x="5895975" y="1925638"/>
          <p14:tracePt t="60248" x="5895975" y="1919288"/>
          <p14:tracePt t="60251" x="5891213" y="1908175"/>
          <p14:tracePt t="60253" x="5891213" y="1895475"/>
          <p14:tracePt t="60254" x="5884863" y="1890713"/>
          <p14:tracePt t="60256" x="5884863" y="1884363"/>
          <p14:tracePt t="60258" x="5878513" y="1878013"/>
          <p14:tracePt t="60259" x="5878513" y="1871663"/>
          <p14:tracePt t="60261" x="5878513" y="1865313"/>
          <p14:tracePt t="60262" x="5872163" y="1860550"/>
          <p14:tracePt t="60264" x="5872163" y="1854200"/>
          <p14:tracePt t="60265" x="5867400" y="1847850"/>
          <p14:tracePt t="60267" x="5867400" y="1841500"/>
          <p14:tracePt t="60270" x="5861050" y="1836738"/>
          <p14:tracePt t="60271" x="5861050" y="1830388"/>
          <p14:tracePt t="60272" x="5854700" y="1824038"/>
          <p14:tracePt t="60273" x="5854700" y="1817688"/>
          <p14:tracePt t="60275" x="5848350" y="1817688"/>
          <p14:tracePt t="60276" x="5848350" y="1812925"/>
          <p14:tracePt t="60278" x="5843588" y="1806575"/>
          <p14:tracePt t="60281" x="5837238" y="1800225"/>
          <p14:tracePt t="60285" x="5830888" y="1787525"/>
          <p14:tracePt t="60288" x="5830888" y="1782763"/>
          <p14:tracePt t="60289" x="5824538" y="1782763"/>
          <p14:tracePt t="60291" x="5824538" y="1776413"/>
          <p14:tracePt t="60293" x="5818188" y="1776413"/>
          <p14:tracePt t="60294" x="5818188" y="1770063"/>
          <p14:tracePt t="60296" x="5813425" y="1770063"/>
          <p14:tracePt t="60298" x="5813425" y="1763713"/>
          <p14:tracePt t="60304" x="5807075" y="1752600"/>
          <p14:tracePt t="60305" x="5800725" y="1752600"/>
          <p14:tracePt t="60308" x="5800725" y="1746250"/>
          <p14:tracePt t="60309" x="5794375" y="1746250"/>
          <p14:tracePt t="60310" x="5794375" y="1739900"/>
          <p14:tracePt t="60312" x="5789613" y="1739900"/>
          <p14:tracePt t="60313" x="5789613" y="1735138"/>
          <p14:tracePt t="60316" x="5783263" y="1728788"/>
          <p14:tracePt t="60319" x="5776913" y="1722438"/>
          <p14:tracePt t="60323" x="5770563" y="1716088"/>
          <p14:tracePt t="60324" x="5770563" y="1709738"/>
          <p14:tracePt t="60326" x="5765800" y="1709738"/>
          <p14:tracePt t="60328" x="5765800" y="1704975"/>
          <p14:tracePt t="60329" x="5759450" y="1704975"/>
          <p14:tracePt t="60332" x="5759450" y="1698625"/>
          <p14:tracePt t="60333" x="5753100" y="1698625"/>
          <p14:tracePt t="60335" x="5746750" y="1692275"/>
          <p14:tracePt t="60339" x="5740400" y="1692275"/>
          <p14:tracePt t="60340" x="5740400" y="1685925"/>
          <p14:tracePt t="60343" x="5735638" y="1685925"/>
          <p14:tracePt t="60347" x="5729288" y="1681163"/>
          <p14:tracePt t="60349" x="5722938" y="1674813"/>
          <p14:tracePt t="60354" x="5716588" y="1674813"/>
          <p14:tracePt t="60356" x="5711825" y="1674813"/>
          <p14:tracePt t="60357" x="5711825" y="1668463"/>
          <p14:tracePt t="60360" x="5705475" y="1668463"/>
          <p14:tracePt t="60361" x="5705475" y="1662113"/>
          <p14:tracePt t="60363" x="5699125" y="1662113"/>
          <p14:tracePt t="60367" x="5692775" y="1662113"/>
          <p14:tracePt t="60370" x="5688013" y="1657350"/>
          <p14:tracePt t="60372" x="5681663" y="1657350"/>
          <p14:tracePt t="60373" x="5681663" y="1651000"/>
          <p14:tracePt t="60376" x="5675313" y="1651000"/>
          <p14:tracePt t="60378" x="5668963" y="1644650"/>
          <p14:tracePt t="60381" x="5664200" y="1644650"/>
          <p14:tracePt t="60385" x="5657850" y="1644650"/>
          <p14:tracePt t="60387" x="5651500" y="1638300"/>
          <p14:tracePt t="60390" x="5645150" y="1638300"/>
          <p14:tracePt t="60393" x="5638800" y="1638300"/>
          <p14:tracePt t="60396" x="5634038" y="1638300"/>
          <p14:tracePt t="60397" x="5634038" y="1633538"/>
          <p14:tracePt t="60398" x="5627688" y="1633538"/>
          <p14:tracePt t="60401" x="5621338" y="1633538"/>
          <p14:tracePt t="60404" x="5614988" y="1633538"/>
          <p14:tracePt t="60406" x="5610225" y="1633538"/>
          <p14:tracePt t="60411" x="5603875" y="1633538"/>
          <p14:tracePt t="60413" x="5597525" y="1633538"/>
          <p14:tracePt t="60415" x="5591175" y="1633538"/>
          <p14:tracePt t="60419" x="5586413" y="1633538"/>
          <p14:tracePt t="60422" x="5580063" y="1633538"/>
          <p14:tracePt t="60424" x="5573713" y="1633538"/>
          <p14:tracePt t="60427" x="5567363" y="1633538"/>
          <p14:tracePt t="60430" x="5561013" y="1633538"/>
          <p14:tracePt t="60434" x="5556250" y="1633538"/>
          <p14:tracePt t="60436" x="5549900" y="1633538"/>
          <p14:tracePt t="60440" x="5543550" y="1638300"/>
          <p14:tracePt t="60441" x="5537200" y="1638300"/>
          <p14:tracePt t="60445" x="5532438" y="1638300"/>
          <p14:tracePt t="60446" x="5532438" y="1644650"/>
          <p14:tracePt t="60447" x="5526088" y="1644650"/>
          <p14:tracePt t="60449" x="5526088" y="1651000"/>
          <p14:tracePt t="60450" x="5519738" y="1651000"/>
          <p14:tracePt t="60452" x="5513388" y="1651000"/>
          <p14:tracePt t="60453" x="5513388" y="1657350"/>
          <p14:tracePt t="60454" x="5508625" y="1657350"/>
          <p14:tracePt t="60456" x="5502275" y="1662113"/>
          <p14:tracePt t="60458" x="5495925" y="1662113"/>
          <p14:tracePt t="60459" x="5495925" y="1668463"/>
          <p14:tracePt t="60460" x="5489575" y="1668463"/>
          <p14:tracePt t="60462" x="5483225" y="1674813"/>
          <p14:tracePt t="60464" x="5478463" y="1681163"/>
          <p14:tracePt t="60467" x="5472113" y="1685925"/>
          <p14:tracePt t="60470" x="5459413" y="1692275"/>
          <p14:tracePt t="60471" x="5459413" y="1698625"/>
          <p14:tracePt t="60472" x="5454650" y="1698625"/>
          <p14:tracePt t="60473" x="5454650" y="1704975"/>
          <p14:tracePt t="60473" x="5448300" y="1704975"/>
          <p14:tracePt t="60475" x="5448300" y="1709738"/>
          <p14:tracePt t="60476" x="5441950" y="1709738"/>
          <p14:tracePt t="60478" x="5435600" y="1716088"/>
          <p14:tracePt t="60479" x="5430838" y="1716088"/>
          <p14:tracePt t="60480" x="5430838" y="1722438"/>
          <p14:tracePt t="60481" x="5424488" y="1722438"/>
          <p14:tracePt t="60482" x="5424488" y="1728788"/>
          <p14:tracePt t="60483" x="5418138" y="1728788"/>
          <p14:tracePt t="60485" x="5411788" y="1735138"/>
          <p14:tracePt t="60487" x="5407025" y="1739900"/>
          <p14:tracePt t="60489" x="5400675" y="1739900"/>
          <p14:tracePt t="60490" x="5394325" y="1746250"/>
          <p14:tracePt t="60492" x="5387975" y="1752600"/>
          <p14:tracePt t="60493" x="5381625" y="1752600"/>
          <p14:tracePt t="60495" x="5376863" y="1758950"/>
          <p14:tracePt t="60498" x="5370513" y="1763713"/>
          <p14:tracePt t="60502" x="5357813" y="1770063"/>
          <p14:tracePt t="60504" x="5353050" y="1776413"/>
          <p14:tracePt t="60506" x="5346700" y="1776413"/>
          <p14:tracePt t="60507" x="5346700" y="1782763"/>
          <p14:tracePt t="60508" x="5340350" y="1782763"/>
          <p14:tracePt t="60510" x="5334000" y="1782763"/>
          <p14:tracePt t="60512" x="5334000" y="1787525"/>
          <p14:tracePt t="60513" x="5329238" y="1787525"/>
          <p14:tracePt t="60515" x="5322888" y="1793875"/>
          <p14:tracePt t="60518" x="5316538" y="1793875"/>
          <p14:tracePt t="60521" x="5310188" y="1800225"/>
          <p14:tracePt t="60522" x="5303838" y="1800225"/>
          <p14:tracePt t="60523" x="5303838" y="1806575"/>
          <p14:tracePt t="60526" x="5299075" y="1806575"/>
          <p14:tracePt t="60529" x="5292725" y="1812925"/>
          <p14:tracePt t="60532" x="5286375" y="1812925"/>
          <p14:tracePt t="60534" x="5286375" y="1817688"/>
          <p14:tracePt t="60537" x="5280025" y="1817688"/>
          <p14:tracePt t="60539" x="5275263" y="1824038"/>
          <p14:tracePt t="60541" x="5268913" y="1824038"/>
          <p14:tracePt t="60544" x="5262563" y="1830388"/>
          <p14:tracePt t="60548" x="5256213" y="1836738"/>
          <p14:tracePt t="60551" x="5251450" y="1836738"/>
          <p14:tracePt t="60552" x="5251450" y="1841500"/>
          <p14:tracePt t="60554" x="5245100" y="1841500"/>
          <p14:tracePt t="60556" x="5245100" y="1847850"/>
          <p14:tracePt t="60557" x="5238750" y="1847850"/>
          <p14:tracePt t="60559" x="5232400" y="1854200"/>
          <p14:tracePt t="60563" x="5227638" y="1860550"/>
          <p14:tracePt t="60566" x="5221288" y="1865313"/>
          <p14:tracePt t="60568" x="5214938" y="1871663"/>
          <p14:tracePt t="60572" x="5208588" y="1878013"/>
          <p14:tracePt t="60574" x="5202238" y="1884363"/>
          <p14:tracePt t="60576" x="5202238" y="1890713"/>
          <p14:tracePt t="60576" x="5197475" y="1890713"/>
          <p14:tracePt t="60578" x="5197475" y="1895475"/>
          <p14:tracePt t="60580" x="5191125" y="1901825"/>
          <p14:tracePt t="60581" x="5184775" y="1901825"/>
          <p14:tracePt t="60584" x="5178425" y="1908175"/>
          <p14:tracePt t="60589" x="5167313" y="1925638"/>
          <p14:tracePt t="60591" x="5160963" y="1931988"/>
          <p14:tracePt t="60593" x="5160963" y="1938338"/>
          <p14:tracePt t="60594" x="5154613" y="1938338"/>
          <p14:tracePt t="60595" x="5154613" y="1943100"/>
          <p14:tracePt t="60596" x="5149850" y="1943100"/>
          <p14:tracePt t="60597" x="5149850" y="1949450"/>
          <p14:tracePt t="60599" x="5143500" y="1955800"/>
          <p14:tracePt t="60601" x="5143500" y="1962150"/>
          <p14:tracePt t="60601" x="5137150" y="1962150"/>
          <p14:tracePt t="60603" x="5137150" y="1966913"/>
          <p14:tracePt t="60604" x="5130800" y="1973263"/>
          <p14:tracePt t="60605" x="5130800" y="1979613"/>
          <p14:tracePt t="60606" x="5124450" y="1979613"/>
          <p14:tracePt t="60607" x="5124450" y="1985963"/>
          <p14:tracePt t="60608" x="5119688" y="1992313"/>
          <p14:tracePt t="60610" x="5113338" y="1997075"/>
          <p14:tracePt t="60612" x="5106988" y="2003425"/>
          <p14:tracePt t="60613" x="5106988" y="2009775"/>
          <p14:tracePt t="60615" x="5100638" y="2016125"/>
          <p14:tracePt t="60616" x="5100638" y="2020888"/>
          <p14:tracePt t="60617" x="5095875" y="2020888"/>
          <p14:tracePt t="60618" x="5095875" y="2027238"/>
          <p14:tracePt t="60619" x="5089525" y="2033588"/>
          <p14:tracePt t="60621" x="5089525" y="2039938"/>
          <p14:tracePt t="60621" x="5083175" y="2044700"/>
          <p14:tracePt t="60624" x="5076825" y="2051050"/>
          <p14:tracePt t="60625" x="5072063" y="2057400"/>
          <p14:tracePt t="60626" x="5072063" y="2063750"/>
          <p14:tracePt t="60628" x="5065713" y="2070100"/>
          <p14:tracePt t="60629" x="5065713" y="2074863"/>
          <p14:tracePt t="60630" x="5059363" y="2081213"/>
          <p14:tracePt t="60632" x="5059363" y="2087563"/>
          <p14:tracePt t="60634" x="5053013" y="2093913"/>
          <p14:tracePt t="60635" x="5053013" y="2098675"/>
          <p14:tracePt t="60638" x="5041900" y="2111375"/>
          <p14:tracePt t="60640" x="5041900" y="2117725"/>
          <p14:tracePt t="60640" x="5035550" y="2122488"/>
          <p14:tracePt t="60642" x="5029200" y="2122488"/>
          <p14:tracePt t="60643" x="5029200" y="2128838"/>
          <p14:tracePt t="60644" x="5029200" y="2135188"/>
          <p14:tracePt t="60646" x="5022850" y="2141538"/>
          <p14:tracePt t="60647" x="5022850" y="2147888"/>
          <p14:tracePt t="60649" x="5018088" y="2152650"/>
          <p14:tracePt t="60651" x="5018088" y="2159000"/>
          <p14:tracePt t="60653" x="5011738" y="2165350"/>
          <p14:tracePt t="60655" x="5011738" y="2176463"/>
          <p14:tracePt t="60656" x="5005388" y="2176463"/>
          <p14:tracePt t="60657" x="5005388" y="2182813"/>
          <p14:tracePt t="60658" x="4999038" y="2189163"/>
          <p14:tracePt t="60660" x="4999038" y="2195513"/>
          <p14:tracePt t="60662" x="4999038" y="2200275"/>
          <p14:tracePt t="60663" x="4999038" y="2206625"/>
          <p14:tracePt t="60664" x="4994275" y="2206625"/>
          <p14:tracePt t="60665" x="4994275" y="2212975"/>
          <p14:tracePt t="60666" x="4994275" y="2219325"/>
          <p14:tracePt t="60668" x="4987925" y="2224088"/>
          <p14:tracePt t="60670" x="4987925" y="2230438"/>
          <p14:tracePt t="60670" x="4981575" y="2243138"/>
          <p14:tracePt t="60673" x="4981575" y="2249488"/>
          <p14:tracePt t="60675" x="4981575" y="2254250"/>
          <p14:tracePt t="60676" x="4981575" y="2260600"/>
          <p14:tracePt t="60677" x="4975225" y="2266950"/>
          <p14:tracePt t="60678" x="4975225" y="2273300"/>
          <p14:tracePt t="60679" x="4975225" y="2278063"/>
          <p14:tracePt t="60681" x="4975225" y="2284413"/>
          <p14:tracePt t="60682" x="4970463" y="2290763"/>
          <p14:tracePt t="60684" x="4970463" y="2301875"/>
          <p14:tracePt t="60688" x="4970463" y="2327275"/>
          <p14:tracePt t="60688" x="4964113" y="2332038"/>
          <p14:tracePt t="60690" x="4964113" y="2338388"/>
          <p14:tracePt t="60691" x="4964113" y="2344738"/>
          <p14:tracePt t="60692" x="4964113" y="2351088"/>
          <p14:tracePt t="60693" x="4964113" y="2355850"/>
          <p14:tracePt t="60695" x="4964113" y="2362200"/>
          <p14:tracePt t="60696" x="4964113" y="2368550"/>
          <p14:tracePt t="60697" x="4957763" y="2374900"/>
          <p14:tracePt t="60698" x="4957763" y="2379663"/>
          <p14:tracePt t="60701" x="4957763" y="2392363"/>
          <p14:tracePt t="60704" x="4951413" y="2409825"/>
          <p14:tracePt t="60706" x="4951413" y="2416175"/>
          <p14:tracePt t="60707" x="4951413" y="2422525"/>
          <p14:tracePt t="60708" x="4951413" y="2428875"/>
          <p14:tracePt t="60709" x="4951413" y="2433638"/>
          <p14:tracePt t="60709" x="4951413" y="2439988"/>
          <p14:tracePt t="60712" x="4951413" y="2446338"/>
          <p14:tracePt t="60713" x="4951413" y="2452688"/>
          <p14:tracePt t="60714" x="4951413" y="2457450"/>
          <p14:tracePt t="60716" x="4951413" y="2463800"/>
          <p14:tracePt t="60717" x="4951413" y="2470150"/>
          <p14:tracePt t="60719" x="4951413" y="2481263"/>
          <p14:tracePt t="60721" x="4951413" y="2487613"/>
          <p14:tracePt t="60722" x="4951413" y="2493963"/>
          <p14:tracePt t="60723" x="4951413" y="2500313"/>
          <p14:tracePt t="60725" x="4951413" y="2506663"/>
          <p14:tracePt t="60726" x="4951413" y="2511425"/>
          <p14:tracePt t="60727" x="4951413" y="2517775"/>
          <p14:tracePt t="60729" x="4951413" y="2524125"/>
          <p14:tracePt t="60730" x="4951413" y="2530475"/>
          <p14:tracePt t="60732" x="4951413" y="2535238"/>
          <p14:tracePt t="60734" x="4951413" y="2547938"/>
          <p14:tracePt t="60736" x="4951413" y="2554288"/>
          <p14:tracePt t="60737" x="4951413" y="2559050"/>
          <p14:tracePt t="60739" x="4951413" y="2565400"/>
          <p14:tracePt t="60740" x="4951413" y="2571750"/>
          <p14:tracePt t="60742" x="4951413" y="2578100"/>
          <p14:tracePt t="60743" x="4951413" y="2584450"/>
          <p14:tracePt t="60745" x="4951413" y="2589213"/>
          <p14:tracePt t="60747" x="4951413" y="2595563"/>
          <p14:tracePt t="60748" x="4951413" y="2601913"/>
          <p14:tracePt t="60751" x="4951413" y="2608263"/>
          <p14:tracePt t="60753" x="4951413" y="2619375"/>
          <p14:tracePt t="60755" x="4951413" y="2625725"/>
          <p14:tracePt t="60757" x="4951413" y="2632075"/>
          <p14:tracePt t="60758" x="4951413" y="2636838"/>
          <p14:tracePt t="60760" x="4957763" y="2643188"/>
          <p14:tracePt t="60763" x="4957763" y="2649538"/>
          <p14:tracePt t="60764" x="4957763" y="2655888"/>
          <p14:tracePt t="60766" x="4957763" y="2662238"/>
          <p14:tracePt t="60769" x="4957763" y="2667000"/>
          <p14:tracePt t="60772" x="4957763" y="2679700"/>
          <p14:tracePt t="60773" x="4957763" y="2686050"/>
          <p14:tracePt t="60775" x="4957763" y="2690813"/>
          <p14:tracePt t="60776" x="4957763" y="2697163"/>
          <p14:tracePt t="60778" x="4957763" y="2703513"/>
          <p14:tracePt t="60780" x="4957763" y="2709863"/>
          <p14:tracePt t="60781" x="4964113" y="2714625"/>
          <p14:tracePt t="60784" x="4964113" y="2720975"/>
          <p14:tracePt t="60787" x="4964113" y="2733675"/>
          <p14:tracePt t="60788" x="4964113" y="2738438"/>
          <p14:tracePt t="60789" x="4964113" y="2744788"/>
          <p14:tracePt t="60791" x="4964113" y="2751138"/>
          <p14:tracePt t="60793" x="4964113" y="2757488"/>
          <p14:tracePt t="60794" x="4964113" y="2763838"/>
          <p14:tracePt t="60796" x="4964113" y="2768600"/>
          <p14:tracePt t="60797" x="4964113" y="2774950"/>
          <p14:tracePt t="60798" x="4970463" y="2774950"/>
          <p14:tracePt t="60799" x="4970463" y="2781300"/>
          <p14:tracePt t="60801" x="4970463" y="2787650"/>
          <p14:tracePt t="60803" x="4970463" y="2792413"/>
          <p14:tracePt t="60805" x="4970463" y="2798763"/>
          <p14:tracePt t="60806" x="4970463" y="2805113"/>
          <p14:tracePt t="60808" x="4970463" y="2811463"/>
          <p14:tracePt t="60809" x="4970463" y="2816225"/>
          <p14:tracePt t="60812" x="4975225" y="2822575"/>
          <p14:tracePt t="60813" x="4975225" y="2828925"/>
          <p14:tracePt t="60815" x="4975225" y="2835275"/>
          <p14:tracePt t="60817" x="4975225" y="2841625"/>
          <p14:tracePt t="60819" x="4975225" y="2846388"/>
          <p14:tracePt t="60821" x="4975225" y="2852738"/>
          <p14:tracePt t="60822" x="4975225" y="2859088"/>
          <p14:tracePt t="60824" x="4975225" y="2865438"/>
          <p14:tracePt t="60825" x="4975225" y="2870200"/>
          <p14:tracePt t="60827" x="4981575" y="2876550"/>
          <p14:tracePt t="60829" x="4981575" y="2882900"/>
          <p14:tracePt t="60831" x="4981575" y="2889250"/>
          <p14:tracePt t="60833" x="4981575" y="2894013"/>
          <p14:tracePt t="60836" x="4981575" y="2906713"/>
          <p14:tracePt t="60838" x="4981575" y="2913063"/>
          <p14:tracePt t="60839" x="4987925" y="2913063"/>
          <p14:tracePt t="60841" x="4987925" y="2919413"/>
          <p14:tracePt t="60842" x="4987925" y="2924175"/>
          <p14:tracePt t="60845" x="4987925" y="2930525"/>
          <p14:tracePt t="60847" x="4987925" y="2936875"/>
          <p14:tracePt t="60851" x="4994275" y="2943225"/>
          <p14:tracePt t="60853" x="4994275" y="2947988"/>
          <p14:tracePt t="60855" x="4994275" y="2954338"/>
          <p14:tracePt t="60857" x="4994275" y="2960688"/>
          <p14:tracePt t="60859" x="4994275" y="2967038"/>
          <p14:tracePt t="60862" x="4994275" y="2971800"/>
          <p14:tracePt t="60863" x="4999038" y="2971800"/>
          <p14:tracePt t="60864" x="4999038" y="2978150"/>
          <p14:tracePt t="60868" x="4999038" y="2984500"/>
          <p14:tracePt t="60870" x="4999038" y="2990850"/>
          <p14:tracePt t="60873" x="4999038" y="2995613"/>
          <p14:tracePt t="60876" x="5005388" y="3001963"/>
          <p14:tracePt t="60878" x="5005388" y="3008313"/>
          <p14:tracePt t="60881" x="5005388" y="3014663"/>
          <p14:tracePt t="60884" x="5005388" y="3021013"/>
          <p14:tracePt t="60888" x="5011738" y="3025775"/>
          <p14:tracePt t="60890" x="5011738" y="3032125"/>
          <p14:tracePt t="60892" x="5011738" y="3038475"/>
          <p14:tracePt t="60894" x="5011738" y="3044825"/>
          <p14:tracePt t="60898" x="5018088" y="3049588"/>
          <p14:tracePt t="60903" x="5018088" y="3055938"/>
          <p14:tracePt t="60907" x="5018088" y="3062288"/>
          <p14:tracePt t="60917" x="5022850" y="3062288"/>
          <p14:tracePt t="60921" x="5022850" y="3068638"/>
          <p14:tracePt t="61293" x="5029200" y="3068638"/>
          <p14:tracePt t="61311" x="5035550" y="3068638"/>
          <p14:tracePt t="62968" x="5035550" y="3073400"/>
          <p14:tracePt t="62977" x="5035550" y="3079750"/>
          <p14:tracePt t="62984" x="5035550" y="3086100"/>
          <p14:tracePt t="62989" x="5035550" y="3092450"/>
          <p14:tracePt t="62990" x="5041900" y="3092450"/>
          <p14:tracePt t="62992" x="5041900" y="3098800"/>
          <p14:tracePt t="62995" x="5041900" y="3103563"/>
          <p14:tracePt t="62996" x="5041900" y="3109913"/>
          <p14:tracePt t="62998" x="5041900" y="3116263"/>
          <p14:tracePt t="63000" x="5046663" y="3122613"/>
          <p14:tracePt t="63002" x="5046663" y="3127375"/>
          <p14:tracePt t="63004" x="5053013" y="3133725"/>
          <p14:tracePt t="63006" x="5053013" y="3140075"/>
          <p14:tracePt t="63008" x="5053013" y="3146425"/>
          <p14:tracePt t="63009" x="5059363" y="3151188"/>
          <p14:tracePt t="63017" x="5072063" y="3181350"/>
          <p14:tracePt t="63019" x="5076825" y="3187700"/>
          <p14:tracePt t="63021" x="5076825" y="3194050"/>
          <p14:tracePt t="63023" x="5083175" y="3200400"/>
          <p14:tracePt t="63024" x="5083175" y="3205163"/>
          <p14:tracePt t="63027" x="5089525" y="3211513"/>
          <p14:tracePt t="63028" x="5089525" y="3217863"/>
          <p14:tracePt t="63029" x="5095875" y="3224213"/>
          <p14:tracePt t="63031" x="5095875" y="3228975"/>
          <p14:tracePt t="63034" x="5100638" y="3241675"/>
          <p14:tracePt t="63037" x="5106988" y="3248025"/>
          <p14:tracePt t="63039" x="5106988" y="3252788"/>
          <p14:tracePt t="63040" x="5113338" y="3259138"/>
          <p14:tracePt t="63043" x="5113338" y="3265488"/>
          <p14:tracePt t="63045" x="5119688" y="3271838"/>
          <p14:tracePt t="63047" x="5119688" y="3278188"/>
          <p14:tracePt t="63050" x="5124450" y="3282950"/>
          <p14:tracePt t="63052" x="5124450" y="3289300"/>
          <p14:tracePt t="63054" x="5130800" y="3295650"/>
          <p14:tracePt t="63058" x="5130800" y="3302000"/>
          <p14:tracePt t="63061" x="5130800" y="3306763"/>
          <p14:tracePt t="63064" x="5137150" y="3313113"/>
          <p14:tracePt t="63068" x="5137150" y="3319463"/>
          <p14:tracePt t="63070" x="5143500" y="3319463"/>
          <p14:tracePt t="63072" x="5143500" y="3325813"/>
          <p14:tracePt t="63077" x="5143500" y="3330575"/>
          <p14:tracePt t="63081" x="5143500" y="3336925"/>
          <p14:tracePt t="63084" x="5149850" y="3336925"/>
          <p14:tracePt t="63090" x="5149850" y="3343275"/>
          <p14:tracePt t="63097" x="5149850" y="3349625"/>
          <p14:tracePt t="63101" x="5154613" y="3349625"/>
          <p14:tracePt t="63104" x="5154613" y="3355975"/>
          <p14:tracePt t="63111" x="5160963" y="3355975"/>
          <p14:tracePt t="63113" x="5160963" y="3360738"/>
          <p14:tracePt t="63120" x="5167313" y="3367088"/>
          <p14:tracePt t="63133" x="5173663" y="3367088"/>
          <p14:tracePt t="63136" x="5178425" y="3373438"/>
          <p14:tracePt t="63142" x="5184775" y="3373438"/>
          <p14:tracePt t="63146" x="5191125" y="3373438"/>
          <p14:tracePt t="63147" x="5191125" y="3379788"/>
          <p14:tracePt t="63149" x="5197475" y="3379788"/>
          <p14:tracePt t="63152" x="5202238" y="3379788"/>
          <p14:tracePt t="63156" x="5208588" y="3379788"/>
          <p14:tracePt t="63157" x="5214938" y="3379788"/>
          <p14:tracePt t="63160" x="5221288" y="3379788"/>
          <p14:tracePt t="63163" x="5227638" y="3379788"/>
          <p14:tracePt t="63164" x="5227638" y="3384550"/>
          <p14:tracePt t="63165" x="5232400" y="3384550"/>
          <p14:tracePt t="63168" x="5238750" y="3384550"/>
          <p14:tracePt t="63169" x="5245100" y="3384550"/>
          <p14:tracePt t="63172" x="5251450" y="3384550"/>
          <p14:tracePt t="63174" x="5256213" y="3384550"/>
          <p14:tracePt t="63176" x="5262563" y="3384550"/>
          <p14:tracePt t="63178" x="5268913" y="3384550"/>
          <p14:tracePt t="63181" x="5275263" y="3390900"/>
          <p14:tracePt t="63183" x="5280025" y="3390900"/>
          <p14:tracePt t="63185" x="5286375" y="3390900"/>
          <p14:tracePt t="63189" x="5292725" y="3390900"/>
          <p14:tracePt t="63192" x="5299075" y="3390900"/>
          <p14:tracePt t="63194" x="5303838" y="3397250"/>
          <p14:tracePt t="63197" x="5310188" y="3397250"/>
          <p14:tracePt t="63201" x="5316538" y="3403600"/>
          <p14:tracePt t="63203" x="5322888" y="3403600"/>
          <p14:tracePt t="63205" x="5329238" y="3403600"/>
          <p14:tracePt t="63208" x="5334000" y="3403600"/>
          <p14:tracePt t="63211" x="5340350" y="3403600"/>
          <p14:tracePt t="63216" x="5346700" y="3408363"/>
          <p14:tracePt t="63219" x="5353050" y="3408363"/>
          <p14:tracePt t="63221" x="5357813" y="3408363"/>
          <p14:tracePt t="63224" x="5364163" y="3408363"/>
          <p14:tracePt t="63228" x="5370513" y="3408363"/>
          <p14:tracePt t="63230" x="5376863" y="3408363"/>
          <p14:tracePt t="63231" x="5376863" y="3414713"/>
          <p14:tracePt t="63234" x="5381625" y="3414713"/>
          <p14:tracePt t="63237" x="5387975" y="3414713"/>
          <p14:tracePt t="63240" x="5394325" y="3414713"/>
          <p14:tracePt t="63244" x="5400675" y="3414713"/>
          <p14:tracePt t="63248" x="5407025" y="3414713"/>
          <p14:tracePt t="63251" x="5411788" y="3414713"/>
          <p14:tracePt t="63255" x="5418138" y="3414713"/>
          <p14:tracePt t="63258" x="5418138" y="3408363"/>
          <p14:tracePt t="63258" x="5424488" y="3408363"/>
          <p14:tracePt t="63262" x="5430838" y="3408363"/>
          <p14:tracePt t="63265" x="5430838" y="3403600"/>
          <p14:tracePt t="63267" x="5435600" y="3403600"/>
          <p14:tracePt t="63272" x="5441950" y="3397250"/>
          <p14:tracePt t="63276" x="5448300" y="3397250"/>
          <p14:tracePt t="63279" x="5448300" y="3390900"/>
          <p14:tracePt t="63289" x="5454650" y="3384550"/>
          <p14:tracePt t="63365" x="5459413" y="3379788"/>
          <p14:tracePt t="63378" x="5459413" y="3373438"/>
          <p14:tracePt t="63379" x="5465763" y="3373438"/>
          <p14:tracePt t="63392" x="5472113" y="3367088"/>
          <p14:tracePt t="63399" x="5478463" y="3367088"/>
          <p14:tracePt t="63401" x="5478463" y="3360738"/>
          <p14:tracePt t="63404" x="5483225" y="3360738"/>
          <p14:tracePt t="63408" x="5489575" y="3360738"/>
          <p14:tracePt t="63412" x="5495925" y="3355975"/>
          <p14:tracePt t="63415" x="5502275" y="3355975"/>
          <p14:tracePt t="63418" x="5508625" y="3355975"/>
          <p14:tracePt t="63420" x="5508625" y="3349625"/>
          <p14:tracePt t="63421" x="5513388" y="3349625"/>
          <p14:tracePt t="63423" x="5519738" y="3349625"/>
          <p14:tracePt t="63427" x="5526088" y="3349625"/>
          <p14:tracePt t="63430" x="5532438" y="3349625"/>
          <p14:tracePt t="63433" x="5537200" y="3349625"/>
          <p14:tracePt t="63434" x="5537200" y="3343275"/>
          <p14:tracePt t="63435" x="5543550" y="3343275"/>
          <p14:tracePt t="63438" x="5549900" y="3343275"/>
          <p14:tracePt t="63440" x="5556250" y="3336925"/>
          <p14:tracePt t="63443" x="5561013" y="3336925"/>
          <p14:tracePt t="63446" x="5567363" y="3336925"/>
          <p14:tracePt t="63450" x="5573713" y="3330575"/>
          <p14:tracePt t="63452" x="5580063" y="3330575"/>
          <p14:tracePt t="63455" x="5586413" y="3330575"/>
          <p14:tracePt t="63456" x="5586413" y="3325813"/>
          <p14:tracePt t="63459" x="5591175" y="3325813"/>
          <p14:tracePt t="63462" x="5597525" y="3319463"/>
          <p14:tracePt t="63467" x="5603875" y="3319463"/>
          <p14:tracePt t="63471" x="5603875" y="3313113"/>
          <p14:tracePt t="63472" x="5610225" y="3313113"/>
          <p14:tracePt t="63476" x="5610225" y="3306763"/>
          <p14:tracePt t="63482" x="5614988" y="3302000"/>
          <p14:tracePt t="63490" x="5614988" y="3295650"/>
          <p14:tracePt t="63496" x="5621338" y="3289300"/>
          <p14:tracePt t="63497" x="5627688" y="3289300"/>
          <p14:tracePt t="63498" x="5627688" y="3282950"/>
          <p14:tracePt t="63503" x="5627688" y="3278188"/>
          <p14:tracePt t="63510" x="5634038" y="3271838"/>
          <p14:tracePt t="63516" x="5634038" y="3265488"/>
          <p14:tracePt t="63519" x="5638800" y="3265488"/>
          <p14:tracePt t="63521" x="5638800" y="3259138"/>
          <p14:tracePt t="63525" x="5645150" y="3252788"/>
          <p14:tracePt t="63531" x="5651500" y="3248025"/>
          <p14:tracePt t="63534" x="5657850" y="3241675"/>
          <p14:tracePt t="63538" x="5664200" y="3235325"/>
          <p14:tracePt t="63543" x="5664200" y="3228975"/>
          <p14:tracePt t="63544" x="5668963" y="3228975"/>
          <p14:tracePt t="63547" x="5668963" y="3224213"/>
          <p14:tracePt t="63550" x="5675313" y="3224213"/>
          <p14:tracePt t="63553" x="5675313" y="3217863"/>
          <p14:tracePt t="63554" x="5681663" y="3217863"/>
          <p14:tracePt t="63555" x="5681663" y="3211513"/>
          <p14:tracePt t="63560" x="5681663" y="3205163"/>
          <p14:tracePt t="63562" x="5688013" y="3205163"/>
          <p14:tracePt t="63564" x="5688013" y="3200400"/>
          <p14:tracePt t="63567" x="5688013" y="3194050"/>
          <p14:tracePt t="63571" x="5692775" y="3187700"/>
          <p14:tracePt t="63574" x="5692775" y="3181350"/>
          <p14:tracePt t="63579" x="5699125" y="3176588"/>
          <p14:tracePt t="63581" x="5699125" y="3170238"/>
          <p14:tracePt t="63583" x="5699125" y="3163888"/>
          <p14:tracePt t="63586" x="5705475" y="3157538"/>
          <p14:tracePt t="63588" x="5705475" y="3151188"/>
          <p14:tracePt t="63590" x="5705475" y="3146425"/>
          <p14:tracePt t="63591" x="5711825" y="3140075"/>
          <p14:tracePt t="63593" x="5711825" y="3133725"/>
          <p14:tracePt t="63595" x="5716588" y="3127375"/>
          <p14:tracePt t="63596" x="5716588" y="3122613"/>
          <p14:tracePt t="63597" x="5716588" y="3116263"/>
          <p14:tracePt t="63600" x="5722938" y="3103563"/>
          <p14:tracePt t="63602" x="5722938" y="3098800"/>
          <p14:tracePt t="63603" x="5722938" y="3092450"/>
          <p14:tracePt t="63603" x="5722938" y="3086100"/>
          <p14:tracePt t="63605" x="5722938" y="3079750"/>
          <p14:tracePt t="63606" x="5722938" y="3073400"/>
          <p14:tracePt t="63607" x="5729288" y="3068638"/>
          <p14:tracePt t="63609" x="5729288" y="3062288"/>
          <p14:tracePt t="63610" x="5729288" y="3055938"/>
          <p14:tracePt t="63611" x="5729288" y="3049588"/>
          <p14:tracePt t="63612" x="5729288" y="3044825"/>
          <p14:tracePt t="63613" x="5729288" y="3038475"/>
          <p14:tracePt t="63614" x="5729288" y="3032125"/>
          <p14:tracePt t="63615" x="5735638" y="3025775"/>
          <p14:tracePt t="63616" x="5735638" y="3021013"/>
          <p14:tracePt t="63617" x="5735638" y="3014663"/>
          <p14:tracePt t="63619" x="5735638" y="3001963"/>
          <p14:tracePt t="63619" x="5735638" y="2995613"/>
          <p14:tracePt t="63621" x="5740400" y="2990850"/>
          <p14:tracePt t="63622" x="5740400" y="2984500"/>
          <p14:tracePt t="63623" x="5740400" y="2978150"/>
          <p14:tracePt t="63623" x="5740400" y="2971800"/>
          <p14:tracePt t="63625" x="5740400" y="2967038"/>
          <p14:tracePt t="63626" x="5746750" y="2960688"/>
          <p14:tracePt t="63628" x="5746750" y="2954338"/>
          <p14:tracePt t="63629" x="5746750" y="2947988"/>
          <p14:tracePt t="63630" x="5746750" y="2936875"/>
          <p14:tracePt t="63631" x="5746750" y="2930525"/>
          <p14:tracePt t="63633" x="5753100" y="2919413"/>
          <p14:tracePt t="63634" x="5753100" y="2906713"/>
          <p14:tracePt t="63635" x="5753100" y="2900363"/>
          <p14:tracePt t="63636" x="5753100" y="2894013"/>
          <p14:tracePt t="63636" x="5753100" y="2889250"/>
          <p14:tracePt t="63638" x="5759450" y="2882900"/>
          <p14:tracePt t="63639" x="5759450" y="2876550"/>
          <p14:tracePt t="63640" x="5759450" y="2865438"/>
          <p14:tracePt t="63641" x="5759450" y="2859088"/>
          <p14:tracePt t="63642" x="5759450" y="2852738"/>
          <p14:tracePt t="63643" x="5765800" y="2846388"/>
          <p14:tracePt t="63643" x="5765800" y="2841625"/>
          <p14:tracePt t="63645" x="5765800" y="2835275"/>
          <p14:tracePt t="63646" x="5765800" y="2822575"/>
          <p14:tracePt t="63647" x="5765800" y="2816225"/>
          <p14:tracePt t="63648" x="5770563" y="2811463"/>
          <p14:tracePt t="63649" x="5770563" y="2805113"/>
          <p14:tracePt t="63650" x="5770563" y="2798763"/>
          <p14:tracePt t="63651" x="5770563" y="2792413"/>
          <p14:tracePt t="63652" x="5770563" y="2787650"/>
          <p14:tracePt t="63652" x="5770563" y="2781300"/>
          <p14:tracePt t="63653" x="5770563" y="2768600"/>
          <p14:tracePt t="63655" x="5770563" y="2763838"/>
          <p14:tracePt t="63656" x="5770563" y="2757488"/>
          <p14:tracePt t="63656" x="5776913" y="2751138"/>
          <p14:tracePt t="63657" x="5776913" y="2744788"/>
          <p14:tracePt t="63658" x="5776913" y="2733675"/>
          <p14:tracePt t="63659" x="5776913" y="2727325"/>
          <p14:tracePt t="63661" x="5776913" y="2720975"/>
          <p14:tracePt t="63662" x="5776913" y="2714625"/>
          <p14:tracePt t="63663" x="5776913" y="2709863"/>
          <p14:tracePt t="63663" x="5776913" y="2703513"/>
          <p14:tracePt t="63665" x="5776913" y="2697163"/>
          <p14:tracePt t="63666" x="5776913" y="2686050"/>
          <p14:tracePt t="63667" x="5776913" y="2679700"/>
          <p14:tracePt t="63668" x="5783263" y="2673350"/>
          <p14:tracePt t="63668" x="5783263" y="2667000"/>
          <p14:tracePt t="63669" x="5783263" y="2662238"/>
          <p14:tracePt t="63671" x="5783263" y="2655888"/>
          <p14:tracePt t="63672" x="5783263" y="2643188"/>
          <p14:tracePt t="63673" x="5783263" y="2636838"/>
          <p14:tracePt t="63673" x="5783263" y="2632075"/>
          <p14:tracePt t="63675" x="5783263" y="2625725"/>
          <p14:tracePt t="63676" x="5783263" y="2619375"/>
          <p14:tracePt t="63676" x="5789613" y="2613025"/>
          <p14:tracePt t="63678" x="5789613" y="2601913"/>
          <p14:tracePt t="63679" x="5789613" y="2595563"/>
          <p14:tracePt t="63680" x="5789613" y="2589213"/>
          <p14:tracePt t="63681" x="5789613" y="2584450"/>
          <p14:tracePt t="63683" x="5789613" y="2571750"/>
          <p14:tracePt t="63685" x="5789613" y="2565400"/>
          <p14:tracePt t="63686" x="5789613" y="2547938"/>
          <p14:tracePt t="63687" x="5789613" y="2541588"/>
          <p14:tracePt t="63688" x="5789613" y="2535238"/>
          <p14:tracePt t="63689" x="5789613" y="2530475"/>
          <p14:tracePt t="63690" x="5789613" y="2524125"/>
          <p14:tracePt t="63690" x="5789613" y="2517775"/>
          <p14:tracePt t="63692" x="5789613" y="2511425"/>
          <p14:tracePt t="63693" x="5789613" y="2506663"/>
          <p14:tracePt t="63693" x="5789613" y="2500313"/>
          <p14:tracePt t="63695" x="5789613" y="2493963"/>
          <p14:tracePt t="63696" x="5789613" y="2487613"/>
          <p14:tracePt t="63697" x="5789613" y="2481263"/>
          <p14:tracePt t="63698" x="5789613" y="2476500"/>
          <p14:tracePt t="63699" x="5789613" y="2470150"/>
          <p14:tracePt t="63700" x="5789613" y="2463800"/>
          <p14:tracePt t="63701" x="5789613" y="2457450"/>
          <p14:tracePt t="63702" x="5789613" y="2452688"/>
          <p14:tracePt t="63704" x="5789613" y="2446338"/>
          <p14:tracePt t="63705" x="5789613" y="2439988"/>
          <p14:tracePt t="63706" x="5789613" y="2433638"/>
          <p14:tracePt t="63706" x="5789613" y="2428875"/>
          <p14:tracePt t="63708" x="5789613" y="2422525"/>
          <p14:tracePt t="63709" x="5789613" y="2416175"/>
          <p14:tracePt t="63710" x="5789613" y="2409825"/>
          <p14:tracePt t="63711" x="5789613" y="2405063"/>
          <p14:tracePt t="63712" x="5789613" y="2398713"/>
          <p14:tracePt t="63713" x="5789613" y="2392363"/>
          <p14:tracePt t="63714" x="5789613" y="2386013"/>
          <p14:tracePt t="63715" x="5789613" y="2379663"/>
          <p14:tracePt t="63717" x="5789613" y="2374900"/>
          <p14:tracePt t="63718" x="5789613" y="2368550"/>
          <p14:tracePt t="63719" x="5789613" y="2362200"/>
          <p14:tracePt t="63720" x="5789613" y="2355850"/>
          <p14:tracePt t="63721" x="5789613" y="2351088"/>
          <p14:tracePt t="63722" x="5789613" y="2344738"/>
          <p14:tracePt t="63723" x="5789613" y="2338388"/>
          <p14:tracePt t="63726" x="5789613" y="2332038"/>
          <p14:tracePt t="63728" x="5789613" y="2320925"/>
          <p14:tracePt t="63729" x="5783263" y="2314575"/>
          <p14:tracePt t="63730" x="5783263" y="2308225"/>
          <p14:tracePt t="63733" x="5783263" y="2297113"/>
          <p14:tracePt t="63734" x="5783263" y="2290763"/>
          <p14:tracePt t="63735" x="5783263" y="2278063"/>
          <p14:tracePt t="63737" x="5783263" y="2273300"/>
          <p14:tracePt t="63738" x="5783263" y="2266950"/>
          <p14:tracePt t="63739" x="5783263" y="2260600"/>
          <p14:tracePt t="63740" x="5783263" y="2254250"/>
          <p14:tracePt t="63743" x="5783263" y="2243138"/>
          <p14:tracePt t="63744" x="5776913" y="2236788"/>
          <p14:tracePt t="63746" x="5776913" y="2230438"/>
          <p14:tracePt t="63747" x="5776913" y="2224088"/>
          <p14:tracePt t="63748" x="5776913" y="2219325"/>
          <p14:tracePt t="63749" x="5776913" y="2206625"/>
          <p14:tracePt t="63750" x="5776913" y="2200275"/>
          <p14:tracePt t="63751" x="5776913" y="2195513"/>
          <p14:tracePt t="63752" x="5776913" y="2189163"/>
          <p14:tracePt t="63753" x="5770563" y="2182813"/>
          <p14:tracePt t="63754" x="5770563" y="2176463"/>
          <p14:tracePt t="63754" x="5770563" y="2171700"/>
          <p14:tracePt t="63756" x="5770563" y="2165350"/>
          <p14:tracePt t="63757" x="5770563" y="2159000"/>
          <p14:tracePt t="63758" x="5765800" y="2152650"/>
          <p14:tracePt t="63759" x="5765800" y="2147888"/>
          <p14:tracePt t="63759" x="5765800" y="2135188"/>
          <p14:tracePt t="63761" x="5765800" y="2128838"/>
          <p14:tracePt t="63762" x="5765800" y="2122488"/>
          <p14:tracePt t="63763" x="5765800" y="2117725"/>
          <p14:tracePt t="63763" x="5765800" y="2111375"/>
          <p14:tracePt t="63765" x="5765800" y="2098675"/>
          <p14:tracePt t="63766" x="5759450" y="2093913"/>
          <p14:tracePt t="63767" x="5759450" y="2087563"/>
          <p14:tracePt t="63768" x="5759450" y="2081213"/>
          <p14:tracePt t="63768" x="5759450" y="2074863"/>
          <p14:tracePt t="63770" x="5759450" y="2063750"/>
          <p14:tracePt t="63771" x="5753100" y="2057400"/>
          <p14:tracePt t="63771" x="5753100" y="2051050"/>
          <p14:tracePt t="63773" x="5753100" y="2039938"/>
          <p14:tracePt t="63773" x="5753100" y="2033588"/>
          <p14:tracePt t="63775" x="5746750" y="2027238"/>
          <p14:tracePt t="63776" x="5746750" y="2016125"/>
          <p14:tracePt t="63777" x="5746750" y="2009775"/>
          <p14:tracePt t="63778" x="5746750" y="2003425"/>
          <p14:tracePt t="63779" x="5746750" y="1997075"/>
          <p14:tracePt t="63780" x="5740400" y="1992313"/>
          <p14:tracePt t="63781" x="5740400" y="1985963"/>
          <p14:tracePt t="63783" x="5740400" y="1966913"/>
          <p14:tracePt t="63784" x="5735638" y="1966913"/>
          <p14:tracePt t="63786" x="5735638" y="1949450"/>
          <p14:tracePt t="63787" x="5729288" y="1949450"/>
          <p14:tracePt t="63788" x="5729288" y="1943100"/>
          <p14:tracePt t="63789" x="5722938" y="1938338"/>
          <p14:tracePt t="63789" x="5722938" y="1931988"/>
          <p14:tracePt t="63791" x="5722938" y="1925638"/>
          <p14:tracePt t="63792" x="5722938" y="1919288"/>
          <p14:tracePt t="63793" x="5722938" y="1914525"/>
          <p14:tracePt t="63793" x="5716588" y="1908175"/>
          <p14:tracePt t="63795" x="5716588" y="1901825"/>
          <p14:tracePt t="63797" x="5716588" y="1895475"/>
          <p14:tracePt t="63797" x="5711825" y="1890713"/>
          <p14:tracePt t="63799" x="5711825" y="1884363"/>
          <p14:tracePt t="63800" x="5705475" y="1884363"/>
          <p14:tracePt t="63802" x="5705475" y="1871663"/>
          <p14:tracePt t="63802" x="5699125" y="1871663"/>
          <p14:tracePt t="63803" x="5699125" y="1865313"/>
          <p14:tracePt t="63805" x="5699125" y="1860550"/>
          <p14:tracePt t="63807" x="5692775" y="1854200"/>
          <p14:tracePt t="63808" x="5692775" y="1847850"/>
          <p14:tracePt t="63810" x="5688013" y="1841500"/>
          <p14:tracePt t="63812" x="5688013" y="1836738"/>
          <p14:tracePt t="63814" x="5681663" y="1830388"/>
          <p14:tracePt t="63816" x="5681663" y="1824038"/>
          <p14:tracePt t="63820" x="5675313" y="1817688"/>
          <p14:tracePt t="63821" x="5668963" y="1812925"/>
          <p14:tracePt t="63823" x="5668963" y="1806575"/>
          <p14:tracePt t="63826" x="5668963" y="1800225"/>
          <p14:tracePt t="63827" x="5664200" y="1800225"/>
          <p14:tracePt t="63828" x="5664200" y="1793875"/>
          <p14:tracePt t="63833" x="5664200" y="1787525"/>
          <p14:tracePt t="63836" x="5657850" y="1782763"/>
          <p14:tracePt t="63838" x="5657850" y="1776413"/>
          <p14:tracePt t="63842" x="5657850" y="1770063"/>
          <p14:tracePt t="63846" x="5651500" y="1763713"/>
          <p14:tracePt t="63848" x="5651500" y="1758950"/>
          <p14:tracePt t="63852" x="5645150" y="1752600"/>
          <p14:tracePt t="63855" x="5645150" y="1746250"/>
          <p14:tracePt t="63860" x="5645150" y="1739900"/>
          <p14:tracePt t="63864" x="5645150" y="1735138"/>
          <p14:tracePt t="63865" x="5638800" y="1735138"/>
          <p14:tracePt t="63868" x="5638800" y="1728788"/>
          <p14:tracePt t="63870" x="5638800" y="1722438"/>
          <p14:tracePt t="63874" x="5638800" y="1716088"/>
          <p14:tracePt t="63877" x="5634038" y="1709738"/>
          <p14:tracePt t="63880" x="5634038" y="1704975"/>
          <p14:tracePt t="63883" x="5634038" y="1698625"/>
          <p14:tracePt t="63886" x="5627688" y="1692275"/>
          <p14:tracePt t="63888" x="5627688" y="1685925"/>
          <p14:tracePt t="63892" x="5627688" y="1681163"/>
          <p14:tracePt t="63893" x="5621338" y="1681163"/>
          <p14:tracePt t="63895" x="5621338" y="1674813"/>
          <p14:tracePt t="63899" x="5614988" y="1668463"/>
          <p14:tracePt t="63904" x="5610225" y="1662113"/>
          <p14:tracePt t="63908" x="5610225" y="1657350"/>
          <p14:tracePt t="63910" x="5603875" y="1657350"/>
          <p14:tracePt t="63916" x="5603875" y="1651000"/>
          <p14:tracePt t="63922" x="5597525" y="1651000"/>
          <p14:tracePt t="63965" x="5591175" y="1651000"/>
          <p14:tracePt t="63974" x="5586413" y="1651000"/>
          <p14:tracePt t="63982" x="5580063" y="1651000"/>
          <p14:tracePt t="63985" x="5580063" y="1657350"/>
          <p14:tracePt t="63986" x="5573713" y="1657350"/>
          <p14:tracePt t="63988" x="5567363" y="1657350"/>
          <p14:tracePt t="63991" x="5561013" y="1657350"/>
          <p14:tracePt t="63992" x="5561013" y="1662113"/>
          <p14:tracePt t="63994" x="5556250" y="1662113"/>
          <p14:tracePt t="63996" x="5549900" y="1662113"/>
          <p14:tracePt t="64000" x="5543550" y="1668463"/>
          <p14:tracePt t="64001" x="5537200" y="1668463"/>
          <p14:tracePt t="64004" x="5532438" y="1668463"/>
          <p14:tracePt t="64004" x="5532438" y="1674813"/>
          <p14:tracePt t="64005" x="5526088" y="1674813"/>
          <p14:tracePt t="64007" x="5519738" y="1674813"/>
          <p14:tracePt t="64009" x="5513388" y="1681163"/>
          <p14:tracePt t="64010" x="5508625" y="1681163"/>
          <p14:tracePt t="64012" x="5502275" y="1681163"/>
          <p14:tracePt t="64013" x="5502275" y="1685925"/>
          <p14:tracePt t="64014" x="5495925" y="1685925"/>
          <p14:tracePt t="64016" x="5489575" y="1685925"/>
          <p14:tracePt t="64017" x="5483225" y="1685925"/>
          <p14:tracePt t="64018" x="5483225" y="1692275"/>
          <p14:tracePt t="64019" x="5478463" y="1692275"/>
          <p14:tracePt t="64020" x="5472113" y="1692275"/>
          <p14:tracePt t="64022" x="5465763" y="1698625"/>
          <p14:tracePt t="64023" x="5459413" y="1698625"/>
          <p14:tracePt t="64025" x="5454650" y="1698625"/>
          <p14:tracePt t="64026" x="5448300" y="1704975"/>
          <p14:tracePt t="64033" x="5418138" y="1709738"/>
          <p14:tracePt t="64035" x="5411788" y="1716088"/>
          <p14:tracePt t="64036" x="5407025" y="1716088"/>
          <p14:tracePt t="64037" x="5400675" y="1716088"/>
          <p14:tracePt t="64038" x="5394325" y="1722438"/>
          <p14:tracePt t="64040" x="5387975" y="1722438"/>
          <p14:tracePt t="64041" x="5381625" y="1722438"/>
          <p14:tracePt t="64042" x="5376863" y="1728788"/>
          <p14:tracePt t="64044" x="5370513" y="1728788"/>
          <p14:tracePt t="64045" x="5364163" y="1728788"/>
          <p14:tracePt t="64046" x="5357813" y="1735138"/>
          <p14:tracePt t="64048" x="5353050" y="1735138"/>
          <p14:tracePt t="64049" x="5346700" y="1735138"/>
          <p14:tracePt t="64050" x="5346700" y="1739900"/>
          <p14:tracePt t="64053" x="5329238" y="1739900"/>
          <p14:tracePt t="64053" x="5322888" y="1739900"/>
          <p14:tracePt t="64056" x="5316538" y="1746250"/>
          <p14:tracePt t="64057" x="5310188" y="1746250"/>
          <p14:tracePt t="64061" x="5292725" y="1752600"/>
          <p14:tracePt t="64062" x="5286375" y="1752600"/>
          <p14:tracePt t="64064" x="5280025" y="1752600"/>
          <p14:tracePt t="64065" x="5275263" y="1752600"/>
          <p14:tracePt t="64066" x="5268913" y="1752600"/>
          <p14:tracePt t="64068" x="5262563" y="1752600"/>
          <p14:tracePt t="64070" x="5256213" y="1752600"/>
          <p14:tracePt t="64072" x="5251450" y="1752600"/>
          <p14:tracePt t="64076" x="5238750" y="1746250"/>
          <p14:tracePt t="64079" x="5232400" y="1746250"/>
          <p14:tracePt t="64081" x="5227638" y="1746250"/>
          <p14:tracePt t="64085" x="5221288" y="1739900"/>
          <p14:tracePt t="64089" x="5214938" y="1739900"/>
          <p14:tracePt t="64092" x="5208588" y="1739900"/>
          <p14:tracePt t="64094" x="5208588" y="1735138"/>
          <p14:tracePt t="64095" x="5202238" y="1735138"/>
          <p14:tracePt t="64102" x="5197475" y="1735138"/>
          <p14:tracePt t="64104" x="5197475" y="1728788"/>
          <p14:tracePt t="64106" x="5191125" y="1728788"/>
          <p14:tracePt t="64110" x="5184775" y="1728788"/>
          <p14:tracePt t="64113" x="5184775" y="1722438"/>
          <p14:tracePt t="64114" x="5178425" y="1722438"/>
          <p14:tracePt t="64118" x="5173663" y="1722438"/>
          <p14:tracePt t="64121" x="5167313" y="1716088"/>
          <p14:tracePt t="64125" x="5160963" y="1716088"/>
          <p14:tracePt t="64127" x="5154613" y="1716088"/>
          <p14:tracePt t="64130" x="5149850" y="1709738"/>
          <p14:tracePt t="64133" x="5143500" y="1709738"/>
          <p14:tracePt t="64135" x="5137150" y="1709738"/>
          <p14:tracePt t="64137" x="5130800" y="1704975"/>
          <p14:tracePt t="64140" x="5124450" y="1704975"/>
          <p14:tracePt t="64142" x="5119688" y="1704975"/>
          <p14:tracePt t="64144" x="5113338" y="1704975"/>
          <p14:tracePt t="64146" x="5106988" y="1704975"/>
          <p14:tracePt t="64149" x="5100638" y="1698625"/>
          <p14:tracePt t="64152" x="5095875" y="1698625"/>
          <p14:tracePt t="64154" x="5089525" y="1698625"/>
          <p14:tracePt t="64156" x="5083175" y="1698625"/>
          <p14:tracePt t="64159" x="5076825" y="1698625"/>
          <p14:tracePt t="64161" x="5072063" y="1698625"/>
          <p14:tracePt t="64164" x="5065713" y="1698625"/>
          <p14:tracePt t="64167" x="5059363" y="1698625"/>
          <p14:tracePt t="64172" x="5053013" y="1698625"/>
          <p14:tracePt t="64177" x="5046663" y="1698625"/>
          <p14:tracePt t="64185" x="5041900" y="1698625"/>
          <p14:tracePt t="64197" x="5041900" y="1704975"/>
          <p14:tracePt t="64283" x="5041900" y="1709738"/>
          <p14:tracePt t="64287" x="5041900" y="1716088"/>
          <p14:tracePt t="64291" x="5041900" y="1722438"/>
          <p14:tracePt t="64293" x="5041900" y="1728788"/>
          <p14:tracePt t="64295" x="5041900" y="1735138"/>
          <p14:tracePt t="64297" x="5041900" y="1739900"/>
          <p14:tracePt t="64300" x="5041900" y="1746250"/>
          <p14:tracePt t="64301" x="5041900" y="1752600"/>
          <p14:tracePt t="64304" x="5041900" y="1758950"/>
          <p14:tracePt t="64306" x="5041900" y="1763713"/>
          <p14:tracePt t="64309" x="5041900" y="1770063"/>
          <p14:tracePt t="64311" x="5041900" y="1776413"/>
          <p14:tracePt t="64313" x="5041900" y="1782763"/>
          <p14:tracePt t="64316" x="5041900" y="1793875"/>
          <p14:tracePt t="64318" x="5041900" y="1800225"/>
          <p14:tracePt t="64320" x="5041900" y="1806575"/>
          <p14:tracePt t="64321" x="5041900" y="1812925"/>
          <p14:tracePt t="64323" x="5041900" y="1817688"/>
          <p14:tracePt t="64324" x="5041900" y="1824038"/>
          <p14:tracePt t="64325" x="5041900" y="1830388"/>
          <p14:tracePt t="64327" x="5041900" y="1836738"/>
          <p14:tracePt t="64328" x="5041900" y="1841500"/>
          <p14:tracePt t="64329" x="5041900" y="1847850"/>
          <p14:tracePt t="64331" x="5041900" y="1854200"/>
          <p14:tracePt t="64334" x="5035550" y="1871663"/>
          <p14:tracePt t="64335" x="5035550" y="1878013"/>
          <p14:tracePt t="64337" x="5035550" y="1884363"/>
          <p14:tracePt t="64338" x="5035550" y="1890713"/>
          <p14:tracePt t="64339" x="5035550" y="1895475"/>
          <p14:tracePt t="64340" x="5029200" y="1901825"/>
          <p14:tracePt t="64341" x="5029200" y="1908175"/>
          <p14:tracePt t="64343" x="5029200" y="1914525"/>
          <p14:tracePt t="64344" x="5029200" y="1919288"/>
          <p14:tracePt t="64345" x="5029200" y="1925638"/>
          <p14:tracePt t="64346" x="5029200" y="1931988"/>
          <p14:tracePt t="64346" x="5029200" y="1938338"/>
          <p14:tracePt t="64349" x="5029200" y="1943100"/>
          <p14:tracePt t="64350" x="5029200" y="1949450"/>
          <p14:tracePt t="64351" x="5022850" y="1955800"/>
          <p14:tracePt t="64352" x="5022850" y="1962150"/>
          <p14:tracePt t="64353" x="5022850" y="1966913"/>
          <p14:tracePt t="64355" x="5022850" y="1973263"/>
          <p14:tracePt t="64356" x="5022850" y="1979613"/>
          <p14:tracePt t="64357" x="5018088" y="1985963"/>
          <p14:tracePt t="64358" x="5018088" y="1992313"/>
          <p14:tracePt t="64360" x="5018088" y="1997075"/>
          <p14:tracePt t="64361" x="5018088" y="2003425"/>
          <p14:tracePt t="64362" x="5018088" y="2009775"/>
          <p14:tracePt t="64363" x="5018088" y="2016125"/>
          <p14:tracePt t="64365" x="5011738" y="2020888"/>
          <p14:tracePt t="64366" x="5011738" y="2027238"/>
          <p14:tracePt t="64368" x="5011738" y="2039938"/>
          <p14:tracePt t="64369" x="5011738" y="2044700"/>
          <p14:tracePt t="64372" x="5011738" y="2051050"/>
          <p14:tracePt t="64373" x="5005388" y="2057400"/>
          <p14:tracePt t="64374" x="5005388" y="2063750"/>
          <p14:tracePt t="64376" x="5005388" y="2070100"/>
          <p14:tracePt t="64377" x="5005388" y="2074863"/>
          <p14:tracePt t="64378" x="5005388" y="2081213"/>
          <p14:tracePt t="64378" x="4999038" y="2087563"/>
          <p14:tracePt t="64380" x="4999038" y="2093913"/>
          <p14:tracePt t="64383" x="4999038" y="2105025"/>
          <p14:tracePt t="64385" x="4994275" y="2111375"/>
          <p14:tracePt t="64387" x="4994275" y="2117725"/>
          <p14:tracePt t="64388" x="4994275" y="2122488"/>
          <p14:tracePt t="64390" x="4994275" y="2128838"/>
          <p14:tracePt t="64391" x="4994275" y="2135188"/>
          <p14:tracePt t="64393" x="4987925" y="2141538"/>
          <p14:tracePt t="64395" x="4987925" y="2147888"/>
          <p14:tracePt t="64396" x="4987925" y="2152650"/>
          <p14:tracePt t="64398" x="4987925" y="2159000"/>
          <p14:tracePt t="64399" x="4987925" y="2165350"/>
          <p14:tracePt t="64401" x="4987925" y="2171700"/>
          <p14:tracePt t="64403" x="4987925" y="2176463"/>
          <p14:tracePt t="64404" x="4987925" y="2182813"/>
          <p14:tracePt t="64406" x="4987925" y="2189163"/>
          <p14:tracePt t="64407" x="4987925" y="2195513"/>
          <p14:tracePt t="64409" x="4987925" y="2200275"/>
          <p14:tracePt t="64410" x="4987925" y="2206625"/>
          <p14:tracePt t="64411" x="4987925" y="2212975"/>
          <p14:tracePt t="64413" x="4987925" y="2219325"/>
          <p14:tracePt t="64415" x="4987925" y="2224088"/>
          <p14:tracePt t="64416" x="4981575" y="2230438"/>
          <p14:tracePt t="64418" x="4981575" y="2236788"/>
          <p14:tracePt t="64419" x="4981575" y="2243138"/>
          <p14:tracePt t="64422" x="4981575" y="2249488"/>
          <p14:tracePt t="64423" x="4981575" y="2254250"/>
          <p14:tracePt t="64425" x="4981575" y="2260600"/>
          <p14:tracePt t="64426" x="4981575" y="2266950"/>
          <p14:tracePt t="64427" x="4981575" y="2273300"/>
          <p14:tracePt t="64429" x="4981575" y="2278063"/>
          <p14:tracePt t="64431" x="4981575" y="2284413"/>
          <p14:tracePt t="64433" x="4981575" y="2297113"/>
          <p14:tracePt t="64435" x="4981575" y="2301875"/>
          <p14:tracePt t="64436" x="4981575" y="2308225"/>
          <p14:tracePt t="64438" x="4987925" y="2314575"/>
          <p14:tracePt t="64439" x="4987925" y="2320925"/>
          <p14:tracePt t="64440" x="4987925" y="2327275"/>
          <p14:tracePt t="64442" x="4987925" y="2332038"/>
          <p14:tracePt t="64443" x="4987925" y="2338388"/>
          <p14:tracePt t="64443" x="4987925" y="2344738"/>
          <p14:tracePt t="64446" x="4987925" y="2351088"/>
          <p14:tracePt t="64447" x="4987925" y="2355850"/>
          <p14:tracePt t="64449" x="4987925" y="2368550"/>
          <p14:tracePt t="64450" x="4994275" y="2374900"/>
          <p14:tracePt t="64452" x="4994275" y="2379663"/>
          <p14:tracePt t="64453" x="4994275" y="2386013"/>
          <p14:tracePt t="64454" x="4994275" y="2392363"/>
          <p14:tracePt t="64456" x="4994275" y="2398713"/>
          <p14:tracePt t="64456" x="4999038" y="2405063"/>
          <p14:tracePt t="64458" x="4999038" y="2409825"/>
          <p14:tracePt t="64459" x="4999038" y="2416175"/>
          <p14:tracePt t="64461" x="4999038" y="2422525"/>
          <p14:tracePt t="64462" x="5005388" y="2428875"/>
          <p14:tracePt t="64463" x="5005388" y="2433638"/>
          <p14:tracePt t="64464" x="5005388" y="2439988"/>
          <p14:tracePt t="64465" x="5005388" y="2446338"/>
          <p14:tracePt t="64466" x="5005388" y="2452688"/>
          <p14:tracePt t="64468" x="5011738" y="2457450"/>
          <p14:tracePt t="64469" x="5011738" y="2463800"/>
          <p14:tracePt t="64470" x="5011738" y="2470150"/>
          <p14:tracePt t="64471" x="5011738" y="2476500"/>
          <p14:tracePt t="64472" x="5011738" y="2481263"/>
          <p14:tracePt t="64473" x="5011738" y="2487613"/>
          <p14:tracePt t="64474" x="5018088" y="2493963"/>
          <p14:tracePt t="64475" x="5018088" y="2500313"/>
          <p14:tracePt t="64476" x="5018088" y="2506663"/>
          <p14:tracePt t="64477" x="5018088" y="2511425"/>
          <p14:tracePt t="64478" x="5022850" y="2517775"/>
          <p14:tracePt t="64479" x="5022850" y="2524125"/>
          <p14:tracePt t="64480" x="5022850" y="2530475"/>
          <p14:tracePt t="64481" x="5022850" y="2535238"/>
          <p14:tracePt t="64482" x="5022850" y="2541588"/>
          <p14:tracePt t="64483" x="5022850" y="2547938"/>
          <p14:tracePt t="64485" x="5029200" y="2559050"/>
          <p14:tracePt t="64486" x="5029200" y="2565400"/>
          <p14:tracePt t="64486" x="5029200" y="2571750"/>
          <p14:tracePt t="64489" x="5029200" y="2584450"/>
          <p14:tracePt t="64490" x="5035550" y="2589213"/>
          <p14:tracePt t="64491" x="5035550" y="2595563"/>
          <p14:tracePt t="64500" x="5041900" y="2636838"/>
          <p14:tracePt t="64501" x="5041900" y="2649538"/>
          <p14:tracePt t="64502" x="5046663" y="2655888"/>
          <p14:tracePt t="64503" x="5046663" y="2662238"/>
          <p14:tracePt t="64504" x="5046663" y="2667000"/>
          <p14:tracePt t="64504" x="5046663" y="2673350"/>
          <p14:tracePt t="64507" x="5046663" y="2679700"/>
          <p14:tracePt t="64508" x="5053013" y="2686050"/>
          <p14:tracePt t="64508" x="5053013" y="2690813"/>
          <p14:tracePt t="64510" x="5053013" y="2697163"/>
          <p14:tracePt t="64511" x="5053013" y="2703513"/>
          <p14:tracePt t="64512" x="5053013" y="2709863"/>
          <p14:tracePt t="64514" x="5053013" y="2714625"/>
          <p14:tracePt t="64516" x="5059363" y="2727325"/>
          <p14:tracePt t="64517" x="5059363" y="2733675"/>
          <p14:tracePt t="64518" x="5059363" y="2738438"/>
          <p14:tracePt t="64520" x="5059363" y="2744788"/>
          <p14:tracePt t="64521" x="5065713" y="2751138"/>
          <p14:tracePt t="64522" x="5065713" y="2757488"/>
          <p14:tracePt t="64523" x="5065713" y="2763838"/>
          <p14:tracePt t="64525" x="5065713" y="2768600"/>
          <p14:tracePt t="64526" x="5065713" y="2774950"/>
          <p14:tracePt t="64526" x="5065713" y="2781300"/>
          <p14:tracePt t="64528" x="5065713" y="2787650"/>
          <p14:tracePt t="64530" x="5065713" y="2792413"/>
          <p14:tracePt t="64531" x="5065713" y="2798763"/>
          <p14:tracePt t="64532" x="5065713" y="2805113"/>
          <p14:tracePt t="64534" x="5065713" y="2811463"/>
          <p14:tracePt t="64535" x="5065713" y="2816225"/>
          <p14:tracePt t="64536" x="5065713" y="2822575"/>
          <p14:tracePt t="64538" x="5065713" y="2828925"/>
          <p14:tracePt t="64539" x="5065713" y="2835275"/>
          <p14:tracePt t="64542" x="5065713" y="2846388"/>
          <p14:tracePt t="64543" x="5065713" y="2852738"/>
          <p14:tracePt t="64544" x="5065713" y="2859088"/>
          <p14:tracePt t="64546" x="5065713" y="2865438"/>
          <p14:tracePt t="64548" x="5065713" y="2870200"/>
          <p14:tracePt t="64549" x="5065713" y="2876550"/>
          <p14:tracePt t="64551" x="5065713" y="2889250"/>
          <p14:tracePt t="64553" x="5065713" y="2894013"/>
          <p14:tracePt t="64554" x="5065713" y="2900363"/>
          <p14:tracePt t="64555" x="5072063" y="2906713"/>
          <p14:tracePt t="64556" x="5072063" y="2913063"/>
          <p14:tracePt t="64558" x="5072063" y="2919413"/>
          <p14:tracePt t="64559" x="5072063" y="2924175"/>
          <p14:tracePt t="64560" x="5072063" y="2930525"/>
          <p14:tracePt t="64561" x="5072063" y="2936875"/>
          <p14:tracePt t="64563" x="5072063" y="2943225"/>
          <p14:tracePt t="64564" x="5072063" y="2947988"/>
          <p14:tracePt t="64566" x="5072063" y="2954338"/>
          <p14:tracePt t="64567" x="5072063" y="2960688"/>
          <p14:tracePt t="64568" x="5072063" y="2967038"/>
          <p14:tracePt t="64570" x="5072063" y="2971800"/>
          <p14:tracePt t="64571" x="5072063" y="2978150"/>
          <p14:tracePt t="64572" x="5072063" y="2984500"/>
          <p14:tracePt t="64574" x="5072063" y="2990850"/>
          <p14:tracePt t="64575" x="5072063" y="2995613"/>
          <p14:tracePt t="64576" x="5072063" y="3001963"/>
          <p14:tracePt t="64578" x="5072063" y="3008313"/>
          <p14:tracePt t="64579" x="5072063" y="3014663"/>
          <p14:tracePt t="64581" x="5072063" y="3025775"/>
          <p14:tracePt t="64583" x="5072063" y="3032125"/>
          <p14:tracePt t="64585" x="5072063" y="3038475"/>
          <p14:tracePt t="64587" x="5072063" y="3044825"/>
          <p14:tracePt t="64589" x="5072063" y="3049588"/>
          <p14:tracePt t="64590" x="5072063" y="3055938"/>
          <p14:tracePt t="64592" x="5072063" y="3062288"/>
          <p14:tracePt t="64594" x="5072063" y="3068638"/>
          <p14:tracePt t="64595" x="5072063" y="3073400"/>
          <p14:tracePt t="64598" x="5072063" y="3079750"/>
          <p14:tracePt t="64600" x="5072063" y="3086100"/>
          <p14:tracePt t="64602" x="5072063" y="3092450"/>
          <p14:tracePt t="64605" x="5072063" y="3098800"/>
          <p14:tracePt t="64609" x="5072063" y="3103563"/>
          <p14:tracePt t="64615" x="5072063" y="3109913"/>
          <p14:tracePt t="64662" x="5072063" y="3116263"/>
          <p14:tracePt t="64732" x="5072063" y="3109913"/>
          <p14:tracePt t="64737" x="5072063" y="3103563"/>
          <p14:tracePt t="64739" x="5072063" y="3098800"/>
          <p14:tracePt t="64741" x="5072063" y="3092450"/>
          <p14:tracePt t="64744" x="5076825" y="3086100"/>
          <p14:tracePt t="64746" x="5076825" y="3079750"/>
          <p14:tracePt t="64747" x="5076825" y="3073400"/>
          <p14:tracePt t="64748" x="5076825" y="3068638"/>
          <p14:tracePt t="64749" x="5076825" y="3062288"/>
          <p14:tracePt t="64752" x="5076825" y="3049588"/>
          <p14:tracePt t="64753" x="5076825" y="3044825"/>
          <p14:tracePt t="64755" x="5076825" y="3038475"/>
          <p14:tracePt t="64756" x="5076825" y="3032125"/>
          <p14:tracePt t="64757" x="5076825" y="3025775"/>
          <p14:tracePt t="64758" x="5076825" y="3021013"/>
          <p14:tracePt t="64760" x="5076825" y="3014663"/>
          <p14:tracePt t="64761" x="5076825" y="3008313"/>
          <p14:tracePt t="64762" x="5076825" y="3001963"/>
          <p14:tracePt t="64764" x="5076825" y="2990850"/>
          <p14:tracePt t="64766" x="5076825" y="2978150"/>
          <p14:tracePt t="64767" x="5076825" y="2971800"/>
          <p14:tracePt t="64769" x="5076825" y="2967038"/>
          <p14:tracePt t="64770" x="5076825" y="2960688"/>
          <p14:tracePt t="64771" x="5076825" y="2954338"/>
          <p14:tracePt t="64772" x="5076825" y="2947988"/>
          <p14:tracePt t="64773" x="5076825" y="2943225"/>
          <p14:tracePt t="64774" x="5076825" y="2936875"/>
          <p14:tracePt t="64775" x="5076825" y="2930525"/>
          <p14:tracePt t="64775" x="5076825" y="2924175"/>
          <p14:tracePt t="64776" x="5076825" y="2919413"/>
          <p14:tracePt t="64777" x="5076825" y="2913063"/>
          <p14:tracePt t="64778" x="5076825" y="2906713"/>
          <p14:tracePt t="64779" x="5076825" y="2900363"/>
          <p14:tracePt t="64780" x="5076825" y="2894013"/>
          <p14:tracePt t="64782" x="5076825" y="2889250"/>
          <p14:tracePt t="64783" x="5076825" y="2876550"/>
          <p14:tracePt t="64784" x="5076825" y="2870200"/>
          <p14:tracePt t="64785" x="5076825" y="2865438"/>
          <p14:tracePt t="64785" x="5072063" y="2852738"/>
          <p14:tracePt t="64787" x="5072063" y="2846388"/>
          <p14:tracePt t="64788" x="5072063" y="2841625"/>
          <p14:tracePt t="64788" x="5072063" y="2828925"/>
          <p14:tracePt t="64790" x="5072063" y="2822575"/>
          <p14:tracePt t="64791" x="5072063" y="2811463"/>
          <p14:tracePt t="64792" x="5072063" y="2805113"/>
          <p14:tracePt t="64792" x="5072063" y="2792413"/>
          <p14:tracePt t="64794" x="5072063" y="2781300"/>
          <p14:tracePt t="64795" x="5072063" y="2774950"/>
          <p14:tracePt t="64795" x="5065713" y="2763838"/>
          <p14:tracePt t="64797" x="5065713" y="2757488"/>
          <p14:tracePt t="64798" x="5065713" y="2744788"/>
          <p14:tracePt t="64800" x="5065713" y="2727325"/>
          <p14:tracePt t="64801" x="5065713" y="2720975"/>
          <p14:tracePt t="64802" x="5065713" y="2714625"/>
          <p14:tracePt t="64803" x="5065713" y="2703513"/>
          <p14:tracePt t="64803" x="5059363" y="2690813"/>
          <p14:tracePt t="64805" x="5059363" y="2679700"/>
          <p14:tracePt t="64805" x="5059363" y="2673350"/>
          <p14:tracePt t="64806" x="5059363" y="2667000"/>
          <p14:tracePt t="64807" x="5059363" y="2655888"/>
          <p14:tracePt t="64809" x="5059363" y="2643188"/>
          <p14:tracePt t="64810" x="5059363" y="2636838"/>
          <p14:tracePt t="64811" x="5059363" y="2632075"/>
          <p14:tracePt t="64812" x="5053013" y="2619375"/>
          <p14:tracePt t="64813" x="5053013" y="2608263"/>
          <p14:tracePt t="64814" x="5053013" y="2601913"/>
          <p14:tracePt t="64816" x="5046663" y="2584450"/>
          <p14:tracePt t="64817" x="5046663" y="2578100"/>
          <p14:tracePt t="64818" x="5046663" y="2565400"/>
          <p14:tracePt t="64819" x="5046663" y="2554288"/>
          <p14:tracePt t="64820" x="5041900" y="2547938"/>
          <p14:tracePt t="64820" x="5041900" y="2535238"/>
          <p14:tracePt t="64822" x="5041900" y="2530475"/>
          <p14:tracePt t="64823" x="5041900" y="2517775"/>
          <p14:tracePt t="64824" x="5035550" y="2511425"/>
          <p14:tracePt t="64825" x="5035550" y="2506663"/>
          <p14:tracePt t="64826" x="5035550" y="2493963"/>
          <p14:tracePt t="64827" x="5035550" y="2487613"/>
          <p14:tracePt t="64828" x="5029200" y="2481263"/>
          <p14:tracePt t="64829" x="5029200" y="2470150"/>
          <p14:tracePt t="64830" x="5029200" y="2463800"/>
          <p14:tracePt t="64831" x="5029200" y="2457450"/>
          <p14:tracePt t="64832" x="5022850" y="2446338"/>
          <p14:tracePt t="64833" x="5022850" y="2439988"/>
          <p14:tracePt t="64834" x="5018088" y="2433638"/>
          <p14:tracePt t="64835" x="5018088" y="2428875"/>
          <p14:tracePt t="64836" x="5018088" y="2416175"/>
          <p14:tracePt t="64837" x="5018088" y="2409825"/>
          <p14:tracePt t="64838" x="5011738" y="2398713"/>
          <p14:tracePt t="64839" x="5011738" y="2392363"/>
          <p14:tracePt t="64840" x="5011738" y="2379663"/>
          <p14:tracePt t="64841" x="5005388" y="2374900"/>
          <p14:tracePt t="64842" x="5005388" y="2368550"/>
          <p14:tracePt t="64843" x="5005388" y="2355850"/>
          <p14:tracePt t="64844" x="4999038" y="2351088"/>
          <p14:tracePt t="64845" x="4999038" y="2338388"/>
          <p14:tracePt t="64846" x="4999038" y="2332038"/>
          <p14:tracePt t="64847" x="4994275" y="2327275"/>
          <p14:tracePt t="64848" x="4994275" y="2320925"/>
          <p14:tracePt t="64849" x="4994275" y="2308225"/>
          <p14:tracePt t="64850" x="4987925" y="2301875"/>
          <p14:tracePt t="64853" x="4981575" y="2284413"/>
          <p14:tracePt t="64854" x="4981575" y="2273300"/>
          <p14:tracePt t="64855" x="4981575" y="2266950"/>
          <p14:tracePt t="64856" x="4975225" y="2260600"/>
          <p14:tracePt t="64857" x="4975225" y="2254250"/>
          <p14:tracePt t="64858" x="4975225" y="2249488"/>
          <p14:tracePt t="64859" x="4970463" y="2243138"/>
          <p14:tracePt t="64860" x="4970463" y="2236788"/>
          <p14:tracePt t="64861" x="4970463" y="2230438"/>
          <p14:tracePt t="64862" x="4970463" y="2224088"/>
          <p14:tracePt t="64863" x="4964113" y="2219325"/>
          <p14:tracePt t="64863" x="4964113" y="2212975"/>
          <p14:tracePt t="64866" x="4964113" y="2200275"/>
          <p14:tracePt t="64867" x="4957763" y="2195513"/>
          <p14:tracePt t="64869" x="4951413" y="2182813"/>
          <p14:tracePt t="64870" x="4951413" y="2176463"/>
          <p14:tracePt t="64872" x="4951413" y="2171700"/>
          <p14:tracePt t="64874" x="4945063" y="2159000"/>
          <p14:tracePt t="64876" x="4945063" y="2152650"/>
          <p14:tracePt t="64877" x="4945063" y="2147888"/>
          <p14:tracePt t="64878" x="4945063" y="2141538"/>
          <p14:tracePt t="64880" x="4945063" y="2135188"/>
          <p14:tracePt t="64881" x="4945063" y="2128838"/>
          <p14:tracePt t="64883" x="4940300" y="2122488"/>
          <p14:tracePt t="64885" x="4940300" y="2117725"/>
          <p14:tracePt t="64887" x="4940300" y="2111375"/>
          <p14:tracePt t="64890" x="4940300" y="2105025"/>
          <p14:tracePt t="64893" x="4940300" y="2098675"/>
          <p14:tracePt t="64896" x="4940300" y="2093913"/>
          <p14:tracePt t="64899" x="4940300" y="2087563"/>
          <p14:tracePt t="64903" x="4940300" y="2081213"/>
          <p14:tracePt t="64906" x="4940300" y="2074863"/>
          <p14:tracePt t="64911" x="4940300" y="2070100"/>
          <p14:tracePt t="64914" x="4940300" y="2063750"/>
          <p14:tracePt t="64917" x="4940300" y="2057400"/>
          <p14:tracePt t="64921" x="4940300" y="2051050"/>
          <p14:tracePt t="64923" x="4940300" y="2044700"/>
          <p14:tracePt t="64926" x="4940300" y="2039938"/>
          <p14:tracePt t="64929" x="4940300" y="2033588"/>
          <p14:tracePt t="64933" x="4940300" y="2027238"/>
          <p14:tracePt t="64934" x="4940300" y="2020888"/>
          <p14:tracePt t="64938" x="4940300" y="2016125"/>
          <p14:tracePt t="64940" x="4940300" y="2009775"/>
          <p14:tracePt t="64942" x="4945063" y="2009775"/>
          <p14:tracePt t="64944" x="4945063" y="2003425"/>
          <p14:tracePt t="64947" x="4945063" y="1997075"/>
          <p14:tracePt t="64950" x="4945063" y="1992313"/>
          <p14:tracePt t="64953" x="4945063" y="1985963"/>
          <p14:tracePt t="64954" x="4951413" y="1985963"/>
          <p14:tracePt t="64955" x="4951413" y="1979613"/>
          <p14:tracePt t="64958" x="4951413" y="1973263"/>
          <p14:tracePt t="64960" x="4951413" y="1966913"/>
          <p14:tracePt t="64962" x="4951413" y="1962150"/>
          <p14:tracePt t="64966" x="4951413" y="1955800"/>
          <p14:tracePt t="64967" x="4951413" y="1949450"/>
          <p14:tracePt t="64969" x="4951413" y="1943100"/>
          <p14:tracePt t="64970" x="4951413" y="1938338"/>
          <p14:tracePt t="64971" x="4957763" y="1938338"/>
          <p14:tracePt t="64972" x="4957763" y="1931988"/>
          <p14:tracePt t="64974" x="4957763" y="1925638"/>
          <p14:tracePt t="64976" x="4957763" y="1919288"/>
          <p14:tracePt t="64978" x="4964113" y="1908175"/>
          <p14:tracePt t="64981" x="4964113" y="1901825"/>
          <p14:tracePt t="64982" x="4964113" y="1895475"/>
          <p14:tracePt t="64983" x="4964113" y="1890713"/>
          <p14:tracePt t="64985" x="4964113" y="1884363"/>
          <p14:tracePt t="64987" x="4970463" y="1878013"/>
          <p14:tracePt t="64988" x="4970463" y="1871663"/>
          <p14:tracePt t="64990" x="4970463" y="1865313"/>
          <p14:tracePt t="64994" x="4970463" y="1854200"/>
          <p14:tracePt t="64994" x="4970463" y="1847850"/>
          <p14:tracePt t="64998" x="4970463" y="1841500"/>
          <p14:tracePt t="65001" x="4970463" y="1836738"/>
          <p14:tracePt t="65003" x="4970463" y="1830388"/>
          <p14:tracePt t="65004" x="4975225" y="1830388"/>
          <p14:tracePt t="65008" x="4975225" y="1824038"/>
          <p14:tracePt t="65014" x="4975225" y="1817688"/>
          <p14:tracePt t="65118" x="4981575" y="1817688"/>
          <p14:tracePt t="65126" x="4987925" y="1817688"/>
          <p14:tracePt t="65131" x="4994275" y="1817688"/>
          <p14:tracePt t="65136" x="4999038" y="1817688"/>
          <p14:tracePt t="65141" x="5005388" y="1817688"/>
          <p14:tracePt t="65144" x="5011738" y="1817688"/>
          <p14:tracePt t="65147" x="5011738" y="1812925"/>
          <p14:tracePt t="65149" x="5018088" y="1812925"/>
          <p14:tracePt t="65151" x="5022850" y="1812925"/>
          <p14:tracePt t="65154" x="5029200" y="1812925"/>
          <p14:tracePt t="65156" x="5035550" y="1812925"/>
          <p14:tracePt t="65159" x="5041900" y="1812925"/>
          <p14:tracePt t="65162" x="5046663" y="1812925"/>
          <p14:tracePt t="65163" x="5053013" y="1812925"/>
          <p14:tracePt t="65166" x="5059363" y="1806575"/>
          <p14:tracePt t="65167" x="5065713" y="1806575"/>
          <p14:tracePt t="65169" x="5072063" y="1806575"/>
          <p14:tracePt t="65171" x="5076825" y="1806575"/>
          <p14:tracePt t="65173" x="5083175" y="1806575"/>
          <p14:tracePt t="65174" x="5089525" y="1806575"/>
          <p14:tracePt t="65176" x="5095875" y="1806575"/>
          <p14:tracePt t="65178" x="5100638" y="1806575"/>
          <p14:tracePt t="65179" x="5106988" y="1806575"/>
          <p14:tracePt t="65181" x="5113338" y="1800225"/>
          <p14:tracePt t="65184" x="5124450" y="1800225"/>
          <p14:tracePt t="65186" x="5130800" y="1800225"/>
          <p14:tracePt t="65188" x="5137150" y="1800225"/>
          <p14:tracePt t="65189" x="5143500" y="1800225"/>
          <p14:tracePt t="65191" x="5149850" y="1800225"/>
          <p14:tracePt t="65192" x="5154613" y="1800225"/>
          <p14:tracePt t="65193" x="5160963" y="1800225"/>
          <p14:tracePt t="65195" x="5167313" y="1800225"/>
          <p14:tracePt t="65197" x="5173663" y="1800225"/>
          <p14:tracePt t="65199" x="5178425" y="1800225"/>
          <p14:tracePt t="65200" x="5184775" y="1800225"/>
          <p14:tracePt t="65202" x="5197475" y="1800225"/>
          <p14:tracePt t="65204" x="5202238" y="1800225"/>
          <p14:tracePt t="65205" x="5208588" y="1800225"/>
          <p14:tracePt t="65206" x="5214938" y="1800225"/>
          <p14:tracePt t="65208" x="5221288" y="1800225"/>
          <p14:tracePt t="65210" x="5227638" y="1800225"/>
          <p14:tracePt t="65211" x="5232400" y="1800225"/>
          <p14:tracePt t="65213" x="5238750" y="1800225"/>
          <p14:tracePt t="65214" x="5245100" y="1800225"/>
          <p14:tracePt t="65216" x="5251450" y="1800225"/>
          <p14:tracePt t="65217" x="5256213" y="1806575"/>
          <p14:tracePt t="65219" x="5262563" y="1806575"/>
          <p14:tracePt t="65221" x="5268913" y="1806575"/>
          <p14:tracePt t="65222" x="5275263" y="1806575"/>
          <p14:tracePt t="65224" x="5280025" y="1806575"/>
          <p14:tracePt t="65226" x="5286375" y="1806575"/>
          <p14:tracePt t="65227" x="5292725" y="1806575"/>
          <p14:tracePt t="65229" x="5299075" y="1806575"/>
          <p14:tracePt t="65231" x="5303838" y="1806575"/>
          <p14:tracePt t="65233" x="5310188" y="1806575"/>
          <p14:tracePt t="65235" x="5316538" y="1806575"/>
          <p14:tracePt t="65237" x="5322888" y="1806575"/>
          <p14:tracePt t="65238" x="5329238" y="1812925"/>
          <p14:tracePt t="65242" x="5334000" y="1812925"/>
          <p14:tracePt t="65243" x="5340350" y="1812925"/>
          <p14:tracePt t="65245" x="5346700" y="1812925"/>
          <p14:tracePt t="65247" x="5353050" y="1812925"/>
          <p14:tracePt t="65249" x="5357813" y="1812925"/>
          <p14:tracePt t="65251" x="5357813" y="1817688"/>
          <p14:tracePt t="65252" x="5364163" y="1817688"/>
          <p14:tracePt t="65254" x="5370513" y="1817688"/>
          <p14:tracePt t="65256" x="5376863" y="1817688"/>
          <p14:tracePt t="65259" x="5381625" y="1817688"/>
          <p14:tracePt t="65262" x="5387975" y="1817688"/>
          <p14:tracePt t="65264" x="5394325" y="1824038"/>
          <p14:tracePt t="65268" x="5400675" y="1824038"/>
          <p14:tracePt t="65270" x="5407025" y="1824038"/>
          <p14:tracePt t="65273" x="5411788" y="1824038"/>
          <p14:tracePt t="65275" x="5411788" y="1830388"/>
          <p14:tracePt t="65276" x="5418138" y="1830388"/>
          <p14:tracePt t="65279" x="5424488" y="1830388"/>
          <p14:tracePt t="65282" x="5430838" y="1830388"/>
          <p14:tracePt t="65285" x="5435600" y="1830388"/>
          <p14:tracePt t="65288" x="5441950" y="1830388"/>
          <p14:tracePt t="65290" x="5441950" y="1836738"/>
          <p14:tracePt t="65293" x="5448300" y="1836738"/>
          <p14:tracePt t="65295" x="5454650" y="1836738"/>
          <p14:tracePt t="65298" x="5459413" y="1836738"/>
          <p14:tracePt t="65301" x="5465763" y="1836738"/>
          <p14:tracePt t="65305" x="5472113" y="1836738"/>
          <p14:tracePt t="65308" x="5478463" y="1841500"/>
          <p14:tracePt t="65311" x="5483225" y="1841500"/>
          <p14:tracePt t="65314" x="5489575" y="1841500"/>
          <p14:tracePt t="65317" x="5495925" y="1841500"/>
          <p14:tracePt t="65321" x="5502275" y="1841500"/>
          <p14:tracePt t="65323" x="5508625" y="1847850"/>
          <p14:tracePt t="65326" x="5513388" y="1847850"/>
          <p14:tracePt t="65329" x="5519738" y="1847850"/>
          <p14:tracePt t="65332" x="5526088" y="1847850"/>
          <p14:tracePt t="65336" x="5532438" y="1847850"/>
          <p14:tracePt t="65339" x="5537200" y="1854200"/>
          <p14:tracePt t="65341" x="5543550" y="1854200"/>
          <p14:tracePt t="65344" x="5549900" y="1854200"/>
          <p14:tracePt t="65347" x="5556250" y="1854200"/>
          <p14:tracePt t="65350" x="5561013" y="1854200"/>
          <p14:tracePt t="65352" x="5561013" y="1860550"/>
          <p14:tracePt t="65353" x="5567363" y="1860550"/>
          <p14:tracePt t="65355" x="5573713" y="1860550"/>
          <p14:tracePt t="65359" x="5580063" y="1860550"/>
          <p14:tracePt t="65361" x="5586413" y="1860550"/>
          <p14:tracePt t="65363" x="5591175" y="1865313"/>
          <p14:tracePt t="65365" x="5597525" y="1865313"/>
          <p14:tracePt t="65368" x="5603875" y="1865313"/>
          <p14:tracePt t="65371" x="5610225" y="1865313"/>
          <p14:tracePt t="65373" x="5614988" y="1865313"/>
          <p14:tracePt t="65374" x="5614988" y="1871663"/>
          <p14:tracePt t="65375" x="5621338" y="1871663"/>
          <p14:tracePt t="65378" x="5627688" y="1871663"/>
          <p14:tracePt t="65381" x="5634038" y="1871663"/>
          <p14:tracePt t="65384" x="5638800" y="1871663"/>
          <p14:tracePt t="65385" x="5645150" y="1871663"/>
          <p14:tracePt t="65388" x="5651500" y="1878013"/>
          <p14:tracePt t="65390" x="5657850" y="1878013"/>
          <p14:tracePt t="65392" x="5664200" y="1878013"/>
          <p14:tracePt t="65395" x="5668963" y="1878013"/>
          <p14:tracePt t="65397" x="5675313" y="1878013"/>
          <p14:tracePt t="65400" x="5681663" y="1878013"/>
          <p14:tracePt t="65403" x="5688013" y="1878013"/>
          <p14:tracePt t="65406" x="5692775" y="1878013"/>
          <p14:tracePt t="65409" x="5699125" y="1878013"/>
          <p14:tracePt t="65413" x="5705475" y="1878013"/>
          <p14:tracePt t="65417" x="5711825" y="1878013"/>
          <p14:tracePt t="65423" x="5716588" y="1878013"/>
          <p14:tracePt t="65435" x="5722938" y="1878013"/>
          <p14:tracePt t="65597" x="5722938" y="1884363"/>
          <p14:tracePt t="65603" x="5722938" y="1890713"/>
          <p14:tracePt t="65606" x="5722938" y="1895475"/>
          <p14:tracePt t="65609" x="5722938" y="1901825"/>
          <p14:tracePt t="65612" x="5722938" y="1908175"/>
          <p14:tracePt t="65616" x="5722938" y="1914525"/>
          <p14:tracePt t="65618" x="5722938" y="1919288"/>
          <p14:tracePt t="65621" x="5722938" y="1925638"/>
          <p14:tracePt t="65623" x="5722938" y="1931988"/>
          <p14:tracePt t="65625" x="5722938" y="1938338"/>
          <p14:tracePt t="65627" x="5722938" y="1943100"/>
          <p14:tracePt t="65630" x="5722938" y="1949450"/>
          <p14:tracePt t="65633" x="5722938" y="1962150"/>
          <p14:tracePt t="65636" x="5722938" y="1966913"/>
          <p14:tracePt t="65637" x="5722938" y="1973263"/>
          <p14:tracePt t="65639" x="5722938" y="1979613"/>
          <p14:tracePt t="65641" x="5722938" y="1985963"/>
          <p14:tracePt t="65643" x="5722938" y="1992313"/>
          <p14:tracePt t="65644" x="5722938" y="1997075"/>
          <p14:tracePt t="65646" x="5722938" y="2003425"/>
          <p14:tracePt t="65649" x="5722938" y="2009775"/>
          <p14:tracePt t="65650" x="5722938" y="2016125"/>
          <p14:tracePt t="65651" x="5716588" y="2020888"/>
          <p14:tracePt t="65653" x="5716588" y="2027238"/>
          <p14:tracePt t="65655" x="5716588" y="2033588"/>
          <p14:tracePt t="65656" x="5716588" y="2039938"/>
          <p14:tracePt t="65658" x="5716588" y="2044700"/>
          <p14:tracePt t="65660" x="5716588" y="2051050"/>
          <p14:tracePt t="65663" x="5716588" y="2057400"/>
          <p14:tracePt t="65664" x="5716588" y="2063750"/>
          <p14:tracePt t="65667" x="5716588" y="2074863"/>
          <p14:tracePt t="65668" x="5716588" y="2081213"/>
          <p14:tracePt t="65669" x="5716588" y="2087563"/>
          <p14:tracePt t="65671" x="5716588" y="2093913"/>
          <p14:tracePt t="65673" x="5711825" y="2098675"/>
          <p14:tracePt t="65674" x="5711825" y="2105025"/>
          <p14:tracePt t="65676" x="5711825" y="2111375"/>
          <p14:tracePt t="65677" x="5711825" y="2117725"/>
          <p14:tracePt t="65679" x="5711825" y="2122488"/>
          <p14:tracePt t="65680" x="5711825" y="2128838"/>
          <p14:tracePt t="65681" x="5711825" y="2135188"/>
          <p14:tracePt t="65683" x="5711825" y="2141538"/>
          <p14:tracePt t="65684" x="5711825" y="2147888"/>
          <p14:tracePt t="65684" x="5711825" y="2152650"/>
          <p14:tracePt t="65687" x="5711825" y="2159000"/>
          <p14:tracePt t="65688" x="5711825" y="2165350"/>
          <p14:tracePt t="65688" x="5711825" y="2171700"/>
          <p14:tracePt t="65691" x="5711825" y="2176463"/>
          <p14:tracePt t="65692" x="5711825" y="2182813"/>
          <p14:tracePt t="65693" x="5711825" y="2189163"/>
          <p14:tracePt t="65694" x="5711825" y="2195513"/>
          <p14:tracePt t="65696" x="5711825" y="2200275"/>
          <p14:tracePt t="65697" x="5711825" y="2206625"/>
          <p14:tracePt t="65699" x="5711825" y="2219325"/>
          <p14:tracePt t="65700" x="5711825" y="2224088"/>
          <p14:tracePt t="65702" x="5711825" y="2230438"/>
          <p14:tracePt t="65702" x="5711825" y="2236788"/>
          <p14:tracePt t="65704" x="5711825" y="2243138"/>
          <p14:tracePt t="65706" x="5711825" y="2249488"/>
          <p14:tracePt t="65707" x="5711825" y="2254250"/>
          <p14:tracePt t="65709" x="5711825" y="2260600"/>
          <p14:tracePt t="65710" x="5711825" y="2266950"/>
          <p14:tracePt t="65712" x="5711825" y="2273300"/>
          <p14:tracePt t="65713" x="5711825" y="2278063"/>
          <p14:tracePt t="65717" x="5716588" y="2290763"/>
          <p14:tracePt t="65718" x="5716588" y="2297113"/>
          <p14:tracePt t="65720" x="5716588" y="2301875"/>
          <p14:tracePt t="65723" x="5716588" y="2308225"/>
          <p14:tracePt t="65724" x="5716588" y="2314575"/>
          <p14:tracePt t="65726" x="5716588" y="2320925"/>
          <p14:tracePt t="65728" x="5716588" y="2327275"/>
          <p14:tracePt t="65730" x="5722938" y="2332038"/>
          <p14:tracePt t="65734" x="5722938" y="2344738"/>
          <p14:tracePt t="65737" x="5722938" y="2351088"/>
          <p14:tracePt t="65739" x="5722938" y="2355850"/>
          <p14:tracePt t="65741" x="5722938" y="2362200"/>
          <p14:tracePt t="65744" x="5729288" y="2362200"/>
          <p14:tracePt t="65744" x="5729288" y="2368550"/>
          <p14:tracePt t="65748" x="5729288" y="2374900"/>
          <p14:tracePt t="65749" x="5729288" y="2379663"/>
          <p14:tracePt t="65751" x="5735638" y="2386013"/>
          <p14:tracePt t="65752" x="5735638" y="2392363"/>
          <p14:tracePt t="65754" x="5735638" y="2398713"/>
          <p14:tracePt t="65757" x="5735638" y="2405063"/>
          <p14:tracePt t="65759" x="5740400" y="2409825"/>
          <p14:tracePt t="65761" x="5740400" y="2416175"/>
          <p14:tracePt t="65763" x="5740400" y="2422525"/>
          <p14:tracePt t="65766" x="5740400" y="2428875"/>
          <p14:tracePt t="65768" x="5740400" y="2433638"/>
          <p14:tracePt t="65770" x="5740400" y="2439988"/>
          <p14:tracePt t="65773" x="5746750" y="2446338"/>
          <p14:tracePt t="65774" x="5746750" y="2452688"/>
          <p14:tracePt t="65776" x="5746750" y="2457450"/>
          <p14:tracePt t="65778" x="5746750" y="2463800"/>
          <p14:tracePt t="65780" x="5746750" y="2470150"/>
          <p14:tracePt t="65782" x="5746750" y="2476500"/>
          <p14:tracePt t="65784" x="5746750" y="2481263"/>
          <p14:tracePt t="65786" x="5746750" y="2487613"/>
          <p14:tracePt t="65788" x="5753100" y="2493963"/>
          <p14:tracePt t="65791" x="5753100" y="2500313"/>
          <p14:tracePt t="65792" x="5753100" y="2506663"/>
          <p14:tracePt t="65795" x="5753100" y="2511425"/>
          <p14:tracePt t="65797" x="5753100" y="2517775"/>
          <p14:tracePt t="65799" x="5753100" y="2524125"/>
          <p14:tracePt t="65801" x="5759450" y="2530475"/>
          <p14:tracePt t="65803" x="5759450" y="2535238"/>
          <p14:tracePt t="65805" x="5759450" y="2541588"/>
          <p14:tracePt t="65807" x="5759450" y="2547938"/>
          <p14:tracePt t="65809" x="5759450" y="2554288"/>
          <p14:tracePt t="65812" x="5759450" y="2559050"/>
          <p14:tracePt t="65814" x="5759450" y="2565400"/>
          <p14:tracePt t="65817" x="5759450" y="2571750"/>
          <p14:tracePt t="65819" x="5765800" y="2578100"/>
          <p14:tracePt t="65822" x="5765800" y="2584450"/>
          <p14:tracePt t="65824" x="5765800" y="2589213"/>
          <p14:tracePt t="65827" x="5765800" y="2595563"/>
          <p14:tracePt t="65829" x="5765800" y="2601913"/>
          <p14:tracePt t="65833" x="5765800" y="2608263"/>
          <p14:tracePt t="65836" x="5765800" y="2613025"/>
          <p14:tracePt t="65839" x="5765800" y="2619375"/>
          <p14:tracePt t="65843" x="5765800" y="2625725"/>
          <p14:tracePt t="65845" x="5770563" y="2625725"/>
          <p14:tracePt t="65847" x="5770563" y="2632075"/>
          <p14:tracePt t="65850" x="5770563" y="2636838"/>
          <p14:tracePt t="65854" x="5770563" y="2643188"/>
          <p14:tracePt t="65856" x="5770563" y="2649538"/>
          <p14:tracePt t="65860" x="5770563" y="2655888"/>
          <p14:tracePt t="65863" x="5770563" y="2662238"/>
          <p14:tracePt t="65867" x="5770563" y="2667000"/>
          <p14:tracePt t="65869" x="5770563" y="2673350"/>
          <p14:tracePt t="65871" x="5770563" y="2679700"/>
          <p14:tracePt t="65874" x="5770563" y="2686050"/>
          <p14:tracePt t="65877" x="5770563" y="2690813"/>
          <p14:tracePt t="65880" x="5770563" y="2697163"/>
          <p14:tracePt t="65882" x="5770563" y="2703513"/>
          <p14:tracePt t="65884" x="5770563" y="2709863"/>
          <p14:tracePt t="65887" x="5770563" y="2714625"/>
          <p14:tracePt t="65889" x="5770563" y="2720975"/>
          <p14:tracePt t="65891" x="5770563" y="2727325"/>
          <p14:tracePt t="65893" x="5770563" y="2733675"/>
          <p14:tracePt t="65895" x="5770563" y="2738438"/>
          <p14:tracePt t="65896" x="5770563" y="2744788"/>
          <p14:tracePt t="65899" x="5770563" y="2751138"/>
          <p14:tracePt t="65900" x="5770563" y="2757488"/>
          <p14:tracePt t="65902" x="5765800" y="2763838"/>
          <p14:tracePt t="65904" x="5765800" y="2768600"/>
          <p14:tracePt t="65906" x="5765800" y="2774950"/>
          <p14:tracePt t="65908" x="5765800" y="2781300"/>
          <p14:tracePt t="65909" x="5765800" y="2787650"/>
          <p14:tracePt t="65911" x="5765800" y="2792413"/>
          <p14:tracePt t="65912" x="5765800" y="2798763"/>
          <p14:tracePt t="65914" x="5765800" y="2805113"/>
          <p14:tracePt t="65917" x="5765800" y="2816225"/>
          <p14:tracePt t="65918" x="5765800" y="2822575"/>
          <p14:tracePt t="65920" x="5765800" y="2828925"/>
          <p14:tracePt t="65923" x="5765800" y="2841625"/>
          <p14:tracePt t="65924" x="5765800" y="2846388"/>
          <p14:tracePt t="65926" x="5765800" y="2852738"/>
          <p14:tracePt t="65927" x="5765800" y="2859088"/>
          <p14:tracePt t="65929" x="5765800" y="2870200"/>
          <p14:tracePt t="65931" x="5765800" y="2876550"/>
          <p14:tracePt t="65934" x="5765800" y="2889250"/>
          <p14:tracePt t="65936" x="5765800" y="2894013"/>
          <p14:tracePt t="65938" x="5765800" y="2900363"/>
          <p14:tracePt t="65938" x="5765800" y="2906713"/>
          <p14:tracePt t="65941" x="5765800" y="2913063"/>
          <p14:tracePt t="65942" x="5770563" y="2919413"/>
          <p14:tracePt t="65943" x="5770563" y="2924175"/>
          <p14:tracePt t="65946" x="5770563" y="2930525"/>
          <p14:tracePt t="65949" x="5770563" y="2943225"/>
          <p14:tracePt t="65951" x="5770563" y="2947988"/>
          <p14:tracePt t="65953" x="5770563" y="2954338"/>
          <p14:tracePt t="65956" x="5770563" y="2960688"/>
          <p14:tracePt t="65957" x="5770563" y="2967038"/>
          <p14:tracePt t="65959" x="5776913" y="2967038"/>
          <p14:tracePt t="65960" x="5776913" y="2971800"/>
          <p14:tracePt t="65964" x="5776913" y="2978150"/>
          <p14:tracePt t="65967" x="5776913" y="2984500"/>
          <p14:tracePt t="65970" x="5776913" y="2990850"/>
          <p14:tracePt t="65973" x="5776913" y="2995613"/>
          <p14:tracePt t="65978" x="5776913" y="3001963"/>
          <p14:tracePt t="65982" x="5776913" y="3008313"/>
          <p14:tracePt t="65987" x="5776913" y="3014663"/>
          <p14:tracePt t="65991" x="5783263" y="3021013"/>
          <p14:tracePt t="65999" x="5783263" y="3025775"/>
          <p14:tracePt t="66003" x="5783263" y="3032125"/>
          <p14:tracePt t="66007" x="5783263" y="3038475"/>
          <p14:tracePt t="66010" x="5783263" y="3044825"/>
          <p14:tracePt t="66015" x="5783263" y="3049588"/>
          <p14:tracePt t="66033" x="5789613" y="3086100"/>
          <p14:tracePt t="66035" x="5789613" y="3092450"/>
          <p14:tracePt t="66038" x="5789613" y="3098800"/>
          <p14:tracePt t="66040" x="5789613" y="3103563"/>
          <p14:tracePt t="66042" x="5789613" y="3109913"/>
          <p14:tracePt t="66045" x="5789613" y="3116263"/>
          <p14:tracePt t="66049" x="5794375" y="3122613"/>
          <p14:tracePt t="66050" x="5794375" y="3127375"/>
          <p14:tracePt t="66053" x="5794375" y="3133725"/>
          <p14:tracePt t="66055" x="5794375" y="3140075"/>
          <p14:tracePt t="66057" x="5800725" y="3146425"/>
          <p14:tracePt t="66060" x="5800725" y="3151188"/>
          <p14:tracePt t="66062" x="5800725" y="3157538"/>
          <p14:tracePt t="66065" x="5800725" y="3163888"/>
          <p14:tracePt t="66068" x="5800725" y="3170238"/>
          <p14:tracePt t="66072" x="5800725" y="3176588"/>
          <p14:tracePt t="66074" x="5807075" y="3176588"/>
          <p14:tracePt t="66078" x="5807075" y="3181350"/>
          <p14:tracePt t="73977" x="5813425" y="3181350"/>
          <p14:tracePt t="73989" x="5813425" y="3176588"/>
          <p14:tracePt t="74004" x="5813425" y="3170238"/>
          <p14:tracePt t="74010" x="5818188" y="3170238"/>
          <p14:tracePt t="74016" x="5818188" y="3163888"/>
          <p14:tracePt t="74023" x="5824538" y="3163888"/>
          <p14:tracePt t="74024" x="5824538" y="3157538"/>
          <p14:tracePt t="74032" x="5830888" y="3151188"/>
          <p14:tracePt t="74037" x="5830888" y="3146425"/>
          <p14:tracePt t="74039" x="5837238" y="3146425"/>
          <p14:tracePt t="74043" x="5837238" y="3140075"/>
          <p14:tracePt t="74047" x="5843588" y="3133725"/>
          <p14:tracePt t="74051" x="5848350" y="3133725"/>
          <p14:tracePt t="74052" x="5848350" y="3127375"/>
          <p14:tracePt t="74056" x="5854700" y="3127375"/>
          <p14:tracePt t="74057" x="5854700" y="3122613"/>
          <p14:tracePt t="74062" x="5861050" y="3116263"/>
          <p14:tracePt t="74066" x="5867400" y="3116263"/>
          <p14:tracePt t="74068" x="5867400" y="3109913"/>
          <p14:tracePt t="74071" x="5867400" y="3103563"/>
          <p14:tracePt t="74072" x="5872163" y="3103563"/>
          <p14:tracePt t="74077" x="5878513" y="3098800"/>
          <p14:tracePt t="74082" x="5884863" y="3092450"/>
          <p14:tracePt t="74085" x="5891213" y="3086100"/>
          <p14:tracePt t="74088" x="5895975" y="3086100"/>
          <p14:tracePt t="74089" x="5895975" y="3079750"/>
          <p14:tracePt t="74091" x="5902325" y="3079750"/>
          <p14:tracePt t="74092" x="5902325" y="3073400"/>
          <p14:tracePt t="74094" x="5908675" y="3073400"/>
          <p14:tracePt t="74096" x="5915025" y="3068638"/>
          <p14:tracePt t="74098" x="5919788" y="3062288"/>
          <p14:tracePt t="74100" x="5919788" y="3055938"/>
          <p14:tracePt t="74101" x="5926138" y="3055938"/>
          <p14:tracePt t="74103" x="5926138" y="3049588"/>
          <p14:tracePt t="74103" x="5932488" y="3049588"/>
          <p14:tracePt t="74105" x="5932488" y="3044825"/>
          <p14:tracePt t="74106" x="5938838" y="3044825"/>
          <p14:tracePt t="74107" x="5938838" y="3038475"/>
          <p14:tracePt t="74109" x="5945188" y="3038475"/>
          <p14:tracePt t="74110" x="5945188" y="3032125"/>
          <p14:tracePt t="74111" x="5949950" y="3025775"/>
          <p14:tracePt t="74114" x="5956300" y="3021013"/>
          <p14:tracePt t="74116" x="5962650" y="3014663"/>
          <p14:tracePt t="74118" x="5969000" y="3014663"/>
          <p14:tracePt t="74119" x="5969000" y="3008313"/>
          <p14:tracePt t="74120" x="5969000" y="3001963"/>
          <p14:tracePt t="74121" x="5973763" y="3001963"/>
          <p14:tracePt t="74123" x="5973763" y="2995613"/>
          <p14:tracePt t="74124" x="5980113" y="2990850"/>
          <p14:tracePt t="74126" x="5986463" y="2984500"/>
          <p14:tracePt t="74128" x="5992813" y="2978150"/>
          <p14:tracePt t="74130" x="5997575" y="2971800"/>
          <p14:tracePt t="74131" x="6003925" y="2967038"/>
          <p14:tracePt t="74133" x="6003925" y="2960688"/>
          <p14:tracePt t="74134" x="6010275" y="2960688"/>
          <p14:tracePt t="74136" x="6010275" y="2954338"/>
          <p14:tracePt t="74137" x="6016625" y="2947988"/>
          <p14:tracePt t="74139" x="6022975" y="2943225"/>
          <p14:tracePt t="74140" x="6022975" y="2936875"/>
          <p14:tracePt t="74141" x="6027738" y="2930525"/>
          <p14:tracePt t="74143" x="6034088" y="2924175"/>
          <p14:tracePt t="74145" x="6034088" y="2919413"/>
          <p14:tracePt t="74146" x="6040438" y="2913063"/>
          <p14:tracePt t="74150" x="6046788" y="2900363"/>
          <p14:tracePt t="74151" x="6051550" y="2894013"/>
          <p14:tracePt t="74152" x="6051550" y="2889250"/>
          <p14:tracePt t="74154" x="6051550" y="2882900"/>
          <p14:tracePt t="74155" x="6057900" y="2882900"/>
          <p14:tracePt t="74155" x="6057900" y="2876550"/>
          <p14:tracePt t="74157" x="6057900" y="2870200"/>
          <p14:tracePt t="74157" x="6064250" y="2870200"/>
          <p14:tracePt t="74159" x="6064250" y="2865438"/>
          <p14:tracePt t="74161" x="6070600" y="2859088"/>
          <p14:tracePt t="74163" x="6070600" y="2852738"/>
          <p14:tracePt t="74166" x="6070600" y="2846388"/>
          <p14:tracePt t="74166" x="6075363" y="2841625"/>
          <p14:tracePt t="74168" x="6075363" y="2835275"/>
          <p14:tracePt t="74170" x="6075363" y="2828925"/>
          <p14:tracePt t="74171" x="6081713" y="2828925"/>
          <p14:tracePt t="74172" x="6081713" y="2822575"/>
          <p14:tracePt t="74174" x="6081713" y="2816225"/>
          <p14:tracePt t="74175" x="6088063" y="2816225"/>
          <p14:tracePt t="74176" x="6088063" y="2811463"/>
          <p14:tracePt t="74177" x="6088063" y="2805113"/>
          <p14:tracePt t="74180" x="6094413" y="2798763"/>
          <p14:tracePt t="74181" x="6094413" y="2792413"/>
          <p14:tracePt t="74184" x="6094413" y="2787650"/>
          <p14:tracePt t="74187" x="6094413" y="2781300"/>
          <p14:tracePt t="74190" x="6100763" y="2774950"/>
          <p14:tracePt t="74193" x="6100763" y="2768600"/>
          <p14:tracePt t="74196" x="6100763" y="2763838"/>
          <p14:tracePt t="74198" x="6105525" y="2757488"/>
          <p14:tracePt t="74201" x="6105525" y="2751138"/>
          <p14:tracePt t="74204" x="6105525" y="2744788"/>
          <p14:tracePt t="74207" x="6111875" y="2738438"/>
          <p14:tracePt t="74209" x="6111875" y="2733675"/>
          <p14:tracePt t="74211" x="6111875" y="2727325"/>
          <p14:tracePt t="74214" x="6111875" y="2720975"/>
          <p14:tracePt t="74216" x="6111875" y="2714625"/>
          <p14:tracePt t="74218" x="6111875" y="2709863"/>
          <p14:tracePt t="74220" x="6111875" y="2703513"/>
          <p14:tracePt t="74222" x="6111875" y="2697163"/>
          <p14:tracePt t="74224" x="6118225" y="2690813"/>
          <p14:tracePt t="74226" x="6118225" y="2686050"/>
          <p14:tracePt t="74228" x="6118225" y="2679700"/>
          <p14:tracePt t="74230" x="6118225" y="2673350"/>
          <p14:tracePt t="74231" x="6118225" y="2667000"/>
          <p14:tracePt t="74233" x="6118225" y="2662238"/>
          <p14:tracePt t="74235" x="6118225" y="2655888"/>
          <p14:tracePt t="74236" x="6118225" y="2649538"/>
          <p14:tracePt t="74238" x="6118225" y="2643188"/>
          <p14:tracePt t="74239" x="6118225" y="2636838"/>
          <p14:tracePt t="74241" x="6118225" y="2632075"/>
          <p14:tracePt t="74243" x="6118225" y="2625725"/>
          <p14:tracePt t="74246" x="6118225" y="2613025"/>
          <p14:tracePt t="74248" x="6118225" y="2608263"/>
          <p14:tracePt t="74250" x="6118225" y="2601913"/>
          <p14:tracePt t="74252" x="6118225" y="2595563"/>
          <p14:tracePt t="74253" x="6118225" y="2589213"/>
          <p14:tracePt t="74255" x="6118225" y="2584450"/>
          <p14:tracePt t="74257" x="6118225" y="2578100"/>
          <p14:tracePt t="74259" x="6118225" y="2571750"/>
          <p14:tracePt t="74260" x="6118225" y="2565400"/>
          <p14:tracePt t="74263" x="6118225" y="2554288"/>
          <p14:tracePt t="74265" x="6118225" y="2547938"/>
          <p14:tracePt t="74267" x="6118225" y="2541588"/>
          <p14:tracePt t="74268" x="6118225" y="2535238"/>
          <p14:tracePt t="74269" x="6118225" y="2530475"/>
          <p14:tracePt t="74271" x="6118225" y="2524125"/>
          <p14:tracePt t="74272" x="6118225" y="2517775"/>
          <p14:tracePt t="74273" x="6118225" y="2511425"/>
          <p14:tracePt t="74276" x="6118225" y="2500313"/>
          <p14:tracePt t="74278" x="6118225" y="2493963"/>
          <p14:tracePt t="74279" x="6118225" y="2487613"/>
          <p14:tracePt t="74281" x="6118225" y="2481263"/>
          <p14:tracePt t="74282" x="6111875" y="2481263"/>
          <p14:tracePt t="74283" x="6111875" y="2476500"/>
          <p14:tracePt t="74285" x="6111875" y="2470150"/>
          <p14:tracePt t="74287" x="6111875" y="2463800"/>
          <p14:tracePt t="74288" x="6111875" y="2457450"/>
          <p14:tracePt t="74290" x="6111875" y="2452688"/>
          <p14:tracePt t="74292" x="6111875" y="2446338"/>
          <p14:tracePt t="74294" x="6105525" y="2446338"/>
          <p14:tracePt t="74295" x="6105525" y="2439988"/>
          <p14:tracePt t="74296" x="6105525" y="2433638"/>
          <p14:tracePt t="74299" x="6105525" y="2428875"/>
          <p14:tracePt t="74301" x="6105525" y="2422525"/>
          <p14:tracePt t="74303" x="6105525" y="2416175"/>
          <p14:tracePt t="74306" x="6100763" y="2409825"/>
          <p14:tracePt t="74307" x="6100763" y="2405063"/>
          <p14:tracePt t="74308" x="6100763" y="2398713"/>
          <p14:tracePt t="74313" x="6100763" y="2392363"/>
          <p14:tracePt t="74315" x="6100763" y="2386013"/>
          <p14:tracePt t="74316" x="6094413" y="2379663"/>
          <p14:tracePt t="74321" x="6094413" y="2374900"/>
          <p14:tracePt t="74324" x="6094413" y="2368550"/>
          <p14:tracePt t="74328" x="6088063" y="2362200"/>
          <p14:tracePt t="74331" x="6088063" y="2355850"/>
          <p14:tracePt t="74334" x="6088063" y="2351088"/>
          <p14:tracePt t="74338" x="6088063" y="2344738"/>
          <p14:tracePt t="74340" x="6081713" y="2344738"/>
          <p14:tracePt t="74341" x="6081713" y="2338388"/>
          <p14:tracePt t="74346" x="6081713" y="2332038"/>
          <p14:tracePt t="74349" x="6081713" y="2327275"/>
          <p14:tracePt t="74353" x="6075363" y="2320925"/>
          <p14:tracePt t="74355" x="6075363" y="2314575"/>
          <p14:tracePt t="74359" x="6075363" y="2308225"/>
          <p14:tracePt t="74363" x="6075363" y="2301875"/>
          <p14:tracePt t="74365" x="6070600" y="2301875"/>
          <p14:tracePt t="74366" x="6070600" y="2297113"/>
          <p14:tracePt t="74370" x="6070600" y="2290763"/>
          <p14:tracePt t="74372" x="6064250" y="2290763"/>
          <p14:tracePt t="74376" x="6064250" y="2284413"/>
          <p14:tracePt t="74385" x="6057900" y="2278063"/>
          <p14:tracePt t="74394" x="6057900" y="2273300"/>
          <p14:tracePt t="74397" x="6057900" y="2266950"/>
          <p14:tracePt t="74401" x="6051550" y="2260600"/>
          <p14:tracePt t="74406" x="6051550" y="2249488"/>
          <p14:tracePt t="74408" x="6046788" y="2243138"/>
          <p14:tracePt t="74409" x="6046788" y="2236788"/>
          <p14:tracePt t="74412" x="6040438" y="2224088"/>
          <p14:tracePt t="74414" x="6040438" y="2219325"/>
          <p14:tracePt t="74416" x="6040438" y="2212975"/>
          <p14:tracePt t="74417" x="6034088" y="2206625"/>
          <p14:tracePt t="74419" x="6027738" y="2200275"/>
          <p14:tracePt t="74421" x="6027738" y="2195513"/>
          <p14:tracePt t="74423" x="6022975" y="2189163"/>
          <p14:tracePt t="74425" x="6022975" y="2182813"/>
          <p14:tracePt t="74427" x="6022975" y="2176463"/>
          <p14:tracePt t="74428" x="6016625" y="2171700"/>
          <p14:tracePt t="74430" x="6016625" y="2165350"/>
          <p14:tracePt t="74432" x="6010275" y="2159000"/>
          <p14:tracePt t="74434" x="6010275" y="2152650"/>
          <p14:tracePt t="74435" x="6010275" y="2147888"/>
          <p14:tracePt t="74435" x="6003925" y="2147888"/>
          <p14:tracePt t="74437" x="6003925" y="2141538"/>
          <p14:tracePt t="74438" x="6003925" y="2135188"/>
          <p14:tracePt t="74440" x="5997575" y="2135188"/>
          <p14:tracePt t="74441" x="5997575" y="2128838"/>
          <p14:tracePt t="74442" x="5997575" y="2122488"/>
          <p14:tracePt t="74443" x="5992813" y="2117725"/>
          <p14:tracePt t="74446" x="5992813" y="2105025"/>
          <p14:tracePt t="74447" x="5986463" y="2098675"/>
          <p14:tracePt t="74449" x="5986463" y="2093913"/>
          <p14:tracePt t="74450" x="5986463" y="2087563"/>
          <p14:tracePt t="74451" x="5980113" y="2087563"/>
          <p14:tracePt t="74452" x="5980113" y="2081213"/>
          <p14:tracePt t="74453" x="5973763" y="2074863"/>
          <p14:tracePt t="74455" x="5973763" y="2070100"/>
          <p14:tracePt t="74456" x="5973763" y="2063750"/>
          <p14:tracePt t="74457" x="5969000" y="2063750"/>
          <p14:tracePt t="74458" x="5969000" y="2057400"/>
          <p14:tracePt t="74459" x="5969000" y="2051050"/>
          <p14:tracePt t="74460" x="5962650" y="2051050"/>
          <p14:tracePt t="74461" x="5962650" y="2044700"/>
          <p14:tracePt t="74463" x="5962650" y="2039938"/>
          <p14:tracePt t="74464" x="5956300" y="2033588"/>
          <p14:tracePt t="74466" x="5956300" y="2027238"/>
          <p14:tracePt t="74468" x="5949950" y="2020888"/>
          <p14:tracePt t="74469" x="5949950" y="2016125"/>
          <p14:tracePt t="74471" x="5945188" y="2009775"/>
          <p14:tracePt t="74473" x="5945188" y="2003425"/>
          <p14:tracePt t="74474" x="5945188" y="1997075"/>
          <p14:tracePt t="74476" x="5938838" y="1992313"/>
          <p14:tracePt t="74478" x="5938838" y="1985963"/>
          <p14:tracePt t="74479" x="5932488" y="1979613"/>
          <p14:tracePt t="74482" x="5932488" y="1973263"/>
          <p14:tracePt t="74483" x="5926138" y="1973263"/>
          <p14:tracePt t="74484" x="5926138" y="1966913"/>
          <p14:tracePt t="74485" x="5926138" y="1962150"/>
          <p14:tracePt t="74487" x="5926138" y="1955800"/>
          <p14:tracePt t="74488" x="5919788" y="1955800"/>
          <p14:tracePt t="74489" x="5919788" y="1949450"/>
          <p14:tracePt t="74491" x="5915025" y="1943100"/>
          <p14:tracePt t="74492" x="5915025" y="1938338"/>
          <p14:tracePt t="74496" x="5908675" y="1931988"/>
          <p14:tracePt t="74498" x="5908675" y="1925638"/>
          <p14:tracePt t="74500" x="5902325" y="1919288"/>
          <p14:tracePt t="74502" x="5902325" y="1914525"/>
          <p14:tracePt t="74503" x="5895975" y="1914525"/>
          <p14:tracePt t="74505" x="5895975" y="1908175"/>
          <p14:tracePt t="74508" x="5891213" y="1901825"/>
          <p14:tracePt t="74510" x="5891213" y="1895475"/>
          <p14:tracePt t="74512" x="5884863" y="1890713"/>
          <p14:tracePt t="74515" x="5878513" y="1884363"/>
          <p14:tracePt t="74517" x="5878513" y="1878013"/>
          <p14:tracePt t="74519" x="5872163" y="1871663"/>
          <p14:tracePt t="74521" x="5872163" y="1865313"/>
          <p14:tracePt t="74522" x="5872163" y="1860550"/>
          <p14:tracePt t="74523" x="5867400" y="1860550"/>
          <p14:tracePt t="74524" x="5867400" y="1854200"/>
          <p14:tracePt t="74526" x="5861050" y="1847850"/>
          <p14:tracePt t="74528" x="5861050" y="1841500"/>
          <p14:tracePt t="74530" x="5854700" y="1836738"/>
          <p14:tracePt t="74535" x="5843588" y="1817688"/>
          <p14:tracePt t="74536" x="5843588" y="1812925"/>
          <p14:tracePt t="74538" x="5837238" y="1806575"/>
          <p14:tracePt t="74539" x="5837238" y="1800225"/>
          <p14:tracePt t="74540" x="5830888" y="1800225"/>
          <p14:tracePt t="74541" x="5830888" y="1793875"/>
          <p14:tracePt t="74543" x="5830888" y="1787525"/>
          <p14:tracePt t="74544" x="5824538" y="1782763"/>
          <p14:tracePt t="74546" x="5818188" y="1776413"/>
          <p14:tracePt t="74548" x="5818188" y="1770063"/>
          <p14:tracePt t="74549" x="5813425" y="1763713"/>
          <p14:tracePt t="74550" x="5813425" y="1758950"/>
          <p14:tracePt t="74551" x="5807075" y="1758950"/>
          <p14:tracePt t="74552" x="5807075" y="1752600"/>
          <p14:tracePt t="74553" x="5800725" y="1746250"/>
          <p14:tracePt t="74555" x="5794375" y="1739900"/>
          <p14:tracePt t="74556" x="5794375" y="1735138"/>
          <p14:tracePt t="74558" x="5789613" y="1728788"/>
          <p14:tracePt t="74558" x="5789613" y="1722438"/>
          <p14:tracePt t="74560" x="5783263" y="1716088"/>
          <p14:tracePt t="74562" x="5776913" y="1709738"/>
          <p14:tracePt t="74566" x="5765800" y="1698625"/>
          <p14:tracePt t="74567" x="5759450" y="1685925"/>
          <p14:tracePt t="74569" x="5753100" y="1681163"/>
          <p14:tracePt t="74571" x="5753100" y="1674813"/>
          <p14:tracePt t="74572" x="5746750" y="1674813"/>
          <p14:tracePt t="74573" x="5740400" y="1668463"/>
          <p14:tracePt t="74575" x="5735638" y="1662113"/>
          <p14:tracePt t="74577" x="5735638" y="1657350"/>
          <p14:tracePt t="74578" x="5729288" y="1651000"/>
          <p14:tracePt t="74580" x="5722938" y="1644650"/>
          <p14:tracePt t="74582" x="5716588" y="1638300"/>
          <p14:tracePt t="74585" x="5711825" y="1633538"/>
          <p14:tracePt t="74587" x="5705475" y="1627188"/>
          <p14:tracePt t="74589" x="5699125" y="1620838"/>
          <p14:tracePt t="74591" x="5699125" y="1614488"/>
          <p14:tracePt t="74593" x="5692775" y="1608138"/>
          <p14:tracePt t="74594" x="5688013" y="1608138"/>
          <p14:tracePt t="74596" x="5681663" y="1603375"/>
          <p14:tracePt t="74600" x="5675313" y="1590675"/>
          <p14:tracePt t="74602" x="5668963" y="1590675"/>
          <p14:tracePt t="74603" x="5668963" y="1584325"/>
          <p14:tracePt t="74603" x="5664200" y="1584325"/>
          <p14:tracePt t="74606" x="5664200" y="1579563"/>
          <p14:tracePt t="74607" x="5657850" y="1579563"/>
          <p14:tracePt t="74609" x="5651500" y="1573213"/>
          <p14:tracePt t="74613" x="5645150" y="1566863"/>
          <p14:tracePt t="74618" x="5634038" y="1560513"/>
          <p14:tracePt t="74622" x="5627688" y="1555750"/>
          <p14:tracePt t="74624" x="5621338" y="1555750"/>
          <p14:tracePt t="74628" x="5614988" y="1549400"/>
          <p14:tracePt t="74630" x="5610225" y="1549400"/>
          <p14:tracePt t="74633" x="5603875" y="1543050"/>
          <p14:tracePt t="74636" x="5597525" y="1543050"/>
          <p14:tracePt t="74639" x="5591175" y="1543050"/>
          <p14:tracePt t="74642" x="5586413" y="1536700"/>
          <p14:tracePt t="74644" x="5580063" y="1536700"/>
          <p14:tracePt t="74648" x="5573713" y="1536700"/>
          <p14:tracePt t="74651" x="5567363" y="1536700"/>
          <p14:tracePt t="74653" x="5561013" y="1536700"/>
          <p14:tracePt t="74656" x="5556250" y="1536700"/>
          <p14:tracePt t="74659" x="5549900" y="1536700"/>
          <p14:tracePt t="74663" x="5543550" y="1536700"/>
          <p14:tracePt t="74665" x="5537200" y="1536700"/>
          <p14:tracePt t="74667" x="5532438" y="1536700"/>
          <p14:tracePt t="74670" x="5526088" y="1536700"/>
          <p14:tracePt t="74673" x="5519738" y="1536700"/>
          <p14:tracePt t="74675" x="5513388" y="1536700"/>
          <p14:tracePt t="74678" x="5508625" y="1536700"/>
          <p14:tracePt t="74680" x="5502275" y="1536700"/>
          <p14:tracePt t="74683" x="5495925" y="1536700"/>
          <p14:tracePt t="74686" x="5489575" y="1536700"/>
          <p14:tracePt t="74688" x="5483225" y="1536700"/>
          <p14:tracePt t="74691" x="5478463" y="1543050"/>
          <p14:tracePt t="74693" x="5472113" y="1543050"/>
          <p14:tracePt t="74696" x="5465763" y="1543050"/>
          <p14:tracePt t="74700" x="5454650" y="1549400"/>
          <p14:tracePt t="74702" x="5448300" y="1549400"/>
          <p14:tracePt t="74704" x="5441950" y="1549400"/>
          <p14:tracePt t="74706" x="5435600" y="1555750"/>
          <p14:tracePt t="74709" x="5430838" y="1555750"/>
          <p14:tracePt t="74710" x="5424488" y="1555750"/>
          <p14:tracePt t="74712" x="5418138" y="1560513"/>
          <p14:tracePt t="74714" x="5411788" y="1560513"/>
          <p14:tracePt t="74715" x="5407025" y="1560513"/>
          <p14:tracePt t="74717" x="5400675" y="1566863"/>
          <p14:tracePt t="74719" x="5394325" y="1566863"/>
          <p14:tracePt t="74720" x="5387975" y="1566863"/>
          <p14:tracePt t="74721" x="5387975" y="1573213"/>
          <p14:tracePt t="74722" x="5381625" y="1573213"/>
          <p14:tracePt t="74724" x="5376863" y="1573213"/>
          <p14:tracePt t="74725" x="5370513" y="1573213"/>
          <p14:tracePt t="74727" x="5364163" y="1573213"/>
          <p14:tracePt t="74728" x="5364163" y="1579563"/>
          <p14:tracePt t="74729" x="5357813" y="1579563"/>
          <p14:tracePt t="74733" x="5346700" y="1584325"/>
          <p14:tracePt t="74734" x="5340350" y="1584325"/>
          <p14:tracePt t="74735" x="5334000" y="1584325"/>
          <p14:tracePt t="74737" x="5329238" y="1584325"/>
          <p14:tracePt t="74738" x="5329238" y="1590675"/>
          <p14:tracePt t="74739" x="5322888" y="1590675"/>
          <p14:tracePt t="74741" x="5316538" y="1590675"/>
          <p14:tracePt t="74742" x="5310188" y="1590675"/>
          <p14:tracePt t="74743" x="5310188" y="1597025"/>
          <p14:tracePt t="74744" x="5303838" y="1597025"/>
          <p14:tracePt t="74746" x="5299075" y="1597025"/>
          <p14:tracePt t="74749" x="5280025" y="1603375"/>
          <p14:tracePt t="74752" x="5275263" y="1603375"/>
          <p14:tracePt t="74753" x="5275263" y="1608138"/>
          <p14:tracePt t="74753" x="5268913" y="1608138"/>
          <p14:tracePt t="74755" x="5262563" y="1608138"/>
          <p14:tracePt t="74755" x="5256213" y="1608138"/>
          <p14:tracePt t="74758" x="5251450" y="1614488"/>
          <p14:tracePt t="74760" x="5245100" y="1614488"/>
          <p14:tracePt t="74762" x="5238750" y="1620838"/>
          <p14:tracePt t="74763" x="5232400" y="1620838"/>
          <p14:tracePt t="74765" x="5227638" y="1627188"/>
          <p14:tracePt t="74766" x="5221288" y="1627188"/>
          <p14:tracePt t="74767" x="5214938" y="1627188"/>
          <p14:tracePt t="74768" x="5214938" y="1633538"/>
          <p14:tracePt t="74769" x="5208588" y="1633538"/>
          <p14:tracePt t="74770" x="5202238" y="1633538"/>
          <p14:tracePt t="74771" x="5197475" y="1638300"/>
          <p14:tracePt t="74773" x="5191125" y="1644650"/>
          <p14:tracePt t="74774" x="5178425" y="1644650"/>
          <p14:tracePt t="74778" x="5167313" y="1657350"/>
          <p14:tracePt t="74780" x="5154613" y="1662113"/>
          <p14:tracePt t="74783" x="5137150" y="1668463"/>
          <p14:tracePt t="74785" x="5130800" y="1674813"/>
          <p14:tracePt t="74786" x="5124450" y="1674813"/>
          <p14:tracePt t="74787" x="5119688" y="1681163"/>
          <p14:tracePt t="74787" x="5113338" y="1681163"/>
          <p14:tracePt t="74789" x="5106988" y="1681163"/>
          <p14:tracePt t="74791" x="5100638" y="1681163"/>
          <p14:tracePt t="74792" x="5095875" y="1685925"/>
          <p14:tracePt t="74793" x="5089525" y="1685925"/>
          <p14:tracePt t="74794" x="5089525" y="1692275"/>
          <p14:tracePt t="74796" x="5076825" y="1698625"/>
          <p14:tracePt t="74797" x="5072063" y="1698625"/>
          <p14:tracePt t="74799" x="5065713" y="1704975"/>
          <p14:tracePt t="74800" x="5059363" y="1704975"/>
          <p14:tracePt t="74800" x="5053013" y="1709738"/>
          <p14:tracePt t="74802" x="5046663" y="1709738"/>
          <p14:tracePt t="74803" x="5041900" y="1716088"/>
          <p14:tracePt t="74804" x="5035550" y="1716088"/>
          <p14:tracePt t="74804" x="5035550" y="1722438"/>
          <p14:tracePt t="74806" x="5029200" y="1722438"/>
          <p14:tracePt t="74807" x="5022850" y="1722438"/>
          <p14:tracePt t="74807" x="5018088" y="1722438"/>
          <p14:tracePt t="74809" x="5018088" y="1728788"/>
          <p14:tracePt t="74810" x="5011738" y="1735138"/>
          <p14:tracePt t="74811" x="5005388" y="1735138"/>
          <p14:tracePt t="74812" x="4999038" y="1735138"/>
          <p14:tracePt t="74813" x="4999038" y="1739900"/>
          <p14:tracePt t="74814" x="4994275" y="1739900"/>
          <p14:tracePt t="74816" x="4987925" y="1746250"/>
          <p14:tracePt t="74817" x="4981575" y="1746250"/>
          <p14:tracePt t="74818" x="4975225" y="1752600"/>
          <p14:tracePt t="74820" x="4970463" y="1752600"/>
          <p14:tracePt t="74821" x="4964113" y="1758950"/>
          <p14:tracePt t="74822" x="4957763" y="1763713"/>
          <p14:tracePt t="74824" x="4951413" y="1770063"/>
          <p14:tracePt t="74825" x="4945063" y="1770063"/>
          <p14:tracePt t="74827" x="4940300" y="1776413"/>
          <p14:tracePt t="74829" x="4933950" y="1782763"/>
          <p14:tracePt t="74830" x="4927600" y="1782763"/>
          <p14:tracePt t="74832" x="4921250" y="1787525"/>
          <p14:tracePt t="74834" x="4916488" y="1793875"/>
          <p14:tracePt t="74835" x="4910138" y="1800225"/>
          <p14:tracePt t="74837" x="4903788" y="1800225"/>
          <p14:tracePt t="74838" x="4903788" y="1806575"/>
          <p14:tracePt t="74839" x="4897438" y="1812925"/>
          <p14:tracePt t="74840" x="4892675" y="1812925"/>
          <p14:tracePt t="74841" x="4892675" y="1817688"/>
          <p14:tracePt t="74842" x="4886325" y="1817688"/>
          <p14:tracePt t="74843" x="4886325" y="1824038"/>
          <p14:tracePt t="74846" x="4873625" y="1830388"/>
          <p14:tracePt t="74847" x="4873625" y="1836738"/>
          <p14:tracePt t="74849" x="4867275" y="1841500"/>
          <p14:tracePt t="74852" x="4856163" y="1847850"/>
          <p14:tracePt t="74852" x="4856163" y="1854200"/>
          <p14:tracePt t="74853" x="4849813" y="1860550"/>
          <p14:tracePt t="74857" x="4843463" y="1865313"/>
          <p14:tracePt t="74858" x="4838700" y="1871663"/>
          <p14:tracePt t="74860" x="4832350" y="1878013"/>
          <p14:tracePt t="74863" x="4826000" y="1884363"/>
          <p14:tracePt t="74864" x="4826000" y="1890713"/>
          <p14:tracePt t="74866" x="4819650" y="1895475"/>
          <p14:tracePt t="74869" x="4819650" y="1901825"/>
          <p14:tracePt t="74870" x="4814888" y="1908175"/>
          <p14:tracePt t="74872" x="4808538" y="1908175"/>
          <p14:tracePt t="74873" x="4808538" y="1914525"/>
          <p14:tracePt t="74875" x="4802188" y="1919288"/>
          <p14:tracePt t="74877" x="4802188" y="1925638"/>
          <p14:tracePt t="74880" x="4795838" y="1931988"/>
          <p14:tracePt t="74880" x="4795838" y="1938338"/>
          <p14:tracePt t="74882" x="4791075" y="1943100"/>
          <p14:tracePt t="74885" x="4791075" y="1949450"/>
          <p14:tracePt t="74886" x="4784725" y="1949450"/>
          <p14:tracePt t="74887" x="4784725" y="1955800"/>
          <p14:tracePt t="74890" x="4784725" y="1962150"/>
          <p14:tracePt t="74893" x="4778375" y="1966913"/>
          <p14:tracePt t="74895" x="4778375" y="1973263"/>
          <p14:tracePt t="74898" x="4772025" y="1979613"/>
          <p14:tracePt t="74900" x="4772025" y="1985963"/>
          <p14:tracePt t="74902" x="4765675" y="1992313"/>
          <p14:tracePt t="74905" x="4765675" y="1997075"/>
          <p14:tracePt t="74908" x="4765675" y="2003425"/>
          <p14:tracePt t="74910" x="4765675" y="2009775"/>
          <p14:tracePt t="74913" x="4760913" y="2016125"/>
          <p14:tracePt t="74915" x="4760913" y="2020888"/>
          <p14:tracePt t="74918" x="4754563" y="2027238"/>
          <p14:tracePt t="74920" x="4754563" y="2033588"/>
          <p14:tracePt t="74923" x="4754563" y="2039938"/>
          <p14:tracePt t="74925" x="4754563" y="2044700"/>
          <p14:tracePt t="74927" x="4754563" y="2051050"/>
          <p14:tracePt t="74932" x="4748213" y="2063750"/>
          <p14:tracePt t="74934" x="4748213" y="2070100"/>
          <p14:tracePt t="74936" x="4748213" y="2074863"/>
          <p14:tracePt t="74938" x="4748213" y="2081213"/>
          <p14:tracePt t="74939" x="4748213" y="2087563"/>
          <p14:tracePt t="74941" x="4748213" y="2093913"/>
          <p14:tracePt t="74943" x="4748213" y="2098675"/>
          <p14:tracePt t="74946" x="4748213" y="2105025"/>
          <p14:tracePt t="74949" x="4741863" y="2117725"/>
          <p14:tracePt t="74951" x="4741863" y="2122488"/>
          <p14:tracePt t="74952" x="4741863" y="2128838"/>
          <p14:tracePt t="74954" x="4741863" y="2135188"/>
          <p14:tracePt t="74956" x="4741863" y="2141538"/>
          <p14:tracePt t="74957" x="4741863" y="2147888"/>
          <p14:tracePt t="74959" x="4741863" y="2152650"/>
          <p14:tracePt t="74960" x="4741863" y="2159000"/>
          <p14:tracePt t="74962" x="4741863" y="2165350"/>
          <p14:tracePt t="74964" x="4741863" y="2171700"/>
          <p14:tracePt t="74965" x="4741863" y="2176463"/>
          <p14:tracePt t="74967" x="4741863" y="2182813"/>
          <p14:tracePt t="74968" x="4741863" y="2189163"/>
          <p14:tracePt t="74969" x="4741863" y="2195513"/>
          <p14:tracePt t="74970" x="4737100" y="2195513"/>
          <p14:tracePt t="74971" x="4737100" y="2200275"/>
          <p14:tracePt t="74972" x="4737100" y="2206625"/>
          <p14:tracePt t="74973" x="4737100" y="2212975"/>
          <p14:tracePt t="74975" x="4737100" y="2219325"/>
          <p14:tracePt t="74977" x="4737100" y="2224088"/>
          <p14:tracePt t="74978" x="4737100" y="2230438"/>
          <p14:tracePt t="74980" x="4737100" y="2236788"/>
          <p14:tracePt t="74981" x="4737100" y="2243138"/>
          <p14:tracePt t="74983" x="4737100" y="2249488"/>
          <p14:tracePt t="74984" x="4737100" y="2254250"/>
          <p14:tracePt t="74986" x="4737100" y="2260600"/>
          <p14:tracePt t="74987" x="4737100" y="2266950"/>
          <p14:tracePt t="74988" x="4737100" y="2273300"/>
          <p14:tracePt t="74990" x="4737100" y="2278063"/>
          <p14:tracePt t="74992" x="4737100" y="2284413"/>
          <p14:tracePt t="74993" x="4737100" y="2290763"/>
          <p14:tracePt t="74994" x="4737100" y="2297113"/>
          <p14:tracePt t="74996" x="4737100" y="2301875"/>
          <p14:tracePt t="74998" x="4737100" y="2314575"/>
          <p14:tracePt t="75000" x="4737100" y="2320925"/>
          <p14:tracePt t="75001" x="4737100" y="2327275"/>
          <p14:tracePt t="75003" x="4737100" y="2332038"/>
          <p14:tracePt t="75004" x="4737100" y="2338388"/>
          <p14:tracePt t="75005" x="4737100" y="2344738"/>
          <p14:tracePt t="75006" x="4737100" y="2351088"/>
          <p14:tracePt t="75008" x="4737100" y="2355850"/>
          <p14:tracePt t="75010" x="4737100" y="2368550"/>
          <p14:tracePt t="75010" x="4737100" y="2374900"/>
          <p14:tracePt t="75013" x="4737100" y="2379663"/>
          <p14:tracePt t="75014" x="4737100" y="2386013"/>
          <p14:tracePt t="75015" x="4737100" y="2392363"/>
          <p14:tracePt t="75017" x="4737100" y="2398713"/>
          <p14:tracePt t="75018" x="4737100" y="2405063"/>
          <p14:tracePt t="75019" x="4737100" y="2409825"/>
          <p14:tracePt t="75019" x="4741863" y="2416175"/>
          <p14:tracePt t="75021" x="4741863" y="2422525"/>
          <p14:tracePt t="75023" x="4741863" y="2428875"/>
          <p14:tracePt t="75024" x="4741863" y="2433638"/>
          <p14:tracePt t="75025" x="4741863" y="2439988"/>
          <p14:tracePt t="75026" x="4741863" y="2446338"/>
          <p14:tracePt t="75027" x="4741863" y="2452688"/>
          <p14:tracePt t="75028" x="4741863" y="2457450"/>
          <p14:tracePt t="75029" x="4741863" y="2463800"/>
          <p14:tracePt t="75030" x="4741863" y="2470150"/>
          <p14:tracePt t="75047" x="4754563" y="2554288"/>
          <p14:tracePt t="75049" x="4760913" y="2559050"/>
          <p14:tracePt t="75050" x="4760913" y="2565400"/>
          <p14:tracePt t="75051" x="4760913" y="2571750"/>
          <p14:tracePt t="75052" x="4760913" y="2578100"/>
          <p14:tracePt t="75053" x="4760913" y="2584450"/>
          <p14:tracePt t="75054" x="4765675" y="2589213"/>
          <p14:tracePt t="75055" x="4765675" y="2595563"/>
          <p14:tracePt t="75056" x="4765675" y="2601913"/>
          <p14:tracePt t="75057" x="4765675" y="2608263"/>
          <p14:tracePt t="75058" x="4765675" y="2613025"/>
          <p14:tracePt t="75059" x="4765675" y="2619375"/>
          <p14:tracePt t="75060" x="4772025" y="2625725"/>
          <p14:tracePt t="75061" x="4772025" y="2632075"/>
          <p14:tracePt t="75062" x="4772025" y="2636838"/>
          <p14:tracePt t="75064" x="4772025" y="2643188"/>
          <p14:tracePt t="75065" x="4772025" y="2649538"/>
          <p14:tracePt t="75065" x="4772025" y="2655888"/>
          <p14:tracePt t="75067" x="4778375" y="2662238"/>
          <p14:tracePt t="75068" x="4778375" y="2667000"/>
          <p14:tracePt t="75070" x="4778375" y="2673350"/>
          <p14:tracePt t="75071" x="4784725" y="2679700"/>
          <p14:tracePt t="75072" x="4784725" y="2686050"/>
          <p14:tracePt t="75074" x="4784725" y="2690813"/>
          <p14:tracePt t="75075" x="4784725" y="2697163"/>
          <p14:tracePt t="75076" x="4784725" y="2703513"/>
          <p14:tracePt t="75078" x="4791075" y="2709863"/>
          <p14:tracePt t="75079" x="4791075" y="2714625"/>
          <p14:tracePt t="75082" x="4791075" y="2727325"/>
          <p14:tracePt t="75083" x="4791075" y="2733675"/>
          <p14:tracePt t="75085" x="4795838" y="2733675"/>
          <p14:tracePt t="75086" x="4795838" y="2738438"/>
          <p14:tracePt t="75087" x="4795838" y="2744788"/>
          <p14:tracePt t="75089" x="4795838" y="2751138"/>
          <p14:tracePt t="75090" x="4802188" y="2751138"/>
          <p14:tracePt t="75091" x="4802188" y="2757488"/>
          <p14:tracePt t="75093" x="4802188" y="2763838"/>
          <p14:tracePt t="75096" x="4802188" y="2768600"/>
          <p14:tracePt t="75099" x="4808538" y="2774950"/>
          <p14:tracePt t="75101" x="4808538" y="2781300"/>
          <p14:tracePt t="75103" x="4814888" y="2787650"/>
          <p14:tracePt t="75106" x="4814888" y="2792413"/>
          <p14:tracePt t="75108" x="4814888" y="2798763"/>
          <p14:tracePt t="75110" x="4819650" y="2798763"/>
          <p14:tracePt t="75111" x="4819650" y="2805113"/>
          <p14:tracePt t="75114" x="4819650" y="2811463"/>
          <p14:tracePt t="75116" x="4819650" y="2816225"/>
          <p14:tracePt t="75117" x="4826000" y="2816225"/>
          <p14:tracePt t="75119" x="4826000" y="2822575"/>
          <p14:tracePt t="75121" x="4826000" y="2828925"/>
          <p14:tracePt t="75124" x="4832350" y="2835275"/>
          <p14:tracePt t="75127" x="4832350" y="2841625"/>
          <p14:tracePt t="75129" x="4832350" y="2846388"/>
          <p14:tracePt t="75133" x="4838700" y="2852738"/>
          <p14:tracePt t="75135" x="4838700" y="2859088"/>
          <p14:tracePt t="75138" x="4838700" y="2865438"/>
          <p14:tracePt t="75141" x="4838700" y="2870200"/>
          <p14:tracePt t="75143" x="4843463" y="2870200"/>
          <p14:tracePt t="75144" x="4843463" y="2876550"/>
          <p14:tracePt t="75148" x="4843463" y="2882900"/>
          <p14:tracePt t="75150" x="4843463" y="2889250"/>
          <p14:tracePt t="75152" x="4843463" y="2894013"/>
          <p14:tracePt t="75156" x="4849813" y="2900363"/>
          <p14:tracePt t="75159" x="4849813" y="2906713"/>
          <p14:tracePt t="75162" x="4849813" y="2913063"/>
          <p14:tracePt t="75166" x="4849813" y="2924175"/>
          <p14:tracePt t="75168" x="4856163" y="2924175"/>
          <p14:tracePt t="75169" x="4856163" y="2930525"/>
          <p14:tracePt t="75171" x="4856163" y="2936875"/>
          <p14:tracePt t="75173" x="4856163" y="2943225"/>
          <p14:tracePt t="75175" x="4856163" y="2947988"/>
          <p14:tracePt t="75176" x="4862513" y="2947988"/>
          <p14:tracePt t="75177" x="4862513" y="2954338"/>
          <p14:tracePt t="75179" x="4862513" y="2960688"/>
          <p14:tracePt t="75181" x="4862513" y="2967038"/>
          <p14:tracePt t="75183" x="4862513" y="2971800"/>
          <p14:tracePt t="75185" x="4862513" y="2978150"/>
          <p14:tracePt t="75186" x="4867275" y="2984500"/>
          <p14:tracePt t="75188" x="4867275" y="2990850"/>
          <p14:tracePt t="75191" x="4867275" y="2995613"/>
          <p14:tracePt t="75192" x="4867275" y="3001963"/>
          <p14:tracePt t="75194" x="4873625" y="3008313"/>
          <p14:tracePt t="75196" x="4873625" y="3014663"/>
          <p14:tracePt t="75198" x="4873625" y="3021013"/>
          <p14:tracePt t="75199" x="4879975" y="3025775"/>
          <p14:tracePt t="75200" x="4879975" y="3032125"/>
          <p14:tracePt t="75202" x="4879975" y="3038475"/>
          <p14:tracePt t="75203" x="4879975" y="3044825"/>
          <p14:tracePt t="75204" x="4886325" y="3044825"/>
          <p14:tracePt t="75204" x="4886325" y="3049588"/>
          <p14:tracePt t="75207" x="4886325" y="3055938"/>
          <p14:tracePt t="75208" x="4886325" y="3062288"/>
          <p14:tracePt t="75208" x="4892675" y="3062288"/>
          <p14:tracePt t="75210" x="4892675" y="3068638"/>
          <p14:tracePt t="75211" x="4892675" y="3073400"/>
          <p14:tracePt t="75213" x="4897438" y="3079750"/>
          <p14:tracePt t="75214" x="4897438" y="3086100"/>
          <p14:tracePt t="75216" x="4897438" y="3092450"/>
          <p14:tracePt t="75217" x="4897438" y="3098800"/>
          <p14:tracePt t="75218" x="4903788" y="3098800"/>
          <p14:tracePt t="75219" x="4903788" y="3103563"/>
          <p14:tracePt t="75220" x="4903788" y="3109913"/>
          <p14:tracePt t="75222" x="4903788" y="3116263"/>
          <p14:tracePt t="75223" x="4910138" y="3116263"/>
          <p14:tracePt t="75224" x="4910138" y="3122613"/>
          <p14:tracePt t="75226" x="4910138" y="3127375"/>
          <p14:tracePt t="75227" x="4916488" y="3127375"/>
          <p14:tracePt t="75228" x="4916488" y="3133725"/>
          <p14:tracePt t="75229" x="4916488" y="3140075"/>
          <p14:tracePt t="75230" x="4921250" y="3140075"/>
          <p14:tracePt t="75232" x="4921250" y="3146425"/>
          <p14:tracePt t="75232" x="4921250" y="3151188"/>
          <p14:tracePt t="75235" x="4921250" y="3157538"/>
          <p14:tracePt t="75236" x="4927600" y="3157538"/>
          <p14:tracePt t="75237" x="4927600" y="3163888"/>
          <p14:tracePt t="75239" x="4927600" y="3170238"/>
          <p14:tracePt t="75240" x="4933950" y="3170238"/>
          <p14:tracePt t="75241" x="4933950" y="3176588"/>
          <p14:tracePt t="75243" x="4940300" y="3181350"/>
          <p14:tracePt t="75244" x="4940300" y="3187700"/>
          <p14:tracePt t="75248" x="4945063" y="3194050"/>
          <p14:tracePt t="75249" x="4945063" y="3200400"/>
          <p14:tracePt t="75251" x="4945063" y="3205163"/>
          <p14:tracePt t="75252" x="4951413" y="3205163"/>
          <p14:tracePt t="75254" x="4951413" y="3211513"/>
          <p14:tracePt t="75256" x="4957763" y="3217863"/>
          <p14:tracePt t="75258" x="4957763" y="3224213"/>
          <p14:tracePt t="75260" x="4964113" y="3228975"/>
          <p14:tracePt t="75263" x="4964113" y="3235325"/>
          <p14:tracePt t="75265" x="4970463" y="3235325"/>
          <p14:tracePt t="75266" x="4970463" y="3241675"/>
          <p14:tracePt t="75268" x="4975225" y="3248025"/>
          <p14:tracePt t="75270" x="4975225" y="3252788"/>
          <p14:tracePt t="75272" x="4981575" y="3252788"/>
          <p14:tracePt t="75273" x="4981575" y="3259138"/>
          <p14:tracePt t="75275" x="4987925" y="3265488"/>
          <p14:tracePt t="75279" x="4994275" y="3271838"/>
          <p14:tracePt t="75281" x="4994275" y="3278188"/>
          <p14:tracePt t="75283" x="4999038" y="3278188"/>
          <p14:tracePt t="75284" x="4999038" y="3282950"/>
          <p14:tracePt t="75286" x="4999038" y="3289300"/>
          <p14:tracePt t="75287" x="5005388" y="3289300"/>
          <p14:tracePt t="75288" x="5005388" y="3295650"/>
          <p14:tracePt t="75291" x="5011738" y="3302000"/>
          <p14:tracePt t="75294" x="5018088" y="3306763"/>
          <p14:tracePt t="75297" x="5022850" y="3313113"/>
          <p14:tracePt t="75300" x="5029200" y="3319463"/>
          <p14:tracePt t="75303" x="5035550" y="3325813"/>
          <p14:tracePt t="75306" x="5041900" y="3330575"/>
          <p14:tracePt t="75308" x="5046663" y="3330575"/>
          <p14:tracePt t="75309" x="5046663" y="3336925"/>
          <p14:tracePt t="75310" x="5053013" y="3336925"/>
          <p14:tracePt t="75312" x="5053013" y="3343275"/>
          <p14:tracePt t="75313" x="5059363" y="3343275"/>
          <p14:tracePt t="75316" x="5065713" y="3349625"/>
          <p14:tracePt t="75318" x="5072063" y="3349625"/>
          <p14:tracePt t="75320" x="5072063" y="3355975"/>
          <p14:tracePt t="75321" x="5076825" y="3355975"/>
          <p14:tracePt t="75323" x="5083175" y="3355975"/>
          <p14:tracePt t="75324" x="5083175" y="3360738"/>
          <p14:tracePt t="75325" x="5089525" y="3360738"/>
          <p14:tracePt t="75329" x="5095875" y="3367088"/>
          <p14:tracePt t="75332" x="5100638" y="3367088"/>
          <p14:tracePt t="75333" x="5106988" y="3373438"/>
          <p14:tracePt t="75335" x="5113338" y="3379788"/>
          <p14:tracePt t="75338" x="5119688" y="3379788"/>
          <p14:tracePt t="75340" x="5119688" y="3384550"/>
          <p14:tracePt t="75341" x="5124450" y="3384550"/>
          <p14:tracePt t="75344" x="5130800" y="3384550"/>
          <p14:tracePt t="75346" x="5130800" y="3390900"/>
          <p14:tracePt t="75348" x="5137150" y="3390900"/>
          <p14:tracePt t="75351" x="5143500" y="3390900"/>
          <p14:tracePt t="75352" x="5143500" y="3397250"/>
          <p14:tracePt t="75354" x="5149850" y="3397250"/>
          <p14:tracePt t="75356" x="5154613" y="3397250"/>
          <p14:tracePt t="75358" x="5154613" y="3403600"/>
          <p14:tracePt t="75360" x="5160963" y="3403600"/>
          <p14:tracePt t="75362" x="5167313" y="3403600"/>
          <p14:tracePt t="75365" x="5173663" y="3408363"/>
          <p14:tracePt t="75367" x="5178425" y="3408363"/>
          <p14:tracePt t="75370" x="5184775" y="3414713"/>
          <p14:tracePt t="75373" x="5191125" y="3414713"/>
          <p14:tracePt t="75375" x="5197475" y="3414713"/>
          <p14:tracePt t="75376" x="5197475" y="3421063"/>
          <p14:tracePt t="75377" x="5202238" y="3421063"/>
          <p14:tracePt t="75379" x="5208588" y="3421063"/>
          <p14:tracePt t="75382" x="5214938" y="3427413"/>
          <p14:tracePt t="75384" x="5221288" y="3427413"/>
          <p14:tracePt t="75385" x="5227638" y="3427413"/>
          <p14:tracePt t="75386" x="5227638" y="3433763"/>
          <p14:tracePt t="75388" x="5232400" y="3433763"/>
          <p14:tracePt t="75389" x="5238750" y="3433763"/>
          <p14:tracePt t="75391" x="5245100" y="3433763"/>
          <p14:tracePt t="75395" x="5251450" y="3438525"/>
          <p14:tracePt t="75396" x="5256213" y="3438525"/>
          <p14:tracePt t="75399" x="5268913" y="3438525"/>
          <p14:tracePt t="75400" x="5275263" y="3438525"/>
          <p14:tracePt t="75402" x="5280025" y="3444875"/>
          <p14:tracePt t="75403" x="5286375" y="3444875"/>
          <p14:tracePt t="75405" x="5292725" y="3444875"/>
          <p14:tracePt t="75407" x="5299075" y="3444875"/>
          <p14:tracePt t="75409" x="5310188" y="3444875"/>
          <p14:tracePt t="75411" x="5316538" y="3444875"/>
          <p14:tracePt t="75412" x="5322888" y="3444875"/>
          <p14:tracePt t="75414" x="5329238" y="3444875"/>
          <p14:tracePt t="75416" x="5334000" y="3444875"/>
          <p14:tracePt t="75418" x="5340350" y="3444875"/>
          <p14:tracePt t="75419" x="5346700" y="3444875"/>
          <p14:tracePt t="75421" x="5353050" y="3444875"/>
          <p14:tracePt t="75422" x="5357813" y="3444875"/>
          <p14:tracePt t="75424" x="5364163" y="3444875"/>
          <p14:tracePt t="75425" x="5370513" y="3444875"/>
          <p14:tracePt t="75427" x="5376863" y="3444875"/>
          <p14:tracePt t="75429" x="5387975" y="3444875"/>
          <p14:tracePt t="75432" x="5400675" y="3444875"/>
          <p14:tracePt t="75434" x="5407025" y="3444875"/>
          <p14:tracePt t="75435" x="5411788" y="3444875"/>
          <p14:tracePt t="75435" x="5418138" y="3444875"/>
          <p14:tracePt t="75438" x="5424488" y="3444875"/>
          <p14:tracePt t="75439" x="5430838" y="3444875"/>
          <p14:tracePt t="75441" x="5435600" y="3444875"/>
          <p14:tracePt t="75442" x="5441950" y="3444875"/>
          <p14:tracePt t="75443" x="5448300" y="3444875"/>
          <p14:tracePt t="75444" x="5454650" y="3444875"/>
          <p14:tracePt t="75446" x="5459413" y="3444875"/>
          <p14:tracePt t="75447" x="5465763" y="3444875"/>
          <p14:tracePt t="75448" x="5472113" y="3444875"/>
          <p14:tracePt t="75450" x="5478463" y="3444875"/>
          <p14:tracePt t="75451" x="5489575" y="3444875"/>
          <p14:tracePt t="75453" x="5495925" y="3444875"/>
          <p14:tracePt t="75454" x="5502275" y="3444875"/>
          <p14:tracePt t="75455" x="5508625" y="3444875"/>
          <p14:tracePt t="75457" x="5513388" y="3444875"/>
          <p14:tracePt t="75458" x="5519738" y="3444875"/>
          <p14:tracePt t="75459" x="5526088" y="3444875"/>
          <p14:tracePt t="75460" x="5532438" y="3444875"/>
          <p14:tracePt t="75461" x="5537200" y="3444875"/>
          <p14:tracePt t="75462" x="5543550" y="3444875"/>
          <p14:tracePt t="75464" x="5549900" y="3444875"/>
          <p14:tracePt t="75465" x="5556250" y="3444875"/>
          <p14:tracePt t="75466" x="5561013" y="3444875"/>
          <p14:tracePt t="75467" x="5567363" y="3444875"/>
          <p14:tracePt t="75468" x="5573713" y="3444875"/>
          <p14:tracePt t="75469" x="5580063" y="3444875"/>
          <p14:tracePt t="75470" x="5586413" y="3444875"/>
          <p14:tracePt t="75472" x="5597525" y="3444875"/>
          <p14:tracePt t="75474" x="5603875" y="3444875"/>
          <p14:tracePt t="75477" x="5621338" y="3438525"/>
          <p14:tracePt t="75480" x="5638800" y="3438525"/>
          <p14:tracePt t="75481" x="5645150" y="3438525"/>
          <p14:tracePt t="75482" x="5651500" y="3438525"/>
          <p14:tracePt t="75483" x="5657850" y="3438525"/>
          <p14:tracePt t="75485" x="5664200" y="3438525"/>
          <p14:tracePt t="75486" x="5668963" y="3438525"/>
          <p14:tracePt t="75487" x="5675313" y="3438525"/>
          <p14:tracePt t="75488" x="5681663" y="3438525"/>
          <p14:tracePt t="75489" x="5688013" y="3438525"/>
          <p14:tracePt t="75490" x="5692775" y="3438525"/>
          <p14:tracePt t="75491" x="5699125" y="3438525"/>
          <p14:tracePt t="75492" x="5705475" y="3438525"/>
          <p14:tracePt t="75493" x="5711825" y="3438525"/>
          <p14:tracePt t="75496" x="5722938" y="3433763"/>
          <p14:tracePt t="75497" x="5729288" y="3433763"/>
          <p14:tracePt t="75498" x="5735638" y="3433763"/>
          <p14:tracePt t="75499" x="5740400" y="3433763"/>
          <p14:tracePt t="75499" x="5746750" y="3433763"/>
          <p14:tracePt t="75502" x="5753100" y="3433763"/>
          <p14:tracePt t="75503" x="5759450" y="3433763"/>
          <p14:tracePt t="75504" x="5765800" y="3433763"/>
          <p14:tracePt t="75505" x="5765800" y="3427413"/>
          <p14:tracePt t="75506" x="5770563" y="3427413"/>
          <p14:tracePt t="75507" x="5776913" y="3427413"/>
          <p14:tracePt t="75508" x="5783263" y="3427413"/>
          <p14:tracePt t="75510" x="5789613" y="3427413"/>
          <p14:tracePt t="75511" x="5794375" y="3427413"/>
          <p14:tracePt t="75512" x="5800725" y="3427413"/>
          <p14:tracePt t="75513" x="5800725" y="3421063"/>
          <p14:tracePt t="75514" x="5807075" y="3421063"/>
          <p14:tracePt t="75514" x="5813425" y="3421063"/>
          <p14:tracePt t="75517" x="5818188" y="3414713"/>
          <p14:tracePt t="75517" x="5824538" y="3414713"/>
          <p14:tracePt t="75520" x="5830888" y="3414713"/>
          <p14:tracePt t="75522" x="5837238" y="3414713"/>
          <p14:tracePt t="75524" x="5843588" y="3414713"/>
          <p14:tracePt t="75526" x="5848350" y="3408363"/>
          <p14:tracePt t="75529" x="5854700" y="3408363"/>
          <p14:tracePt t="75532" x="5861050" y="3403600"/>
          <p14:tracePt t="75534" x="5867400" y="3403600"/>
          <p14:tracePt t="75538" x="5872163" y="3397250"/>
          <p14:tracePt t="75541" x="5878513" y="3397250"/>
          <p14:tracePt t="75545" x="5878513" y="3390900"/>
          <p14:tracePt t="75548" x="5884863" y="3390900"/>
          <p14:tracePt t="75554" x="5891213" y="3384550"/>
          <p14:tracePt t="75558" x="5895975" y="3384550"/>
          <p14:tracePt t="75560" x="5895975" y="3379788"/>
          <p14:tracePt t="75565" x="5902325" y="3373438"/>
          <p14:tracePt t="75568" x="5908675" y="3367088"/>
          <p14:tracePt t="75571" x="5908675" y="3360738"/>
          <p14:tracePt t="75572" x="5915025" y="3360738"/>
          <p14:tracePt t="75573" x="5915025" y="3355975"/>
          <p14:tracePt t="75575" x="5915025" y="3349625"/>
          <p14:tracePt t="75576" x="5919788" y="3349625"/>
          <p14:tracePt t="75580" x="5926138" y="3336925"/>
          <p14:tracePt t="75583" x="5932488" y="3325813"/>
          <p14:tracePt t="75585" x="5932488" y="3319463"/>
          <p14:tracePt t="75586" x="5938838" y="3313113"/>
          <p14:tracePt t="75587" x="5945188" y="3313113"/>
          <p14:tracePt t="75588" x="5945188" y="3306763"/>
          <p14:tracePt t="75590" x="5945188" y="3302000"/>
          <p14:tracePt t="75591" x="5949950" y="3295650"/>
          <p14:tracePt t="75592" x="5949950" y="3289300"/>
          <p14:tracePt t="75593" x="5949950" y="3282950"/>
          <p14:tracePt t="75594" x="5956300" y="3282950"/>
          <p14:tracePt t="75595" x="5956300" y="3278188"/>
          <p14:tracePt t="75596" x="5962650" y="3271838"/>
          <p14:tracePt t="75598" x="5969000" y="3259138"/>
          <p14:tracePt t="75599" x="5969000" y="3252788"/>
          <p14:tracePt t="75600" x="5973763" y="3248025"/>
          <p14:tracePt t="75601" x="5973763" y="3241675"/>
          <p14:tracePt t="75601" x="5973763" y="3235325"/>
          <p14:tracePt t="75603" x="5980113" y="3228975"/>
          <p14:tracePt t="75604" x="5980113" y="3224213"/>
          <p14:tracePt t="75605" x="5986463" y="3217863"/>
          <p14:tracePt t="75606" x="5986463" y="3211513"/>
          <p14:tracePt t="75607" x="5992813" y="3205163"/>
          <p14:tracePt t="75608" x="5992813" y="3200400"/>
          <p14:tracePt t="75608" x="5997575" y="3194050"/>
          <p14:tracePt t="75609" x="5997575" y="3181350"/>
          <p14:tracePt t="75611" x="6003925" y="3176588"/>
          <p14:tracePt t="75612" x="6003925" y="3170238"/>
          <p14:tracePt t="75613" x="6010275" y="3163888"/>
          <p14:tracePt t="75616" x="6022975" y="3127375"/>
          <p14:tracePt t="75617" x="6027738" y="3122613"/>
          <p14:tracePt t="75618" x="6027738" y="3116263"/>
          <p14:tracePt t="75619" x="6034088" y="3109913"/>
          <p14:tracePt t="75621" x="6034088" y="3098800"/>
          <p14:tracePt t="75622" x="6040438" y="3092450"/>
          <p14:tracePt t="75623" x="6040438" y="3086100"/>
          <p14:tracePt t="75624" x="6046788" y="3073400"/>
          <p14:tracePt t="75624" x="6046788" y="3068638"/>
          <p14:tracePt t="75626" x="6051550" y="3062288"/>
          <p14:tracePt t="75627" x="6051550" y="3055938"/>
          <p14:tracePt t="75629" x="6064250" y="3038475"/>
          <p14:tracePt t="75630" x="6064250" y="3032125"/>
          <p14:tracePt t="75633" x="6075363" y="3001963"/>
          <p14:tracePt t="75635" x="6081713" y="2990850"/>
          <p14:tracePt t="75636" x="6088063" y="2984500"/>
          <p14:tracePt t="75637" x="6088063" y="2971800"/>
          <p14:tracePt t="75638" x="6094413" y="2967038"/>
          <p14:tracePt t="75639" x="6094413" y="2954338"/>
          <p14:tracePt t="75640" x="6100763" y="2947988"/>
          <p14:tracePt t="75641" x="6105525" y="2936875"/>
          <p14:tracePt t="75642" x="6111875" y="2924175"/>
          <p14:tracePt t="75643" x="6111875" y="2919413"/>
          <p14:tracePt t="75644" x="6118225" y="2913063"/>
          <p14:tracePt t="75645" x="6118225" y="2900363"/>
          <p14:tracePt t="75646" x="6124575" y="2889250"/>
          <p14:tracePt t="75649" x="6135688" y="2865438"/>
          <p14:tracePt t="75649" x="6142038" y="2846388"/>
          <p14:tracePt t="75651" x="6148388" y="2841625"/>
          <p14:tracePt t="75651" x="6153150" y="2828925"/>
          <p14:tracePt t="75653" x="6153150" y="2816225"/>
          <p14:tracePt t="75653" x="6159500" y="2811463"/>
          <p14:tracePt t="75655" x="6165850" y="2798763"/>
          <p14:tracePt t="75656" x="6165850" y="2787650"/>
          <p14:tracePt t="75657" x="6172200" y="2774950"/>
          <p14:tracePt t="75658" x="6176963" y="2768600"/>
          <p14:tracePt t="75659" x="6176963" y="2763838"/>
          <p14:tracePt t="75660" x="6183313" y="2757488"/>
          <p14:tracePt t="75661" x="6189663" y="2744788"/>
          <p14:tracePt t="75662" x="6196013" y="2733675"/>
          <p14:tracePt t="75663" x="6196013" y="2720975"/>
          <p14:tracePt t="75664" x="6202363" y="2714625"/>
          <p14:tracePt t="75665" x="6207125" y="2697163"/>
          <p14:tracePt t="75666" x="6213475" y="2686050"/>
          <p14:tracePt t="75669" x="6226175" y="2655888"/>
          <p14:tracePt t="75669" x="6230938" y="2643188"/>
          <p14:tracePt t="75671" x="6230938" y="2632075"/>
          <p14:tracePt t="75671" x="6237288" y="2625725"/>
          <p14:tracePt t="75673" x="6237288" y="2613025"/>
          <p14:tracePt t="75673" x="6249988" y="2601913"/>
          <p14:tracePt t="75675" x="6249988" y="2595563"/>
          <p14:tracePt t="75676" x="6254750" y="2584450"/>
          <p14:tracePt t="75677" x="6254750" y="2578100"/>
          <p14:tracePt t="75679" x="6261100" y="2554288"/>
          <p14:tracePt t="75680" x="6267450" y="2541588"/>
          <p14:tracePt t="75683" x="6273800" y="2511425"/>
          <p14:tracePt t="75684" x="6280150" y="2506663"/>
          <p14:tracePt t="75685" x="6284913" y="2493963"/>
          <p14:tracePt t="75685" x="6284913" y="2487613"/>
          <p14:tracePt t="75687" x="6291263" y="2476500"/>
          <p14:tracePt t="75688" x="6291263" y="2470150"/>
          <p14:tracePt t="75689" x="6291263" y="2457450"/>
          <p14:tracePt t="75690" x="6297613" y="2446338"/>
          <p14:tracePt t="75691" x="6297613" y="2439988"/>
          <p14:tracePt t="75691" x="6303963" y="2428875"/>
          <p14:tracePt t="75693" x="6303963" y="2422525"/>
          <p14:tracePt t="75694" x="6303963" y="2409825"/>
          <p14:tracePt t="75695" x="6308725" y="2405063"/>
          <p14:tracePt t="75696" x="6308725" y="2392363"/>
          <p14:tracePt t="75698" x="6308725" y="2374900"/>
          <p14:tracePt t="75699" x="6315075" y="2368550"/>
          <p14:tracePt t="75700" x="6315075" y="2355850"/>
          <p14:tracePt t="75701" x="6315075" y="2351088"/>
          <p14:tracePt t="75702" x="6315075" y="2338388"/>
          <p14:tracePt t="75703" x="6315075" y="2332038"/>
          <p14:tracePt t="75703" x="6321425" y="2327275"/>
          <p14:tracePt t="75705" x="6321425" y="2320925"/>
          <p14:tracePt t="75706" x="6321425" y="2314575"/>
          <p14:tracePt t="75707" x="6321425" y="2308225"/>
          <p14:tracePt t="75708" x="6321425" y="2297113"/>
          <p14:tracePt t="75709" x="6321425" y="2290763"/>
          <p14:tracePt t="75710" x="6321425" y="2284413"/>
          <p14:tracePt t="75711" x="6327775" y="2273300"/>
          <p14:tracePt t="75712" x="6327775" y="2266950"/>
          <p14:tracePt t="75713" x="6327775" y="2260600"/>
          <p14:tracePt t="75716" x="6327775" y="2236788"/>
          <p14:tracePt t="75716" x="6327775" y="2224088"/>
          <p14:tracePt t="75718" x="6327775" y="2219325"/>
          <p14:tracePt t="75719" x="6327775" y="2212975"/>
          <p14:tracePt t="75720" x="6327775" y="2206625"/>
          <p14:tracePt t="75720" x="6327775" y="2200275"/>
          <p14:tracePt t="75722" x="6327775" y="2189163"/>
          <p14:tracePt t="75723" x="6327775" y="2182813"/>
          <p14:tracePt t="75724" x="6327775" y="2176463"/>
          <p14:tracePt t="75724" x="6327775" y="2165350"/>
          <p14:tracePt t="75726" x="6327775" y="2159000"/>
          <p14:tracePt t="75727" x="6327775" y="2147888"/>
          <p14:tracePt t="75729" x="6327775" y="2128838"/>
          <p14:tracePt t="75730" x="6327775" y="2122488"/>
          <p14:tracePt t="75731" x="6327775" y="2117725"/>
          <p14:tracePt t="75732" x="6327775" y="2111375"/>
          <p14:tracePt t="75734" x="6321425" y="2093913"/>
          <p14:tracePt t="75735" x="6321425" y="2087563"/>
          <p14:tracePt t="75736" x="6321425" y="2081213"/>
          <p14:tracePt t="75737" x="6321425" y="2070100"/>
          <p14:tracePt t="75738" x="6315075" y="2063750"/>
          <p14:tracePt t="75739" x="6315075" y="2057400"/>
          <p14:tracePt t="75740" x="6315075" y="2051050"/>
          <p14:tracePt t="75741" x="6315075" y="2044700"/>
          <p14:tracePt t="75742" x="6315075" y="2033588"/>
          <p14:tracePt t="75743" x="6308725" y="2027238"/>
          <p14:tracePt t="75743" x="6308725" y="2020888"/>
          <p14:tracePt t="75745" x="6308725" y="2016125"/>
          <p14:tracePt t="75746" x="6308725" y="2009775"/>
          <p14:tracePt t="75747" x="6308725" y="1997075"/>
          <p14:tracePt t="75748" x="6303963" y="1992313"/>
          <p14:tracePt t="75749" x="6303963" y="1985963"/>
          <p14:tracePt t="75750" x="6303963" y="1973263"/>
          <p14:tracePt t="75751" x="6297613" y="1966913"/>
          <p14:tracePt t="75751" x="6297613" y="1962150"/>
          <p14:tracePt t="75753" x="6297613" y="1955800"/>
          <p14:tracePt t="75753" x="6297613" y="1949450"/>
          <p14:tracePt t="75755" x="6297613" y="1943100"/>
          <p14:tracePt t="75755" x="6291263" y="1931988"/>
          <p14:tracePt t="75757" x="6291263" y="1925638"/>
          <p14:tracePt t="75757" x="6284913" y="1919288"/>
          <p14:tracePt t="75758" x="6284913" y="1914525"/>
          <p14:tracePt t="75760" x="6284913" y="1908175"/>
          <p14:tracePt t="75761" x="6284913" y="1895475"/>
          <p14:tracePt t="75762" x="6280150" y="1890713"/>
          <p14:tracePt t="75763" x="6280150" y="1884363"/>
          <p14:tracePt t="75765" x="6273800" y="1871663"/>
          <p14:tracePt t="75765" x="6273800" y="1865313"/>
          <p14:tracePt t="75767" x="6273800" y="1854200"/>
          <p14:tracePt t="75768" x="6267450" y="1847850"/>
          <p14:tracePt t="75769" x="6267450" y="1841500"/>
          <p14:tracePt t="75770" x="6261100" y="1836738"/>
          <p14:tracePt t="75771" x="6261100" y="1830388"/>
          <p14:tracePt t="75772" x="6261100" y="1824038"/>
          <p14:tracePt t="75773" x="6254750" y="1812925"/>
          <p14:tracePt t="75773" x="6254750" y="1806575"/>
          <p14:tracePt t="75775" x="6254750" y="1800225"/>
          <p14:tracePt t="75776" x="6249988" y="1793875"/>
          <p14:tracePt t="75777" x="6249988" y="1787525"/>
          <p14:tracePt t="75779" x="6243638" y="1776413"/>
          <p14:tracePt t="75781" x="6237288" y="1763713"/>
          <p14:tracePt t="75782" x="6230938" y="1752600"/>
          <p14:tracePt t="75782" x="6230938" y="1746250"/>
          <p14:tracePt t="75784" x="6226175" y="1746250"/>
          <p14:tracePt t="75784" x="6226175" y="1735138"/>
          <p14:tracePt t="75786" x="6219825" y="1735138"/>
          <p14:tracePt t="75787" x="6219825" y="1728788"/>
          <p14:tracePt t="75787" x="6213475" y="1722438"/>
          <p14:tracePt t="75788" x="6213475" y="1716088"/>
          <p14:tracePt t="75790" x="6207125" y="1709738"/>
          <p14:tracePt t="75791" x="6207125" y="1704975"/>
          <p14:tracePt t="75792" x="6202363" y="1698625"/>
          <p14:tracePt t="75793" x="6202363" y="1692275"/>
          <p14:tracePt t="75794" x="6196013" y="1692275"/>
          <p14:tracePt t="75795" x="6196013" y="1685925"/>
          <p14:tracePt t="75796" x="6189663" y="1681163"/>
          <p14:tracePt t="75799" x="6176963" y="1668463"/>
          <p14:tracePt t="75801" x="6172200" y="1657350"/>
          <p14:tracePt t="75801" x="6172200" y="1651000"/>
          <p14:tracePt t="75803" x="6165850" y="1651000"/>
          <p14:tracePt t="75803" x="6165850" y="1644650"/>
          <p14:tracePt t="75805" x="6159500" y="1638300"/>
          <p14:tracePt t="75808" x="6153150" y="1633538"/>
          <p14:tracePt t="75810" x="6148388" y="1627188"/>
          <p14:tracePt t="75812" x="6142038" y="1620838"/>
          <p14:tracePt t="75815" x="6135688" y="1614488"/>
          <p14:tracePt t="75817" x="6129338" y="1608138"/>
          <p14:tracePt t="75818" x="6124575" y="1603375"/>
          <p14:tracePt t="75821" x="6118225" y="1597025"/>
          <p14:tracePt t="75823" x="6111875" y="1590675"/>
          <p14:tracePt t="75826" x="6105525" y="1584325"/>
          <p14:tracePt t="75829" x="6100763" y="1579563"/>
          <p14:tracePt t="75830" x="6094413" y="1579563"/>
          <p14:tracePt t="75833" x="6088063" y="1573213"/>
          <p14:tracePt t="75836" x="6081713" y="1573213"/>
          <p14:tracePt t="75839" x="6075363" y="1566863"/>
          <p14:tracePt t="75841" x="6075363" y="1560513"/>
          <p14:tracePt t="75842" x="6070600" y="1560513"/>
          <p14:tracePt t="75845" x="6064250" y="1560513"/>
          <p14:tracePt t="75849" x="6057900" y="1555750"/>
          <p14:tracePt t="75851" x="6051550" y="1555750"/>
          <p14:tracePt t="75853" x="6046788" y="1555750"/>
          <p14:tracePt t="75855" x="6046788" y="1549400"/>
          <p14:tracePt t="75857" x="6040438" y="1549400"/>
          <p14:tracePt t="75859" x="6034088" y="1549400"/>
          <p14:tracePt t="75862" x="6027738" y="1549400"/>
          <p14:tracePt t="75865" x="6022975" y="1549400"/>
          <p14:tracePt t="75868" x="6016625" y="1549400"/>
          <p14:tracePt t="75870" x="6010275" y="1549400"/>
          <p14:tracePt t="75873" x="6003925" y="1549400"/>
          <p14:tracePt t="75875" x="5997575" y="1549400"/>
          <p14:tracePt t="75878" x="5992813" y="1549400"/>
          <p14:tracePt t="75879" x="5986463" y="1549400"/>
          <p14:tracePt t="75883" x="5980113" y="1549400"/>
          <p14:tracePt t="75883" x="5973763" y="1549400"/>
          <p14:tracePt t="75885" x="5969000" y="1549400"/>
          <p14:tracePt t="75887" x="5962650" y="1549400"/>
          <p14:tracePt t="75889" x="5956300" y="1549400"/>
          <p14:tracePt t="75890" x="5949950" y="1549400"/>
          <p14:tracePt t="75892" x="5945188" y="1549400"/>
          <p14:tracePt t="75893" x="5938838" y="1549400"/>
          <p14:tracePt t="75896" x="5926138" y="1549400"/>
          <p14:tracePt t="75899" x="5915025" y="1549400"/>
          <p14:tracePt t="75900" x="5908675" y="1549400"/>
          <p14:tracePt t="75901" x="5902325" y="1549400"/>
          <p14:tracePt t="75904" x="5895975" y="1549400"/>
          <p14:tracePt t="75905" x="5891213" y="1549400"/>
          <p14:tracePt t="75906" x="5884863" y="1549400"/>
          <p14:tracePt t="75907" x="5878513" y="1549400"/>
          <p14:tracePt t="75907" x="5872163" y="1555750"/>
          <p14:tracePt t="75910" x="5861050" y="1555750"/>
          <p14:tracePt t="75912" x="5854700" y="1555750"/>
          <p14:tracePt t="75914" x="5837238" y="1555750"/>
          <p14:tracePt t="75915" x="5830888" y="1555750"/>
          <p14:tracePt t="75915" x="5824538" y="1555750"/>
          <p14:tracePt t="75917" x="5818188" y="1560513"/>
          <p14:tracePt t="75918" x="5813425" y="1560513"/>
          <p14:tracePt t="75919" x="5807075" y="1560513"/>
          <p14:tracePt t="75920" x="5800725" y="1560513"/>
          <p14:tracePt t="75921" x="5794375" y="1560513"/>
          <p14:tracePt t="75921" x="5789613" y="1560513"/>
          <p14:tracePt t="75923" x="5783263" y="1560513"/>
          <p14:tracePt t="75923" x="5776913" y="1560513"/>
          <p14:tracePt t="75925" x="5765800" y="1566863"/>
          <p14:tracePt t="75927" x="5753100" y="1566863"/>
          <p14:tracePt t="75929" x="5740400" y="1566863"/>
          <p14:tracePt t="75930" x="5735638" y="1566863"/>
          <p14:tracePt t="75931" x="5729288" y="1566863"/>
          <p14:tracePt t="75932" x="5722938" y="1573213"/>
          <p14:tracePt t="75933" x="5716588" y="1573213"/>
          <p14:tracePt t="75934" x="5711825" y="1573213"/>
          <p14:tracePt t="75935" x="5705475" y="1573213"/>
          <p14:tracePt t="75936" x="5699125" y="1573213"/>
          <p14:tracePt t="75937" x="5688013" y="1573213"/>
          <p14:tracePt t="75939" x="5681663" y="1579563"/>
          <p14:tracePt t="75940" x="5675313" y="1579563"/>
          <p14:tracePt t="75941" x="5664200" y="1579563"/>
          <p14:tracePt t="75942" x="5657850" y="1579563"/>
          <p14:tracePt t="75943" x="5651500" y="1584325"/>
          <p14:tracePt t="75944" x="5645150" y="1584325"/>
          <p14:tracePt t="75946" x="5634038" y="1584325"/>
          <p14:tracePt t="75947" x="5627688" y="1590675"/>
          <p14:tracePt t="75949" x="5610225" y="1590675"/>
          <p14:tracePt t="75949" x="5603875" y="1590675"/>
          <p14:tracePt t="75951" x="5597525" y="1597025"/>
          <p14:tracePt t="75952" x="5586413" y="1597025"/>
          <p14:tracePt t="75952" x="5580063" y="1597025"/>
          <p14:tracePt t="75954" x="5573713" y="1603375"/>
          <p14:tracePt t="75955" x="5567363" y="1603375"/>
          <p14:tracePt t="75956" x="5556250" y="1603375"/>
          <p14:tracePt t="75957" x="5549900" y="1608138"/>
          <p14:tracePt t="75957" x="5543550" y="1608138"/>
          <p14:tracePt t="75959" x="5537200" y="1608138"/>
          <p14:tracePt t="75960" x="5532438" y="1614488"/>
          <p14:tracePt t="75961" x="5519738" y="1614488"/>
          <p14:tracePt t="75962" x="5513388" y="1614488"/>
          <p14:tracePt t="75965" x="5495925" y="1627188"/>
          <p14:tracePt t="75966" x="5489575" y="1627188"/>
          <p14:tracePt t="75967" x="5483225" y="1627188"/>
          <p14:tracePt t="75968" x="5472113" y="1633538"/>
          <p14:tracePt t="75969" x="5465763" y="1633538"/>
          <p14:tracePt t="75970" x="5459413" y="1638300"/>
          <p14:tracePt t="75971" x="5454650" y="1638300"/>
          <p14:tracePt t="75972" x="5448300" y="1644650"/>
          <p14:tracePt t="75973" x="5441950" y="1644650"/>
          <p14:tracePt t="75974" x="5435600" y="1644650"/>
          <p14:tracePt t="75975" x="5430838" y="1651000"/>
          <p14:tracePt t="75976" x="5418138" y="1651000"/>
          <p14:tracePt t="75977" x="5418138" y="1657350"/>
          <p14:tracePt t="75979" x="5407025" y="1657350"/>
          <p14:tracePt t="75980" x="5400675" y="1662113"/>
          <p14:tracePt t="75983" x="5381625" y="1668463"/>
          <p14:tracePt t="75983" x="5376863" y="1674813"/>
          <p14:tracePt t="75985" x="5370513" y="1674813"/>
          <p14:tracePt t="75986" x="5364163" y="1681163"/>
          <p14:tracePt t="75987" x="5357813" y="1681163"/>
          <p14:tracePt t="75987" x="5353050" y="1685925"/>
          <p14:tracePt t="75989" x="5346700" y="1685925"/>
          <p14:tracePt t="75990" x="5346700" y="1692275"/>
          <p14:tracePt t="75990" x="5340350" y="1692275"/>
          <p14:tracePt t="75992" x="5334000" y="1698625"/>
          <p14:tracePt t="75993" x="5329238" y="1698625"/>
          <p14:tracePt t="75993" x="5322888" y="1704975"/>
          <p14:tracePt t="75995" x="5316538" y="1704975"/>
          <p14:tracePt t="75996" x="5316538" y="1709738"/>
          <p14:tracePt t="75998" x="5303838" y="1716088"/>
          <p14:tracePt t="75998" x="5299075" y="1722438"/>
          <p14:tracePt t="76000" x="5299075" y="1728788"/>
          <p14:tracePt t="76001" x="5292725" y="1728788"/>
          <p14:tracePt t="76002" x="5286375" y="1735138"/>
          <p14:tracePt t="76005" x="5280025" y="1739900"/>
          <p14:tracePt t="76006" x="5275263" y="1739900"/>
          <p14:tracePt t="76006" x="5268913" y="1746250"/>
          <p14:tracePt t="76008" x="5268913" y="1752600"/>
          <p14:tracePt t="76008" x="5262563" y="1752600"/>
          <p14:tracePt t="76010" x="5256213" y="1758950"/>
          <p14:tracePt t="76013" x="5245100" y="1770063"/>
          <p14:tracePt t="76014" x="5238750" y="1776413"/>
          <p14:tracePt t="76016" x="5232400" y="1787525"/>
          <p14:tracePt t="76017" x="5227638" y="1787525"/>
          <p14:tracePt t="76017" x="5227638" y="1793875"/>
          <p14:tracePt t="76018" x="5221288" y="1800225"/>
          <p14:tracePt t="76019" x="5214938" y="1800225"/>
          <p14:tracePt t="76022" x="5208588" y="1806575"/>
          <p14:tracePt t="76023" x="5208588" y="1812925"/>
          <p14:tracePt t="76024" x="5202238" y="1817688"/>
          <p14:tracePt t="76026" x="5197475" y="1824038"/>
          <p14:tracePt t="76027" x="5191125" y="1830388"/>
          <p14:tracePt t="76029" x="5184775" y="1841500"/>
          <p14:tracePt t="76030" x="5178425" y="1847850"/>
          <p14:tracePt t="76032" x="5173663" y="1854200"/>
          <p14:tracePt t="76033" x="5167313" y="1860550"/>
          <p14:tracePt t="76033" x="5160963" y="1865313"/>
          <p14:tracePt t="76035" x="5160963" y="1871663"/>
          <p14:tracePt t="76036" x="5154613" y="1871663"/>
          <p14:tracePt t="76037" x="5149850" y="1878013"/>
          <p14:tracePt t="76039" x="5149850" y="1884363"/>
          <p14:tracePt t="76040" x="5143500" y="1890713"/>
          <p14:tracePt t="76041" x="5143500" y="1895475"/>
          <p14:tracePt t="76042" x="5137150" y="1901825"/>
          <p14:tracePt t="76042" x="5130800" y="1901825"/>
          <p14:tracePt t="76044" x="5124450" y="1908175"/>
          <p14:tracePt t="76045" x="5124450" y="1914525"/>
          <p14:tracePt t="76046" x="5119688" y="1914525"/>
          <p14:tracePt t="76047" x="5119688" y="1919288"/>
          <p14:tracePt t="76049" x="5106988" y="1931988"/>
          <p14:tracePt t="76050" x="5106988" y="1938338"/>
          <p14:tracePt t="76050" x="5100638" y="1938338"/>
          <p14:tracePt t="76051" x="5095875" y="1943100"/>
          <p14:tracePt t="76053" x="5095875" y="1949450"/>
          <p14:tracePt t="76053" x="5089525" y="1955800"/>
          <p14:tracePt t="76054" x="5083175" y="1962150"/>
          <p14:tracePt t="76056" x="5076825" y="1966913"/>
          <p14:tracePt t="76056" x="5076825" y="1973263"/>
          <p14:tracePt t="76058" x="5072063" y="1979613"/>
          <p14:tracePt t="76058" x="5065713" y="1979613"/>
          <p14:tracePt t="76059" x="5065713" y="1985963"/>
          <p14:tracePt t="76061" x="5059363" y="1992313"/>
          <p14:tracePt t="76062" x="5059363" y="1997075"/>
          <p14:tracePt t="76063" x="5053013" y="1997075"/>
          <p14:tracePt t="76065" x="5046663" y="2009775"/>
          <p14:tracePt t="76066" x="5041900" y="2016125"/>
          <p14:tracePt t="76068" x="5035550" y="2020888"/>
          <p14:tracePt t="76069" x="5035550" y="2027238"/>
          <p14:tracePt t="76070" x="5029200" y="2027238"/>
          <p14:tracePt t="76071" x="5029200" y="2033588"/>
          <p14:tracePt t="76072" x="5022850" y="2039938"/>
          <p14:tracePt t="76073" x="5022850" y="2044700"/>
          <p14:tracePt t="76074" x="5018088" y="2044700"/>
          <p14:tracePt t="76075" x="5018088" y="2051050"/>
          <p14:tracePt t="76076" x="5011738" y="2057400"/>
          <p14:tracePt t="76079" x="5005388" y="2070100"/>
          <p14:tracePt t="76083" x="4994275" y="2081213"/>
          <p14:tracePt t="76084" x="4994275" y="2087563"/>
          <p14:tracePt t="76084" x="4994275" y="2093913"/>
          <p14:tracePt t="76087" x="4987925" y="2098675"/>
          <p14:tracePt t="76089" x="4987925" y="2105025"/>
          <p14:tracePt t="76090" x="4987925" y="2111375"/>
          <p14:tracePt t="76090" x="4981575" y="2111375"/>
          <p14:tracePt t="76092" x="4981575" y="2117725"/>
          <p14:tracePt t="76093" x="4981575" y="2122488"/>
          <p14:tracePt t="76095" x="4975225" y="2128838"/>
          <p14:tracePt t="76096" x="4975225" y="2135188"/>
          <p14:tracePt t="76098" x="4975225" y="2141538"/>
          <p14:tracePt t="76098" x="4975225" y="2147888"/>
          <p14:tracePt t="76100" x="4975225" y="2152650"/>
          <p14:tracePt t="76101" x="4970463" y="2152650"/>
          <p14:tracePt t="76102" x="4970463" y="2159000"/>
          <p14:tracePt t="76102" x="4970463" y="2165350"/>
          <p14:tracePt t="76105" x="4970463" y="2171700"/>
          <p14:tracePt t="76106" x="4970463" y="2176463"/>
          <p14:tracePt t="76107" x="4964113" y="2176463"/>
          <p14:tracePt t="76107" x="4964113" y="2182813"/>
          <p14:tracePt t="76109" x="4964113" y="2189163"/>
          <p14:tracePt t="76110" x="4964113" y="2195513"/>
          <p14:tracePt t="76111" x="4964113" y="2200275"/>
          <p14:tracePt t="76115" x="4957763" y="2219325"/>
          <p14:tracePt t="76116" x="4957763" y="2224088"/>
          <p14:tracePt t="76118" x="4957763" y="2230438"/>
          <p14:tracePt t="76118" x="4957763" y="2236788"/>
          <p14:tracePt t="76120" x="4957763" y="2243138"/>
          <p14:tracePt t="76121" x="4957763" y="2249488"/>
          <p14:tracePt t="76122" x="4951413" y="2254250"/>
          <p14:tracePt t="76123" x="4951413" y="2260600"/>
          <p14:tracePt t="76125" x="4951413" y="2273300"/>
          <p14:tracePt t="76127" x="4951413" y="2278063"/>
          <p14:tracePt t="76129" x="4951413" y="2290763"/>
          <p14:tracePt t="76131" x="4951413" y="2297113"/>
          <p14:tracePt t="76132" x="4945063" y="2301875"/>
          <p14:tracePt t="76133" x="4945063" y="2308225"/>
          <p14:tracePt t="76134" x="4945063" y="2314575"/>
          <p14:tracePt t="76135" x="4945063" y="2320925"/>
          <p14:tracePt t="76136" x="4945063" y="2327275"/>
          <p14:tracePt t="76137" x="4945063" y="2332038"/>
          <p14:tracePt t="76138" x="4945063" y="2338388"/>
          <p14:tracePt t="76139" x="4940300" y="2351088"/>
          <p14:tracePt t="76140" x="4940300" y="2355850"/>
          <p14:tracePt t="76141" x="4940300" y="2362200"/>
          <p14:tracePt t="76142" x="4940300" y="2368550"/>
          <p14:tracePt t="76143" x="4940300" y="2374900"/>
          <p14:tracePt t="76144" x="4940300" y="2379663"/>
          <p14:tracePt t="76145" x="4940300" y="2386013"/>
          <p14:tracePt t="76146" x="4940300" y="2392363"/>
          <p14:tracePt t="76147" x="4940300" y="2398713"/>
          <p14:tracePt t="76149" x="4933950" y="2409825"/>
          <p14:tracePt t="76151" x="4933950" y="2416175"/>
          <p14:tracePt t="76152" x="4933950" y="2422525"/>
          <p14:tracePt t="76152" x="4933950" y="2428875"/>
          <p14:tracePt t="76154" x="4933950" y="2439988"/>
          <p14:tracePt t="76154" x="4927600" y="2446338"/>
          <p14:tracePt t="76156" x="4927600" y="2452688"/>
          <p14:tracePt t="76156" x="4927600" y="2457450"/>
          <p14:tracePt t="76158" x="4927600" y="2463800"/>
          <p14:tracePt t="76159" x="4927600" y="2470150"/>
          <p14:tracePt t="76160" x="4927600" y="2476500"/>
          <p14:tracePt t="76161" x="4927600" y="2481263"/>
          <p14:tracePt t="76164" x="4927600" y="2493963"/>
          <p14:tracePt t="76165" x="4927600" y="2506663"/>
          <p14:tracePt t="76167" x="4921250" y="2511425"/>
          <p14:tracePt t="76168" x="4921250" y="2517775"/>
          <p14:tracePt t="76169" x="4921250" y="2524125"/>
          <p14:tracePt t="76170" x="4921250" y="2530475"/>
          <p14:tracePt t="76171" x="4921250" y="2535238"/>
          <p14:tracePt t="76172" x="4921250" y="2541588"/>
          <p14:tracePt t="76172" x="4921250" y="2547938"/>
          <p14:tracePt t="76174" x="4921250" y="2554288"/>
          <p14:tracePt t="76174" x="4921250" y="2559050"/>
          <p14:tracePt t="76176" x="4916488" y="2565400"/>
          <p14:tracePt t="76177" x="4916488" y="2571750"/>
          <p14:tracePt t="76179" x="4916488" y="2584450"/>
          <p14:tracePt t="76181" x="4916488" y="2589213"/>
          <p14:tracePt t="76181" x="4916488" y="2595563"/>
          <p14:tracePt t="76183" x="4916488" y="2601913"/>
          <p14:tracePt t="76183" x="4916488" y="2608263"/>
          <p14:tracePt t="76184" x="4916488" y="2613025"/>
          <p14:tracePt t="76185" x="4916488" y="2619375"/>
          <p14:tracePt t="76188" x="4916488" y="2632075"/>
          <p14:tracePt t="76190" x="4916488" y="2636838"/>
          <p14:tracePt t="76191" x="4916488" y="2643188"/>
          <p14:tracePt t="76192" x="4916488" y="2649538"/>
          <p14:tracePt t="76193" x="4910138" y="2655888"/>
          <p14:tracePt t="76194" x="4910138" y="2662238"/>
          <p14:tracePt t="76196" x="4910138" y="2667000"/>
          <p14:tracePt t="76198" x="4910138" y="2679700"/>
          <p14:tracePt t="76199" x="4910138" y="2686050"/>
          <p14:tracePt t="76201" x="4910138" y="2690813"/>
          <p14:tracePt t="76202" x="4910138" y="2697163"/>
          <p14:tracePt t="76202" x="4910138" y="2703513"/>
          <p14:tracePt t="76204" x="4910138" y="2709863"/>
          <p14:tracePt t="76206" x="4910138" y="2714625"/>
          <p14:tracePt t="76207" x="4910138" y="2720975"/>
          <p14:tracePt t="76208" x="4910138" y="2727325"/>
          <p14:tracePt t="76208" x="4910138" y="2733675"/>
          <p14:tracePt t="76210" x="4910138" y="2738438"/>
          <p14:tracePt t="76212" x="4903788" y="2744788"/>
          <p14:tracePt t="76213" x="4903788" y="2751138"/>
          <p14:tracePt t="76214" x="4903788" y="2757488"/>
          <p14:tracePt t="76215" x="4903788" y="2763838"/>
          <p14:tracePt t="76216" x="4903788" y="2768600"/>
          <p14:tracePt t="76217" x="4903788" y="2774950"/>
          <p14:tracePt t="76218" x="4903788" y="2781300"/>
          <p14:tracePt t="76220" x="4903788" y="2787650"/>
          <p14:tracePt t="76222" x="4903788" y="2798763"/>
          <p14:tracePt t="76223" x="4903788" y="2805113"/>
          <p14:tracePt t="76225" x="4903788" y="2811463"/>
          <p14:tracePt t="76226" x="4903788" y="2816225"/>
          <p14:tracePt t="76229" x="4903788" y="2828925"/>
          <p14:tracePt t="76231" x="4903788" y="2835275"/>
          <p14:tracePt t="76232" x="4903788" y="2841625"/>
          <p14:tracePt t="76233" x="4903788" y="2846388"/>
          <p14:tracePt t="76235" x="4903788" y="2852738"/>
          <p14:tracePt t="76236" x="4903788" y="2859088"/>
          <p14:tracePt t="76237" x="4903788" y="2865438"/>
          <p14:tracePt t="76239" x="4903788" y="2870200"/>
          <p14:tracePt t="76241" x="4903788" y="2876550"/>
          <p14:tracePt t="76242" x="4903788" y="2882900"/>
          <p14:tracePt t="76244" x="4903788" y="2889250"/>
          <p14:tracePt t="76245" x="4903788" y="2894013"/>
          <p14:tracePt t="76248" x="4910138" y="2906713"/>
          <p14:tracePt t="76250" x="4910138" y="2913063"/>
          <p14:tracePt t="76252" x="4910138" y="2919413"/>
          <p14:tracePt t="76253" x="4910138" y="2924175"/>
          <p14:tracePt t="76255" x="4910138" y="2930525"/>
          <p14:tracePt t="76256" x="4910138" y="2936875"/>
          <p14:tracePt t="76258" x="4910138" y="2943225"/>
          <p14:tracePt t="76260" x="4910138" y="2947988"/>
          <p14:tracePt t="76261" x="4916488" y="2954338"/>
          <p14:tracePt t="76263" x="4916488" y="2960688"/>
          <p14:tracePt t="76265" x="4916488" y="2967038"/>
          <p14:tracePt t="76267" x="4916488" y="2971800"/>
          <p14:tracePt t="76268" x="4916488" y="2978150"/>
          <p14:tracePt t="76269" x="4921250" y="2978150"/>
          <p14:tracePt t="76270" x="4921250" y="2984500"/>
          <p14:tracePt t="76272" x="4921250" y="2990850"/>
          <p14:tracePt t="76274" x="4921250" y="2995613"/>
          <p14:tracePt t="76276" x="4921250" y="3001963"/>
          <p14:tracePt t="76277" x="4927600" y="3001963"/>
          <p14:tracePt t="76278" x="4927600" y="3008313"/>
          <p14:tracePt t="76281" x="4927600" y="3014663"/>
          <p14:tracePt t="76282" x="4927600" y="3021013"/>
          <p14:tracePt t="76284" x="4933950" y="3025775"/>
          <p14:tracePt t="76286" x="4933950" y="3032125"/>
          <p14:tracePt t="76288" x="4933950" y="3038475"/>
          <p14:tracePt t="76290" x="4933950" y="3044825"/>
          <p14:tracePt t="76291" x="4940300" y="3044825"/>
          <p14:tracePt t="76292" x="4940300" y="3049588"/>
          <p14:tracePt t="76293" x="4940300" y="3055938"/>
          <p14:tracePt t="76296" x="4945063" y="3062288"/>
          <p14:tracePt t="76298" x="4945063" y="3068638"/>
          <p14:tracePt t="76299" x="4945063" y="3073400"/>
          <p14:tracePt t="76302" x="4951413" y="3079750"/>
          <p14:tracePt t="76304" x="4951413" y="3086100"/>
          <p14:tracePt t="76306" x="4951413" y="3092450"/>
          <p14:tracePt t="76307" x="4957763" y="3092450"/>
          <p14:tracePt t="76308" x="4957763" y="3098800"/>
          <p14:tracePt t="76311" x="4957763" y="3103563"/>
          <p14:tracePt t="76314" x="4964113" y="3109913"/>
          <p14:tracePt t="76315" x="4964113" y="3116263"/>
          <p14:tracePt t="76317" x="4964113" y="3122613"/>
          <p14:tracePt t="76319" x="4970463" y="3122613"/>
          <p14:tracePt t="76320" x="4970463" y="3127375"/>
          <p14:tracePt t="76322" x="4970463" y="3133725"/>
          <p14:tracePt t="76323" x="4975225" y="3133725"/>
          <p14:tracePt t="76324" x="4975225" y="3140075"/>
          <p14:tracePt t="76327" x="4975225" y="3146425"/>
          <p14:tracePt t="76329" x="4981575" y="3151188"/>
          <p14:tracePt t="76331" x="4981575" y="3157538"/>
          <p14:tracePt t="76332" x="4987925" y="3157538"/>
          <p14:tracePt t="76334" x="4987925" y="3163888"/>
          <p14:tracePt t="76336" x="4994275" y="3170238"/>
          <p14:tracePt t="76339" x="4999038" y="3176588"/>
          <p14:tracePt t="76341" x="4999038" y="3181350"/>
          <p14:tracePt t="76343" x="5005388" y="3181350"/>
          <p14:tracePt t="76344" x="5005388" y="3187700"/>
          <p14:tracePt t="76346" x="5005388" y="3194050"/>
          <p14:tracePt t="76350" x="5018088" y="3200400"/>
          <p14:tracePt t="76353" x="5022850" y="3205163"/>
          <p14:tracePt t="76356" x="5022850" y="3211513"/>
          <p14:tracePt t="76357" x="5029200" y="3211513"/>
          <p14:tracePt t="76360" x="5035550" y="3217863"/>
          <p14:tracePt t="76365" x="5046663" y="3224213"/>
          <p14:tracePt t="76368" x="5053013" y="3228975"/>
          <p14:tracePt t="76371" x="5059363" y="3228975"/>
          <p14:tracePt t="76372" x="5059363" y="3235325"/>
          <p14:tracePt t="76372" x="5065713" y="3235325"/>
          <p14:tracePt t="76376" x="5072063" y="3235325"/>
          <p14:tracePt t="76379" x="5076825" y="3241675"/>
          <p14:tracePt t="76381" x="5083175" y="3241675"/>
          <p14:tracePt t="76383" x="5089525" y="3248025"/>
          <p14:tracePt t="76386" x="5095875" y="3248025"/>
          <p14:tracePt t="76388" x="5100638" y="3252788"/>
          <p14:tracePt t="76391" x="5106988" y="3252788"/>
          <p14:tracePt t="76393" x="5113338" y="3259138"/>
          <p14:tracePt t="76396" x="5119688" y="3259138"/>
          <p14:tracePt t="76399" x="5124450" y="3265488"/>
          <p14:tracePt t="76402" x="5130800" y="3265488"/>
          <p14:tracePt t="76405" x="5137150" y="3271838"/>
          <p14:tracePt t="76408" x="5143500" y="3271838"/>
          <p14:tracePt t="76409" x="5149850" y="3271838"/>
          <p14:tracePt t="76412" x="5154613" y="3278188"/>
          <p14:tracePt t="76416" x="5160963" y="3278188"/>
          <p14:tracePt t="76418" x="5167313" y="3278188"/>
          <p14:tracePt t="76420" x="5173663" y="3282950"/>
          <p14:tracePt t="76423" x="5178425" y="3282950"/>
          <p14:tracePt t="76425" x="5184775" y="3282950"/>
          <p14:tracePt t="76427" x="5184775" y="3289300"/>
          <p14:tracePt t="76429" x="5191125" y="3289300"/>
          <p14:tracePt t="76431" x="5197475" y="3289300"/>
          <p14:tracePt t="76432" x="5202238" y="3289300"/>
          <p14:tracePt t="76435" x="5208588" y="3295650"/>
          <p14:tracePt t="76436" x="5214938" y="3295650"/>
          <p14:tracePt t="76439" x="5221288" y="3295650"/>
          <p14:tracePt t="76442" x="5232400" y="3302000"/>
          <p14:tracePt t="76444" x="5238750" y="3302000"/>
          <p14:tracePt t="76446" x="5245100" y="3302000"/>
          <p14:tracePt t="76450" x="5256213" y="3306763"/>
          <p14:tracePt t="76452" x="5262563" y="3306763"/>
          <p14:tracePt t="76454" x="5268913" y="3306763"/>
          <p14:tracePt t="76455" x="5275263" y="3306763"/>
          <p14:tracePt t="76457" x="5280025" y="3313113"/>
          <p14:tracePt t="76459" x="5286375" y="3313113"/>
          <p14:tracePt t="76462" x="5299075" y="3313113"/>
          <p14:tracePt t="76465" x="5310188" y="3313113"/>
          <p14:tracePt t="76468" x="5316538" y="3313113"/>
          <p14:tracePt t="76470" x="5322888" y="3313113"/>
          <p14:tracePt t="76472" x="5329238" y="3319463"/>
          <p14:tracePt t="76474" x="5334000" y="3319463"/>
          <p14:tracePt t="76475" x="5340350" y="3319463"/>
          <p14:tracePt t="76477" x="5346700" y="3319463"/>
          <p14:tracePt t="76480" x="5357813" y="3319463"/>
          <p14:tracePt t="76482" x="5364163" y="3319463"/>
          <p14:tracePt t="76485" x="5370513" y="3319463"/>
          <p14:tracePt t="76486" x="5376863" y="3319463"/>
          <p14:tracePt t="76489" x="5381625" y="3319463"/>
          <p14:tracePt t="76492" x="5387975" y="3319463"/>
          <p14:tracePt t="76494" x="5394325" y="3319463"/>
          <p14:tracePt t="76497" x="5400675" y="3319463"/>
          <p14:tracePt t="76500" x="5407025" y="3319463"/>
          <p14:tracePt t="76502" x="5411788" y="3319463"/>
          <p14:tracePt t="76506" x="5418138" y="3319463"/>
          <p14:tracePt t="76509" x="5424488" y="3319463"/>
          <p14:tracePt t="76514" x="5430838" y="3319463"/>
          <p14:tracePt t="76517" x="5435600" y="3319463"/>
          <p14:tracePt t="76520" x="5441950" y="3319463"/>
          <p14:tracePt t="76523" x="5448300" y="3319463"/>
          <p14:tracePt t="76527" x="5454650" y="3319463"/>
          <p14:tracePt t="76530" x="5459413" y="3319463"/>
          <p14:tracePt t="76534" x="5465763" y="3319463"/>
          <p14:tracePt t="76537" x="5472113" y="3319463"/>
          <p14:tracePt t="76540" x="5478463" y="3319463"/>
          <p14:tracePt t="76544" x="5483225" y="3319463"/>
          <p14:tracePt t="76547" x="5489575" y="3319463"/>
          <p14:tracePt t="76551" x="5495925" y="3319463"/>
          <p14:tracePt t="76554" x="5502275" y="3319463"/>
          <p14:tracePt t="76558" x="5508625" y="3319463"/>
          <p14:tracePt t="76562" x="5513388" y="3319463"/>
          <p14:tracePt t="76569" x="5519738" y="3319463"/>
          <p14:tracePt t="76581" x="5526088" y="3319463"/>
          <p14:tracePt t="77051" x="5526088" y="3313113"/>
          <p14:tracePt t="77053" x="5519738" y="3313113"/>
          <p14:tracePt t="77055" x="5519738" y="3306763"/>
          <p14:tracePt t="77059" x="5513388" y="3302000"/>
          <p14:tracePt t="77060" x="5513388" y="3295650"/>
          <p14:tracePt t="77064" x="5508625" y="3289300"/>
          <p14:tracePt t="77065" x="5508625" y="3282950"/>
          <p14:tracePt t="77066" x="5508625" y="3278188"/>
          <p14:tracePt t="77067" x="5502275" y="3278188"/>
          <p14:tracePt t="77068" x="5502275" y="3271838"/>
          <p14:tracePt t="77070" x="5495925" y="3265488"/>
          <p14:tracePt t="77071" x="5495925" y="3259138"/>
          <p14:tracePt t="77072" x="5495925" y="3252788"/>
          <p14:tracePt t="77073" x="5495925" y="3248025"/>
          <p14:tracePt t="77073" x="5489575" y="3248025"/>
          <p14:tracePt t="77075" x="5489575" y="3235325"/>
          <p14:tracePt t="77076" x="5489575" y="3228975"/>
          <p14:tracePt t="77077" x="5489575" y="3224213"/>
          <p14:tracePt t="77078" x="5483225" y="3217863"/>
          <p14:tracePt t="77079" x="5483225" y="3205163"/>
          <p14:tracePt t="77080" x="5483225" y="3200400"/>
          <p14:tracePt t="77082" x="5478463" y="3181350"/>
          <p14:tracePt t="77083" x="5478463" y="3176588"/>
          <p14:tracePt t="77083" x="5478463" y="3163888"/>
          <p14:tracePt t="77084" x="5478463" y="3157538"/>
          <p14:tracePt t="77086" x="5472113" y="3146425"/>
          <p14:tracePt t="77087" x="5472113" y="3140075"/>
          <p14:tracePt t="77088" x="5472113" y="3127375"/>
          <p14:tracePt t="77089" x="5465763" y="3116263"/>
          <p14:tracePt t="77090" x="5465763" y="3103563"/>
          <p14:tracePt t="77091" x="5465763" y="3098800"/>
          <p14:tracePt t="77092" x="5459413" y="3086100"/>
          <p14:tracePt t="77092" x="5459413" y="3068638"/>
          <p14:tracePt t="77094" x="5459413" y="3055938"/>
          <p14:tracePt t="77095" x="5454650" y="3044825"/>
          <p14:tracePt t="77096" x="5454650" y="3032125"/>
          <p14:tracePt t="77098" x="5448300" y="3001963"/>
          <p14:tracePt t="77099" x="5448300" y="2990850"/>
          <p14:tracePt t="77099" x="5441950" y="2978150"/>
          <p14:tracePt t="77101" x="5441950" y="2967038"/>
          <p14:tracePt t="77102" x="5435600" y="2954338"/>
          <p14:tracePt t="77103" x="5435600" y="2936875"/>
          <p14:tracePt t="77104" x="5435600" y="2924175"/>
          <p14:tracePt t="77104" x="5430838" y="2913063"/>
          <p14:tracePt t="77106" x="5430838" y="2900363"/>
          <p14:tracePt t="77107" x="5424488" y="2889250"/>
          <p14:tracePt t="77107" x="5424488" y="2870200"/>
          <p14:tracePt t="77109" x="5418138" y="2859088"/>
          <p14:tracePt t="77109" x="5418138" y="2841625"/>
          <p14:tracePt t="77112" x="5411788" y="2811463"/>
          <p14:tracePt t="77113" x="5407025" y="2792413"/>
          <p14:tracePt t="77115" x="5400675" y="2763838"/>
          <p14:tracePt t="77115" x="5394325" y="2744788"/>
          <p14:tracePt t="77116" x="5394325" y="2738438"/>
          <p14:tracePt t="77117" x="5387975" y="2720975"/>
          <p14:tracePt t="77119" x="5387975" y="2709863"/>
          <p14:tracePt t="77120" x="5381625" y="2690813"/>
          <p14:tracePt t="77121" x="5376863" y="2662238"/>
          <p14:tracePt t="77122" x="5370513" y="2649538"/>
          <p14:tracePt t="77123" x="5364163" y="2632075"/>
          <p14:tracePt t="77123" x="5357813" y="2613025"/>
          <p14:tracePt t="77124" x="5357813" y="2601913"/>
          <p14:tracePt t="77125" x="5353050" y="2584450"/>
          <p14:tracePt t="77127" x="5346700" y="2565400"/>
          <p14:tracePt t="77128" x="5340350" y="2559050"/>
          <p14:tracePt t="77129" x="5340350" y="2541588"/>
          <p14:tracePt t="77130" x="5329238" y="2524125"/>
          <p14:tracePt t="77131" x="5322888" y="2506663"/>
          <p14:tracePt t="77132" x="5316538" y="2487613"/>
          <p14:tracePt t="77133" x="5310188" y="2463800"/>
          <p14:tracePt t="77133" x="5303838" y="2452688"/>
          <p14:tracePt t="77135" x="5299075" y="2433638"/>
          <p14:tracePt t="77136" x="5292725" y="2416175"/>
          <p14:tracePt t="77137" x="5280025" y="2398713"/>
          <p14:tracePt t="77138" x="5275263" y="2386013"/>
          <p14:tracePt t="77139" x="5268913" y="2368550"/>
          <p14:tracePt t="77140" x="5256213" y="2351088"/>
          <p14:tracePt t="77140" x="5251450" y="2332038"/>
          <p14:tracePt t="77142" x="5251450" y="2327275"/>
          <p14:tracePt t="77143" x="5238750" y="2308225"/>
          <p14:tracePt t="77144" x="5232400" y="2290763"/>
          <p14:tracePt t="77145" x="5221288" y="2278063"/>
          <p14:tracePt t="77146" x="5214938" y="2260600"/>
          <p14:tracePt t="77147" x="5208588" y="2243138"/>
          <p14:tracePt t="77148" x="5197475" y="2230438"/>
          <p14:tracePt t="77150" x="5173663" y="2189163"/>
          <p14:tracePt t="77151" x="5167313" y="2182813"/>
          <p14:tracePt t="77152" x="5160963" y="2171700"/>
          <p14:tracePt t="77153" x="5149850" y="2152650"/>
          <p14:tracePt t="77153" x="5143500" y="2141538"/>
          <p14:tracePt t="77155" x="5124450" y="2117725"/>
          <p14:tracePt t="77155" x="5119688" y="2098675"/>
          <p14:tracePt t="77157" x="5106988" y="2087563"/>
          <p14:tracePt t="77157" x="5095875" y="2074863"/>
          <p14:tracePt t="77159" x="5089525" y="2057400"/>
          <p14:tracePt t="77160" x="5076825" y="2044700"/>
          <p14:tracePt t="77162" x="5053013" y="2016125"/>
          <p14:tracePt t="77163" x="5041900" y="2003425"/>
          <p14:tracePt t="77164" x="5035550" y="1992313"/>
          <p14:tracePt t="77165" x="5029200" y="1979613"/>
          <p14:tracePt t="77168" x="4987925" y="1938338"/>
          <p14:tracePt t="77169" x="4975225" y="1925638"/>
          <p14:tracePt t="77170" x="4964113" y="1914525"/>
          <p14:tracePt t="77171" x="4951413" y="1901825"/>
          <p14:tracePt t="77172" x="4933950" y="1884363"/>
          <p14:tracePt t="77173" x="4921250" y="1871663"/>
          <p14:tracePt t="77175" x="4910138" y="1860550"/>
          <p14:tracePt t="77176" x="4897438" y="1847850"/>
          <p14:tracePt t="77177" x="4886325" y="1836738"/>
          <p14:tracePt t="77178" x="4879975" y="1830388"/>
          <p14:tracePt t="77179" x="4862513" y="1817688"/>
          <p14:tracePt t="77180" x="4849813" y="1806575"/>
          <p14:tracePt t="77184" x="4802188" y="1770063"/>
          <p14:tracePt t="77185" x="4791075" y="1758950"/>
          <p14:tracePt t="77187" x="4772025" y="1746250"/>
          <p14:tracePt t="77188" x="4760913" y="1739900"/>
          <p14:tracePt t="77189" x="4737100" y="1722438"/>
          <p14:tracePt t="77189" x="4730750" y="1716088"/>
          <p14:tracePt t="77191" x="4713288" y="1704975"/>
          <p14:tracePt t="77191" x="4700588" y="1698625"/>
          <p14:tracePt t="77193" x="4694238" y="1698625"/>
          <p14:tracePt t="77195" x="4670425" y="1681163"/>
          <p14:tracePt t="77196" x="4652963" y="1668463"/>
          <p14:tracePt t="77199" x="4635500" y="1662113"/>
          <p14:tracePt t="77201" x="4598988" y="1638300"/>
          <p14:tracePt t="77201" x="4581525" y="1633538"/>
          <p14:tracePt t="77202" x="4568825" y="1627188"/>
          <p14:tracePt t="77204" x="4557713" y="1620838"/>
          <p14:tracePt t="77205" x="4545013" y="1614488"/>
          <p14:tracePt t="77206" x="4533900" y="1614488"/>
          <p14:tracePt t="77207" x="4521200" y="1603375"/>
          <p14:tracePt t="77208" x="4508500" y="1603375"/>
          <p14:tracePt t="77209" x="4497388" y="1597025"/>
          <p14:tracePt t="77210" x="4484688" y="1590675"/>
          <p14:tracePt t="77211" x="4473575" y="1584325"/>
          <p14:tracePt t="77212" x="4456113" y="1579563"/>
          <p14:tracePt t="77213" x="4443413" y="1573213"/>
          <p14:tracePt t="77214" x="4430713" y="1573213"/>
          <p14:tracePt t="77215" x="4419600" y="1566863"/>
          <p14:tracePt t="77216" x="4406900" y="1560513"/>
          <p14:tracePt t="77216" x="4395788" y="1560513"/>
          <p14:tracePt t="77218" x="4378325" y="1555750"/>
          <p14:tracePt t="77218" x="4359275" y="1549400"/>
          <p14:tracePt t="77219" x="4352925" y="1543050"/>
          <p14:tracePt t="77220" x="4341813" y="1543050"/>
          <p14:tracePt t="77221" x="4329113" y="1536700"/>
          <p14:tracePt t="77222" x="4311650" y="1536700"/>
          <p14:tracePt t="77223" x="4305300" y="1530350"/>
          <p14:tracePt t="77224" x="4294188" y="1525588"/>
          <p14:tracePt t="77225" x="4281488" y="1525588"/>
          <p14:tracePt t="77227" x="4276725" y="1525588"/>
          <p14:tracePt t="77229" x="4251325" y="1519238"/>
          <p14:tracePt t="77230" x="4240213" y="1512888"/>
          <p14:tracePt t="77231" x="4227513" y="1506538"/>
          <p14:tracePt t="77231" x="4216400" y="1506538"/>
          <p14:tracePt t="77233" x="4203700" y="1506538"/>
          <p14:tracePt t="77233" x="4192588" y="1501775"/>
          <p14:tracePt t="77235" x="4179888" y="1495425"/>
          <p14:tracePt t="77236" x="4168775" y="1495425"/>
          <p14:tracePt t="77237" x="4162425" y="1495425"/>
          <p14:tracePt t="77237" x="4144963" y="1489075"/>
          <p14:tracePt t="77239" x="4132263" y="1482725"/>
          <p14:tracePt t="77240" x="4121150" y="1482725"/>
          <p14:tracePt t="77241" x="4108450" y="1477963"/>
          <p14:tracePt t="77242" x="4097338" y="1477963"/>
          <p14:tracePt t="77243" x="4084638" y="1477963"/>
          <p14:tracePt t="77245" x="4060825" y="1471613"/>
          <p14:tracePt t="77246" x="4054475" y="1465263"/>
          <p14:tracePt t="77248" x="4037013" y="1465263"/>
          <p14:tracePt t="77249" x="4024313" y="1458913"/>
          <p14:tracePt t="77249" x="4013200" y="1458913"/>
          <p14:tracePt t="77250" x="4000500" y="1452563"/>
          <p14:tracePt t="77251" x="3989388" y="1452563"/>
          <p14:tracePt t="77253" x="3976688" y="1452563"/>
          <p14:tracePt t="77253" x="3970338" y="1447800"/>
          <p14:tracePt t="77255" x="3959225" y="1447800"/>
          <p14:tracePt t="77256" x="3946525" y="1441450"/>
          <p14:tracePt t="77257" x="3935413" y="1441450"/>
          <p14:tracePt t="77258" x="3922713" y="1441450"/>
          <p14:tracePt t="77259" x="3916363" y="1435100"/>
          <p14:tracePt t="77260" x="3905250" y="1435100"/>
          <p14:tracePt t="77262" x="3881438" y="1435100"/>
          <p14:tracePt t="77263" x="3868738" y="1428750"/>
          <p14:tracePt t="77265" x="3851275" y="1423988"/>
          <p14:tracePt t="77266" x="3840163" y="1423988"/>
          <p14:tracePt t="77267" x="3833813" y="1423988"/>
          <p14:tracePt t="77267" x="3821113" y="1423988"/>
          <p14:tracePt t="77269" x="3810000" y="1417638"/>
          <p14:tracePt t="77270" x="3803650" y="1417638"/>
          <p14:tracePt t="77271" x="3790950" y="1417638"/>
          <p14:tracePt t="77272" x="3779838" y="1417638"/>
          <p14:tracePt t="77273" x="3773488" y="1411288"/>
          <p14:tracePt t="77274" x="3762375" y="1411288"/>
          <p14:tracePt t="77275" x="3749675" y="1404938"/>
          <p14:tracePt t="77276" x="3743325" y="1404938"/>
          <p14:tracePt t="77277" x="3732213" y="1404938"/>
          <p14:tracePt t="77278" x="3719513" y="1404938"/>
          <p14:tracePt t="77278" x="3713163" y="1400175"/>
          <p14:tracePt t="77281" x="3695700" y="1400175"/>
          <p14:tracePt t="77282" x="3684588" y="1393825"/>
          <p14:tracePt t="77283" x="3671888" y="1393825"/>
          <p14:tracePt t="77284" x="3665538" y="1393825"/>
          <p14:tracePt t="77284" x="3654425" y="1393825"/>
          <p14:tracePt t="77286" x="3648075" y="1387475"/>
          <p14:tracePt t="77287" x="3635375" y="1387475"/>
          <p14:tracePt t="77287" x="3630613" y="1387475"/>
          <p14:tracePt t="77289" x="3617913" y="1387475"/>
          <p14:tracePt t="77290" x="3611563" y="1381125"/>
          <p14:tracePt t="77291" x="3600450" y="1381125"/>
          <p14:tracePt t="77292" x="3594100" y="1381125"/>
          <p14:tracePt t="77293" x="3582988" y="1381125"/>
          <p14:tracePt t="77294" x="3576638" y="1376363"/>
          <p14:tracePt t="77295" x="3570288" y="1376363"/>
          <p14:tracePt t="77297" x="3552825" y="1376363"/>
          <p14:tracePt t="77298" x="3540125" y="1376363"/>
          <p14:tracePt t="77298" x="3533775" y="1376363"/>
          <p14:tracePt t="77299" x="3522663" y="1370013"/>
          <p14:tracePt t="77300" x="3516313" y="1370013"/>
          <p14:tracePt t="77302" x="3509963" y="1370013"/>
          <p14:tracePt t="77303" x="3498850" y="1370013"/>
          <p14:tracePt t="77304" x="3492500" y="1370013"/>
          <p14:tracePt t="77305" x="3486150" y="1370013"/>
          <p14:tracePt t="77306" x="3479800" y="1370013"/>
          <p14:tracePt t="77307" x="3468688" y="1370013"/>
          <p14:tracePt t="77308" x="3462338" y="1370013"/>
          <p14:tracePt t="77309" x="3455988" y="1370013"/>
          <p14:tracePt t="77310" x="3451225" y="1370013"/>
          <p14:tracePt t="77312" x="3432175" y="1363663"/>
          <p14:tracePt t="77313" x="3427413" y="1363663"/>
          <p14:tracePt t="77314" x="3421063" y="1363663"/>
          <p14:tracePt t="77315" x="3408363" y="1363663"/>
          <p14:tracePt t="77315" x="3403600" y="1363663"/>
          <p14:tracePt t="77316" x="3397250" y="1363663"/>
          <p14:tracePt t="77317" x="3390900" y="1363663"/>
          <p14:tracePt t="77319" x="3384550" y="1363663"/>
          <p14:tracePt t="77319" x="3378200" y="1363663"/>
          <p14:tracePt t="77321" x="3373438" y="1363663"/>
          <p14:tracePt t="77322" x="3367088" y="1363663"/>
          <p14:tracePt t="77323" x="3354388" y="1363663"/>
          <p14:tracePt t="77323" x="3349625" y="1363663"/>
          <p14:tracePt t="77325" x="3343275" y="1363663"/>
          <p14:tracePt t="77325" x="3336925" y="1363663"/>
          <p14:tracePt t="77327" x="3330575" y="1363663"/>
          <p14:tracePt t="77328" x="3325813" y="1363663"/>
          <p14:tracePt t="77329" x="3319463" y="1363663"/>
          <p14:tracePt t="77330" x="3313113" y="1370013"/>
          <p14:tracePt t="77331" x="3306763" y="1370013"/>
          <p14:tracePt t="77332" x="3300413" y="1370013"/>
          <p14:tracePt t="77333" x="3295650" y="1370013"/>
          <p14:tracePt t="77335" x="3289300" y="1370013"/>
          <p14:tracePt t="77336" x="3282950" y="1376363"/>
          <p14:tracePt t="77337" x="3276600" y="1376363"/>
          <p14:tracePt t="77338" x="3271838" y="1376363"/>
          <p14:tracePt t="77339" x="3265488" y="1376363"/>
          <p14:tracePt t="77340" x="3259138" y="1376363"/>
          <p14:tracePt t="77341" x="3259138" y="1381125"/>
          <p14:tracePt t="77341" x="3252788" y="1381125"/>
          <p14:tracePt t="77342" x="3248025" y="1381125"/>
          <p14:tracePt t="77345" x="3241675" y="1387475"/>
          <p14:tracePt t="77346" x="3235325" y="1387475"/>
          <p14:tracePt t="77347" x="3228975" y="1393825"/>
          <p14:tracePt t="77349" x="3224213" y="1393825"/>
          <p14:tracePt t="77350" x="3217863" y="1400175"/>
          <p14:tracePt t="77352" x="3211513" y="1400175"/>
          <p14:tracePt t="77353" x="3211513" y="1404938"/>
          <p14:tracePt t="77354" x="3205163" y="1404938"/>
          <p14:tracePt t="77355" x="3198813" y="1411288"/>
          <p14:tracePt t="77357" x="3194050" y="1411288"/>
          <p14:tracePt t="77358" x="3187700" y="1417638"/>
          <p14:tracePt t="77359" x="3181350" y="1417638"/>
          <p14:tracePt t="77359" x="3181350" y="1423988"/>
          <p14:tracePt t="77361" x="3175000" y="1423988"/>
          <p14:tracePt t="77362" x="3170238" y="1428750"/>
          <p14:tracePt t="77364" x="3163888" y="1435100"/>
          <p14:tracePt t="77364" x="3157538" y="1435100"/>
          <p14:tracePt t="77366" x="3151188" y="1435100"/>
          <p14:tracePt t="77366" x="3151188" y="1441450"/>
          <p14:tracePt t="77368" x="3146425" y="1447800"/>
          <p14:tracePt t="77369" x="3140075" y="1447800"/>
          <p14:tracePt t="77370" x="3133725" y="1447800"/>
          <p14:tracePt t="77371" x="3133725" y="1452563"/>
          <p14:tracePt t="77372" x="3127375" y="1458913"/>
          <p14:tracePt t="77373" x="3121025" y="1458913"/>
          <p14:tracePt t="77374" x="3116263" y="1465263"/>
          <p14:tracePt t="77377" x="3109913" y="1465263"/>
          <p14:tracePt t="77378" x="3103563" y="1471613"/>
          <p14:tracePt t="77379" x="3097213" y="1477963"/>
          <p14:tracePt t="77382" x="3086100" y="1482725"/>
          <p14:tracePt t="77383" x="3079750" y="1482725"/>
          <p14:tracePt t="77383" x="3073400" y="1489075"/>
          <p14:tracePt t="77385" x="3073400" y="1495425"/>
          <p14:tracePt t="77386" x="3068638" y="1495425"/>
          <p14:tracePt t="77387" x="3062288" y="1501775"/>
          <p14:tracePt t="77388" x="3055938" y="1501775"/>
          <p14:tracePt t="77390" x="3049588" y="1506538"/>
          <p14:tracePt t="77391" x="3043238" y="1512888"/>
          <p14:tracePt t="77392" x="3038475" y="1512888"/>
          <p14:tracePt t="77393" x="3032125" y="1512888"/>
          <p14:tracePt t="77395" x="3025775" y="1519238"/>
          <p14:tracePt t="77396" x="3019425" y="1525588"/>
          <p14:tracePt t="77398" x="3014663" y="1530350"/>
          <p14:tracePt t="77398" x="3008313" y="1530350"/>
          <p14:tracePt t="77400" x="3001963" y="1536700"/>
          <p14:tracePt t="77400" x="2995613" y="1536700"/>
          <p14:tracePt t="77401" x="2995613" y="1543050"/>
          <p14:tracePt t="77403" x="2990850" y="1543050"/>
          <p14:tracePt t="77403" x="2984500" y="1543050"/>
          <p14:tracePt t="77404" x="2978150" y="1549400"/>
          <p14:tracePt t="77406" x="2971800" y="1549400"/>
          <p14:tracePt t="77406" x="2971800" y="1555750"/>
          <p14:tracePt t="77407" x="2967038" y="1555750"/>
          <p14:tracePt t="77408" x="2960688" y="1555750"/>
          <p14:tracePt t="77409" x="2954338" y="1560513"/>
          <p14:tracePt t="77412" x="2947988" y="1560513"/>
          <p14:tracePt t="77415" x="2930525" y="1573213"/>
          <p14:tracePt t="77415" x="2924175" y="1573213"/>
          <p14:tracePt t="77418" x="2917825" y="1579563"/>
          <p14:tracePt t="77419" x="2913063" y="1579563"/>
          <p14:tracePt t="77420" x="2906713" y="1584325"/>
          <p14:tracePt t="77421" x="2900363" y="1584325"/>
          <p14:tracePt t="77422" x="2894013" y="1590675"/>
          <p14:tracePt t="77424" x="2889250" y="1590675"/>
          <p14:tracePt t="77425" x="2882900" y="1597025"/>
          <p14:tracePt t="77425" x="2876550" y="1597025"/>
          <p14:tracePt t="77427" x="2876550" y="1603375"/>
          <p14:tracePt t="77428" x="2870200" y="1603375"/>
          <p14:tracePt t="77429" x="2863850" y="1608138"/>
          <p14:tracePt t="77432" x="2852738" y="1614488"/>
          <p14:tracePt t="77432" x="2846388" y="1620838"/>
          <p14:tracePt t="77435" x="2840038" y="1627188"/>
          <p14:tracePt t="77436" x="2835275" y="1627188"/>
          <p14:tracePt t="77437" x="2835275" y="1633538"/>
          <p14:tracePt t="77438" x="2828925" y="1633538"/>
          <p14:tracePt t="77439" x="2822575" y="1638300"/>
          <p14:tracePt t="77440" x="2822575" y="1644650"/>
          <p14:tracePt t="77441" x="2816225" y="1644650"/>
          <p14:tracePt t="77442" x="2811463" y="1651000"/>
          <p14:tracePt t="77445" x="2805113" y="1657350"/>
          <p14:tracePt t="77448" x="2792413" y="1674813"/>
          <p14:tracePt t="77449" x="2787650" y="1674813"/>
          <p14:tracePt t="77450" x="2787650" y="1681163"/>
          <p14:tracePt t="77451" x="2781300" y="1681163"/>
          <p14:tracePt t="77451" x="2781300" y="1685925"/>
          <p14:tracePt t="77454" x="2781300" y="1692275"/>
          <p14:tracePt t="77454" x="2774950" y="1692275"/>
          <p14:tracePt t="77456" x="2768600" y="1698625"/>
          <p14:tracePt t="77457" x="2768600" y="1704975"/>
          <p14:tracePt t="77458" x="2762250" y="1709738"/>
          <p14:tracePt t="77460" x="2762250" y="1716088"/>
          <p14:tracePt t="77461" x="2757488" y="1722438"/>
          <p14:tracePt t="77462" x="2757488" y="1728788"/>
          <p14:tracePt t="77463" x="2751138" y="1735138"/>
          <p14:tracePt t="77465" x="2744788" y="1746250"/>
          <p14:tracePt t="77467" x="2738438" y="1752600"/>
          <p14:tracePt t="77467" x="2738438" y="1758950"/>
          <p14:tracePt t="77469" x="2738438" y="1763713"/>
          <p14:tracePt t="77470" x="2733675" y="1770063"/>
          <p14:tracePt t="77471" x="2733675" y="1776413"/>
          <p14:tracePt t="77472" x="2733675" y="1782763"/>
          <p14:tracePt t="77472" x="2727325" y="1787525"/>
          <p14:tracePt t="77475" x="2727325" y="1793875"/>
          <p14:tracePt t="77476" x="2720975" y="1800225"/>
          <p14:tracePt t="77477" x="2720975" y="1806575"/>
          <p14:tracePt t="77478" x="2720975" y="1812925"/>
          <p14:tracePt t="77479" x="2714625" y="1817688"/>
          <p14:tracePt t="77482" x="2709863" y="1836738"/>
          <p14:tracePt t="77483" x="2709863" y="1841500"/>
          <p14:tracePt t="77484" x="2709863" y="1847850"/>
          <p14:tracePt t="77484" x="2703513" y="1854200"/>
          <p14:tracePt t="77486" x="2703513" y="1860550"/>
          <p14:tracePt t="77486" x="2703513" y="1865313"/>
          <p14:tracePt t="77488" x="2697163" y="1871663"/>
          <p14:tracePt t="77489" x="2697163" y="1878013"/>
          <p14:tracePt t="77490" x="2690813" y="1884363"/>
          <p14:tracePt t="77492" x="2690813" y="1890713"/>
          <p14:tracePt t="77494" x="2690813" y="1895475"/>
          <p14:tracePt t="77495" x="2684463" y="1901825"/>
          <p14:tracePt t="77496" x="2684463" y="1908175"/>
          <p14:tracePt t="77499" x="2679700" y="1919288"/>
          <p14:tracePt t="77499" x="2673350" y="1925638"/>
          <p14:tracePt t="77501" x="2673350" y="1931988"/>
          <p14:tracePt t="77502" x="2673350" y="1938338"/>
          <p14:tracePt t="77503" x="2667000" y="1943100"/>
          <p14:tracePt t="77505" x="2667000" y="1949450"/>
          <p14:tracePt t="77506" x="2660650" y="1955800"/>
          <p14:tracePt t="77507" x="2660650" y="1962150"/>
          <p14:tracePt t="77509" x="2655888" y="1966913"/>
          <p14:tracePt t="77510" x="2655888" y="1973263"/>
          <p14:tracePt t="77511" x="2655888" y="1979613"/>
          <p14:tracePt t="77512" x="2649538" y="1979613"/>
          <p14:tracePt t="77515" x="2643188" y="1992313"/>
          <p14:tracePt t="77516" x="2643188" y="1997075"/>
          <p14:tracePt t="77516" x="2636838" y="2003425"/>
          <p14:tracePt t="77518" x="2636838" y="2009775"/>
          <p14:tracePt t="77520" x="2636838" y="2016125"/>
          <p14:tracePt t="77521" x="2632075" y="2020888"/>
          <p14:tracePt t="77522" x="2632075" y="2027238"/>
          <p14:tracePt t="77524" x="2632075" y="2033588"/>
          <p14:tracePt t="77525" x="2625725" y="2039938"/>
          <p14:tracePt t="77527" x="2625725" y="2051050"/>
          <p14:tracePt t="77528" x="2619375" y="2051050"/>
          <p14:tracePt t="77529" x="2619375" y="2057400"/>
          <p14:tracePt t="77531" x="2613025" y="2063750"/>
          <p14:tracePt t="77532" x="2613025" y="2070100"/>
          <p14:tracePt t="77533" x="2613025" y="2074863"/>
          <p14:tracePt t="77535" x="2613025" y="2081213"/>
          <p14:tracePt t="77536" x="2613025" y="2087563"/>
          <p14:tracePt t="77537" x="2606675" y="2087563"/>
          <p14:tracePt t="77538" x="2606675" y="2093913"/>
          <p14:tracePt t="77539" x="2606675" y="2098675"/>
          <p14:tracePt t="77539" x="2601913" y="2105025"/>
          <p14:tracePt t="77542" x="2601913" y="2111375"/>
          <p14:tracePt t="77543" x="2601913" y="2117725"/>
          <p14:tracePt t="77544" x="2601913" y="2122488"/>
          <p14:tracePt t="77547" x="2601913" y="2128838"/>
          <p14:tracePt t="77548" x="2601913" y="2135188"/>
          <p14:tracePt t="77549" x="2601913" y="2141538"/>
          <p14:tracePt t="77549" x="2595563" y="2141538"/>
          <p14:tracePt t="77551" x="2595563" y="2147888"/>
          <p14:tracePt t="77552" x="2595563" y="2152650"/>
          <p14:tracePt t="77553" x="2595563" y="2159000"/>
          <p14:tracePt t="77554" x="2595563" y="2165350"/>
          <p14:tracePt t="77555" x="2595563" y="2171700"/>
          <p14:tracePt t="77556" x="2589213" y="2176463"/>
          <p14:tracePt t="77556" x="2589213" y="2182813"/>
          <p14:tracePt t="77558" x="2589213" y="2189163"/>
          <p14:tracePt t="77559" x="2589213" y="2195513"/>
          <p14:tracePt t="77559" x="2589213" y="2200275"/>
          <p14:tracePt t="77561" x="2582863" y="2206625"/>
          <p14:tracePt t="77563" x="2582863" y="2212975"/>
          <p14:tracePt t="77564" x="2582863" y="2219325"/>
          <p14:tracePt t="77565" x="2582863" y="2224088"/>
          <p14:tracePt t="77566" x="2582863" y="2230438"/>
          <p14:tracePt t="77567" x="2578100" y="2236788"/>
          <p14:tracePt t="77567" x="2578100" y="2243138"/>
          <p14:tracePt t="77568" x="2578100" y="2249488"/>
          <p14:tracePt t="77569" x="2578100" y="2254250"/>
          <p14:tracePt t="77570" x="2578100" y="2260600"/>
          <p14:tracePt t="77572" x="2578100" y="2266950"/>
          <p14:tracePt t="77573" x="2578100" y="2273300"/>
          <p14:tracePt t="77573" x="2578100" y="2278063"/>
          <p14:tracePt t="77575" x="2571750" y="2284413"/>
          <p14:tracePt t="77575" x="2571750" y="2290763"/>
          <p14:tracePt t="77577" x="2571750" y="2297113"/>
          <p14:tracePt t="77578" x="2571750" y="2301875"/>
          <p14:tracePt t="77581" x="2571750" y="2320925"/>
          <p14:tracePt t="77582" x="2571750" y="2327275"/>
          <p14:tracePt t="77583" x="2571750" y="2332038"/>
          <p14:tracePt t="77583" x="2565400" y="2338388"/>
          <p14:tracePt t="77585" x="2565400" y="2344738"/>
          <p14:tracePt t="77586" x="2565400" y="2351088"/>
          <p14:tracePt t="77587" x="2565400" y="2355850"/>
          <p14:tracePt t="77587" x="2565400" y="2362200"/>
          <p14:tracePt t="77588" x="2565400" y="2368550"/>
          <p14:tracePt t="77590" x="2565400" y="2374900"/>
          <p14:tracePt t="77591" x="2565400" y="2379663"/>
          <p14:tracePt t="77591" x="2565400" y="2386013"/>
          <p14:tracePt t="77592" x="2565400" y="2392363"/>
          <p14:tracePt t="77595" x="2565400" y="2405063"/>
          <p14:tracePt t="77596" x="2565400" y="2409825"/>
          <p14:tracePt t="77598" x="2565400" y="2422525"/>
          <p14:tracePt t="77599" x="2565400" y="2428875"/>
          <p14:tracePt t="77600" x="2565400" y="2433638"/>
          <p14:tracePt t="77601" x="2565400" y="2439988"/>
          <p14:tracePt t="77601" x="2559050" y="2446338"/>
          <p14:tracePt t="77603" x="2559050" y="2452688"/>
          <p14:tracePt t="77603" x="2559050" y="2457450"/>
          <p14:tracePt t="77605" x="2559050" y="2463800"/>
          <p14:tracePt t="77606" x="2559050" y="2470150"/>
          <p14:tracePt t="77607" x="2559050" y="2476500"/>
          <p14:tracePt t="77609" x="2559050" y="2487613"/>
          <p14:tracePt t="77610" x="2559050" y="2493963"/>
          <p14:tracePt t="77612" x="2559050" y="2506663"/>
          <p14:tracePt t="77614" x="2559050" y="2517775"/>
          <p14:tracePt t="77615" x="2559050" y="2524125"/>
          <p14:tracePt t="77616" x="2559050" y="2530475"/>
          <p14:tracePt t="77617" x="2559050" y="2535238"/>
          <p14:tracePt t="77618" x="2559050" y="2547938"/>
          <p14:tracePt t="77618" x="2559050" y="2554288"/>
          <p14:tracePt t="77620" x="2559050" y="2559050"/>
          <p14:tracePt t="77620" x="2554288" y="2565400"/>
          <p14:tracePt t="77622" x="2554288" y="2571750"/>
          <p14:tracePt t="77623" x="2554288" y="2578100"/>
          <p14:tracePt t="77623" x="2554288" y="2584450"/>
          <p14:tracePt t="77624" x="2554288" y="2595563"/>
          <p14:tracePt t="77627" x="2554288" y="2608263"/>
          <p14:tracePt t="77628" x="2547938" y="2613025"/>
          <p14:tracePt t="77630" x="2547938" y="2625725"/>
          <p14:tracePt t="77631" x="2547938" y="2636838"/>
          <p14:tracePt t="77633" x="2547938" y="2643188"/>
          <p14:tracePt t="77634" x="2547938" y="2649538"/>
          <p14:tracePt t="77635" x="2541588" y="2655888"/>
          <p14:tracePt t="77636" x="2541588" y="2662238"/>
          <p14:tracePt t="77637" x="2541588" y="2673350"/>
          <p14:tracePt t="77637" x="2541588" y="2679700"/>
          <p14:tracePt t="77639" x="2541588" y="2686050"/>
          <p14:tracePt t="77639" x="2541588" y="2690813"/>
          <p14:tracePt t="77641" x="2541588" y="2697163"/>
          <p14:tracePt t="77641" x="2535238" y="2709863"/>
          <p14:tracePt t="77642" x="2535238" y="2714625"/>
          <p14:tracePt t="77644" x="2535238" y="2727325"/>
          <p14:tracePt t="77646" x="2535238" y="2733675"/>
          <p14:tracePt t="77647" x="2535238" y="2738438"/>
          <p14:tracePt t="77647" x="2535238" y="2744788"/>
          <p14:tracePt t="77649" x="2530475" y="2751138"/>
          <p14:tracePt t="77650" x="2530475" y="2757488"/>
          <p14:tracePt t="77650" x="2530475" y="2763838"/>
          <p14:tracePt t="77651" x="2530475" y="2768600"/>
          <p14:tracePt t="77652" x="2530475" y="2781300"/>
          <p14:tracePt t="77654" x="2530475" y="2787650"/>
          <p14:tracePt t="77655" x="2530475" y="2792413"/>
          <p14:tracePt t="77656" x="2530475" y="2798763"/>
          <p14:tracePt t="77658" x="2530475" y="2811463"/>
          <p14:tracePt t="77660" x="2530475" y="2816225"/>
          <p14:tracePt t="77663" x="2530475" y="2835275"/>
          <p14:tracePt t="77666" x="2530475" y="2852738"/>
          <p14:tracePt t="77667" x="2530475" y="2859088"/>
          <p14:tracePt t="77667" x="2524125" y="2865438"/>
          <p14:tracePt t="77668" x="2524125" y="2876550"/>
          <p14:tracePt t="77670" x="2524125" y="2882900"/>
          <p14:tracePt t="77670" x="2524125" y="2889250"/>
          <p14:tracePt t="77671" x="2524125" y="2894013"/>
          <p14:tracePt t="77673" x="2524125" y="2900363"/>
          <p14:tracePt t="77673" x="2524125" y="2906713"/>
          <p14:tracePt t="77675" x="2524125" y="2913063"/>
          <p14:tracePt t="77675" x="2524125" y="2919413"/>
          <p14:tracePt t="77677" x="2524125" y="2924175"/>
          <p14:tracePt t="77678" x="2524125" y="2930525"/>
          <p14:tracePt t="77679" x="2524125" y="2936875"/>
          <p14:tracePt t="77680" x="2524125" y="2947988"/>
          <p14:tracePt t="77681" x="2524125" y="2954338"/>
          <p14:tracePt t="77682" x="2524125" y="2960688"/>
          <p14:tracePt t="77683" x="2524125" y="2967038"/>
          <p14:tracePt t="77684" x="2524125" y="2971800"/>
          <p14:tracePt t="77685" x="2524125" y="2978150"/>
          <p14:tracePt t="77686" x="2524125" y="2984500"/>
          <p14:tracePt t="77687" x="2524125" y="2990850"/>
          <p14:tracePt t="77688" x="2524125" y="2995613"/>
          <p14:tracePt t="77689" x="2524125" y="3001963"/>
          <p14:tracePt t="77690" x="2524125" y="3008313"/>
          <p14:tracePt t="77691" x="2524125" y="3021013"/>
          <p14:tracePt t="77692" x="2524125" y="3025775"/>
          <p14:tracePt t="77693" x="2524125" y="3032125"/>
          <p14:tracePt t="77695" x="2524125" y="3044825"/>
          <p14:tracePt t="77696" x="2524125" y="3049588"/>
          <p14:tracePt t="77698" x="2524125" y="3068638"/>
          <p14:tracePt t="77699" x="2524125" y="3073400"/>
          <p14:tracePt t="77700" x="2524125" y="3079750"/>
          <p14:tracePt t="77701" x="2524125" y="3086100"/>
          <p14:tracePt t="77702" x="2524125" y="3098800"/>
          <p14:tracePt t="77702" x="2524125" y="3103563"/>
          <p14:tracePt t="77703" x="2524125" y="3109913"/>
          <p14:tracePt t="77704" x="2524125" y="3122613"/>
          <p14:tracePt t="77705" x="2524125" y="3127375"/>
          <p14:tracePt t="77706" x="2524125" y="3133725"/>
          <p14:tracePt t="77708" x="2524125" y="3140075"/>
          <p14:tracePt t="77709" x="2524125" y="3146425"/>
          <p14:tracePt t="77710" x="2524125" y="3157538"/>
          <p14:tracePt t="77711" x="2524125" y="3163888"/>
          <p14:tracePt t="77712" x="2524125" y="3176588"/>
          <p14:tracePt t="77714" x="2524125" y="3187700"/>
          <p14:tracePt t="77716" x="2524125" y="3205163"/>
          <p14:tracePt t="77717" x="2524125" y="3217863"/>
          <p14:tracePt t="77718" x="2524125" y="3224213"/>
          <p14:tracePt t="77718" x="2524125" y="3228975"/>
          <p14:tracePt t="77720" x="2524125" y="3235325"/>
          <p14:tracePt t="77721" x="2524125" y="3241675"/>
          <p14:tracePt t="77721" x="2524125" y="3252788"/>
          <p14:tracePt t="77723" x="2524125" y="3259138"/>
          <p14:tracePt t="77724" x="2524125" y="3265488"/>
          <p14:tracePt t="77725" x="2530475" y="3278188"/>
          <p14:tracePt t="77725" x="2530475" y="3282950"/>
          <p14:tracePt t="77727" x="2530475" y="3289300"/>
          <p14:tracePt t="77728" x="2530475" y="3302000"/>
          <p14:tracePt t="77729" x="2530475" y="3306763"/>
          <p14:tracePt t="77730" x="2530475" y="3313113"/>
          <p14:tracePt t="77730" x="2530475" y="3325813"/>
          <p14:tracePt t="77732" x="2530475" y="3330575"/>
          <p14:tracePt t="77733" x="2530475" y="3336925"/>
          <p14:tracePt t="77733" x="2530475" y="3349625"/>
          <p14:tracePt t="77735" x="2530475" y="3355975"/>
          <p14:tracePt t="77736" x="2530475" y="3360738"/>
          <p14:tracePt t="77737" x="2530475" y="3367088"/>
          <p14:tracePt t="77738" x="2535238" y="3379788"/>
          <p14:tracePt t="77738" x="2535238" y="3384550"/>
          <p14:tracePt t="77739" x="2535238" y="3397250"/>
          <p14:tracePt t="77740" x="2535238" y="3403600"/>
          <p14:tracePt t="77742" x="2535238" y="3408363"/>
          <p14:tracePt t="77742" x="2535238" y="3414713"/>
          <p14:tracePt t="77745" x="2535238" y="3433763"/>
          <p14:tracePt t="77746" x="2535238" y="3438525"/>
          <p14:tracePt t="77747" x="2541588" y="3444875"/>
          <p14:tracePt t="77747" x="2541588" y="3451225"/>
          <p14:tracePt t="77749" x="2541588" y="3457575"/>
          <p14:tracePt t="77750" x="2541588" y="3462338"/>
          <p14:tracePt t="77751" x="2541588" y="3468688"/>
          <p14:tracePt t="77752" x="2541588" y="3475038"/>
          <p14:tracePt t="77753" x="2541588" y="3481388"/>
          <p14:tracePt t="77754" x="2541588" y="3486150"/>
          <p14:tracePt t="77754" x="2547938" y="3492500"/>
          <p14:tracePt t="77757" x="2547938" y="3498850"/>
          <p14:tracePt t="77758" x="2547938" y="3505200"/>
          <p14:tracePt t="77759" x="2547938" y="3509963"/>
          <p14:tracePt t="77760" x="2547938" y="3516313"/>
          <p14:tracePt t="77761" x="2547938" y="3522663"/>
          <p14:tracePt t="77762" x="2554288" y="3529013"/>
          <p14:tracePt t="77763" x="2554288" y="3535363"/>
          <p14:tracePt t="77764" x="2554288" y="3540125"/>
          <p14:tracePt t="77765" x="2554288" y="3546475"/>
          <p14:tracePt t="77767" x="2554288" y="3552825"/>
          <p14:tracePt t="77768" x="2554288" y="3559175"/>
          <p14:tracePt t="77769" x="2559050" y="3563938"/>
          <p14:tracePt t="77771" x="2559050" y="3570288"/>
          <p14:tracePt t="77772" x="2559050" y="3576638"/>
          <p14:tracePt t="77773" x="2559050" y="3582988"/>
          <p14:tracePt t="77775" x="2559050" y="3587750"/>
          <p14:tracePt t="77776" x="2565400" y="3594100"/>
          <p14:tracePt t="77778" x="2565400" y="3600450"/>
          <p14:tracePt t="77779" x="2565400" y="3606800"/>
          <p14:tracePt t="77780" x="2565400" y="3613150"/>
          <p14:tracePt t="77784" x="2571750" y="3624263"/>
          <p14:tracePt t="77786" x="2571750" y="3630613"/>
          <p14:tracePt t="77788" x="2571750" y="3636963"/>
          <p14:tracePt t="77789" x="2571750" y="3641725"/>
          <p14:tracePt t="77789" x="2578100" y="3648075"/>
          <p14:tracePt t="77793" x="2578100" y="3654425"/>
          <p14:tracePt t="77795" x="2578100" y="3660775"/>
          <p14:tracePt t="77797" x="2582863" y="3665538"/>
          <p14:tracePt t="77798" x="2582863" y="3671888"/>
          <p14:tracePt t="77800" x="2582863" y="3678238"/>
          <p14:tracePt t="77802" x="2582863" y="3684588"/>
          <p14:tracePt t="77804" x="2589213" y="3690938"/>
          <p14:tracePt t="77806" x="2589213" y="3695700"/>
          <p14:tracePt t="77808" x="2595563" y="3702050"/>
          <p14:tracePt t="77809" x="2595563" y="3708400"/>
          <p14:tracePt t="77812" x="2601913" y="3714750"/>
          <p14:tracePt t="77814" x="2601913" y="3719513"/>
          <p14:tracePt t="77816" x="2601913" y="3725863"/>
          <p14:tracePt t="77818" x="2606675" y="3732213"/>
          <p14:tracePt t="77820" x="2606675" y="3738563"/>
          <p14:tracePt t="77822" x="2613025" y="3743325"/>
          <p14:tracePt t="77824" x="2613025" y="3749675"/>
          <p14:tracePt t="77826" x="2619375" y="3756025"/>
          <p14:tracePt t="77828" x="2619375" y="3762375"/>
          <p14:tracePt t="77830" x="2625725" y="3762375"/>
          <p14:tracePt t="77831" x="2625725" y="3767138"/>
          <p14:tracePt t="77833" x="2632075" y="3773488"/>
          <p14:tracePt t="77838" x="2636838" y="3779838"/>
          <p14:tracePt t="77840" x="2636838" y="3786188"/>
          <p14:tracePt t="77841" x="2643188" y="3786188"/>
          <p14:tracePt t="77845" x="2649538" y="3792538"/>
          <p14:tracePt t="77848" x="2655888" y="3797300"/>
          <p14:tracePt t="77853" x="2660650" y="3797300"/>
          <p14:tracePt t="77856" x="2667000" y="3803650"/>
          <p14:tracePt t="77860" x="2673350" y="3803650"/>
          <p14:tracePt t="77864" x="2679700" y="3803650"/>
          <p14:tracePt t="77866" x="2679700" y="3810000"/>
          <p14:tracePt t="77868" x="2684463" y="3810000"/>
          <p14:tracePt t="77871" x="2690813" y="3810000"/>
          <p14:tracePt t="77875" x="2697163" y="3810000"/>
          <p14:tracePt t="77877" x="2697163" y="3816350"/>
          <p14:tracePt t="77878" x="2703513" y="3816350"/>
          <p14:tracePt t="77880" x="2709863" y="3816350"/>
          <p14:tracePt t="77883" x="2714625" y="3816350"/>
          <p14:tracePt t="77886" x="2720975" y="3816350"/>
          <p14:tracePt t="77888" x="2727325" y="3816350"/>
          <p14:tracePt t="77889" x="2727325" y="3821113"/>
          <p14:tracePt t="77891" x="2733675" y="3821113"/>
          <p14:tracePt t="77894" x="2738438" y="3821113"/>
          <p14:tracePt t="77897" x="2744788" y="3821113"/>
          <p14:tracePt t="77898" x="2751138" y="3827463"/>
          <p14:tracePt t="77901" x="2757488" y="3827463"/>
          <p14:tracePt t="77903" x="2762250" y="3827463"/>
          <p14:tracePt t="77906" x="2768600" y="3827463"/>
          <p14:tracePt t="77907" x="2768600" y="3833813"/>
          <p14:tracePt t="77909" x="2774950" y="3833813"/>
          <p14:tracePt t="77911" x="2781300" y="3833813"/>
          <p14:tracePt t="77913" x="2787650" y="3833813"/>
          <p14:tracePt t="77916" x="2792413" y="3833813"/>
          <p14:tracePt t="77919" x="2798763" y="3840163"/>
          <p14:tracePt t="77921" x="2805113" y="3840163"/>
          <p14:tracePt t="77924" x="2811463" y="3840163"/>
          <p14:tracePt t="77926" x="2816225" y="3840163"/>
          <p14:tracePt t="77928" x="2822575" y="3840163"/>
          <p14:tracePt t="77930" x="2828925" y="3840163"/>
          <p14:tracePt t="77932" x="2835275" y="3840163"/>
          <p14:tracePt t="77935" x="2840038" y="3840163"/>
          <p14:tracePt t="77937" x="2846388" y="3840163"/>
          <p14:tracePt t="77939" x="2852738" y="3840163"/>
          <p14:tracePt t="77941" x="2859088" y="3840163"/>
          <p14:tracePt t="77944" x="2863850" y="3840163"/>
          <p14:tracePt t="77945" x="2870200" y="3840163"/>
          <p14:tracePt t="77947" x="2876550" y="3840163"/>
          <p14:tracePt t="77949" x="2882900" y="3840163"/>
          <p14:tracePt t="77952" x="2894013" y="3840163"/>
          <p14:tracePt t="77955" x="2900363" y="3840163"/>
          <p14:tracePt t="77957" x="2906713" y="3833813"/>
          <p14:tracePt t="77958" x="2913063" y="3833813"/>
          <p14:tracePt t="77960" x="2917825" y="3833813"/>
          <p14:tracePt t="77962" x="2924175" y="3833813"/>
          <p14:tracePt t="77963" x="2930525" y="3827463"/>
          <p14:tracePt t="77965" x="2936875" y="3827463"/>
          <p14:tracePt t="77966" x="2936875" y="3821113"/>
          <p14:tracePt t="77967" x="2941638" y="3821113"/>
          <p14:tracePt t="77968" x="2947988" y="3821113"/>
          <p14:tracePt t="77970" x="2954338" y="3816350"/>
          <p14:tracePt t="77972" x="2960688" y="3816350"/>
          <p14:tracePt t="77972" x="2967038" y="3810000"/>
          <p14:tracePt t="77975" x="2971800" y="3803650"/>
          <p14:tracePt t="77977" x="2978150" y="3803650"/>
          <p14:tracePt t="77979" x="2984500" y="3797300"/>
          <p14:tracePt t="77980" x="2990850" y="3797300"/>
          <p14:tracePt t="77982" x="2995613" y="3792538"/>
          <p14:tracePt t="77984" x="3001963" y="3792538"/>
          <p14:tracePt t="77985" x="3001963" y="3786188"/>
          <p14:tracePt t="77986" x="3008313" y="3786188"/>
          <p14:tracePt t="77988" x="3014663" y="3779838"/>
          <p14:tracePt t="77990" x="3019425" y="3779838"/>
          <p14:tracePt t="77991" x="3025775" y="3779838"/>
          <p14:tracePt t="77992" x="3025775" y="3773488"/>
          <p14:tracePt t="77995" x="3032125" y="3767138"/>
          <p14:tracePt t="77996" x="3038475" y="3767138"/>
          <p14:tracePt t="77999" x="3043238" y="3762375"/>
          <p14:tracePt t="78001" x="3049588" y="3756025"/>
          <p14:tracePt t="78003" x="3055938" y="3756025"/>
          <p14:tracePt t="78005" x="3062288" y="3749675"/>
          <p14:tracePt t="78009" x="3068638" y="3743325"/>
          <p14:tracePt t="78012" x="3073400" y="3738563"/>
          <p14:tracePt t="78014" x="3079750" y="3738563"/>
          <p14:tracePt t="78029" x="3109913" y="3708400"/>
          <p14:tracePt t="78032" x="3116263" y="3695700"/>
          <p14:tracePt t="78034" x="3121025" y="3690938"/>
          <p14:tracePt t="78035" x="3121025" y="3684588"/>
          <p14:tracePt t="78036" x="3127375" y="3684588"/>
          <p14:tracePt t="78038" x="3133725" y="3678238"/>
          <p14:tracePt t="78039" x="3133725" y="3671888"/>
          <p14:tracePt t="78039" x="3140075" y="3665538"/>
          <p14:tracePt t="78041" x="3140075" y="3660775"/>
          <p14:tracePt t="78042" x="3146425" y="3660775"/>
          <p14:tracePt t="78043" x="3146425" y="3654425"/>
          <p14:tracePt t="78045" x="3157538" y="3636963"/>
          <p14:tracePt t="78046" x="3157538" y="3630613"/>
          <p14:tracePt t="78047" x="3157538" y="3624263"/>
          <p14:tracePt t="78048" x="3163888" y="3617913"/>
          <p14:tracePt t="78048" x="3170238" y="3613150"/>
          <p14:tracePt t="78050" x="3170238" y="3606800"/>
          <p14:tracePt t="78051" x="3175000" y="3600450"/>
          <p14:tracePt t="78052" x="3175000" y="3594100"/>
          <p14:tracePt t="78052" x="3181350" y="3587750"/>
          <p14:tracePt t="78053" x="3187700" y="3582988"/>
          <p14:tracePt t="78055" x="3187700" y="3576638"/>
          <p14:tracePt t="78056" x="3194050" y="3570288"/>
          <p14:tracePt t="78056" x="3194050" y="3559175"/>
          <p14:tracePt t="78057" x="3198813" y="3552825"/>
          <p14:tracePt t="78059" x="3198813" y="3546475"/>
          <p14:tracePt t="78059" x="3205163" y="3540125"/>
          <p14:tracePt t="78061" x="3205163" y="3535363"/>
          <p14:tracePt t="78062" x="3211513" y="3522663"/>
          <p14:tracePt t="78064" x="3217863" y="3509963"/>
          <p14:tracePt t="78065" x="3224213" y="3505200"/>
          <p14:tracePt t="78065" x="3224213" y="3492500"/>
          <p14:tracePt t="78067" x="3224213" y="3486150"/>
          <p14:tracePt t="78068" x="3228975" y="3481388"/>
          <p14:tracePt t="78068" x="3228975" y="3468688"/>
          <p14:tracePt t="78070" x="3235325" y="3462338"/>
          <p14:tracePt t="78070" x="3241675" y="3457575"/>
          <p14:tracePt t="78072" x="3241675" y="3444875"/>
          <p14:tracePt t="78073" x="3241675" y="3438525"/>
          <p14:tracePt t="78073" x="3248025" y="3433763"/>
          <p14:tracePt t="78075" x="3248025" y="3427413"/>
          <p14:tracePt t="78076" x="3252788" y="3414713"/>
          <p14:tracePt t="78077" x="3252788" y="3408363"/>
          <p14:tracePt t="78078" x="3259138" y="3397250"/>
          <p14:tracePt t="78079" x="3259138" y="3390900"/>
          <p14:tracePt t="78080" x="3265488" y="3379788"/>
          <p14:tracePt t="78082" x="3271838" y="3367088"/>
          <p14:tracePt t="78083" x="3271838" y="3355975"/>
          <p14:tracePt t="78084" x="3276600" y="3349625"/>
          <p14:tracePt t="78084" x="3282950" y="3336925"/>
          <p14:tracePt t="78085" x="3282950" y="3325813"/>
          <p14:tracePt t="78086" x="3289300" y="3319463"/>
          <p14:tracePt t="78087" x="3289300" y="3313113"/>
          <p14:tracePt t="78089" x="3295650" y="3302000"/>
          <p14:tracePt t="78090" x="3295650" y="3289300"/>
          <p14:tracePt t="78091" x="3300413" y="3282950"/>
          <p14:tracePt t="78092" x="3306763" y="3271838"/>
          <p14:tracePt t="78093" x="3306763" y="3259138"/>
          <p14:tracePt t="78095" x="3313113" y="3241675"/>
          <p14:tracePt t="78096" x="3319463" y="3228975"/>
          <p14:tracePt t="78098" x="3325813" y="3211513"/>
          <p14:tracePt t="78099" x="3330575" y="3200400"/>
          <p14:tracePt t="78100" x="3336925" y="3194050"/>
          <p14:tracePt t="78101" x="3336925" y="3181350"/>
          <p14:tracePt t="78102" x="3343275" y="3176588"/>
          <p14:tracePt t="78103" x="3349625" y="3163888"/>
          <p14:tracePt t="78103" x="3349625" y="3151188"/>
          <p14:tracePt t="78105" x="3354388" y="3146425"/>
          <p14:tracePt t="78106" x="3360738" y="3133725"/>
          <p14:tracePt t="78107" x="3360738" y="3122613"/>
          <p14:tracePt t="78108" x="3367088" y="3116263"/>
          <p14:tracePt t="78109" x="3373438" y="3103563"/>
          <p14:tracePt t="78110" x="3378200" y="3092450"/>
          <p14:tracePt t="78111" x="3378200" y="3086100"/>
          <p14:tracePt t="78112" x="3384550" y="3073400"/>
          <p14:tracePt t="78113" x="3384550" y="3068638"/>
          <p14:tracePt t="78114" x="3390900" y="3055938"/>
          <p14:tracePt t="78115" x="3397250" y="3044825"/>
          <p14:tracePt t="78117" x="3403600" y="3025775"/>
          <p14:tracePt t="78117" x="3408363" y="3021013"/>
          <p14:tracePt t="78119" x="3408363" y="3008313"/>
          <p14:tracePt t="78120" x="3414713" y="2995613"/>
          <p14:tracePt t="78121" x="3414713" y="2990850"/>
          <p14:tracePt t="78121" x="3421063" y="2984500"/>
          <p14:tracePt t="78123" x="3427413" y="2971800"/>
          <p14:tracePt t="78123" x="3427413" y="2967038"/>
          <p14:tracePt t="78124" x="3432175" y="2954338"/>
          <p14:tracePt t="78126" x="3432175" y="2947988"/>
          <p14:tracePt t="78127" x="3438525" y="2936875"/>
          <p14:tracePt t="78128" x="3438525" y="2924175"/>
          <p14:tracePt t="78129" x="3444875" y="2919413"/>
          <p14:tracePt t="78131" x="3451225" y="2900363"/>
          <p14:tracePt t="78133" x="3455988" y="2882900"/>
          <p14:tracePt t="78134" x="3455988" y="2870200"/>
          <p14:tracePt t="78134" x="3462338" y="2865438"/>
          <p14:tracePt t="78137" x="3462338" y="2852738"/>
          <p14:tracePt t="78138" x="3468688" y="2841625"/>
          <p14:tracePt t="78138" x="3468688" y="2835275"/>
          <p14:tracePt t="78140" x="3475038" y="2822575"/>
          <p14:tracePt t="78141" x="3475038" y="2816225"/>
          <p14:tracePt t="78142" x="3479800" y="2805113"/>
          <p14:tracePt t="78142" x="3479800" y="2798763"/>
          <p14:tracePt t="78145" x="3486150" y="2781300"/>
          <p14:tracePt t="78146" x="3486150" y="2768600"/>
          <p14:tracePt t="78148" x="3492500" y="2751138"/>
          <p14:tracePt t="78149" x="3492500" y="2744788"/>
          <p14:tracePt t="78149" x="3498850" y="2733675"/>
          <p14:tracePt t="78151" x="3498850" y="2720975"/>
          <p14:tracePt t="78152" x="3505200" y="2714625"/>
          <p14:tracePt t="78153" x="3505200" y="2703513"/>
          <p14:tracePt t="78153" x="3505200" y="2690813"/>
          <p14:tracePt t="78155" x="3505200" y="2686050"/>
          <p14:tracePt t="78156" x="3509963" y="2673350"/>
          <p14:tracePt t="78156" x="3509963" y="2667000"/>
          <p14:tracePt t="78157" x="3509963" y="2655888"/>
          <p14:tracePt t="78158" x="3516313" y="2649538"/>
          <p14:tracePt t="78160" x="3516313" y="2636838"/>
          <p14:tracePt t="78162" x="3516313" y="2625725"/>
          <p14:tracePt t="78164" x="3522663" y="2601913"/>
          <p14:tracePt t="78165" x="3522663" y="2595563"/>
          <p14:tracePt t="78165" x="3522663" y="2589213"/>
          <p14:tracePt t="78167" x="3522663" y="2578100"/>
          <p14:tracePt t="78168" x="3529013" y="2571750"/>
          <p14:tracePt t="78169" x="3529013" y="2559050"/>
          <p14:tracePt t="78169" x="3529013" y="2554288"/>
          <p14:tracePt t="78170" x="3529013" y="2541588"/>
          <p14:tracePt t="78172" x="3529013" y="2535238"/>
          <p14:tracePt t="78172" x="3529013" y="2530475"/>
          <p14:tracePt t="78174" x="3529013" y="2524125"/>
          <p14:tracePt t="78175" x="3529013" y="2511425"/>
          <p14:tracePt t="78175" x="3529013" y="2506663"/>
          <p14:tracePt t="78177" x="3529013" y="2493963"/>
          <p14:tracePt t="78178" x="3529013" y="2487613"/>
          <p14:tracePt t="78179" x="3529013" y="2476500"/>
          <p14:tracePt t="78180" x="3529013" y="2470150"/>
          <p14:tracePt t="78181" x="3529013" y="2457450"/>
          <p14:tracePt t="78182" x="3529013" y="2452688"/>
          <p14:tracePt t="78183" x="3529013" y="2446338"/>
          <p14:tracePt t="78184" x="3529013" y="2433638"/>
          <p14:tracePt t="78185" x="3529013" y="2428875"/>
          <p14:tracePt t="78186" x="3529013" y="2422525"/>
          <p14:tracePt t="78187" x="3529013" y="2409825"/>
          <p14:tracePt t="78188" x="3529013" y="2405063"/>
          <p14:tracePt t="78189" x="3529013" y="2392363"/>
          <p14:tracePt t="78190" x="3529013" y="2386013"/>
          <p14:tracePt t="78191" x="3529013" y="2379663"/>
          <p14:tracePt t="78192" x="3529013" y="2368550"/>
          <p14:tracePt t="78193" x="3529013" y="2362200"/>
          <p14:tracePt t="78194" x="3522663" y="2351088"/>
          <p14:tracePt t="78196" x="3522663" y="2338388"/>
          <p14:tracePt t="78197" x="3522663" y="2332038"/>
          <p14:tracePt t="78197" x="3522663" y="2320925"/>
          <p14:tracePt t="78198" x="3516313" y="2314575"/>
          <p14:tracePt t="78200" x="3516313" y="2308225"/>
          <p14:tracePt t="78200" x="3516313" y="2301875"/>
          <p14:tracePt t="78201" x="3516313" y="2297113"/>
          <p14:tracePt t="78202" x="3509963" y="2290763"/>
          <p14:tracePt t="78203" x="3509963" y="2284413"/>
          <p14:tracePt t="78204" x="3509963" y="2273300"/>
          <p14:tracePt t="78205" x="3505200" y="2266950"/>
          <p14:tracePt t="78206" x="3505200" y="2260600"/>
          <p14:tracePt t="78208" x="3505200" y="2254250"/>
          <p14:tracePt t="78208" x="3505200" y="2249488"/>
          <p14:tracePt t="78210" x="3498850" y="2243138"/>
          <p14:tracePt t="78211" x="3498850" y="2230438"/>
          <p14:tracePt t="78212" x="3498850" y="2224088"/>
          <p14:tracePt t="78213" x="3498850" y="2219325"/>
          <p14:tracePt t="78214" x="3492500" y="2212975"/>
          <p14:tracePt t="78215" x="3492500" y="2206625"/>
          <p14:tracePt t="78215" x="3492500" y="2189163"/>
          <p14:tracePt t="78216" x="3486150" y="2182813"/>
          <p14:tracePt t="78218" x="3486150" y="2176463"/>
          <p14:tracePt t="78219" x="3486150" y="2171700"/>
          <p14:tracePt t="78220" x="3486150" y="2165350"/>
          <p14:tracePt t="78221" x="3479800" y="2159000"/>
          <p14:tracePt t="78222" x="3479800" y="2152650"/>
          <p14:tracePt t="78222" x="3479800" y="2147888"/>
          <p14:tracePt t="78223" x="3479800" y="2141538"/>
          <p14:tracePt t="78224" x="3475038" y="2135188"/>
          <p14:tracePt t="78225" x="3475038" y="2128838"/>
          <p14:tracePt t="78227" x="3475038" y="2117725"/>
          <p14:tracePt t="78228" x="3475038" y="2111375"/>
          <p14:tracePt t="78229" x="3468688" y="2105025"/>
          <p14:tracePt t="78230" x="3468688" y="2093913"/>
          <p14:tracePt t="78231" x="3468688" y="2087563"/>
          <p14:tracePt t="78233" x="3462338" y="2081213"/>
          <p14:tracePt t="78233" x="3462338" y="2074863"/>
          <p14:tracePt t="78235" x="3462338" y="2070100"/>
          <p14:tracePt t="78236" x="3462338" y="2063750"/>
          <p14:tracePt t="78237" x="3455988" y="2057400"/>
          <p14:tracePt t="78237" x="3455988" y="2051050"/>
          <p14:tracePt t="78238" x="3455988" y="2044700"/>
          <p14:tracePt t="78240" x="3451225" y="2039938"/>
          <p14:tracePt t="78240" x="3451225" y="2033588"/>
          <p14:tracePt t="78241" x="3451225" y="2027238"/>
          <p14:tracePt t="78242" x="3451225" y="2020888"/>
          <p14:tracePt t="78245" x="3444875" y="2009775"/>
          <p14:tracePt t="78247" x="3444875" y="2003425"/>
          <p14:tracePt t="78249" x="3438525" y="1992313"/>
          <p14:tracePt t="78250" x="3432175" y="1979613"/>
          <p14:tracePt t="78252" x="3432175" y="1973263"/>
          <p14:tracePt t="78253" x="3432175" y="1966913"/>
          <p14:tracePt t="78253" x="3427413" y="1962150"/>
          <p14:tracePt t="78255" x="3427413" y="1955800"/>
          <p14:tracePt t="78256" x="3427413" y="1949450"/>
          <p14:tracePt t="78256" x="3421063" y="1949450"/>
          <p14:tracePt t="78258" x="3421063" y="1943100"/>
          <p14:tracePt t="78258" x="3414713" y="1938338"/>
          <p14:tracePt t="78260" x="3414713" y="1931988"/>
          <p14:tracePt t="78261" x="3414713" y="1925638"/>
          <p14:tracePt t="78263" x="3408363" y="1919288"/>
          <p14:tracePt t="78264" x="3408363" y="1914525"/>
          <p14:tracePt t="78265" x="3408363" y="1908175"/>
          <p14:tracePt t="78266" x="3403600" y="1908175"/>
          <p14:tracePt t="78267" x="3403600" y="1901825"/>
          <p14:tracePt t="78268" x="3403600" y="1895475"/>
          <p14:tracePt t="78269" x="3397250" y="1890713"/>
          <p14:tracePt t="78271" x="3397250" y="1884363"/>
          <p14:tracePt t="78272" x="3390900" y="1878013"/>
          <p14:tracePt t="78273" x="3390900" y="1871663"/>
          <p14:tracePt t="78274" x="3384550" y="1871663"/>
          <p14:tracePt t="78275" x="3384550" y="1865313"/>
          <p14:tracePt t="78276" x="3384550" y="1860550"/>
          <p14:tracePt t="78278" x="3378200" y="1854200"/>
          <p14:tracePt t="78279" x="3378200" y="1847850"/>
          <p14:tracePt t="78281" x="3373438" y="1841500"/>
          <p14:tracePt t="78281" x="3373438" y="1836738"/>
          <p14:tracePt t="78283" x="3367088" y="1836738"/>
          <p14:tracePt t="78284" x="3367088" y="1830388"/>
          <p14:tracePt t="78285" x="3360738" y="1824038"/>
          <p14:tracePt t="78286" x="3360738" y="1817688"/>
          <p14:tracePt t="78287" x="3360738" y="1812925"/>
          <p14:tracePt t="78288" x="3354388" y="1812925"/>
          <p14:tracePt t="78289" x="3354388" y="1806575"/>
          <p14:tracePt t="78292" x="3349625" y="1800225"/>
          <p14:tracePt t="78293" x="3349625" y="1793875"/>
          <p14:tracePt t="78295" x="3343275" y="1787525"/>
          <p14:tracePt t="78297" x="3336925" y="1782763"/>
          <p14:tracePt t="78297" x="3336925" y="1776413"/>
          <p14:tracePt t="78298" x="3336925" y="1770063"/>
          <p14:tracePt t="78300" x="3330575" y="1770063"/>
          <p14:tracePt t="78301" x="3330575" y="1763713"/>
          <p14:tracePt t="78302" x="3330575" y="1758950"/>
          <p14:tracePt t="78303" x="3325813" y="1758950"/>
          <p14:tracePt t="78304" x="3325813" y="1752600"/>
          <p14:tracePt t="78304" x="3319463" y="1746250"/>
          <p14:tracePt t="78307" x="3319463" y="1739900"/>
          <p14:tracePt t="78308" x="3313113" y="1735138"/>
          <p14:tracePt t="78310" x="3306763" y="1728788"/>
          <p14:tracePt t="78312" x="3300413" y="1722438"/>
          <p14:tracePt t="78315" x="3295650" y="1704975"/>
          <p14:tracePt t="78316" x="3289300" y="1704975"/>
          <p14:tracePt t="78316" x="3289300" y="1698625"/>
          <p14:tracePt t="78318" x="3282950" y="1692275"/>
          <p14:tracePt t="78318" x="3276600" y="1685925"/>
          <p14:tracePt t="78321" x="3271838" y="1681163"/>
          <p14:tracePt t="78322" x="3271838" y="1674813"/>
          <p14:tracePt t="78323" x="3265488" y="1668463"/>
          <p14:tracePt t="78323" x="3259138" y="1668463"/>
          <p14:tracePt t="78325" x="3259138" y="1662113"/>
          <p14:tracePt t="78326" x="3252788" y="1657350"/>
          <p14:tracePt t="78327" x="3252788" y="1651000"/>
          <p14:tracePt t="78328" x="3248025" y="1651000"/>
          <p14:tracePt t="78329" x="3241675" y="1644650"/>
          <p14:tracePt t="78330" x="3241675" y="1638300"/>
          <p14:tracePt t="78331" x="3235325" y="1633538"/>
          <p14:tracePt t="78332" x="3228975" y="1627188"/>
          <p14:tracePt t="78333" x="3224213" y="1620838"/>
          <p14:tracePt t="78335" x="3217863" y="1614488"/>
          <p14:tracePt t="78336" x="3211513" y="1608138"/>
          <p14:tracePt t="78337" x="3205163" y="1603375"/>
          <p14:tracePt t="78338" x="3205163" y="1597025"/>
          <p14:tracePt t="78339" x="3198813" y="1590675"/>
          <p14:tracePt t="78339" x="3194050" y="1584325"/>
          <p14:tracePt t="78340" x="3187700" y="1584325"/>
          <p14:tracePt t="78341" x="3187700" y="1579563"/>
          <p14:tracePt t="78343" x="3181350" y="1573213"/>
          <p14:tracePt t="78345" x="3170238" y="1560513"/>
          <p14:tracePt t="78346" x="3163888" y="1555750"/>
          <p14:tracePt t="78347" x="3157538" y="1549400"/>
          <p14:tracePt t="78349" x="3151188" y="1543050"/>
          <p14:tracePt t="78350" x="3146425" y="1536700"/>
          <p14:tracePt t="78350" x="3140075" y="1530350"/>
          <p14:tracePt t="78352" x="3133725" y="1525588"/>
          <p14:tracePt t="78352" x="3127375" y="1519238"/>
          <p14:tracePt t="78355" x="3121025" y="1512888"/>
          <p14:tracePt t="78356" x="3116263" y="1506538"/>
          <p14:tracePt t="78357" x="3109913" y="1501775"/>
          <p14:tracePt t="78358" x="3103563" y="1501775"/>
          <p14:tracePt t="78359" x="3097213" y="1495425"/>
          <p14:tracePt t="78360" x="3097213" y="1489075"/>
          <p14:tracePt t="78361" x="3092450" y="1489075"/>
          <p14:tracePt t="78362" x="3086100" y="1482725"/>
          <p14:tracePt t="78364" x="3073400" y="1477963"/>
          <p14:tracePt t="78365" x="3073400" y="1471613"/>
          <p14:tracePt t="78366" x="3068638" y="1465263"/>
          <p14:tracePt t="78366" x="3062288" y="1465263"/>
          <p14:tracePt t="78367" x="3055938" y="1458913"/>
          <p14:tracePt t="78370" x="3049588" y="1452563"/>
          <p14:tracePt t="78370" x="3043238" y="1452563"/>
          <p14:tracePt t="78371" x="3043238" y="1447800"/>
          <p14:tracePt t="78373" x="3038475" y="1447800"/>
          <p14:tracePt t="78374" x="3032125" y="1441450"/>
          <p14:tracePt t="78374" x="3025775" y="1441450"/>
          <p14:tracePt t="78377" x="3019425" y="1435100"/>
          <p14:tracePt t="78379" x="3014663" y="1428750"/>
          <p14:tracePt t="78381" x="3008313" y="1428750"/>
          <p14:tracePt t="78383" x="3001963" y="1423988"/>
          <p14:tracePt t="78383" x="2995613" y="1423988"/>
          <p14:tracePt t="78386" x="2990850" y="1417638"/>
          <p14:tracePt t="78387" x="2984500" y="1417638"/>
          <p14:tracePt t="78390" x="2978150" y="1417638"/>
          <p14:tracePt t="78392" x="2971800" y="1411288"/>
          <p14:tracePt t="78395" x="2967038" y="1411288"/>
          <p14:tracePt t="78398" x="2960688" y="1411288"/>
          <p14:tracePt t="78399" x="2954338" y="1411288"/>
          <p14:tracePt t="78401" x="2947988" y="1411288"/>
          <p14:tracePt t="78402" x="2947988" y="1404938"/>
          <p14:tracePt t="78403" x="2941638" y="1404938"/>
          <p14:tracePt t="78407" x="2936875" y="1404938"/>
          <p14:tracePt t="78409" x="2930525" y="1404938"/>
          <p14:tracePt t="78413" x="2924175" y="1404938"/>
          <p14:tracePt t="78415" x="2917825" y="1404938"/>
          <p14:tracePt t="78418" x="2913063" y="1404938"/>
          <p14:tracePt t="78422" x="2906713" y="1404938"/>
          <p14:tracePt t="78425" x="2900363" y="1404938"/>
          <p14:tracePt t="78428" x="2894013" y="1404938"/>
          <p14:tracePt t="78431" x="2894013" y="1411288"/>
          <p14:tracePt t="78432" x="2889250" y="1411288"/>
          <p14:tracePt t="78434" x="2882900" y="1411288"/>
          <p14:tracePt t="78437" x="2876550" y="1411288"/>
          <p14:tracePt t="78441" x="2870200" y="1411288"/>
          <p14:tracePt t="78442" x="2870200" y="1417638"/>
          <p14:tracePt t="78444" x="2863850" y="1417638"/>
          <p14:tracePt t="78447" x="2859088" y="1423988"/>
          <p14:tracePt t="78450" x="2852738" y="1423988"/>
          <p14:tracePt t="78453" x="2846388" y="1423988"/>
          <p14:tracePt t="78453" x="2846388" y="1428750"/>
          <p14:tracePt t="78455" x="2840038" y="1428750"/>
          <p14:tracePt t="78457" x="2840038" y="1435100"/>
          <p14:tracePt t="78458" x="2835275" y="1435100"/>
          <p14:tracePt t="78460" x="2828925" y="1435100"/>
          <p14:tracePt t="78461" x="2828925" y="1441450"/>
          <p14:tracePt t="78463" x="2822575" y="1441450"/>
          <p14:tracePt t="78464" x="2816225" y="1447800"/>
          <p14:tracePt t="78467" x="2811463" y="1452563"/>
          <p14:tracePt t="78471" x="2798763" y="1458913"/>
          <p14:tracePt t="78473" x="2792413" y="1465263"/>
          <p14:tracePt t="78475" x="2787650" y="1465263"/>
          <p14:tracePt t="78476" x="2787650" y="1471613"/>
          <p14:tracePt t="78478" x="2781300" y="1477963"/>
          <p14:tracePt t="78479" x="2774950" y="1477963"/>
          <p14:tracePt t="78481" x="2768600" y="1482725"/>
          <p14:tracePt t="78482" x="2762250" y="1489075"/>
          <p14:tracePt t="78483" x="2757488" y="1489075"/>
          <p14:tracePt t="78485" x="2751138" y="1495425"/>
          <p14:tracePt t="78486" x="2744788" y="1501775"/>
          <p14:tracePt t="78489" x="2738438" y="1506538"/>
          <p14:tracePt t="78490" x="2733675" y="1506538"/>
          <p14:tracePt t="78492" x="2727325" y="1512888"/>
          <p14:tracePt t="78493" x="2720975" y="1519238"/>
          <p14:tracePt t="78495" x="2714625" y="1519238"/>
          <p14:tracePt t="78499" x="2697163" y="1536700"/>
          <p14:tracePt t="78501" x="2690813" y="1543050"/>
          <p14:tracePt t="78502" x="2684463" y="1543050"/>
          <p14:tracePt t="78503" x="2679700" y="1549400"/>
          <p14:tracePt t="78504" x="2679700" y="1555750"/>
          <p14:tracePt t="78505" x="2673350" y="1555750"/>
          <p14:tracePt t="78506" x="2667000" y="1560513"/>
          <p14:tracePt t="78508" x="2660650" y="1566863"/>
          <p14:tracePt t="78509" x="2655888" y="1573213"/>
          <p14:tracePt t="78511" x="2649538" y="1579563"/>
          <p14:tracePt t="78512" x="2643188" y="1579563"/>
          <p14:tracePt t="78517" x="2625725" y="1603375"/>
          <p14:tracePt t="78517" x="2619375" y="1603375"/>
          <p14:tracePt t="78518" x="2619375" y="1608138"/>
          <p14:tracePt t="78519" x="2613025" y="1614488"/>
          <p14:tracePt t="78522" x="2606675" y="1614488"/>
          <p14:tracePt t="78523" x="2606675" y="1620838"/>
          <p14:tracePt t="78524" x="2601913" y="1627188"/>
          <p14:tracePt t="78525" x="2595563" y="1633538"/>
          <p14:tracePt t="78527" x="2589213" y="1638300"/>
          <p14:tracePt t="78529" x="2589213" y="1644650"/>
          <p14:tracePt t="78532" x="2578100" y="1657350"/>
          <p14:tracePt t="78533" x="2571750" y="1668463"/>
          <p14:tracePt t="78535" x="2565400" y="1674813"/>
          <p14:tracePt t="78536" x="2565400" y="1681163"/>
          <p14:tracePt t="78537" x="2559050" y="1685925"/>
          <p14:tracePt t="78539" x="2554288" y="1692275"/>
          <p14:tracePt t="78540" x="2554288" y="1698625"/>
          <p14:tracePt t="78541" x="2547938" y="1704975"/>
          <p14:tracePt t="78542" x="2547938" y="1709738"/>
          <p14:tracePt t="78543" x="2541588" y="1716088"/>
          <p14:tracePt t="78545" x="2541588" y="1722438"/>
          <p14:tracePt t="78546" x="2535238" y="1728788"/>
          <p14:tracePt t="78548" x="2530475" y="1739900"/>
          <p14:tracePt t="78549" x="2530475" y="1746250"/>
          <p14:tracePt t="78549" x="2530475" y="1752600"/>
          <p14:tracePt t="78551" x="2524125" y="1752600"/>
          <p14:tracePt t="78552" x="2524125" y="1758950"/>
          <p14:tracePt t="78552" x="2517775" y="1763713"/>
          <p14:tracePt t="78554" x="2517775" y="1770063"/>
          <p14:tracePt t="78556" x="2511425" y="1776413"/>
          <p14:tracePt t="78557" x="2511425" y="1782763"/>
          <p14:tracePt t="78558" x="2505075" y="1787525"/>
          <p14:tracePt t="78559" x="2505075" y="1793875"/>
          <p14:tracePt t="78560" x="2505075" y="1800225"/>
          <p14:tracePt t="78562" x="2500313" y="1812925"/>
          <p14:tracePt t="78563" x="2493963" y="1812925"/>
          <p14:tracePt t="78566" x="2493963" y="1830388"/>
          <p14:tracePt t="78566" x="2487613" y="1836738"/>
          <p14:tracePt t="78568" x="2487613" y="1841500"/>
          <p14:tracePt t="78569" x="2487613" y="1847850"/>
          <p14:tracePt t="78569" x="2481263" y="1847850"/>
          <p14:tracePt t="78571" x="2481263" y="1854200"/>
          <p14:tracePt t="78572" x="2481263" y="1860550"/>
          <p14:tracePt t="78573" x="2476500" y="1871663"/>
          <p14:tracePt t="78574" x="2476500" y="1878013"/>
          <p14:tracePt t="78574" x="2470150" y="1878013"/>
          <p14:tracePt t="78576" x="2470150" y="1884363"/>
          <p14:tracePt t="78578" x="2470150" y="1895475"/>
          <p14:tracePt t="78579" x="2463800" y="1901825"/>
          <p14:tracePt t="78581" x="2463800" y="1914525"/>
          <p14:tracePt t="78582" x="2457450" y="1914525"/>
          <p14:tracePt t="78582" x="2457450" y="1925638"/>
          <p14:tracePt t="78585" x="2452688" y="1931988"/>
          <p14:tracePt t="78586" x="2452688" y="1938338"/>
          <p14:tracePt t="78587" x="2452688" y="1943100"/>
          <p14:tracePt t="78588" x="2452688" y="1949450"/>
          <p14:tracePt t="78589" x="2446338" y="1955800"/>
          <p14:tracePt t="78591" x="2446338" y="1962150"/>
          <p14:tracePt t="78592" x="2446338" y="1966913"/>
          <p14:tracePt t="78593" x="2439988" y="1966913"/>
          <p14:tracePt t="78594" x="2439988" y="1973263"/>
          <p14:tracePt t="78595" x="2439988" y="1979613"/>
          <p14:tracePt t="78597" x="2433638" y="1992313"/>
          <p14:tracePt t="78599" x="2433638" y="1997075"/>
          <p14:tracePt t="78600" x="2433638" y="2003425"/>
          <p14:tracePt t="78601" x="2427288" y="2009775"/>
          <p14:tracePt t="78603" x="2427288" y="2016125"/>
          <p14:tracePt t="78605" x="2422525" y="2020888"/>
          <p14:tracePt t="78606" x="2422525" y="2027238"/>
          <p14:tracePt t="78607" x="2422525" y="2033588"/>
          <p14:tracePt t="78609" x="2416175" y="2039938"/>
          <p14:tracePt t="78610" x="2416175" y="2044700"/>
          <p14:tracePt t="78612" x="2416175" y="2051050"/>
          <p14:tracePt t="78615" x="2409825" y="2063750"/>
          <p14:tracePt t="78616" x="2409825" y="2070100"/>
          <p14:tracePt t="78617" x="2409825" y="2074863"/>
          <p14:tracePt t="78619" x="2403475" y="2081213"/>
          <p14:tracePt t="78620" x="2403475" y="2087563"/>
          <p14:tracePt t="78621" x="2403475" y="2093913"/>
          <p14:tracePt t="78623" x="2403475" y="2098675"/>
          <p14:tracePt t="78624" x="2398713" y="2105025"/>
          <p14:tracePt t="78625" x="2398713" y="2111375"/>
          <p14:tracePt t="78626" x="2398713" y="2117725"/>
          <p14:tracePt t="78628" x="2398713" y="2122488"/>
          <p14:tracePt t="78631" x="2392363" y="2135188"/>
          <p14:tracePt t="78631" x="2392363" y="2141538"/>
          <p14:tracePt t="78633" x="2392363" y="2147888"/>
          <p14:tracePt t="78633" x="2386013" y="2152650"/>
          <p14:tracePt t="78635" x="2386013" y="2159000"/>
          <p14:tracePt t="78636" x="2386013" y="2165350"/>
          <p14:tracePt t="78638" x="2379663" y="2171700"/>
          <p14:tracePt t="78640" x="2379663" y="2182813"/>
          <p14:tracePt t="78640" x="2379663" y="2189163"/>
          <p14:tracePt t="78642" x="2379663" y="2195513"/>
          <p14:tracePt t="78642" x="2374900" y="2200275"/>
          <p14:tracePt t="78644" x="2374900" y="2206625"/>
          <p14:tracePt t="78645" x="2374900" y="2212975"/>
          <p14:tracePt t="78646" x="2374900" y="2219325"/>
          <p14:tracePt t="78647" x="2368550" y="2219325"/>
          <p14:tracePt t="78647" x="2368550" y="2230438"/>
          <p14:tracePt t="78650" x="2368550" y="2236788"/>
          <p14:tracePt t="78651" x="2368550" y="2249488"/>
          <p14:tracePt t="78652" x="2362200" y="2249488"/>
          <p14:tracePt t="78652" x="2362200" y="2254250"/>
          <p14:tracePt t="78653" x="2362200" y="2260600"/>
          <p14:tracePt t="78655" x="2362200" y="2266950"/>
          <p14:tracePt t="78656" x="2362200" y="2273300"/>
          <p14:tracePt t="78656" x="2362200" y="2278063"/>
          <p14:tracePt t="78658" x="2362200" y="2284413"/>
          <p14:tracePt t="78659" x="2355850" y="2290763"/>
          <p14:tracePt t="78660" x="2355850" y="2297113"/>
          <p14:tracePt t="78661" x="2355850" y="2301875"/>
          <p14:tracePt t="78662" x="2355850" y="2308225"/>
          <p14:tracePt t="78663" x="2355850" y="2314575"/>
          <p14:tracePt t="78664" x="2349500" y="2320925"/>
          <p14:tracePt t="78664" x="2349500" y="2327275"/>
          <p14:tracePt t="78665" x="2349500" y="2332038"/>
          <p14:tracePt t="78667" x="2349500" y="2338388"/>
          <p14:tracePt t="78668" x="2349500" y="2344738"/>
          <p14:tracePt t="78669" x="2349500" y="2351088"/>
          <p14:tracePt t="78670" x="2349500" y="2355850"/>
          <p14:tracePt t="78670" x="2344738" y="2362200"/>
          <p14:tracePt t="78672" x="2344738" y="2368550"/>
          <p14:tracePt t="78673" x="2344738" y="2374900"/>
          <p14:tracePt t="78675" x="2344738" y="2379663"/>
          <p14:tracePt t="78676" x="2344738" y="2386013"/>
          <p14:tracePt t="78678" x="2338388" y="2398713"/>
          <p14:tracePt t="78680" x="2338388" y="2409825"/>
          <p14:tracePt t="78680" x="2338388" y="2416175"/>
          <p14:tracePt t="78682" x="2338388" y="2422525"/>
          <p14:tracePt t="78683" x="2338388" y="2428875"/>
          <p14:tracePt t="78683" x="2338388" y="2433638"/>
          <p14:tracePt t="78684" x="2332038" y="2433638"/>
          <p14:tracePt t="78686" x="2332038" y="2439988"/>
          <p14:tracePt t="78687" x="2332038" y="2446338"/>
          <p14:tracePt t="78687" x="2332038" y="2452688"/>
          <p14:tracePt t="78688" x="2332038" y="2457450"/>
          <p14:tracePt t="78689" x="2332038" y="2463800"/>
          <p14:tracePt t="78690" x="2332038" y="2470150"/>
          <p14:tracePt t="78692" x="2332038" y="2476500"/>
          <p14:tracePt t="78693" x="2332038" y="2481263"/>
          <p14:tracePt t="78695" x="2332038" y="2493963"/>
          <p14:tracePt t="78697" x="2332038" y="2500313"/>
          <p14:tracePt t="78697" x="2325688" y="2506663"/>
          <p14:tracePt t="78699" x="2325688" y="2511425"/>
          <p14:tracePt t="78700" x="2325688" y="2517775"/>
          <p14:tracePt t="78701" x="2325688" y="2524125"/>
          <p14:tracePt t="78702" x="2325688" y="2530475"/>
          <p14:tracePt t="78704" x="2325688" y="2535238"/>
          <p14:tracePt t="78705" x="2325688" y="2541588"/>
          <p14:tracePt t="78707" x="2325688" y="2547938"/>
          <p14:tracePt t="78708" x="2325688" y="2554288"/>
          <p14:tracePt t="78709" x="2325688" y="2559050"/>
          <p14:tracePt t="78710" x="2325688" y="2565400"/>
          <p14:tracePt t="78711" x="2325688" y="2571750"/>
          <p14:tracePt t="78712" x="2320925" y="2578100"/>
          <p14:tracePt t="78713" x="2320925" y="2584450"/>
          <p14:tracePt t="78714" x="2320925" y="2589213"/>
          <p14:tracePt t="78716" x="2320925" y="2595563"/>
          <p14:tracePt t="78718" x="2320925" y="2608263"/>
          <p14:tracePt t="78718" x="2320925" y="2613025"/>
          <p14:tracePt t="78720" x="2320925" y="2619375"/>
          <p14:tracePt t="78720" x="2320925" y="2625725"/>
          <p14:tracePt t="78721" x="2320925" y="2632075"/>
          <p14:tracePt t="78722" x="2320925" y="2636838"/>
          <p14:tracePt t="78723" x="2320925" y="2643188"/>
          <p14:tracePt t="78724" x="2320925" y="2649538"/>
          <p14:tracePt t="78725" x="2320925" y="2655888"/>
          <p14:tracePt t="78728" x="2320925" y="2667000"/>
          <p14:tracePt t="78731" x="2320925" y="2673350"/>
          <p14:tracePt t="78731" x="2314575" y="2679700"/>
          <p14:tracePt t="78732" x="2314575" y="2686050"/>
          <p14:tracePt t="78733" x="2314575" y="2690813"/>
          <p14:tracePt t="78734" x="2314575" y="2697163"/>
          <p14:tracePt t="78735" x="2314575" y="2703513"/>
          <p14:tracePt t="78736" x="2314575" y="2709863"/>
          <p14:tracePt t="78737" x="2314575" y="2714625"/>
          <p14:tracePt t="78738" x="2314575" y="2720975"/>
          <p14:tracePt t="78739" x="2314575" y="2727325"/>
          <p14:tracePt t="78740" x="2314575" y="2733675"/>
          <p14:tracePt t="78741" x="2314575" y="2738438"/>
          <p14:tracePt t="78742" x="2314575" y="2744788"/>
          <p14:tracePt t="78743" x="2314575" y="2751138"/>
          <p14:tracePt t="78744" x="2314575" y="2757488"/>
          <p14:tracePt t="78746" x="2308225" y="2763838"/>
          <p14:tracePt t="78748" x="2308225" y="2774950"/>
          <p14:tracePt t="78749" x="2308225" y="2781300"/>
          <p14:tracePt t="78750" x="2308225" y="2787650"/>
          <p14:tracePt t="78751" x="2308225" y="2792413"/>
          <p14:tracePt t="78752" x="2308225" y="2798763"/>
          <p14:tracePt t="78753" x="2308225" y="2805113"/>
          <p14:tracePt t="78753" x="2308225" y="2811463"/>
          <p14:tracePt t="78756" x="2308225" y="2816225"/>
          <p14:tracePt t="78757" x="2308225" y="2822575"/>
          <p14:tracePt t="78758" x="2308225" y="2828925"/>
          <p14:tracePt t="78759" x="2308225" y="2835275"/>
          <p14:tracePt t="78760" x="2308225" y="2841625"/>
          <p14:tracePt t="78761" x="2308225" y="2846388"/>
          <p14:tracePt t="78762" x="2308225" y="2852738"/>
          <p14:tracePt t="78763" x="2308225" y="2859088"/>
          <p14:tracePt t="78765" x="2308225" y="2865438"/>
          <p14:tracePt t="78766" x="2308225" y="2870200"/>
          <p14:tracePt t="78767" x="2308225" y="2876550"/>
          <p14:tracePt t="78768" x="2308225" y="2882900"/>
          <p14:tracePt t="78769" x="2308225" y="2889250"/>
          <p14:tracePt t="78769" x="2308225" y="2894013"/>
          <p14:tracePt t="78771" x="2308225" y="2900363"/>
          <p14:tracePt t="78773" x="2308225" y="2906713"/>
          <p14:tracePt t="78774" x="2308225" y="2913063"/>
          <p14:tracePt t="78775" x="2308225" y="2919413"/>
          <p14:tracePt t="78775" x="2308225" y="2924175"/>
          <p14:tracePt t="78778" x="2308225" y="2930525"/>
          <p14:tracePt t="78779" x="2308225" y="2936875"/>
          <p14:tracePt t="78780" x="2308225" y="2943225"/>
          <p14:tracePt t="78781" x="2308225" y="2947988"/>
          <p14:tracePt t="78783" x="2308225" y="2954338"/>
          <p14:tracePt t="78784" x="2308225" y="2960688"/>
          <p14:tracePt t="78785" x="2308225" y="2967038"/>
          <p14:tracePt t="78787" x="2308225" y="2971800"/>
          <p14:tracePt t="78788" x="2308225" y="2978150"/>
          <p14:tracePt t="78789" x="2308225" y="2984500"/>
          <p14:tracePt t="78791" x="2308225" y="2990850"/>
          <p14:tracePt t="78792" x="2308225" y="2995613"/>
          <p14:tracePt t="78793" x="2308225" y="3001963"/>
          <p14:tracePt t="78795" x="2308225" y="3008313"/>
          <p14:tracePt t="78796" x="2308225" y="3014663"/>
          <p14:tracePt t="78797" x="2308225" y="3021013"/>
          <p14:tracePt t="78798" x="2308225" y="3025775"/>
          <p14:tracePt t="78800" x="2308225" y="3032125"/>
          <p14:tracePt t="78801" x="2308225" y="3038475"/>
          <p14:tracePt t="78802" x="2308225" y="3044825"/>
          <p14:tracePt t="78803" x="2308225" y="3049588"/>
          <p14:tracePt t="78805" x="2308225" y="3055938"/>
          <p14:tracePt t="78805" x="2308225" y="3062288"/>
          <p14:tracePt t="78807" x="2308225" y="3068638"/>
          <p14:tracePt t="78809" x="2308225" y="3073400"/>
          <p14:tracePt t="78810" x="2314575" y="3079750"/>
          <p14:tracePt t="78811" x="2314575" y="3086100"/>
          <p14:tracePt t="78814" x="2314575" y="3098800"/>
          <p14:tracePt t="78815" x="2314575" y="3103563"/>
          <p14:tracePt t="78816" x="2314575" y="3109913"/>
          <p14:tracePt t="78817" x="2314575" y="3116263"/>
          <p14:tracePt t="78819" x="2314575" y="3122613"/>
          <p14:tracePt t="78820" x="2314575" y="3127375"/>
          <p14:tracePt t="78821" x="2314575" y="3133725"/>
          <p14:tracePt t="78823" x="2314575" y="3140075"/>
          <p14:tracePt t="78824" x="2314575" y="3146425"/>
          <p14:tracePt t="78825" x="2314575" y="3151188"/>
          <p14:tracePt t="78826" x="2314575" y="3157538"/>
          <p14:tracePt t="78828" x="2320925" y="3170238"/>
          <p14:tracePt t="78829" x="2320925" y="3176588"/>
          <p14:tracePt t="78830" x="2320925" y="3181350"/>
          <p14:tracePt t="78832" x="2320925" y="3187700"/>
          <p14:tracePt t="78832" x="2320925" y="3194050"/>
          <p14:tracePt t="78834" x="2320925" y="3200400"/>
          <p14:tracePt t="78835" x="2320925" y="3205163"/>
          <p14:tracePt t="78836" x="2320925" y="3217863"/>
          <p14:tracePt t="78838" x="2325688" y="3224213"/>
          <p14:tracePt t="78839" x="2325688" y="3228975"/>
          <p14:tracePt t="78840" x="2325688" y="3235325"/>
          <p14:tracePt t="78841" x="2325688" y="3241675"/>
          <p14:tracePt t="78842" x="2325688" y="3248025"/>
          <p14:tracePt t="78843" x="2325688" y="3252788"/>
          <p14:tracePt t="78844" x="2325688" y="3259138"/>
          <p14:tracePt t="78846" x="2325688" y="3271838"/>
          <p14:tracePt t="78847" x="2325688" y="3278188"/>
          <p14:tracePt t="78848" x="2325688" y="3289300"/>
          <p14:tracePt t="78849" x="2325688" y="3295650"/>
          <p14:tracePt t="78851" x="2332038" y="3302000"/>
          <p14:tracePt t="78852" x="2332038" y="3306763"/>
          <p14:tracePt t="78853" x="2332038" y="3313113"/>
          <p14:tracePt t="78854" x="2332038" y="3319463"/>
          <p14:tracePt t="78855" x="2332038" y="3325813"/>
          <p14:tracePt t="78855" x="2332038" y="3330575"/>
          <p14:tracePt t="78857" x="2332038" y="3343275"/>
          <p14:tracePt t="78857" x="2332038" y="3349625"/>
          <p14:tracePt t="78859" x="2332038" y="3355975"/>
          <p14:tracePt t="78860" x="2338388" y="3360738"/>
          <p14:tracePt t="78861" x="2338388" y="3367088"/>
          <p14:tracePt t="78862" x="2338388" y="3373438"/>
          <p14:tracePt t="78863" x="2338388" y="3379788"/>
          <p14:tracePt t="78863" x="2338388" y="3384550"/>
          <p14:tracePt t="78865" x="2338388" y="3390900"/>
          <p14:tracePt t="78866" x="2338388" y="3397250"/>
          <p14:tracePt t="78867" x="2338388" y="3403600"/>
          <p14:tracePt t="78868" x="2338388" y="3408363"/>
          <p14:tracePt t="78868" x="2338388" y="3414713"/>
          <p14:tracePt t="78869" x="2338388" y="3421063"/>
          <p14:tracePt t="78870" x="2338388" y="3427413"/>
          <p14:tracePt t="78872" x="2344738" y="3433763"/>
          <p14:tracePt t="78874" x="2344738" y="3438525"/>
          <p14:tracePt t="78875" x="2344738" y="3444875"/>
          <p14:tracePt t="78876" x="2344738" y="3451225"/>
          <p14:tracePt t="78878" x="2344738" y="3462338"/>
          <p14:tracePt t="78879" x="2344738" y="3468688"/>
          <p14:tracePt t="78880" x="2344738" y="3475038"/>
          <p14:tracePt t="78881" x="2344738" y="3481388"/>
          <p14:tracePt t="78882" x="2344738" y="3486150"/>
          <p14:tracePt t="78883" x="2344738" y="3492500"/>
          <p14:tracePt t="78885" x="2344738" y="3498850"/>
          <p14:tracePt t="78886" x="2344738" y="3505200"/>
          <p14:tracePt t="78887" x="2344738" y="3509963"/>
          <p14:tracePt t="78888" x="2344738" y="3516313"/>
          <p14:tracePt t="78889" x="2344738" y="3522663"/>
          <p14:tracePt t="78891" x="2344738" y="3529013"/>
          <p14:tracePt t="78892" x="2344738" y="3535363"/>
          <p14:tracePt t="78894" x="2344738" y="3540125"/>
          <p14:tracePt t="78895" x="2344738" y="3546475"/>
          <p14:tracePt t="78896" x="2344738" y="3552825"/>
          <p14:tracePt t="78898" x="2344738" y="3559175"/>
          <p14:tracePt t="78900" x="2344738" y="3563938"/>
          <p14:tracePt t="78901" x="2344738" y="3570288"/>
          <p14:tracePt t="78903" x="2344738" y="3576638"/>
          <p14:tracePt t="78904" x="2344738" y="3582988"/>
          <p14:tracePt t="78906" x="2344738" y="3587750"/>
          <p14:tracePt t="78908" x="2344738" y="3594100"/>
          <p14:tracePt t="78909" x="2344738" y="3600450"/>
          <p14:tracePt t="78911" x="2344738" y="3606800"/>
          <p14:tracePt t="78913" x="2344738" y="3613150"/>
          <p14:tracePt t="78914" x="2349500" y="3617913"/>
          <p14:tracePt t="78918" x="2349500" y="3630613"/>
          <p14:tracePt t="78921" x="2349500" y="3636963"/>
          <p14:tracePt t="78922" x="2349500" y="3641725"/>
          <p14:tracePt t="78925" x="2349500" y="3648075"/>
          <p14:tracePt t="78928" x="2355850" y="3654425"/>
          <p14:tracePt t="78930" x="2355850" y="3660775"/>
          <p14:tracePt t="78932" x="2355850" y="3665538"/>
          <p14:tracePt t="78935" x="2362200" y="3671888"/>
          <p14:tracePt t="78936" x="2362200" y="3678238"/>
          <p14:tracePt t="78940" x="2362200" y="3684588"/>
          <p14:tracePt t="78942" x="2362200" y="3690938"/>
          <p14:tracePt t="78944" x="2368550" y="3695700"/>
          <p14:tracePt t="78947" x="2368550" y="3702050"/>
          <p14:tracePt t="78950" x="2374900" y="3708400"/>
          <p14:tracePt t="78953" x="2374900" y="3714750"/>
          <p14:tracePt t="78956" x="2379663" y="3719513"/>
          <p14:tracePt t="78959" x="2379663" y="3725863"/>
          <p14:tracePt t="78961" x="2379663" y="3732213"/>
          <p14:tracePt t="78963" x="2386013" y="3732213"/>
          <p14:tracePt t="78965" x="2386013" y="3738563"/>
          <p14:tracePt t="78969" x="2386013" y="3743325"/>
          <p14:tracePt t="78971" x="2392363" y="3743325"/>
          <p14:tracePt t="78973" x="2392363" y="3749675"/>
          <p14:tracePt t="78975" x="2392363" y="3756025"/>
          <p14:tracePt t="78978" x="2398713" y="3762375"/>
          <p14:tracePt t="78981" x="2398713" y="3767138"/>
          <p14:tracePt t="78984" x="2398713" y="3773488"/>
          <p14:tracePt t="78985" x="2403475" y="3773488"/>
          <p14:tracePt t="78987" x="2403475" y="3779838"/>
          <p14:tracePt t="78990" x="2403475" y="3786188"/>
          <p14:tracePt t="78993" x="2409825" y="3792538"/>
          <p14:tracePt t="78996" x="2409825" y="3797300"/>
          <p14:tracePt t="78999" x="2409825" y="3803650"/>
          <p14:tracePt t="79000" x="2416175" y="3803650"/>
          <p14:tracePt t="79012" x="2422525" y="3827463"/>
          <p14:tracePt t="79015" x="2422525" y="3833813"/>
          <p14:tracePt t="79017" x="2427288" y="3833813"/>
          <p14:tracePt t="79018" x="2427288" y="3840163"/>
          <p14:tracePt t="79023" x="2433638" y="3844925"/>
          <p14:tracePt t="79027" x="2433638" y="3851275"/>
          <p14:tracePt t="79030" x="2439988" y="3857625"/>
          <p14:tracePt t="79033" x="2439988" y="3863975"/>
          <p14:tracePt t="79035" x="2446338" y="3863975"/>
          <p14:tracePt t="79037" x="2446338" y="3870325"/>
          <p14:tracePt t="79039" x="2452688" y="3870325"/>
          <p14:tracePt t="79041" x="2452688" y="3875088"/>
          <p14:tracePt t="79044" x="2457450" y="3875088"/>
          <p14:tracePt t="79045" x="2457450" y="3881438"/>
          <p14:tracePt t="79048" x="2463800" y="3881438"/>
          <p14:tracePt t="79050" x="2463800" y="3887788"/>
          <p14:tracePt t="79052" x="2470150" y="3887788"/>
          <p14:tracePt t="79055" x="2470150" y="3894138"/>
          <p14:tracePt t="79057" x="2476500" y="3894138"/>
          <p14:tracePt t="79059" x="2481263" y="3894138"/>
          <p14:tracePt t="79064" x="2487613" y="3898900"/>
          <p14:tracePt t="79068" x="2493963" y="3898900"/>
          <p14:tracePt t="79070" x="2493963" y="3905250"/>
          <p14:tracePt t="79072" x="2500313" y="3905250"/>
          <p14:tracePt t="79078" x="2505075" y="3905250"/>
          <p14:tracePt t="79080" x="2511425" y="3905250"/>
          <p14:tracePt t="79083" x="2517775" y="3905250"/>
          <p14:tracePt t="79084" x="2517775" y="3911600"/>
          <p14:tracePt t="79088" x="2524125" y="3911600"/>
          <p14:tracePt t="79090" x="2530475" y="3911600"/>
          <p14:tracePt t="79096" x="2535238" y="3911600"/>
          <p14:tracePt t="79100" x="2541588" y="3911600"/>
          <p14:tracePt t="79103" x="2541588" y="3917950"/>
          <p14:tracePt t="79104" x="2547938" y="3917950"/>
          <p14:tracePt t="79109" x="2554288" y="3917950"/>
          <p14:tracePt t="79113" x="2559050" y="3917950"/>
          <p14:tracePt t="79117" x="2565400" y="3917950"/>
          <p14:tracePt t="79118" x="2565400" y="3922713"/>
          <p14:tracePt t="79120" x="2571750" y="3922713"/>
          <p14:tracePt t="79124" x="2578100" y="3922713"/>
          <p14:tracePt t="79128" x="2582863" y="3922713"/>
          <p14:tracePt t="79131" x="2589213" y="3922713"/>
          <p14:tracePt t="79135" x="2595563" y="3922713"/>
          <p14:tracePt t="79138" x="2601913" y="3922713"/>
          <p14:tracePt t="79141" x="2601913" y="3929063"/>
          <p14:tracePt t="79142" x="2606675" y="3929063"/>
          <p14:tracePt t="79146" x="2613025" y="3929063"/>
          <p14:tracePt t="79148" x="2619375" y="3929063"/>
          <p14:tracePt t="79150" x="2625725" y="3929063"/>
          <p14:tracePt t="79153" x="2632075" y="3929063"/>
          <p14:tracePt t="79158" x="2643188" y="3929063"/>
          <p14:tracePt t="79160" x="2649538" y="3929063"/>
          <p14:tracePt t="79163" x="2655888" y="3929063"/>
          <p14:tracePt t="79164" x="2660650" y="3935413"/>
          <p14:tracePt t="79166" x="2667000" y="3935413"/>
          <p14:tracePt t="79168" x="2673350" y="3935413"/>
          <p14:tracePt t="79170" x="2679700" y="3935413"/>
          <p14:tracePt t="79172" x="2684463" y="3935413"/>
          <p14:tracePt t="79174" x="2690813" y="3935413"/>
          <p14:tracePt t="79175" x="2697163" y="3935413"/>
          <p14:tracePt t="79177" x="2703513" y="3935413"/>
          <p14:tracePt t="79179" x="2709863" y="3935413"/>
          <p14:tracePt t="79181" x="2714625" y="3935413"/>
          <p14:tracePt t="79182" x="2720975" y="3941763"/>
          <p14:tracePt t="79185" x="2727325" y="3941763"/>
          <p14:tracePt t="79186" x="2733675" y="3941763"/>
          <p14:tracePt t="79188" x="2738438" y="3941763"/>
          <p14:tracePt t="79190" x="2744788" y="3941763"/>
          <p14:tracePt t="79191" x="2751138" y="3941763"/>
          <p14:tracePt t="79194" x="2757488" y="3941763"/>
          <p14:tracePt t="79197" x="2768600" y="3941763"/>
          <p14:tracePt t="79199" x="2774950" y="3941763"/>
          <p14:tracePt t="79201" x="2781300" y="3941763"/>
          <p14:tracePt t="79203" x="2787650" y="3941763"/>
          <p14:tracePt t="79204" x="2792413" y="3941763"/>
          <p14:tracePt t="79206" x="2798763" y="3941763"/>
          <p14:tracePt t="79208" x="2805113" y="3948113"/>
          <p14:tracePt t="79209" x="2811463" y="3948113"/>
          <p14:tracePt t="79211" x="2816225" y="3948113"/>
          <p14:tracePt t="79213" x="2822575" y="3948113"/>
          <p14:tracePt t="79216" x="2828925" y="3948113"/>
          <p14:tracePt t="79219" x="2835275" y="3948113"/>
          <p14:tracePt t="79221" x="2840038" y="3948113"/>
          <p14:tracePt t="79224" x="2846388" y="3948113"/>
          <p14:tracePt t="79227" x="2852738" y="3952875"/>
          <p14:tracePt t="79231" x="2859088" y="3952875"/>
          <p14:tracePt t="79233" x="2863850" y="3952875"/>
          <p14:tracePt t="79237" x="2870200" y="3952875"/>
          <p14:tracePt t="79242" x="2876550" y="3952875"/>
          <p14:tracePt t="79245" x="2882900" y="3959225"/>
          <p14:tracePt t="79251" x="2889250" y="3959225"/>
          <p14:tracePt t="79257" x="2894013" y="3959225"/>
          <p14:tracePt t="79267" x="2900363" y="3959225"/>
          <p14:tracePt t="79430" x="2900363" y="3965575"/>
          <p14:tracePt t="79442" x="2906713" y="3965575"/>
          <p14:tracePt t="79446" x="2906713" y="3971925"/>
          <p14:tracePt t="79456" x="2913063" y="3976688"/>
          <p14:tracePt t="79464" x="2917825" y="3983038"/>
          <p14:tracePt t="79473" x="2917825" y="3989388"/>
          <p14:tracePt t="79476" x="2924175" y="3989388"/>
          <p14:tracePt t="79483" x="2924175" y="3995738"/>
          <p14:tracePt t="79486" x="2930525" y="3995738"/>
          <p14:tracePt t="80460" x="2936875" y="3995738"/>
          <p14:tracePt t="80980" x="2936875" y="4000500"/>
          <p14:tracePt t="80981" x="2941638" y="4000500"/>
          <p14:tracePt t="81013" x="2941638" y="4006850"/>
          <p14:tracePt t="81015" x="2947988" y="4006850"/>
          <p14:tracePt t="81027" x="2947988" y="4013200"/>
          <p14:tracePt t="81031" x="2954338" y="4013200"/>
          <p14:tracePt t="81035" x="2954338" y="4019550"/>
          <p14:tracePt t="81040" x="2960688" y="4019550"/>
          <p14:tracePt t="81044" x="2960688" y="4024313"/>
          <p14:tracePt t="81056" x="2967038" y="4024313"/>
          <p14:tracePt t="81061" x="2967038" y="4030663"/>
          <p14:tracePt t="81983" x="2967038" y="4037013"/>
          <p14:tracePt t="81989" x="2971800" y="4037013"/>
          <p14:tracePt t="82006" x="2971800" y="4043363"/>
          <p14:tracePt t="82395" x="2978150" y="4043363"/>
          <p14:tracePt t="82410" x="2984500" y="4037013"/>
          <p14:tracePt t="82419" x="2990850" y="4037013"/>
          <p14:tracePt t="82423" x="2990850" y="4030663"/>
          <p14:tracePt t="82427" x="2995613" y="4030663"/>
          <p14:tracePt t="82433" x="3001963" y="4024313"/>
          <p14:tracePt t="82438" x="3008313" y="4024313"/>
          <p14:tracePt t="82444" x="3014663" y="4019550"/>
          <p14:tracePt t="82450" x="3019425" y="4019550"/>
          <p14:tracePt t="82451" x="3019425" y="4013200"/>
          <p14:tracePt t="82456" x="3025775" y="4013200"/>
          <p14:tracePt t="82461" x="3032125" y="4006850"/>
          <p14:tracePt t="82466" x="3038475" y="4006850"/>
          <p14:tracePt t="82468" x="3038475" y="4000500"/>
          <p14:tracePt t="82471" x="3043238" y="4000500"/>
          <p14:tracePt t="82476" x="3043238" y="3995738"/>
          <p14:tracePt t="82477" x="3049588" y="3995738"/>
          <p14:tracePt t="82481" x="3055938" y="3989388"/>
          <p14:tracePt t="82485" x="3062288" y="3989388"/>
          <p14:tracePt t="82486" x="3062288" y="3983038"/>
          <p14:tracePt t="82489" x="3068638" y="3976688"/>
          <p14:tracePt t="82493" x="3073400" y="3976688"/>
          <p14:tracePt t="82494" x="3073400" y="3971925"/>
          <p14:tracePt t="82496" x="3079750" y="3965575"/>
          <p14:tracePt t="82500" x="3086100" y="3959225"/>
          <p14:tracePt t="82502" x="3086100" y="3952875"/>
          <p14:tracePt t="82503" x="3092450" y="3952875"/>
          <p14:tracePt t="82505" x="3092450" y="3948113"/>
          <p14:tracePt t="82507" x="3097213" y="3941763"/>
          <p14:tracePt t="82510" x="3103563" y="3935413"/>
          <p14:tracePt t="82512" x="3103563" y="3929063"/>
          <p14:tracePt t="82514" x="3103563" y="3922713"/>
          <p14:tracePt t="82515" x="3109913" y="3922713"/>
          <p14:tracePt t="82516" x="3109913" y="3917950"/>
          <p14:tracePt t="82518" x="3109913" y="3911600"/>
          <p14:tracePt t="82519" x="3116263" y="3911600"/>
          <p14:tracePt t="82520" x="3116263" y="3905250"/>
          <p14:tracePt t="82522" x="3116263" y="3898900"/>
          <p14:tracePt t="82523" x="3121025" y="3894138"/>
          <p14:tracePt t="82525" x="3121025" y="3887788"/>
          <p14:tracePt t="82527" x="3121025" y="3881438"/>
          <p14:tracePt t="82529" x="3127375" y="3875088"/>
          <p14:tracePt t="82531" x="3127375" y="3870325"/>
          <p14:tracePt t="82531" x="3127375" y="3863975"/>
          <p14:tracePt t="82534" x="3127375" y="3857625"/>
          <p14:tracePt t="82534" x="3133725" y="3857625"/>
          <p14:tracePt t="82536" x="3133725" y="3851275"/>
          <p14:tracePt t="82537" x="3133725" y="3844925"/>
          <p14:tracePt t="82539" x="3133725" y="3840163"/>
          <p14:tracePt t="82540" x="3133725" y="3833813"/>
          <p14:tracePt t="82542" x="3133725" y="3827463"/>
          <p14:tracePt t="82544" x="3133725" y="3821113"/>
          <p14:tracePt t="82547" x="3133725" y="3803650"/>
          <p14:tracePt t="82549" x="3133725" y="3797300"/>
          <p14:tracePt t="82550" x="3133725" y="3792538"/>
          <p14:tracePt t="82551" x="3133725" y="3786188"/>
          <p14:tracePt t="82552" x="3133725" y="3779838"/>
          <p14:tracePt t="82553" x="3133725" y="3773488"/>
          <p14:tracePt t="82554" x="3133725" y="3767138"/>
          <p14:tracePt t="82555" x="3133725" y="3762375"/>
          <p14:tracePt t="82557" x="3133725" y="3749675"/>
          <p14:tracePt t="82558" x="3133725" y="3743325"/>
          <p14:tracePt t="82560" x="3133725" y="3738563"/>
          <p14:tracePt t="82561" x="3133725" y="3725863"/>
          <p14:tracePt t="82562" x="3133725" y="3719513"/>
          <p14:tracePt t="82564" x="3133725" y="3708400"/>
          <p14:tracePt t="82564" x="3133725" y="3702050"/>
          <p14:tracePt t="82566" x="3133725" y="3695700"/>
          <p14:tracePt t="82567" x="3127375" y="3690938"/>
          <p14:tracePt t="82567" x="3127375" y="3684588"/>
          <p14:tracePt t="82569" x="3127375" y="3671888"/>
          <p14:tracePt t="82571" x="3127375" y="3660775"/>
          <p14:tracePt t="82572" x="3121025" y="3648075"/>
          <p14:tracePt t="82573" x="3121025" y="3641725"/>
          <p14:tracePt t="82574" x="3121025" y="3636963"/>
          <p14:tracePt t="82575" x="3121025" y="3630613"/>
          <p14:tracePt t="82576" x="3121025" y="3617913"/>
          <p14:tracePt t="82577" x="3116263" y="3613150"/>
          <p14:tracePt t="82578" x="3116263" y="3606800"/>
          <p14:tracePt t="82579" x="3116263" y="3600450"/>
          <p14:tracePt t="82579" x="3116263" y="3587750"/>
          <p14:tracePt t="82581" x="3109913" y="3582988"/>
          <p14:tracePt t="82582" x="3109913" y="3576638"/>
          <p14:tracePt t="82583" x="3109913" y="3563938"/>
          <p14:tracePt t="82584" x="3109913" y="3559175"/>
          <p14:tracePt t="82586" x="3109913" y="3546475"/>
          <p14:tracePt t="82586" x="3109913" y="3540125"/>
          <p14:tracePt t="82588" x="3103563" y="3535363"/>
          <p14:tracePt t="82589" x="3103563" y="3522663"/>
          <p14:tracePt t="82590" x="3103563" y="3516313"/>
          <p14:tracePt t="82591" x="3103563" y="3509963"/>
          <p14:tracePt t="82592" x="3103563" y="3498850"/>
          <p14:tracePt t="82593" x="3097213" y="3492500"/>
          <p14:tracePt t="82594" x="3097213" y="3481388"/>
          <p14:tracePt t="82595" x="3097213" y="3475038"/>
          <p14:tracePt t="82595" x="3097213" y="3462338"/>
          <p14:tracePt t="82596" x="3097213" y="3457575"/>
          <p14:tracePt t="82598" x="3097213" y="3451225"/>
          <p14:tracePt t="82599" x="3097213" y="3438525"/>
          <p14:tracePt t="82600" x="3097213" y="3433763"/>
          <p14:tracePt t="82600" x="3097213" y="3427413"/>
          <p14:tracePt t="82601" x="3097213" y="3421063"/>
          <p14:tracePt t="82603" x="3097213" y="3408363"/>
          <p14:tracePt t="82604" x="3097213" y="3403600"/>
          <p14:tracePt t="82605" x="3097213" y="3390900"/>
          <p14:tracePt t="82607" x="3097213" y="3384550"/>
          <p14:tracePt t="82608" x="3097213" y="3373438"/>
          <p14:tracePt t="82610" x="3097213" y="3355975"/>
          <p14:tracePt t="82611" x="3097213" y="3349625"/>
          <p14:tracePt t="82612" x="3097213" y="3336925"/>
          <p14:tracePt t="82613" x="3097213" y="3330575"/>
          <p14:tracePt t="82614" x="3097213" y="3319463"/>
          <p14:tracePt t="82615" x="3103563" y="3306763"/>
          <p14:tracePt t="82616" x="3103563" y="3302000"/>
          <p14:tracePt t="82617" x="3103563" y="3289300"/>
          <p14:tracePt t="82617" x="3109913" y="3278188"/>
          <p14:tracePt t="82619" x="3109913" y="3271838"/>
          <p14:tracePt t="82620" x="3109913" y="3259138"/>
          <p14:tracePt t="82621" x="3116263" y="3248025"/>
          <p14:tracePt t="82622" x="3116263" y="3241675"/>
          <p14:tracePt t="82623" x="3116263" y="3235325"/>
          <p14:tracePt t="82624" x="3121025" y="3224213"/>
          <p14:tracePt t="82624" x="3121025" y="3211513"/>
          <p14:tracePt t="82627" x="3127375" y="3194050"/>
          <p14:tracePt t="82629" x="3133725" y="3170238"/>
          <p14:tracePt t="82629" x="3140075" y="3157538"/>
          <p14:tracePt t="82630" x="3146425" y="3146425"/>
          <p14:tracePt t="82631" x="3146425" y="3133725"/>
          <p14:tracePt t="82632" x="3151188" y="3122613"/>
          <p14:tracePt t="82634" x="3151188" y="3109913"/>
          <p14:tracePt t="82635" x="3157538" y="3098800"/>
          <p14:tracePt t="82636" x="3163888" y="3086100"/>
          <p14:tracePt t="82636" x="3163888" y="3079750"/>
          <p14:tracePt t="82637" x="3170238" y="3068638"/>
          <p14:tracePt t="82638" x="3170238" y="3055938"/>
          <p14:tracePt t="82640" x="3175000" y="3044825"/>
          <p14:tracePt t="82640" x="3181350" y="3025775"/>
          <p14:tracePt t="82642" x="3187700" y="3008313"/>
          <p14:tracePt t="82643" x="3187700" y="2995613"/>
          <p14:tracePt t="82644" x="3194050" y="2984500"/>
          <p14:tracePt t="82645" x="3198813" y="2978150"/>
          <p14:tracePt t="82648" x="3211513" y="2943225"/>
          <p14:tracePt t="82648" x="3217863" y="2930525"/>
          <p14:tracePt t="82650" x="3224213" y="2924175"/>
          <p14:tracePt t="82651" x="3224213" y="2913063"/>
          <p14:tracePt t="82651" x="3228975" y="2900363"/>
          <p14:tracePt t="82653" x="3235325" y="2889250"/>
          <p14:tracePt t="82653" x="3235325" y="2876550"/>
          <p14:tracePt t="82655" x="3241675" y="2865438"/>
          <p14:tracePt t="82656" x="3248025" y="2852738"/>
          <p14:tracePt t="82658" x="3252788" y="2841625"/>
          <p14:tracePt t="82660" x="3259138" y="2816225"/>
          <p14:tracePt t="82661" x="3265488" y="2811463"/>
          <p14:tracePt t="82663" x="3276600" y="2781300"/>
          <p14:tracePt t="82664" x="3276600" y="2768600"/>
          <p14:tracePt t="82664" x="3282950" y="2757488"/>
          <p14:tracePt t="82665" x="3289300" y="2751138"/>
          <p14:tracePt t="82666" x="3289300" y="2738438"/>
          <p14:tracePt t="82667" x="3295650" y="2727325"/>
          <p14:tracePt t="82668" x="3300413" y="2720975"/>
          <p14:tracePt t="82669" x="3300413" y="2709863"/>
          <p14:tracePt t="82671" x="3306763" y="2703513"/>
          <p14:tracePt t="82672" x="3313113" y="2690813"/>
          <p14:tracePt t="82672" x="3313113" y="2679700"/>
          <p14:tracePt t="82673" x="3319463" y="2673350"/>
          <p14:tracePt t="82675" x="3325813" y="2662238"/>
          <p14:tracePt t="82676" x="3325813" y="2649538"/>
          <p14:tracePt t="82677" x="3325813" y="2643188"/>
          <p14:tracePt t="82678" x="3330575" y="2636838"/>
          <p14:tracePt t="82680" x="3336925" y="2619375"/>
          <p14:tracePt t="82681" x="3343275" y="2608263"/>
          <p14:tracePt t="82682" x="3343275" y="2601913"/>
          <p14:tracePt t="82682" x="3349625" y="2589213"/>
          <p14:tracePt t="82684" x="3349625" y="2584450"/>
          <p14:tracePt t="82685" x="3354388" y="2571750"/>
          <p14:tracePt t="82686" x="3354388" y="2559050"/>
          <p14:tracePt t="82687" x="3360738" y="2554288"/>
          <p14:tracePt t="82687" x="3367088" y="2541588"/>
          <p14:tracePt t="82689" x="3367088" y="2530475"/>
          <p14:tracePt t="82689" x="3373438" y="2524125"/>
          <p14:tracePt t="82690" x="3378200" y="2511425"/>
          <p14:tracePt t="82692" x="3384550" y="2500313"/>
          <p14:tracePt t="82693" x="3384550" y="2493963"/>
          <p14:tracePt t="82694" x="3390900" y="2481263"/>
          <p14:tracePt t="82697" x="3403600" y="2452688"/>
          <p14:tracePt t="82698" x="3403600" y="2439988"/>
          <p14:tracePt t="82698" x="3408363" y="2428875"/>
          <p14:tracePt t="82700" x="3414713" y="2416175"/>
          <p14:tracePt t="82701" x="3414713" y="2409825"/>
          <p14:tracePt t="82702" x="3421063" y="2398713"/>
          <p14:tracePt t="82703" x="3427413" y="2386013"/>
          <p14:tracePt t="82703" x="3432175" y="2374900"/>
          <p14:tracePt t="82705" x="3432175" y="2368550"/>
          <p14:tracePt t="82705" x="3438525" y="2355850"/>
          <p14:tracePt t="82707" x="3444875" y="2344738"/>
          <p14:tracePt t="82708" x="3451225" y="2327275"/>
          <p14:tracePt t="82710" x="3462338" y="2308225"/>
          <p14:tracePt t="82711" x="3462338" y="2297113"/>
          <p14:tracePt t="82713" x="3475038" y="2278063"/>
          <p14:tracePt t="82714" x="3479800" y="2266950"/>
          <p14:tracePt t="82715" x="3479800" y="2260600"/>
          <p14:tracePt t="82715" x="3486150" y="2249488"/>
          <p14:tracePt t="82717" x="3492500" y="2236788"/>
          <p14:tracePt t="82718" x="3498850" y="2230438"/>
          <p14:tracePt t="82719" x="3498850" y="2219325"/>
          <p14:tracePt t="82720" x="3505200" y="2206625"/>
          <p14:tracePt t="82720" x="3509963" y="2195513"/>
          <p14:tracePt t="82721" x="3516313" y="2182813"/>
          <p14:tracePt t="82723" x="3522663" y="2171700"/>
          <p14:tracePt t="82723" x="3529013" y="2159000"/>
          <p14:tracePt t="82725" x="3533775" y="2147888"/>
          <p14:tracePt t="82726" x="3540125" y="2141538"/>
          <p14:tracePt t="82727" x="3546475" y="2128838"/>
          <p14:tracePt t="82728" x="3552825" y="2117725"/>
          <p14:tracePt t="82730" x="3557588" y="2105025"/>
          <p14:tracePt t="82731" x="3563938" y="2093913"/>
          <p14:tracePt t="82732" x="3570288" y="2081213"/>
          <p14:tracePt t="82732" x="3576638" y="2070100"/>
          <p14:tracePt t="82733" x="3582988" y="2063750"/>
          <p14:tracePt t="82735" x="3587750" y="2044700"/>
          <p14:tracePt t="82736" x="3594100" y="2033588"/>
          <p14:tracePt t="82736" x="3600450" y="2027238"/>
          <p14:tracePt t="82738" x="3606800" y="2016125"/>
          <p14:tracePt t="82738" x="3611563" y="2003425"/>
          <p14:tracePt t="82739" x="3617913" y="1997075"/>
          <p14:tracePt t="82740" x="3617913" y="1985963"/>
          <p14:tracePt t="82742" x="3630613" y="1979613"/>
          <p14:tracePt t="82744" x="3635375" y="1962150"/>
          <p14:tracePt t="82746" x="3648075" y="1938338"/>
          <p14:tracePt t="82748" x="3660775" y="1919288"/>
          <p14:tracePt t="82749" x="3665538" y="1914525"/>
          <p14:tracePt t="82751" x="3671888" y="1895475"/>
          <p14:tracePt t="82752" x="3678238" y="1890713"/>
          <p14:tracePt t="82753" x="3684588" y="1878013"/>
          <p14:tracePt t="82753" x="3695700" y="1865313"/>
          <p14:tracePt t="82754" x="3702050" y="1860550"/>
          <p14:tracePt t="82755" x="3702050" y="1847850"/>
          <p14:tracePt t="82756" x="3713163" y="1841500"/>
          <p14:tracePt t="82758" x="3719513" y="1830388"/>
          <p14:tracePt t="82759" x="3732213" y="1812925"/>
          <p14:tracePt t="82761" x="3736975" y="1800225"/>
          <p14:tracePt t="82762" x="3743325" y="1793875"/>
          <p14:tracePt t="82764" x="3762375" y="1770063"/>
          <p14:tracePt t="82765" x="3767138" y="1763713"/>
          <p14:tracePt t="82765" x="3773488" y="1752600"/>
          <p14:tracePt t="82766" x="3779838" y="1746250"/>
          <p14:tracePt t="82767" x="3786188" y="1735138"/>
          <p14:tracePt t="82768" x="3790950" y="1728788"/>
          <p14:tracePt t="82769" x="3803650" y="1716088"/>
          <p14:tracePt t="82770" x="3810000" y="1704975"/>
          <p14:tracePt t="82771" x="3814763" y="1698625"/>
          <p14:tracePt t="82773" x="3821113" y="1692275"/>
          <p14:tracePt t="82774" x="3827463" y="1681163"/>
          <p14:tracePt t="82774" x="3833813" y="1674813"/>
          <p14:tracePt t="82776" x="3844925" y="1668463"/>
          <p14:tracePt t="82777" x="3851275" y="1657350"/>
          <p14:tracePt t="82779" x="3868738" y="1638300"/>
          <p14:tracePt t="82781" x="3887788" y="1620838"/>
          <p14:tracePt t="82782" x="3892550" y="1614488"/>
          <p14:tracePt t="82782" x="3898900" y="1603375"/>
          <p14:tracePt t="82784" x="3911600" y="1597025"/>
          <p14:tracePt t="82785" x="3916363" y="1590675"/>
          <p14:tracePt t="82785" x="3935413" y="1579563"/>
          <p14:tracePt t="82786" x="3941763" y="1566863"/>
          <p14:tracePt t="82787" x="3952875" y="1560513"/>
          <p14:tracePt t="82789" x="3959225" y="1555750"/>
          <p14:tracePt t="82790" x="3970338" y="1543050"/>
          <p14:tracePt t="82791" x="3976688" y="1536700"/>
          <p14:tracePt t="82792" x="3989388" y="1530350"/>
          <p14:tracePt t="82796" x="4024313" y="1501775"/>
          <p14:tracePt t="82797" x="4037013" y="1495425"/>
          <p14:tracePt t="82798" x="4043363" y="1489075"/>
          <p14:tracePt t="82799" x="4054475" y="1482725"/>
          <p14:tracePt t="82800" x="4060825" y="1477963"/>
          <p14:tracePt t="82800" x="4071938" y="1471613"/>
          <p14:tracePt t="82801" x="4078288" y="1465263"/>
          <p14:tracePt t="82802" x="4090988" y="1458913"/>
          <p14:tracePt t="82803" x="4102100" y="1452563"/>
          <p14:tracePt t="82804" x="4108450" y="1447800"/>
          <p14:tracePt t="82805" x="4121150" y="1441450"/>
          <p14:tracePt t="82807" x="4132263" y="1435100"/>
          <p14:tracePt t="82808" x="4144963" y="1428750"/>
          <p14:tracePt t="82809" x="4149725" y="1428750"/>
          <p14:tracePt t="82810" x="4156075" y="1423988"/>
          <p14:tracePt t="82811" x="4168775" y="1417638"/>
          <p14:tracePt t="82812" x="4179888" y="1411288"/>
          <p14:tracePt t="82813" x="4192588" y="1404938"/>
          <p14:tracePt t="82814" x="4203700" y="1400175"/>
          <p14:tracePt t="82815" x="4216400" y="1393825"/>
          <p14:tracePt t="82816" x="4227513" y="1393825"/>
          <p14:tracePt t="82816" x="4240213" y="1387475"/>
          <p14:tracePt t="82817" x="4246563" y="1381125"/>
          <p14:tracePt t="82818" x="4257675" y="1376363"/>
          <p14:tracePt t="82820" x="4270375" y="1376363"/>
          <p14:tracePt t="82820" x="4281488" y="1370013"/>
          <p14:tracePt t="82822" x="4287838" y="1363663"/>
          <p14:tracePt t="82823" x="4300538" y="1363663"/>
          <p14:tracePt t="82823" x="4311650" y="1357313"/>
          <p14:tracePt t="82825" x="4324350" y="1357313"/>
          <p14:tracePt t="82826" x="4329113" y="1350963"/>
          <p14:tracePt t="82827" x="4341813" y="1350963"/>
          <p14:tracePt t="82828" x="4352925" y="1346200"/>
          <p14:tracePt t="82829" x="4359275" y="1346200"/>
          <p14:tracePt t="82830" x="4371975" y="1339850"/>
          <p14:tracePt t="82831" x="4383088" y="1339850"/>
          <p14:tracePt t="82831" x="4389438" y="1333500"/>
          <p14:tracePt t="82833" x="4402138" y="1333500"/>
          <p14:tracePt t="82833" x="4413250" y="1333500"/>
          <p14:tracePt t="82835" x="4425950" y="1327150"/>
          <p14:tracePt t="82836" x="4430713" y="1327150"/>
          <p14:tracePt t="82837" x="4449763" y="1327150"/>
          <p14:tracePt t="82839" x="4460875" y="1322388"/>
          <p14:tracePt t="82840" x="4473575" y="1322388"/>
          <p14:tracePt t="82841" x="4484688" y="1322388"/>
          <p14:tracePt t="82843" x="4503738" y="1316038"/>
          <p14:tracePt t="82844" x="4514850" y="1316038"/>
          <p14:tracePt t="82845" x="4521200" y="1316038"/>
          <p14:tracePt t="82849" x="4568825" y="1309688"/>
          <p14:tracePt t="82850" x="4581525" y="1309688"/>
          <p14:tracePt t="82850" x="4586288" y="1309688"/>
          <p14:tracePt t="82852" x="4598988" y="1309688"/>
          <p14:tracePt t="82853" x="4616450" y="1309688"/>
          <p14:tracePt t="82853" x="4629150" y="1309688"/>
          <p14:tracePt t="82855" x="4635500" y="1309688"/>
          <p14:tracePt t="82856" x="4646613" y="1309688"/>
          <p14:tracePt t="82856" x="4659313" y="1309688"/>
          <p14:tracePt t="82858" x="4664075" y="1309688"/>
          <p14:tracePt t="82860" x="4687888" y="1309688"/>
          <p14:tracePt t="82861" x="4694238" y="1309688"/>
          <p14:tracePt t="82864" x="4718050" y="1309688"/>
          <p14:tracePt t="82865" x="4730750" y="1309688"/>
          <p14:tracePt t="82866" x="4741863" y="1309688"/>
          <p14:tracePt t="82867" x="4754563" y="1309688"/>
          <p14:tracePt t="82868" x="4760913" y="1309688"/>
          <p14:tracePt t="82869" x="4772025" y="1309688"/>
          <p14:tracePt t="82869" x="4784725" y="1309688"/>
          <p14:tracePt t="82871" x="4791075" y="1309688"/>
          <p14:tracePt t="82872" x="4802188" y="1309688"/>
          <p14:tracePt t="82873" x="4808538" y="1309688"/>
          <p14:tracePt t="82874" x="4819650" y="1309688"/>
          <p14:tracePt t="82875" x="4832350" y="1309688"/>
          <p14:tracePt t="82876" x="4838700" y="1309688"/>
          <p14:tracePt t="82877" x="4849813" y="1309688"/>
          <p14:tracePt t="82877" x="4856163" y="1309688"/>
          <p14:tracePt t="82879" x="4867275" y="1316038"/>
          <p14:tracePt t="82880" x="4886325" y="1316038"/>
          <p14:tracePt t="82880" x="4892675" y="1316038"/>
          <p14:tracePt t="82882" x="4897438" y="1316038"/>
          <p14:tracePt t="82884" x="4910138" y="1322388"/>
          <p14:tracePt t="82885" x="4921250" y="1322388"/>
          <p14:tracePt t="82885" x="4927600" y="1322388"/>
          <p14:tracePt t="82887" x="4940300" y="1322388"/>
          <p14:tracePt t="82888" x="4945063" y="1327150"/>
          <p14:tracePt t="82888" x="4957763" y="1327150"/>
          <p14:tracePt t="82890" x="4970463" y="1327150"/>
          <p14:tracePt t="82891" x="4975225" y="1333500"/>
          <p14:tracePt t="82892" x="4987925" y="1333500"/>
          <p14:tracePt t="82893" x="4994275" y="1333500"/>
          <p14:tracePt t="82896" x="5018088" y="1339850"/>
          <p14:tracePt t="82896" x="5029200" y="1339850"/>
          <p14:tracePt t="82898" x="5035550" y="1346200"/>
          <p14:tracePt t="82898" x="5041900" y="1346200"/>
          <p14:tracePt t="82899" x="5053013" y="1346200"/>
          <p14:tracePt t="82901" x="5059363" y="1350963"/>
          <p14:tracePt t="82902" x="5072063" y="1350963"/>
          <p14:tracePt t="82903" x="5076825" y="1357313"/>
          <p14:tracePt t="82904" x="5083175" y="1357313"/>
          <p14:tracePt t="82906" x="5100638" y="1363663"/>
          <p14:tracePt t="82907" x="5113338" y="1363663"/>
          <p14:tracePt t="82907" x="5119688" y="1363663"/>
          <p14:tracePt t="82910" x="5137150" y="1370013"/>
          <p14:tracePt t="82911" x="5143500" y="1376363"/>
          <p14:tracePt t="82913" x="5160963" y="1376363"/>
          <p14:tracePt t="82913" x="5167313" y="1376363"/>
          <p14:tracePt t="82915" x="5178425" y="1381125"/>
          <p14:tracePt t="82916" x="5184775" y="1381125"/>
          <p14:tracePt t="82917" x="5197475" y="1387475"/>
          <p14:tracePt t="82918" x="5202238" y="1387475"/>
          <p14:tracePt t="82919" x="5208588" y="1387475"/>
          <p14:tracePt t="82919" x="5221288" y="1393825"/>
          <p14:tracePt t="82921" x="5227638" y="1393825"/>
          <p14:tracePt t="82922" x="5238750" y="1393825"/>
          <p14:tracePt t="82922" x="5245100" y="1400175"/>
          <p14:tracePt t="82924" x="5251450" y="1400175"/>
          <p14:tracePt t="82925" x="5268913" y="1404938"/>
          <p14:tracePt t="82926" x="5275263" y="1404938"/>
          <p14:tracePt t="82927" x="5280025" y="1404938"/>
          <p14:tracePt t="82930" x="5310188" y="1411288"/>
          <p14:tracePt t="82930" x="5316538" y="1417638"/>
          <p14:tracePt t="82931" x="5322888" y="1417638"/>
          <p14:tracePt t="82933" x="5334000" y="1417638"/>
          <p14:tracePt t="82934" x="5340350" y="1423988"/>
          <p14:tracePt t="82935" x="5346700" y="1423988"/>
          <p14:tracePt t="82936" x="5353050" y="1423988"/>
          <p14:tracePt t="82936" x="5357813" y="1423988"/>
          <p14:tracePt t="82938" x="5370513" y="1428750"/>
          <p14:tracePt t="82939" x="5376863" y="1428750"/>
          <p14:tracePt t="82940" x="5381625" y="1428750"/>
          <p14:tracePt t="82941" x="5387975" y="1435100"/>
          <p14:tracePt t="82943" x="5407025" y="1435100"/>
          <p14:tracePt t="82944" x="5411788" y="1441450"/>
          <p14:tracePt t="82948" x="5435600" y="1447800"/>
          <p14:tracePt t="82949" x="5441950" y="1447800"/>
          <p14:tracePt t="82950" x="5448300" y="1452563"/>
          <p14:tracePt t="82951" x="5454650" y="1452563"/>
          <p14:tracePt t="82952" x="5459413" y="1452563"/>
          <p14:tracePt t="82953" x="5465763" y="1458913"/>
          <p14:tracePt t="82953" x="5472113" y="1458913"/>
          <p14:tracePt t="82955" x="5478463" y="1465263"/>
          <p14:tracePt t="82955" x="5483225" y="1465263"/>
          <p14:tracePt t="82956" x="5489575" y="1465263"/>
          <p14:tracePt t="82957" x="5495925" y="1471613"/>
          <p14:tracePt t="82960" x="5508625" y="1477963"/>
          <p14:tracePt t="82962" x="5513388" y="1477963"/>
          <p14:tracePt t="82962" x="5519738" y="1482725"/>
          <p14:tracePt t="82965" x="5532438" y="1489075"/>
          <p14:tracePt t="82967" x="5537200" y="1489075"/>
          <p14:tracePt t="82967" x="5543550" y="1495425"/>
          <p14:tracePt t="82969" x="5549900" y="1495425"/>
          <p14:tracePt t="82970" x="5556250" y="1501775"/>
          <p14:tracePt t="82971" x="5561013" y="1501775"/>
          <p14:tracePt t="82972" x="5567363" y="1506538"/>
          <p14:tracePt t="82973" x="5573713" y="1512888"/>
          <p14:tracePt t="82975" x="5580063" y="1519238"/>
          <p14:tracePt t="82977" x="5591175" y="1525588"/>
          <p14:tracePt t="82978" x="5597525" y="1525588"/>
          <p14:tracePt t="82980" x="5610225" y="1536700"/>
          <p14:tracePt t="82982" x="5614988" y="1543050"/>
          <p14:tracePt t="82983" x="5621338" y="1549400"/>
          <p14:tracePt t="82983" x="5627688" y="1549400"/>
          <p14:tracePt t="82984" x="5634038" y="1555750"/>
          <p14:tracePt t="82987" x="5638800" y="1560513"/>
          <p14:tracePt t="82988" x="5645150" y="1560513"/>
          <p14:tracePt t="82989" x="5645150" y="1566863"/>
          <p14:tracePt t="82990" x="5651500" y="1573213"/>
          <p14:tracePt t="82991" x="5657850" y="1579563"/>
          <p14:tracePt t="82994" x="5668963" y="1590675"/>
          <p14:tracePt t="82995" x="5675313" y="1590675"/>
          <p14:tracePt t="82997" x="5681663" y="1603375"/>
          <p14:tracePt t="82999" x="5692775" y="1608138"/>
          <p14:tracePt t="82999" x="5692775" y="1614488"/>
          <p14:tracePt t="83001" x="5699125" y="1620838"/>
          <p14:tracePt t="83002" x="5705475" y="1627188"/>
          <p14:tracePt t="83003" x="5705475" y="1633538"/>
          <p14:tracePt t="83003" x="5711825" y="1633538"/>
          <p14:tracePt t="83005" x="5711825" y="1638300"/>
          <p14:tracePt t="83010" x="5729288" y="1668463"/>
          <p14:tracePt t="83011" x="5735638" y="1674813"/>
          <p14:tracePt t="83014" x="5746750" y="1692275"/>
          <p14:tracePt t="83014" x="5746750" y="1698625"/>
          <p14:tracePt t="83015" x="5753100" y="1698625"/>
          <p14:tracePt t="83017" x="5753100" y="1704975"/>
          <p14:tracePt t="83018" x="5759450" y="1709738"/>
          <p14:tracePt t="83018" x="5759450" y="1716088"/>
          <p14:tracePt t="83019" x="5765800" y="1722438"/>
          <p14:tracePt t="83021" x="5765800" y="1728788"/>
          <p14:tracePt t="83021" x="5770563" y="1735138"/>
          <p14:tracePt t="83023" x="5776913" y="1739900"/>
          <p14:tracePt t="83023" x="5776913" y="1746250"/>
          <p14:tracePt t="83025" x="5783263" y="1752600"/>
          <p14:tracePt t="83026" x="5783263" y="1763713"/>
          <p14:tracePt t="83027" x="5789613" y="1763713"/>
          <p14:tracePt t="83028" x="5789613" y="1770063"/>
          <p14:tracePt t="83030" x="5794375" y="1782763"/>
          <p14:tracePt t="83030" x="5800725" y="1787525"/>
          <p14:tracePt t="83032" x="5800725" y="1800225"/>
          <p14:tracePt t="83033" x="5807075" y="1806575"/>
          <p14:tracePt t="83033" x="5807075" y="1812925"/>
          <p14:tracePt t="83034" x="5813425" y="1817688"/>
          <p14:tracePt t="83035" x="5813425" y="1824038"/>
          <p14:tracePt t="83037" x="5818188" y="1830388"/>
          <p14:tracePt t="83037" x="5824538" y="1836738"/>
          <p14:tracePt t="83039" x="5824538" y="1841500"/>
          <p14:tracePt t="83040" x="5830888" y="1854200"/>
          <p14:tracePt t="83041" x="5837238" y="1860550"/>
          <p14:tracePt t="83042" x="5837238" y="1865313"/>
          <p14:tracePt t="83044" x="5843588" y="1878013"/>
          <p14:tracePt t="83045" x="5848350" y="1884363"/>
          <p14:tracePt t="83049" x="5861050" y="1908175"/>
          <p14:tracePt t="83050" x="5867400" y="1914525"/>
          <p14:tracePt t="83050" x="5867400" y="1919288"/>
          <p14:tracePt t="83051" x="5872163" y="1925638"/>
          <p14:tracePt t="83052" x="5872163" y="1931988"/>
          <p14:tracePt t="83053" x="5878513" y="1938338"/>
          <p14:tracePt t="83054" x="5884863" y="1943100"/>
          <p14:tracePt t="83055" x="5884863" y="1949450"/>
          <p14:tracePt t="83056" x="5891213" y="1955800"/>
          <p14:tracePt t="83058" x="5891213" y="1962150"/>
          <p14:tracePt t="83060" x="5895975" y="1973263"/>
          <p14:tracePt t="83061" x="5902325" y="1979613"/>
          <p14:tracePt t="83064" x="5915025" y="1997075"/>
          <p14:tracePt t="83064" x="5915025" y="2003425"/>
          <p14:tracePt t="83065" x="5919788" y="2009775"/>
          <p14:tracePt t="83067" x="5919788" y="2016125"/>
          <p14:tracePt t="83068" x="5926138" y="2020888"/>
          <p14:tracePt t="83070" x="5932488" y="2027238"/>
          <p14:tracePt t="83071" x="5932488" y="2033588"/>
          <p14:tracePt t="83072" x="5938838" y="2039938"/>
          <p14:tracePt t="83073" x="5938838" y="2044700"/>
          <p14:tracePt t="83074" x="5945188" y="2051050"/>
          <p14:tracePt t="83074" x="5945188" y="2057400"/>
          <p14:tracePt t="83077" x="5949950" y="2063750"/>
          <p14:tracePt t="83079" x="5956300" y="2074863"/>
          <p14:tracePt t="83080" x="5962650" y="2081213"/>
          <p14:tracePt t="83080" x="5962650" y="2087563"/>
          <p14:tracePt t="83082" x="5962650" y="2093913"/>
          <p14:tracePt t="83083" x="5969000" y="2098675"/>
          <p14:tracePt t="83083" x="5969000" y="2105025"/>
          <p14:tracePt t="83085" x="5973763" y="2111375"/>
          <p14:tracePt t="83085" x="5973763" y="2117725"/>
          <p14:tracePt t="83086" x="5980113" y="2117725"/>
          <p14:tracePt t="83087" x="5980113" y="2122488"/>
          <p14:tracePt t="83088" x="5980113" y="2128838"/>
          <p14:tracePt t="83090" x="5986463" y="2135188"/>
          <p14:tracePt t="83091" x="5986463" y="2141538"/>
          <p14:tracePt t="83093" x="5992813" y="2152650"/>
          <p14:tracePt t="83094" x="5997575" y="2159000"/>
          <p14:tracePt t="83095" x="5997575" y="2165350"/>
          <p14:tracePt t="83098" x="6003925" y="2176463"/>
          <p14:tracePt t="83099" x="6010275" y="2182813"/>
          <p14:tracePt t="83100" x="6010275" y="2189163"/>
          <p14:tracePt t="83100" x="6010275" y="2195513"/>
          <p14:tracePt t="83102" x="6016625" y="2200275"/>
          <p14:tracePt t="83103" x="6016625" y="2206625"/>
          <p14:tracePt t="83105" x="6022975" y="2212975"/>
          <p14:tracePt t="83106" x="6022975" y="2219325"/>
          <p14:tracePt t="83106" x="6022975" y="2224088"/>
          <p14:tracePt t="83110" x="6027738" y="2236788"/>
          <p14:tracePt t="83111" x="6027738" y="2243138"/>
          <p14:tracePt t="83113" x="6034088" y="2254250"/>
          <p14:tracePt t="83114" x="6034088" y="2260600"/>
          <p14:tracePt t="83114" x="6040438" y="2266950"/>
          <p14:tracePt t="83116" x="6040438" y="2273300"/>
          <p14:tracePt t="83116" x="6040438" y="2278063"/>
          <p14:tracePt t="83119" x="6040438" y="2284413"/>
          <p14:tracePt t="83120" x="6040438" y="2290763"/>
          <p14:tracePt t="83121" x="6046788" y="2297113"/>
          <p14:tracePt t="83121" x="6046788" y="2301875"/>
          <p14:tracePt t="83123" x="6046788" y="2314575"/>
          <p14:tracePt t="83123" x="6051550" y="2320925"/>
          <p14:tracePt t="83126" x="6051550" y="2327275"/>
          <p14:tracePt t="83127" x="6051550" y="2332038"/>
          <p14:tracePt t="83128" x="6051550" y="2351088"/>
          <p14:tracePt t="83129" x="6057900" y="2355850"/>
          <p14:tracePt t="83131" x="6057900" y="2362200"/>
          <p14:tracePt t="83132" x="6057900" y="2368550"/>
          <p14:tracePt t="83133" x="6057900" y="2374900"/>
          <p14:tracePt t="83133" x="6057900" y="2379663"/>
          <p14:tracePt t="83134" x="6057900" y="2386013"/>
          <p14:tracePt t="83135" x="6057900" y="2392363"/>
          <p14:tracePt t="83136" x="6064250" y="2398713"/>
          <p14:tracePt t="83138" x="6064250" y="2405063"/>
          <p14:tracePt t="83138" x="6064250" y="2409825"/>
          <p14:tracePt t="83139" x="6064250" y="2416175"/>
          <p14:tracePt t="83140" x="6064250" y="2428875"/>
          <p14:tracePt t="83142" x="6064250" y="2433638"/>
          <p14:tracePt t="83143" x="6064250" y="2439988"/>
          <p14:tracePt t="83144" x="6064250" y="2446338"/>
          <p14:tracePt t="83147" x="6064250" y="2470150"/>
          <p14:tracePt t="83148" x="6064250" y="2476500"/>
          <p14:tracePt t="83149" x="6064250" y="2481263"/>
          <p14:tracePt t="83150" x="6070600" y="2493963"/>
          <p14:tracePt t="83150" x="6070600" y="2500313"/>
          <p14:tracePt t="83152" x="6070600" y="2506663"/>
          <p14:tracePt t="83152" x="6070600" y="2511425"/>
          <p14:tracePt t="83153" x="6070600" y="2517775"/>
          <p14:tracePt t="83155" x="6070600" y="2524125"/>
          <p14:tracePt t="83156" x="6070600" y="2535238"/>
          <p14:tracePt t="83156" x="6070600" y="2541588"/>
          <p14:tracePt t="83157" x="6070600" y="2547938"/>
          <p14:tracePt t="83160" x="6070600" y="2565400"/>
          <p14:tracePt t="83161" x="6070600" y="2571750"/>
          <p14:tracePt t="83162" x="6070600" y="2578100"/>
          <p14:tracePt t="83163" x="6070600" y="2584450"/>
          <p14:tracePt t="83163" x="6070600" y="2595563"/>
          <p14:tracePt t="83165" x="6070600" y="2601913"/>
          <p14:tracePt t="83166" x="6070600" y="2608263"/>
          <p14:tracePt t="83166" x="6070600" y="2613025"/>
          <p14:tracePt t="83168" x="6070600" y="2619375"/>
          <p14:tracePt t="83168" x="6070600" y="2632075"/>
          <p14:tracePt t="83170" x="6070600" y="2636838"/>
          <p14:tracePt t="83171" x="6070600" y="2643188"/>
          <p14:tracePt t="83172" x="6070600" y="2649538"/>
          <p14:tracePt t="83173" x="6070600" y="2655888"/>
          <p14:tracePt t="83173" x="6070600" y="2662238"/>
          <p14:tracePt t="83175" x="6070600" y="2667000"/>
          <p14:tracePt t="83178" x="6064250" y="2686050"/>
          <p14:tracePt t="83180" x="6064250" y="2697163"/>
          <p14:tracePt t="83180" x="6064250" y="2703513"/>
          <p14:tracePt t="83182" x="6064250" y="2709863"/>
          <p14:tracePt t="83182" x="6064250" y="2714625"/>
          <p14:tracePt t="83183" x="6064250" y="2720975"/>
          <p14:tracePt t="83184" x="6064250" y="2733675"/>
          <p14:tracePt t="83186" x="6057900" y="2738438"/>
          <p14:tracePt t="83186" x="6057900" y="2744788"/>
          <p14:tracePt t="83188" x="6057900" y="2751138"/>
          <p14:tracePt t="83189" x="6057900" y="2757488"/>
          <p14:tracePt t="83189" x="6057900" y="2763838"/>
          <p14:tracePt t="83191" x="6057900" y="2768600"/>
          <p14:tracePt t="83193" x="6057900" y="2781300"/>
          <p14:tracePt t="83195" x="6051550" y="2792413"/>
          <p14:tracePt t="83195" x="6051550" y="2798763"/>
          <p14:tracePt t="83197" x="6051550" y="2805113"/>
          <p14:tracePt t="83197" x="6051550" y="2811463"/>
          <p14:tracePt t="83198" x="6051550" y="2816225"/>
          <p14:tracePt t="83200" x="6046788" y="2822575"/>
          <p14:tracePt t="83201" x="6046788" y="2828925"/>
          <p14:tracePt t="83202" x="6046788" y="2835275"/>
          <p14:tracePt t="83203" x="6046788" y="2841625"/>
          <p14:tracePt t="83203" x="6046788" y="2846388"/>
          <p14:tracePt t="83204" x="6046788" y="2852738"/>
          <p14:tracePt t="83206" x="6040438" y="2859088"/>
          <p14:tracePt t="83207" x="6040438" y="2865438"/>
          <p14:tracePt t="83208" x="6040438" y="2870200"/>
          <p14:tracePt t="83209" x="6040438" y="2876550"/>
          <p14:tracePt t="83210" x="6040438" y="2882900"/>
          <p14:tracePt t="83212" x="6034088" y="2889250"/>
          <p14:tracePt t="83212" x="6034088" y="2894013"/>
          <p14:tracePt t="83214" x="6034088" y="2900363"/>
          <p14:tracePt t="83215" x="6034088" y="2906713"/>
          <p14:tracePt t="83216" x="6034088" y="2913063"/>
          <p14:tracePt t="83216" x="6034088" y="2919413"/>
          <p14:tracePt t="83218" x="6027738" y="2924175"/>
          <p14:tracePt t="83218" x="6027738" y="2930525"/>
          <p14:tracePt t="83221" x="6027738" y="2936875"/>
          <p14:tracePt t="83221" x="6027738" y="2943225"/>
          <p14:tracePt t="83222" x="6027738" y="2947988"/>
          <p14:tracePt t="83223" x="6027738" y="2954338"/>
          <p14:tracePt t="83225" x="6022975" y="2954338"/>
          <p14:tracePt t="83226" x="6022975" y="2960688"/>
          <p14:tracePt t="83227" x="6022975" y="2967038"/>
          <p14:tracePt t="83228" x="6016625" y="2971800"/>
          <p14:tracePt t="83229" x="6016625" y="2978150"/>
          <p14:tracePt t="83231" x="6016625" y="2984500"/>
          <p14:tracePt t="83232" x="6016625" y="2990850"/>
          <p14:tracePt t="83232" x="6016625" y="2995613"/>
          <p14:tracePt t="83235" x="6010275" y="3001963"/>
          <p14:tracePt t="83236" x="6010275" y="3008313"/>
          <p14:tracePt t="83238" x="6010275" y="3014663"/>
          <p14:tracePt t="83239" x="6010275" y="3021013"/>
          <p14:tracePt t="83240" x="6003925" y="3025775"/>
          <p14:tracePt t="83242" x="6003925" y="3032125"/>
          <p14:tracePt t="83243" x="6003925" y="3038475"/>
          <p14:tracePt t="83246" x="5997575" y="3049588"/>
          <p14:tracePt t="83248" x="5997575" y="3055938"/>
          <p14:tracePt t="83249" x="5992813" y="3062288"/>
          <p14:tracePt t="83251" x="5992813" y="3068638"/>
          <p14:tracePt t="83253" x="5986463" y="3073400"/>
          <p14:tracePt t="83255" x="5986463" y="3079750"/>
          <p14:tracePt t="83256" x="5980113" y="3086100"/>
          <p14:tracePt t="83258" x="5980113" y="3092450"/>
          <p14:tracePt t="83259" x="5973763" y="3098800"/>
          <p14:tracePt t="83264" x="5969000" y="3116263"/>
          <p14:tracePt t="83266" x="5969000" y="3122613"/>
          <p14:tracePt t="83267" x="5962650" y="3122613"/>
          <p14:tracePt t="83268" x="5962650" y="3127375"/>
          <p14:tracePt t="83269" x="5956300" y="3127375"/>
          <p14:tracePt t="83270" x="5956300" y="3133725"/>
          <p14:tracePt t="83272" x="5956300" y="3140075"/>
          <p14:tracePt t="83273" x="5949950" y="3146425"/>
          <p14:tracePt t="83275" x="5949950" y="3151188"/>
          <p14:tracePt t="83277" x="5945188" y="3157538"/>
          <p14:tracePt t="83278" x="5945188" y="3163888"/>
          <p14:tracePt t="83280" x="5938838" y="3170238"/>
          <p14:tracePt t="83283" x="5932488" y="3176588"/>
          <p14:tracePt t="83283" x="5932488" y="3181350"/>
          <p14:tracePt t="83287" x="5926138" y="3187700"/>
          <p14:tracePt t="83289" x="5919788" y="3194050"/>
          <p14:tracePt t="83291" x="5919788" y="3200400"/>
          <p14:tracePt t="83293" x="5919788" y="3205163"/>
          <p14:tracePt t="83294" x="5915025" y="3211513"/>
          <p14:tracePt t="83297" x="5915025" y="3217863"/>
          <p14:tracePt t="83298" x="5908675" y="3217863"/>
          <p14:tracePt t="83299" x="5908675" y="3224213"/>
          <p14:tracePt t="83301" x="5902325" y="3228975"/>
          <p14:tracePt t="83304" x="5902325" y="3235325"/>
          <p14:tracePt t="83306" x="5895975" y="3241675"/>
          <p14:tracePt t="83308" x="5891213" y="3248025"/>
          <p14:tracePt t="83313" x="5884863" y="3259138"/>
          <p14:tracePt t="83316" x="5884863" y="3265488"/>
          <p14:tracePt t="83317" x="5878513" y="3265488"/>
          <p14:tracePt t="83318" x="5878513" y="3271838"/>
          <p14:tracePt t="83320" x="5872163" y="3271838"/>
          <p14:tracePt t="83321" x="5872163" y="3278188"/>
          <p14:tracePt t="83325" x="5867400" y="3282950"/>
          <p14:tracePt t="83327" x="5861050" y="3282950"/>
          <p14:tracePt t="83330" x="5861050" y="3289300"/>
          <p14:tracePt t="83332" x="5861050" y="3295650"/>
          <p14:tracePt t="83333" x="5854700" y="3295650"/>
          <p14:tracePt t="83336" x="5854700" y="3302000"/>
          <p14:tracePt t="83337" x="5848350" y="3302000"/>
          <p14:tracePt t="83341" x="5843588" y="3306763"/>
          <p14:tracePt t="83345" x="5837238" y="3306763"/>
          <p14:tracePt t="83346" x="5837238" y="3313113"/>
          <p14:tracePt t="83349" x="5830888" y="3313113"/>
          <p14:tracePt t="83351" x="5824538" y="3319463"/>
          <p14:tracePt t="83355" x="5818188" y="3325813"/>
          <p14:tracePt t="83358" x="5813425" y="3325813"/>
          <p14:tracePt t="83360" x="5813425" y="3330575"/>
          <p14:tracePt t="83362" x="5807075" y="3330575"/>
          <p14:tracePt t="83365" x="5800725" y="3336925"/>
          <p14:tracePt t="83368" x="5794375" y="3336925"/>
          <p14:tracePt t="83369" x="5794375" y="3343275"/>
          <p14:tracePt t="83371" x="5789613" y="3343275"/>
          <p14:tracePt t="83373" x="5783263" y="3349625"/>
          <p14:tracePt t="83376" x="5776913" y="3349625"/>
          <p14:tracePt t="83379" x="5776913" y="3355975"/>
          <p14:tracePt t="83379" x="5770563" y="3355975"/>
          <p14:tracePt t="83381" x="5770563" y="3360738"/>
          <p14:tracePt t="83382" x="5765800" y="3360738"/>
          <p14:tracePt t="83386" x="5759450" y="3367088"/>
          <p14:tracePt t="83388" x="5753100" y="3367088"/>
          <p14:tracePt t="83391" x="5746750" y="3367088"/>
          <p14:tracePt t="83393" x="5746750" y="3373438"/>
          <p14:tracePt t="83395" x="5740400" y="3373438"/>
          <p14:tracePt t="83398" x="5735638" y="3373438"/>
          <p14:tracePt t="83399" x="5735638" y="3379788"/>
          <p14:tracePt t="83401" x="5729288" y="3379788"/>
          <p14:tracePt t="83404" x="5722938" y="3379788"/>
          <p14:tracePt t="83408" x="5716588" y="3379788"/>
          <p14:tracePt t="83412" x="5711825" y="3379788"/>
          <p14:tracePt t="83414" x="5705475" y="3384550"/>
          <p14:tracePt t="83417" x="5699125" y="3384550"/>
          <p14:tracePt t="83420" x="5692775" y="3384550"/>
          <p14:tracePt t="83422" x="5688013" y="3384550"/>
          <p14:tracePt t="83424" x="5681663" y="3384550"/>
          <p14:tracePt t="83427" x="5675313" y="3384550"/>
          <p14:tracePt t="83429" x="5668963" y="3384550"/>
          <p14:tracePt t="83431" x="5664200" y="3384550"/>
          <p14:tracePt t="83432" x="5657850" y="3384550"/>
          <p14:tracePt t="83434" x="5651500" y="3384550"/>
          <p14:tracePt t="83436" x="5645150" y="3384550"/>
          <p14:tracePt t="83438" x="5638800" y="3384550"/>
          <p14:tracePt t="83440" x="5634038" y="3384550"/>
          <p14:tracePt t="83443" x="5627688" y="3384550"/>
          <p14:tracePt t="83445" x="5621338" y="3384550"/>
          <p14:tracePt t="83446" x="5614988" y="3384550"/>
          <p14:tracePt t="83447" x="5610225" y="3384550"/>
          <p14:tracePt t="83449" x="5603875" y="3384550"/>
          <p14:tracePt t="83451" x="5597525" y="3384550"/>
          <p14:tracePt t="83452" x="5591175" y="3384550"/>
          <p14:tracePt t="83454" x="5586413" y="3384550"/>
          <p14:tracePt t="83455" x="5580063" y="3384550"/>
          <p14:tracePt t="83457" x="5573713" y="3384550"/>
          <p14:tracePt t="83460" x="5567363" y="3384550"/>
          <p14:tracePt t="83461" x="5561013" y="3384550"/>
          <p14:tracePt t="83463" x="5549900" y="3384550"/>
          <p14:tracePt t="83466" x="5543550" y="3384550"/>
          <p14:tracePt t="83467" x="5537200" y="3384550"/>
          <p14:tracePt t="83469" x="5532438" y="3384550"/>
          <p14:tracePt t="83471" x="5526088" y="3384550"/>
          <p14:tracePt t="83472" x="5519738" y="3384550"/>
          <p14:tracePt t="83474" x="5513388" y="3384550"/>
          <p14:tracePt t="83477" x="5508625" y="3384550"/>
          <p14:tracePt t="83478" x="5502275" y="3379788"/>
          <p14:tracePt t="83479" x="5495925" y="3379788"/>
          <p14:tracePt t="83481" x="5489575" y="3379788"/>
          <p14:tracePt t="83483" x="5483225" y="3379788"/>
          <p14:tracePt t="83484" x="5478463" y="3379788"/>
          <p14:tracePt t="83487" x="5472113" y="3379788"/>
          <p14:tracePt t="83489" x="5465763" y="3379788"/>
          <p14:tracePt t="83491" x="5459413" y="3379788"/>
          <p14:tracePt t="83492" x="5454650" y="3373438"/>
          <p14:tracePt t="83495" x="5448300" y="3373438"/>
          <p14:tracePt t="83498" x="5441950" y="3373438"/>
          <p14:tracePt t="83500" x="5435600" y="3373438"/>
          <p14:tracePt t="83504" x="5424488" y="3373438"/>
          <p14:tracePt t="83507" x="5418138" y="3373438"/>
          <p14:tracePt t="83510" x="5411788" y="3367088"/>
          <p14:tracePt t="83513" x="5407025" y="3367088"/>
          <p14:tracePt t="83514" x="5400675" y="3367088"/>
          <p14:tracePt t="83517" x="5394325" y="3367088"/>
          <p14:tracePt t="83520" x="5387975" y="3360738"/>
          <p14:tracePt t="83522" x="5381625" y="3360738"/>
          <p14:tracePt t="83524" x="5376863" y="3360738"/>
          <p14:tracePt t="83527" x="5370513" y="3360738"/>
          <p14:tracePt t="83529" x="5364163" y="3360738"/>
          <p14:tracePt t="83531" x="5357813" y="3360738"/>
          <p14:tracePt t="83532" x="5357813" y="3355975"/>
          <p14:tracePt t="83533" x="5353050" y="3355975"/>
          <p14:tracePt t="83535" x="5346700" y="3355975"/>
          <p14:tracePt t="83537" x="5340350" y="3355975"/>
          <p14:tracePt t="83538" x="5334000" y="3355975"/>
          <p14:tracePt t="83541" x="5329238" y="3349625"/>
          <p14:tracePt t="83544" x="5322888" y="3349625"/>
          <p14:tracePt t="83546" x="5316538" y="3349625"/>
          <p14:tracePt t="83549" x="5310188" y="3349625"/>
          <p14:tracePt t="83550" x="5303838" y="3349625"/>
          <p14:tracePt t="83552" x="5303838" y="3343275"/>
          <p14:tracePt t="83553" x="5299075" y="3343275"/>
          <p14:tracePt t="83555" x="5292725" y="3343275"/>
          <p14:tracePt t="83557" x="5286375" y="3343275"/>
          <p14:tracePt t="83558" x="5280025" y="3343275"/>
          <p14:tracePt t="83561" x="5280025" y="3336925"/>
          <p14:tracePt t="83562" x="5275263" y="3336925"/>
          <p14:tracePt t="83563" x="5268913" y="3336925"/>
          <p14:tracePt t="83567" x="5262563" y="3336925"/>
          <p14:tracePt t="83568" x="5256213" y="3336925"/>
          <p14:tracePt t="83569" x="5256213" y="3330575"/>
          <p14:tracePt t="83570" x="5251450" y="3330575"/>
          <p14:tracePt t="83573" x="5245100" y="3330575"/>
          <p14:tracePt t="83575" x="5238750" y="3330575"/>
          <p14:tracePt t="83577" x="5232400" y="3325813"/>
          <p14:tracePt t="83579" x="5227638" y="3325813"/>
          <p14:tracePt t="83581" x="5221288" y="3325813"/>
          <p14:tracePt t="83583" x="5214938" y="3325813"/>
          <p14:tracePt t="83585" x="5208588" y="3319463"/>
          <p14:tracePt t="83587" x="5202238" y="3319463"/>
          <p14:tracePt t="83590" x="5197475" y="3313113"/>
          <p14:tracePt t="83591" x="5191125" y="3313113"/>
          <p14:tracePt t="83593" x="5184775" y="3313113"/>
          <p14:tracePt t="83595" x="5178425" y="3313113"/>
          <p14:tracePt t="83597" x="5173663" y="3306763"/>
          <p14:tracePt t="83598" x="5167313" y="3306763"/>
          <p14:tracePt t="83601" x="5160963" y="3302000"/>
          <p14:tracePt t="83602" x="5154613" y="3302000"/>
          <p14:tracePt t="83604" x="5149850" y="3295650"/>
          <p14:tracePt t="83606" x="5143500" y="3295650"/>
          <p14:tracePt t="83608" x="5137150" y="3295650"/>
          <p14:tracePt t="83610" x="5130800" y="3289300"/>
          <p14:tracePt t="83612" x="5124450" y="3289300"/>
          <p14:tracePt t="83613" x="5119688" y="3282950"/>
          <p14:tracePt t="83614" x="5113338" y="3282950"/>
          <p14:tracePt t="83616" x="5106988" y="3282950"/>
          <p14:tracePt t="83617" x="5100638" y="3278188"/>
          <p14:tracePt t="83619" x="5095875" y="3278188"/>
          <p14:tracePt t="83620" x="5089525" y="3278188"/>
          <p14:tracePt t="83621" x="5083175" y="3271838"/>
          <p14:tracePt t="83622" x="5076825" y="3271838"/>
          <p14:tracePt t="83624" x="5072063" y="3265488"/>
          <p14:tracePt t="83625" x="5065713" y="3265488"/>
          <p14:tracePt t="83626" x="5059363" y="3265488"/>
          <p14:tracePt t="83629" x="5046663" y="3259138"/>
          <p14:tracePt t="83631" x="5041900" y="3252788"/>
          <p14:tracePt t="83632" x="5035550" y="3252788"/>
          <p14:tracePt t="83634" x="5029200" y="3252788"/>
          <p14:tracePt t="83635" x="5022850" y="3248025"/>
          <p14:tracePt t="83636" x="5018088" y="3248025"/>
          <p14:tracePt t="83638" x="5011738" y="3248025"/>
          <p14:tracePt t="83639" x="5005388" y="3241675"/>
          <p14:tracePt t="83640" x="4999038" y="3241675"/>
          <p14:tracePt t="83643" x="4987925" y="3235325"/>
          <p14:tracePt t="83647" x="4970463" y="3228975"/>
          <p14:tracePt t="83648" x="4964113" y="3224213"/>
          <p14:tracePt t="83649" x="4957763" y="3224213"/>
          <p14:tracePt t="83651" x="4951413" y="3224213"/>
          <p14:tracePt t="83652" x="4945063" y="3217863"/>
          <p14:tracePt t="83654" x="4940300" y="3217863"/>
          <p14:tracePt t="83655" x="4940300" y="3211513"/>
          <p14:tracePt t="83655" x="4933950" y="3211513"/>
          <p14:tracePt t="83658" x="4927600" y="3211513"/>
          <p14:tracePt t="83659" x="4927600" y="3205163"/>
          <p14:tracePt t="83659" x="4921250" y="3205163"/>
          <p14:tracePt t="83662" x="4916488" y="3200400"/>
          <p14:tracePt t="83663" x="4910138" y="3200400"/>
          <p14:tracePt t="83666" x="4903788" y="3200400"/>
          <p14:tracePt t="83667" x="4903788" y="3194050"/>
          <p14:tracePt t="83671" x="4892675" y="3187700"/>
          <p14:tracePt t="83674" x="4886325" y="3181350"/>
          <p14:tracePt t="83677" x="4879975" y="3181350"/>
          <p14:tracePt t="83680" x="4873625" y="3176588"/>
          <p14:tracePt t="83683" x="4867275" y="3170238"/>
          <p14:tracePt t="83687" x="4862513" y="3163888"/>
          <p14:tracePt t="83690" x="4856163" y="3163888"/>
          <p14:tracePt t="83694" x="4849813" y="3157538"/>
          <p14:tracePt t="83697" x="4849813" y="3151188"/>
          <p14:tracePt t="83699" x="4843463" y="3151188"/>
          <p14:tracePt t="83701" x="4843463" y="3146425"/>
          <p14:tracePt t="83703" x="4838700" y="3146425"/>
          <p14:tracePt t="83706" x="4832350" y="3140075"/>
          <p14:tracePt t="83709" x="4832350" y="3133725"/>
          <p14:tracePt t="83711" x="4826000" y="3133725"/>
          <p14:tracePt t="83712" x="4826000" y="3127375"/>
          <p14:tracePt t="83713" x="4819650" y="3127375"/>
          <p14:tracePt t="83714" x="4819650" y="3122613"/>
          <p14:tracePt t="83717" x="4814888" y="3116263"/>
          <p14:tracePt t="83719" x="4814888" y="3109913"/>
          <p14:tracePt t="83721" x="4808538" y="3103563"/>
          <p14:tracePt t="83724" x="4802188" y="3098800"/>
          <p14:tracePt t="83725" x="4802188" y="3092450"/>
          <p14:tracePt t="83726" x="4795838" y="3092450"/>
          <p14:tracePt t="83727" x="4795838" y="3086100"/>
          <p14:tracePt t="83730" x="4791075" y="3073400"/>
          <p14:tracePt t="83732" x="4784725" y="3068638"/>
          <p14:tracePt t="83733" x="4784725" y="3062288"/>
          <p14:tracePt t="83735" x="4778375" y="3055938"/>
          <p14:tracePt t="83737" x="4778375" y="3049588"/>
          <p14:tracePt t="83738" x="4772025" y="3044825"/>
          <p14:tracePt t="83740" x="4765675" y="3038475"/>
          <p14:tracePt t="83741" x="4765675" y="3032125"/>
          <p14:tracePt t="83743" x="4760913" y="3025775"/>
          <p14:tracePt t="83750" x="4748213" y="2990850"/>
          <p14:tracePt t="83752" x="4741863" y="2984500"/>
          <p14:tracePt t="83753" x="4741863" y="2978150"/>
          <p14:tracePt t="83753" x="4737100" y="2971800"/>
          <p14:tracePt t="83755" x="4737100" y="2967038"/>
          <p14:tracePt t="83755" x="4737100" y="2960688"/>
          <p14:tracePt t="83756" x="4730750" y="2960688"/>
          <p14:tracePt t="83757" x="4730750" y="2954338"/>
          <p14:tracePt t="83759" x="4730750" y="2947988"/>
          <p14:tracePt t="83760" x="4730750" y="2943225"/>
          <p14:tracePt t="83762" x="4724400" y="2936875"/>
          <p14:tracePt t="83762" x="4724400" y="2930525"/>
          <p14:tracePt t="83763" x="4718050" y="2924175"/>
          <p14:tracePt t="83764" x="4718050" y="2919413"/>
          <p14:tracePt t="83765" x="4718050" y="2913063"/>
          <p14:tracePt t="83768" x="4718050" y="2906713"/>
          <p14:tracePt t="83769" x="4713288" y="2900363"/>
          <p14:tracePt t="83770" x="4713288" y="2894013"/>
          <p14:tracePt t="83770" x="4713288" y="2889250"/>
          <p14:tracePt t="83772" x="4713288" y="2882900"/>
          <p14:tracePt t="83773" x="4706938" y="2882900"/>
          <p14:tracePt t="83774" x="4706938" y="2876550"/>
          <p14:tracePt t="83775" x="4706938" y="2870200"/>
          <p14:tracePt t="83776" x="4706938" y="2865438"/>
          <p14:tracePt t="83777" x="4706938" y="2859088"/>
          <p14:tracePt t="83780" x="4706938" y="2841625"/>
          <p14:tracePt t="83780" x="4700588" y="2835275"/>
          <p14:tracePt t="83782" x="4700588" y="2828925"/>
          <p14:tracePt t="83782" x="4700588" y="2822575"/>
          <p14:tracePt t="83783" x="4700588" y="2816225"/>
          <p14:tracePt t="83785" x="4700588" y="2811463"/>
          <p14:tracePt t="83786" x="4700588" y="2805113"/>
          <p14:tracePt t="83787" x="4700588" y="2798763"/>
          <p14:tracePt t="83788" x="4700588" y="2792413"/>
          <p14:tracePt t="83789" x="4700588" y="2787650"/>
          <p14:tracePt t="83789" x="4700588" y="2781300"/>
          <p14:tracePt t="83790" x="4700588" y="2774950"/>
          <p14:tracePt t="83793" x="4694238" y="2763838"/>
          <p14:tracePt t="83796" x="4694238" y="2738438"/>
          <p14:tracePt t="83797" x="4694238" y="2733675"/>
          <p14:tracePt t="83797" x="4694238" y="2727325"/>
          <p14:tracePt t="83799" x="4694238" y="2720975"/>
          <p14:tracePt t="83800" x="4694238" y="2709863"/>
          <p14:tracePt t="83801" x="4694238" y="2703513"/>
          <p14:tracePt t="83802" x="4694238" y="2697163"/>
          <p14:tracePt t="83803" x="4694238" y="2690813"/>
          <p14:tracePt t="83803" x="4694238" y="2686050"/>
          <p14:tracePt t="83804" x="4694238" y="2679700"/>
          <p14:tracePt t="83806" x="4694238" y="2667000"/>
          <p14:tracePt t="83807" x="4694238" y="2662238"/>
          <p14:tracePt t="83807" x="4694238" y="2655888"/>
          <p14:tracePt t="83809" x="4694238" y="2649538"/>
          <p14:tracePt t="83810" x="4694238" y="2643188"/>
          <p14:tracePt t="83811" x="4694238" y="2632075"/>
          <p14:tracePt t="83812" x="4694238" y="2625725"/>
          <p14:tracePt t="83814" x="4694238" y="2619375"/>
          <p14:tracePt t="83814" x="4694238" y="2608263"/>
          <p14:tracePt t="83815" x="4700588" y="2601913"/>
          <p14:tracePt t="83816" x="4700588" y="2595563"/>
          <p14:tracePt t="83818" x="4700588" y="2589213"/>
          <p14:tracePt t="83818" x="4700588" y="2571750"/>
          <p14:tracePt t="83819" x="4700588" y="2565400"/>
          <p14:tracePt t="83820" x="4706938" y="2559050"/>
          <p14:tracePt t="83821" x="4706938" y="2547938"/>
          <p14:tracePt t="83823" x="4706938" y="2541588"/>
          <p14:tracePt t="83824" x="4706938" y="2530475"/>
          <p14:tracePt t="83825" x="4706938" y="2524125"/>
          <p14:tracePt t="83826" x="4706938" y="2517775"/>
          <p14:tracePt t="83827" x="4713288" y="2511425"/>
          <p14:tracePt t="83828" x="4713288" y="2500313"/>
          <p14:tracePt t="83829" x="4713288" y="2493963"/>
          <p14:tracePt t="83830" x="4713288" y="2487613"/>
          <p14:tracePt t="83831" x="4718050" y="2481263"/>
          <p14:tracePt t="83832" x="4718050" y="2476500"/>
          <p14:tracePt t="83832" x="4718050" y="2463800"/>
          <p14:tracePt t="83834" x="4718050" y="2457450"/>
          <p14:tracePt t="83834" x="4724400" y="2452688"/>
          <p14:tracePt t="83836" x="4724400" y="2439988"/>
          <p14:tracePt t="83837" x="4724400" y="2433638"/>
          <p14:tracePt t="83837" x="4724400" y="2428875"/>
          <p14:tracePt t="83838" x="4730750" y="2422525"/>
          <p14:tracePt t="83839" x="4730750" y="2409825"/>
          <p14:tracePt t="83840" x="4730750" y="2405063"/>
          <p14:tracePt t="83843" x="4737100" y="2386013"/>
          <p14:tracePt t="83846" x="4741863" y="2368550"/>
          <p14:tracePt t="83847" x="4741863" y="2355850"/>
          <p14:tracePt t="83847" x="4741863" y="2351088"/>
          <p14:tracePt t="83849" x="4741863" y="2344738"/>
          <p14:tracePt t="83849" x="4748213" y="2338388"/>
          <p14:tracePt t="83851" x="4748213" y="2327275"/>
          <p14:tracePt t="83852" x="4748213" y="2320925"/>
          <p14:tracePt t="83852" x="4754563" y="2314575"/>
          <p14:tracePt t="83853" x="4754563" y="2308225"/>
          <p14:tracePt t="83854" x="4754563" y="2301875"/>
          <p14:tracePt t="83855" x="4754563" y="2297113"/>
          <p14:tracePt t="83856" x="4760913" y="2284413"/>
          <p14:tracePt t="83857" x="4760913" y="2278063"/>
          <p14:tracePt t="83859" x="4765675" y="2273300"/>
          <p14:tracePt t="83860" x="4765675" y="2266950"/>
          <p14:tracePt t="83863" x="4765675" y="2249488"/>
          <p14:tracePt t="83863" x="4765675" y="2243138"/>
          <p14:tracePt t="83864" x="4772025" y="2236788"/>
          <p14:tracePt t="83865" x="4772025" y="2230438"/>
          <p14:tracePt t="83867" x="4778375" y="2224088"/>
          <p14:tracePt t="83868" x="4778375" y="2219325"/>
          <p14:tracePt t="83868" x="4778375" y="2206625"/>
          <p14:tracePt t="83869" x="4778375" y="2200275"/>
          <p14:tracePt t="83870" x="4784725" y="2195513"/>
          <p14:tracePt t="83871" x="4784725" y="2189163"/>
          <p14:tracePt t="83872" x="4784725" y="2182813"/>
          <p14:tracePt t="83873" x="4791075" y="2171700"/>
          <p14:tracePt t="83876" x="4791075" y="2159000"/>
          <p14:tracePt t="83877" x="4791075" y="2152650"/>
          <p14:tracePt t="83880" x="4795838" y="2135188"/>
          <p14:tracePt t="83881" x="4795838" y="2122488"/>
          <p14:tracePt t="83881" x="4802188" y="2117725"/>
          <p14:tracePt t="83883" x="4802188" y="2111375"/>
          <p14:tracePt t="83883" x="4802188" y="2105025"/>
          <p14:tracePt t="83884" x="4808538" y="2098675"/>
          <p14:tracePt t="83885" x="4808538" y="2093913"/>
          <p14:tracePt t="83886" x="4808538" y="2087563"/>
          <p14:tracePt t="83888" x="4808538" y="2081213"/>
          <p14:tracePt t="83888" x="4814888" y="2074863"/>
          <p14:tracePt t="83889" x="4814888" y="2070100"/>
          <p14:tracePt t="83893" x="4819650" y="2051050"/>
          <p14:tracePt t="83894" x="4819650" y="2044700"/>
          <p14:tracePt t="83898" x="4826000" y="2020888"/>
          <p14:tracePt t="83899" x="4832350" y="2016125"/>
          <p14:tracePt t="83900" x="4832350" y="2003425"/>
          <p14:tracePt t="83901" x="4832350" y="1997075"/>
          <p14:tracePt t="83902" x="4838700" y="1992313"/>
          <p14:tracePt t="83903" x="4838700" y="1979613"/>
          <p14:tracePt t="83905" x="4843463" y="1973263"/>
          <p14:tracePt t="83906" x="4843463" y="1966913"/>
          <p14:tracePt t="83907" x="4849813" y="1962150"/>
          <p14:tracePt t="83908" x="4849813" y="1955800"/>
          <p14:tracePt t="83910" x="4856163" y="1943100"/>
          <p14:tracePt t="83911" x="4856163" y="1938338"/>
          <p14:tracePt t="83916" x="4867275" y="1908175"/>
          <p14:tracePt t="83916" x="4867275" y="1901825"/>
          <p14:tracePt t="83917" x="4873625" y="1895475"/>
          <p14:tracePt t="83918" x="4873625" y="1890713"/>
          <p14:tracePt t="83919" x="4879975" y="1884363"/>
          <p14:tracePt t="83920" x="4879975" y="1878013"/>
          <p14:tracePt t="83922" x="4886325" y="1871663"/>
          <p14:tracePt t="83923" x="4886325" y="1865313"/>
          <p14:tracePt t="83924" x="4892675" y="1860550"/>
          <p14:tracePt t="83925" x="4892675" y="1847850"/>
          <p14:tracePt t="83926" x="4897438" y="1841500"/>
          <p14:tracePt t="83927" x="4897438" y="1836738"/>
          <p14:tracePt t="83931" x="4910138" y="1812925"/>
          <p14:tracePt t="83931" x="4916488" y="1806575"/>
          <p14:tracePt t="83932" x="4916488" y="1800225"/>
          <p14:tracePt t="83934" x="4921250" y="1793875"/>
          <p14:tracePt t="83934" x="4921250" y="1787525"/>
          <p14:tracePt t="83935" x="4927600" y="1782763"/>
          <p14:tracePt t="83937" x="4933950" y="1776413"/>
          <p14:tracePt t="83938" x="4933950" y="1770063"/>
          <p14:tracePt t="83939" x="4933950" y="1763713"/>
          <p14:tracePt t="83941" x="4940300" y="1758950"/>
          <p14:tracePt t="83943" x="4945063" y="1752600"/>
          <p14:tracePt t="83944" x="4945063" y="1746250"/>
          <p14:tracePt t="83946" x="4951413" y="1739900"/>
          <p14:tracePt t="83947" x="4957763" y="1735138"/>
          <p14:tracePt t="83949" x="4957763" y="1728788"/>
          <p14:tracePt t="83950" x="4964113" y="1722438"/>
          <p14:tracePt t="83952" x="4970463" y="1716088"/>
          <p14:tracePt t="83954" x="4970463" y="1709738"/>
          <p14:tracePt t="83955" x="4975225" y="1709738"/>
          <p14:tracePt t="83956" x="4975225" y="1704975"/>
          <p14:tracePt t="83958" x="4981575" y="1698625"/>
          <p14:tracePt t="83960" x="4987925" y="1698625"/>
          <p14:tracePt t="83962" x="4987925" y="1692275"/>
          <p14:tracePt t="83965" x="4994275" y="1685925"/>
          <p14:tracePt t="83968" x="4994275" y="1681163"/>
          <p14:tracePt t="83969" x="4999038" y="1681163"/>
          <p14:tracePt t="83973" x="5005388" y="1674813"/>
          <p14:tracePt t="83981" x="5011738" y="1674813"/>
          <p14:tracePt t="83985" x="5011738" y="1668463"/>
          <p14:tracePt t="83990" x="5018088" y="1668463"/>
          <p14:tracePt t="83995" x="5022850" y="1668463"/>
          <p14:tracePt t="83997" x="5022850" y="1662113"/>
          <p14:tracePt t="84000" x="5029200" y="1662113"/>
          <p14:tracePt t="84007" x="5035550" y="1662113"/>
          <p14:tracePt t="84011" x="5041900" y="1657350"/>
          <p14:tracePt t="84016" x="5046663" y="1657350"/>
          <p14:tracePt t="84019" x="5053013" y="1657350"/>
          <p14:tracePt t="84028" x="5065713" y="1651000"/>
          <p14:tracePt t="84032" x="5072063" y="1651000"/>
          <p14:tracePt t="84035" x="5076825" y="1651000"/>
          <p14:tracePt t="84038" x="5083175" y="1644650"/>
          <p14:tracePt t="84041" x="5089525" y="1644650"/>
          <p14:tracePt t="84046" x="5095875" y="1644650"/>
          <p14:tracePt t="84047" x="5100638" y="1644650"/>
          <p14:tracePt t="84049" x="5106988" y="1644650"/>
          <p14:tracePt t="84052" x="5113338" y="1638300"/>
          <p14:tracePt t="84055" x="5119688" y="1638300"/>
          <p14:tracePt t="84058" x="5124450" y="1638300"/>
          <p14:tracePt t="84060" x="5130800" y="1638300"/>
          <p14:tracePt t="84063" x="5137150" y="1638300"/>
          <p14:tracePt t="84065" x="5143500" y="1638300"/>
          <p14:tracePt t="84067" x="5149850" y="1638300"/>
          <p14:tracePt t="84068" x="5149850" y="1633538"/>
          <p14:tracePt t="84070" x="5154613" y="1633538"/>
          <p14:tracePt t="84072" x="5160963" y="1633538"/>
          <p14:tracePt t="84074" x="5167313" y="1633538"/>
          <p14:tracePt t="84077" x="5173663" y="1633538"/>
          <p14:tracePt t="84079" x="5178425" y="1633538"/>
          <p14:tracePt t="84081" x="5184775" y="1633538"/>
          <p14:tracePt t="84083" x="5191125" y="1633538"/>
          <p14:tracePt t="84085" x="5197475" y="1633538"/>
          <p14:tracePt t="84087" x="5202238" y="1633538"/>
          <p14:tracePt t="84088" x="5208588" y="1633538"/>
          <p14:tracePt t="84092" x="5214938" y="1633538"/>
          <p14:tracePt t="84093" x="5221288" y="1633538"/>
          <p14:tracePt t="84094" x="5227638" y="1633538"/>
          <p14:tracePt t="84095" x="5232400" y="1633538"/>
          <p14:tracePt t="84097" x="5238750" y="1633538"/>
          <p14:tracePt t="84098" x="5245100" y="1633538"/>
          <p14:tracePt t="84100" x="5251450" y="1633538"/>
          <p14:tracePt t="84102" x="5256213" y="1633538"/>
          <p14:tracePt t="84103" x="5262563" y="1633538"/>
          <p14:tracePt t="84105" x="5268913" y="1633538"/>
          <p14:tracePt t="84106" x="5275263" y="1633538"/>
          <p14:tracePt t="84108" x="5280025" y="1633538"/>
          <p14:tracePt t="84109" x="5286375" y="1633538"/>
          <p14:tracePt t="84111" x="5292725" y="1633538"/>
          <p14:tracePt t="84112" x="5299075" y="1633538"/>
          <p14:tracePt t="84114" x="5303838" y="1633538"/>
          <p14:tracePt t="84115" x="5310188" y="1633538"/>
          <p14:tracePt t="84117" x="5316538" y="1633538"/>
          <p14:tracePt t="84118" x="5322888" y="1633538"/>
          <p14:tracePt t="84119" x="5329238" y="1633538"/>
          <p14:tracePt t="84121" x="5334000" y="1633538"/>
          <p14:tracePt t="84122" x="5340350" y="1633538"/>
          <p14:tracePt t="84126" x="5353050" y="1633538"/>
          <p14:tracePt t="84127" x="5357813" y="1633538"/>
          <p14:tracePt t="84129" x="5364163" y="1638300"/>
          <p14:tracePt t="84129" x="5370513" y="1638300"/>
          <p14:tracePt t="84132" x="5376863" y="1638300"/>
          <p14:tracePt t="84133" x="5381625" y="1638300"/>
          <p14:tracePt t="84135" x="5387975" y="1638300"/>
          <p14:tracePt t="84136" x="5394325" y="1644650"/>
          <p14:tracePt t="84138" x="5400675" y="1644650"/>
          <p14:tracePt t="84140" x="5407025" y="1644650"/>
          <p14:tracePt t="84141" x="5411788" y="1644650"/>
          <p14:tracePt t="84143" x="5418138" y="1644650"/>
          <p14:tracePt t="84146" x="5430838" y="1651000"/>
          <p14:tracePt t="84148" x="5435600" y="1651000"/>
          <p14:tracePt t="84149" x="5435600" y="1657350"/>
          <p14:tracePt t="84150" x="5441950" y="1657350"/>
          <p14:tracePt t="84151" x="5448300" y="1657350"/>
          <p14:tracePt t="84153" x="5454650" y="1657350"/>
          <p14:tracePt t="84155" x="5459413" y="1662113"/>
          <p14:tracePt t="84156" x="5465763" y="1662113"/>
          <p14:tracePt t="84158" x="5472113" y="1662113"/>
          <p14:tracePt t="84159" x="5478463" y="1668463"/>
          <p14:tracePt t="84162" x="5483225" y="1668463"/>
          <p14:tracePt t="84163" x="5489575" y="1674813"/>
          <p14:tracePt t="84165" x="5495925" y="1674813"/>
          <p14:tracePt t="84167" x="5502275" y="1681163"/>
          <p14:tracePt t="84169" x="5508625" y="1681163"/>
          <p14:tracePt t="84171" x="5513388" y="1685925"/>
          <p14:tracePt t="84173" x="5519738" y="1685925"/>
          <p14:tracePt t="84173" x="5519738" y="1692275"/>
          <p14:tracePt t="84176" x="5526088" y="1692275"/>
          <p14:tracePt t="84177" x="5532438" y="1698625"/>
          <p14:tracePt t="84179" x="5537200" y="1698625"/>
          <p14:tracePt t="84180" x="5543550" y="1704975"/>
          <p14:tracePt t="84182" x="5549900" y="1704975"/>
          <p14:tracePt t="84183" x="5549900" y="1709738"/>
          <p14:tracePt t="84184" x="5556250" y="1709738"/>
          <p14:tracePt t="84186" x="5561013" y="1716088"/>
          <p14:tracePt t="84188" x="5567363" y="1722438"/>
          <p14:tracePt t="84190" x="5573713" y="1728788"/>
          <p14:tracePt t="84191" x="5580063" y="1728788"/>
          <p14:tracePt t="84193" x="5586413" y="1735138"/>
          <p14:tracePt t="84195" x="5591175" y="1739900"/>
          <p14:tracePt t="84196" x="5597525" y="1739900"/>
          <p14:tracePt t="84198" x="5597525" y="1746250"/>
          <p14:tracePt t="84199" x="5603875" y="1752600"/>
          <p14:tracePt t="84200" x="5610225" y="1752600"/>
          <p14:tracePt t="84202" x="5614988" y="1758950"/>
          <p14:tracePt t="84204" x="5614988" y="1763713"/>
          <p14:tracePt t="84205" x="5621338" y="1763713"/>
          <p14:tracePt t="84206" x="5627688" y="1763713"/>
          <p14:tracePt t="84207" x="5627688" y="1770063"/>
          <p14:tracePt t="84208" x="5634038" y="1770063"/>
          <p14:tracePt t="84210" x="5638800" y="1776413"/>
          <p14:tracePt t="84211" x="5638800" y="1782763"/>
          <p14:tracePt t="84214" x="5651500" y="1787525"/>
          <p14:tracePt t="84214" x="5657850" y="1793875"/>
          <p14:tracePt t="84217" x="5664200" y="1800225"/>
          <p14:tracePt t="84219" x="5668963" y="1806575"/>
          <p14:tracePt t="84221" x="5675313" y="1812925"/>
          <p14:tracePt t="84224" x="5681663" y="1817688"/>
          <p14:tracePt t="84226" x="5688013" y="1824038"/>
          <p14:tracePt t="84227" x="5692775" y="1830388"/>
          <p14:tracePt t="84230" x="5699125" y="1836738"/>
          <p14:tracePt t="84232" x="5705475" y="1841500"/>
          <p14:tracePt t="84234" x="5711825" y="1847850"/>
          <p14:tracePt t="84237" x="5716588" y="1854200"/>
          <p14:tracePt t="84239" x="5722938" y="1860550"/>
          <p14:tracePt t="84241" x="5729288" y="1865313"/>
          <p14:tracePt t="84243" x="5735638" y="1865313"/>
          <p14:tracePt t="84244" x="5735638" y="1871663"/>
          <p14:tracePt t="84248" x="5740400" y="1878013"/>
          <p14:tracePt t="84248" x="5746750" y="1878013"/>
          <p14:tracePt t="84249" x="5746750" y="1884363"/>
          <p14:tracePt t="84251" x="5753100" y="1890713"/>
          <p14:tracePt t="84254" x="5759450" y="1895475"/>
          <p14:tracePt t="84256" x="5765800" y="1901825"/>
          <p14:tracePt t="84259" x="5770563" y="1908175"/>
          <p14:tracePt t="84262" x="5776913" y="1914525"/>
          <p14:tracePt t="84264" x="5783263" y="1919288"/>
          <p14:tracePt t="84267" x="5789613" y="1925638"/>
          <p14:tracePt t="84270" x="5794375" y="1931988"/>
          <p14:tracePt t="84273" x="5800725" y="1938338"/>
          <p14:tracePt t="84276" x="5800725" y="1943100"/>
          <p14:tracePt t="84277" x="5807075" y="1943100"/>
          <p14:tracePt t="84279" x="5813425" y="1949450"/>
          <p14:tracePt t="84282" x="5813425" y="1955800"/>
          <p14:tracePt t="84283" x="5818188" y="1955800"/>
          <p14:tracePt t="84286" x="5818188" y="1962150"/>
          <p14:tracePt t="84287" x="5824538" y="1962150"/>
          <p14:tracePt t="84288" x="5824538" y="1966913"/>
          <p14:tracePt t="84290" x="5830888" y="1966913"/>
          <p14:tracePt t="84291" x="5830888" y="1973263"/>
          <p14:tracePt t="84293" x="5837238" y="1973263"/>
          <p14:tracePt t="84294" x="5837238" y="1979613"/>
          <p14:tracePt t="84298" x="5843588" y="1985963"/>
          <p14:tracePt t="84301" x="5848350" y="1992313"/>
          <p14:tracePt t="84304" x="5848350" y="1997075"/>
          <p14:tracePt t="84305" x="5854700" y="1997075"/>
          <p14:tracePt t="84308" x="5854700" y="2003425"/>
          <p14:tracePt t="84312" x="5861050" y="2009775"/>
          <p14:tracePt t="84315" x="5861050" y="2016125"/>
          <p14:tracePt t="84316" x="5867400" y="2016125"/>
          <p14:tracePt t="84319" x="5867400" y="2020888"/>
          <p14:tracePt t="84321" x="5872163" y="2020888"/>
          <p14:tracePt t="84322" x="5872163" y="2027238"/>
          <p14:tracePt t="84326" x="5878513" y="2033588"/>
          <p14:tracePt t="84327" x="5878513" y="2039938"/>
          <p14:tracePt t="84331" x="5884863" y="2044700"/>
          <p14:tracePt t="84333" x="5884863" y="2051050"/>
          <p14:tracePt t="84336" x="5891213" y="2057400"/>
          <p14:tracePt t="84339" x="5891213" y="2063750"/>
          <p14:tracePt t="84341" x="5895975" y="2070100"/>
          <p14:tracePt t="84345" x="5895975" y="2074863"/>
          <p14:tracePt t="84347" x="5902325" y="2081213"/>
          <p14:tracePt t="84348" x="5902325" y="2087563"/>
          <p14:tracePt t="84351" x="5908675" y="2093913"/>
          <p14:tracePt t="84353" x="5908675" y="2098675"/>
          <p14:tracePt t="84356" x="5915025" y="2105025"/>
          <p14:tracePt t="84359" x="5915025" y="2111375"/>
          <p14:tracePt t="84362" x="5919788" y="2117725"/>
          <p14:tracePt t="84364" x="5919788" y="2122488"/>
          <p14:tracePt t="84366" x="5919788" y="2128838"/>
          <p14:tracePt t="84367" x="5926138" y="2128838"/>
          <p14:tracePt t="84369" x="5926138" y="2135188"/>
          <p14:tracePt t="84371" x="5926138" y="2141538"/>
          <p14:tracePt t="84372" x="5932488" y="2141538"/>
          <p14:tracePt t="84373" x="5932488" y="2147888"/>
          <p14:tracePt t="84376" x="5932488" y="2152650"/>
          <p14:tracePt t="84378" x="5932488" y="2159000"/>
          <p14:tracePt t="84379" x="5938838" y="2159000"/>
          <p14:tracePt t="84380" x="5938838" y="2165350"/>
          <p14:tracePt t="84382" x="5938838" y="2171700"/>
          <p14:tracePt t="84383" x="5945188" y="2171700"/>
          <p14:tracePt t="84385" x="5945188" y="2176463"/>
          <p14:tracePt t="84387" x="5945188" y="2182813"/>
          <p14:tracePt t="84389" x="5945188" y="2189163"/>
          <p14:tracePt t="84389" x="5949950" y="2189163"/>
          <p14:tracePt t="84393" x="5949950" y="2200275"/>
          <p14:tracePt t="84396" x="5949950" y="2206625"/>
          <p14:tracePt t="84400" x="5956300" y="2212975"/>
          <p14:tracePt t="84400" x="5956300" y="2219325"/>
          <p14:tracePt t="84402" x="5956300" y="2224088"/>
          <p14:tracePt t="84404" x="5956300" y="2230438"/>
          <p14:tracePt t="84406" x="5962650" y="2236788"/>
          <p14:tracePt t="84409" x="5962650" y="2249488"/>
          <p14:tracePt t="84411" x="5969000" y="2254250"/>
          <p14:tracePt t="84413" x="5969000" y="2260600"/>
          <p14:tracePt t="84413" x="5969000" y="2266950"/>
          <p14:tracePt t="84416" x="5969000" y="2273300"/>
          <p14:tracePt t="84418" x="5969000" y="2278063"/>
          <p14:tracePt t="84419" x="5969000" y="2284413"/>
          <p14:tracePt t="84421" x="5969000" y="2290763"/>
          <p14:tracePt t="84423" x="5973763" y="2297113"/>
          <p14:tracePt t="84424" x="5973763" y="2301875"/>
          <p14:tracePt t="84426" x="5973763" y="2308225"/>
          <p14:tracePt t="84428" x="5973763" y="2320925"/>
          <p14:tracePt t="84430" x="5973763" y="2327275"/>
          <p14:tracePt t="84432" x="5973763" y="2332038"/>
          <p14:tracePt t="84433" x="5980113" y="2338388"/>
          <p14:tracePt t="84435" x="5980113" y="2344738"/>
          <p14:tracePt t="84437" x="5980113" y="2351088"/>
          <p14:tracePt t="84438" x="5980113" y="2355850"/>
          <p14:tracePt t="84438" x="5980113" y="2362200"/>
          <p14:tracePt t="84440" x="5986463" y="2362200"/>
          <p14:tracePt t="84440" x="5986463" y="2368550"/>
          <p14:tracePt t="84442" x="5986463" y="2374900"/>
          <p14:tracePt t="84444" x="5986463" y="2379663"/>
          <p14:tracePt t="84445" x="5986463" y="2386013"/>
          <p14:tracePt t="84447" x="5986463" y="2392363"/>
          <p14:tracePt t="84448" x="5986463" y="2398713"/>
          <p14:tracePt t="84449" x="5986463" y="2405063"/>
          <p14:tracePt t="84451" x="5992813" y="2409825"/>
          <p14:tracePt t="84453" x="5992813" y="2416175"/>
          <p14:tracePt t="84454" x="5992813" y="2422525"/>
          <p14:tracePt t="84456" x="5992813" y="2428875"/>
          <p14:tracePt t="84457" x="5992813" y="2433638"/>
          <p14:tracePt t="84460" x="5997575" y="2439988"/>
          <p14:tracePt t="84462" x="5997575" y="2457450"/>
          <p14:tracePt t="84465" x="5997575" y="2463800"/>
          <p14:tracePt t="84467" x="5997575" y="2470150"/>
          <p14:tracePt t="84468" x="5997575" y="2476500"/>
          <p14:tracePt t="84470" x="5997575" y="2481263"/>
          <p14:tracePt t="84472" x="5997575" y="2487613"/>
          <p14:tracePt t="84474" x="6003925" y="2493963"/>
          <p14:tracePt t="84476" x="6003925" y="2500313"/>
          <p14:tracePt t="84480" x="6003925" y="2517775"/>
          <p14:tracePt t="84482" x="6003925" y="2524125"/>
          <p14:tracePt t="84484" x="6003925" y="2530475"/>
          <p14:tracePt t="84485" x="6003925" y="2535238"/>
          <p14:tracePt t="84487" x="6003925" y="2541588"/>
          <p14:tracePt t="84489" x="6003925" y="2547938"/>
          <p14:tracePt t="84491" x="6003925" y="2554288"/>
          <p14:tracePt t="84492" x="6003925" y="2559050"/>
          <p14:tracePt t="84495" x="6003925" y="2565400"/>
          <p14:tracePt t="84496" x="6003925" y="2578100"/>
          <p14:tracePt t="84498" x="6003925" y="2584450"/>
          <p14:tracePt t="84500" x="6003925" y="2589213"/>
          <p14:tracePt t="84501" x="6003925" y="2595563"/>
          <p14:tracePt t="84503" x="6003925" y="2601913"/>
          <p14:tracePt t="84503" x="6003925" y="2608263"/>
          <p14:tracePt t="84506" x="6003925" y="2613025"/>
          <p14:tracePt t="84508" x="6003925" y="2619375"/>
          <p14:tracePt t="84509" x="6003925" y="2625725"/>
          <p14:tracePt t="84511" x="6003925" y="2632075"/>
          <p14:tracePt t="84512" x="6003925" y="2636838"/>
          <p14:tracePt t="84514" x="6003925" y="2643188"/>
          <p14:tracePt t="84516" x="6003925" y="2649538"/>
          <p14:tracePt t="84517" x="6003925" y="2655888"/>
          <p14:tracePt t="84519" x="6003925" y="2662238"/>
          <p14:tracePt t="84521" x="6003925" y="2667000"/>
          <p14:tracePt t="84522" x="6003925" y="2673350"/>
          <p14:tracePt t="84524" x="6003925" y="2679700"/>
          <p14:tracePt t="84526" x="6003925" y="2686050"/>
          <p14:tracePt t="84528" x="6003925" y="2690813"/>
          <p14:tracePt t="84530" x="6003925" y="2697163"/>
          <p14:tracePt t="84531" x="6003925" y="2703513"/>
          <p14:tracePt t="84533" x="6003925" y="2709863"/>
          <p14:tracePt t="84534" x="5997575" y="2709863"/>
          <p14:tracePt t="84535" x="5997575" y="2714625"/>
          <p14:tracePt t="84537" x="5997575" y="2720975"/>
          <p14:tracePt t="84539" x="5997575" y="2727325"/>
          <p14:tracePt t="84540" x="5997575" y="2733675"/>
          <p14:tracePt t="84543" x="5997575" y="2738438"/>
          <p14:tracePt t="84545" x="5997575" y="2744788"/>
          <p14:tracePt t="84547" x="5997575" y="2751138"/>
          <p14:tracePt t="84549" x="5997575" y="2757488"/>
          <p14:tracePt t="84551" x="5997575" y="2763838"/>
          <p14:tracePt t="84553" x="5997575" y="2768600"/>
          <p14:tracePt t="84555" x="5997575" y="2774950"/>
          <p14:tracePt t="84557" x="5997575" y="2781300"/>
          <p14:tracePt t="84558" x="5997575" y="2787650"/>
          <p14:tracePt t="84560" x="5997575" y="2792413"/>
          <p14:tracePt t="84564" x="5992813" y="2798763"/>
          <p14:tracePt t="84565" x="5992813" y="2805113"/>
          <p14:tracePt t="84567" x="5992813" y="2811463"/>
          <p14:tracePt t="84570" x="5992813" y="2816225"/>
          <p14:tracePt t="84572" x="5992813" y="2822575"/>
          <p14:tracePt t="84574" x="5992813" y="2828925"/>
          <p14:tracePt t="84576" x="5986463" y="2835275"/>
          <p14:tracePt t="84579" x="5986463" y="2846388"/>
          <p14:tracePt t="84581" x="5986463" y="2852738"/>
          <p14:tracePt t="84584" x="5986463" y="2859088"/>
          <p14:tracePt t="84585" x="5980113" y="2859088"/>
          <p14:tracePt t="84586" x="5980113" y="2865438"/>
          <p14:tracePt t="84588" x="5980113" y="2870200"/>
          <p14:tracePt t="84589" x="5980113" y="2876550"/>
          <p14:tracePt t="84591" x="5973763" y="2882900"/>
          <p14:tracePt t="84593" x="5973763" y="2889250"/>
          <p14:tracePt t="84596" x="5973763" y="2894013"/>
          <p14:tracePt t="84597" x="5973763" y="2900363"/>
          <p14:tracePt t="84598" x="5969000" y="2900363"/>
          <p14:tracePt t="84599" x="5969000" y="2906713"/>
          <p14:tracePt t="84601" x="5969000" y="2913063"/>
          <p14:tracePt t="84603" x="5962650" y="2919413"/>
          <p14:tracePt t="84604" x="5962650" y="2924175"/>
          <p14:tracePt t="84606" x="5962650" y="2930525"/>
          <p14:tracePt t="84608" x="5962650" y="2936875"/>
          <p14:tracePt t="84609" x="5956300" y="2943225"/>
          <p14:tracePt t="84611" x="5956300" y="2947988"/>
          <p14:tracePt t="84613" x="5949950" y="2954338"/>
          <p14:tracePt t="84615" x="5949950" y="2960688"/>
          <p14:tracePt t="84616" x="5949950" y="2967038"/>
          <p14:tracePt t="84618" x="5945188" y="2971800"/>
          <p14:tracePt t="84620" x="5945188" y="2978150"/>
          <p14:tracePt t="84622" x="5945188" y="2984500"/>
          <p14:tracePt t="84624" x="5938838" y="2990850"/>
          <p14:tracePt t="84626" x="5938838" y="2995613"/>
          <p14:tracePt t="84628" x="5938838" y="3001963"/>
          <p14:tracePt t="84630" x="5932488" y="3008313"/>
          <p14:tracePt t="84632" x="5932488" y="3014663"/>
          <p14:tracePt t="84633" x="5926138" y="3021013"/>
          <p14:tracePt t="84635" x="5926138" y="3025775"/>
          <p14:tracePt t="84637" x="5926138" y="3032125"/>
          <p14:tracePt t="84637" x="5919788" y="3038475"/>
          <p14:tracePt t="84641" x="5919788" y="3044825"/>
          <p14:tracePt t="84643" x="5915025" y="3049588"/>
          <p14:tracePt t="84646" x="5908675" y="3062288"/>
          <p14:tracePt t="84647" x="5908675" y="3068638"/>
          <p14:tracePt t="84649" x="5902325" y="3068638"/>
          <p14:tracePt t="84650" x="5902325" y="3073400"/>
          <p14:tracePt t="84652" x="5902325" y="3079750"/>
          <p14:tracePt t="84654" x="5895975" y="3086100"/>
          <p14:tracePt t="84656" x="5895975" y="3092450"/>
          <p14:tracePt t="84659" x="5891213" y="3098800"/>
          <p14:tracePt t="84661" x="5891213" y="3103563"/>
          <p14:tracePt t="84663" x="5884863" y="3109913"/>
          <p14:tracePt t="84665" x="5878513" y="3116263"/>
          <p14:tracePt t="84667" x="5878513" y="3122613"/>
          <p14:tracePt t="84669" x="5878513" y="3127375"/>
          <p14:tracePt t="84670" x="5872163" y="3127375"/>
          <p14:tracePt t="84671" x="5872163" y="3133725"/>
          <p14:tracePt t="84674" x="5867400" y="3140075"/>
          <p14:tracePt t="84676" x="5867400" y="3146425"/>
          <p14:tracePt t="84677" x="5861050" y="3146425"/>
          <p14:tracePt t="84680" x="5861050" y="3151188"/>
          <p14:tracePt t="84681" x="5861050" y="3157538"/>
          <p14:tracePt t="84683" x="5854700" y="3157538"/>
          <p14:tracePt t="84683" x="5854700" y="3163888"/>
          <p14:tracePt t="84687" x="5848350" y="3170238"/>
          <p14:tracePt t="84690" x="5848350" y="3176588"/>
          <p14:tracePt t="84693" x="5843588" y="3176588"/>
          <p14:tracePt t="84696" x="5843588" y="3181350"/>
          <p14:tracePt t="84698" x="5837238" y="3187700"/>
          <p14:tracePt t="84703" x="5837238" y="3194050"/>
          <p14:tracePt t="84704" x="5830888" y="3194050"/>
          <p14:tracePt t="84708" x="5830888" y="3200400"/>
          <p14:tracePt t="84713" x="5824538" y="3200400"/>
          <p14:tracePt t="84716" x="5824538" y="3205163"/>
          <p14:tracePt t="84732" x="5824538" y="3211513"/>
          <p14:tracePt t="84739" x="5818188" y="3211513"/>
          <p14:tracePt t="84752" x="5818188" y="3217863"/>
          <p14:tracePt t="84760" x="5818188" y="3224213"/>
          <p14:tracePt t="84763" x="5813425" y="3224213"/>
          <p14:tracePt t="84769" x="5813425" y="3228975"/>
          <p14:tracePt t="84774" x="5807075" y="3228975"/>
          <p14:tracePt t="84776" x="5807075" y="3235325"/>
          <p14:tracePt t="84781" x="5807075" y="3241675"/>
          <p14:tracePt t="84785" x="5800725" y="3241675"/>
          <p14:tracePt t="84788" x="5800725" y="3248025"/>
          <p14:tracePt t="84793" x="5800725" y="3252788"/>
          <p14:tracePt t="84795" x="5794375" y="3252788"/>
          <p14:tracePt t="84797" x="5794375" y="3259138"/>
          <p14:tracePt t="84802" x="5789613" y="3265488"/>
          <p14:tracePt t="84808" x="5783263" y="3271838"/>
          <p14:tracePt t="84813" x="5783263" y="3278188"/>
          <p14:tracePt t="84818" x="5776913" y="3282950"/>
          <p14:tracePt t="84828" x="5776913" y="3289300"/>
          <p14:tracePt t="84830" x="5770563" y="3289300"/>
          <p14:tracePt t="84844" x="5770563" y="3295650"/>
          <p14:tracePt t="84853" x="5765800" y="3295650"/>
          <p14:tracePt t="84861" x="5765800" y="3302000"/>
          <p14:tracePt t="85550" x="5765800" y="3306763"/>
          <p14:tracePt t="98353" x="5765800" y="3302000"/>
          <p14:tracePt t="98356" x="5759450" y="3295650"/>
          <p14:tracePt t="98361" x="5753100" y="3282950"/>
          <p14:tracePt t="98363" x="5746750" y="3278188"/>
          <p14:tracePt t="98364" x="5746750" y="3271838"/>
          <p14:tracePt t="98366" x="5740400" y="3265488"/>
          <p14:tracePt t="98367" x="5740400" y="3259138"/>
          <p14:tracePt t="98368" x="5735638" y="3252788"/>
          <p14:tracePt t="98371" x="5729288" y="3241675"/>
          <p14:tracePt t="98372" x="5722938" y="3235325"/>
          <p14:tracePt t="98374" x="5716588" y="3224213"/>
          <p14:tracePt t="98375" x="5711825" y="3217863"/>
          <p14:tracePt t="98377" x="5705475" y="3205163"/>
          <p14:tracePt t="98378" x="5699125" y="3200400"/>
          <p14:tracePt t="98379" x="5699125" y="3194050"/>
          <p14:tracePt t="98380" x="5692775" y="3187700"/>
          <p14:tracePt t="98381" x="5688013" y="3181350"/>
          <p14:tracePt t="98382" x="5688013" y="3176588"/>
          <p14:tracePt t="98382" x="5681663" y="3163888"/>
          <p14:tracePt t="98384" x="5675313" y="3157538"/>
          <p14:tracePt t="98385" x="5668963" y="3151188"/>
          <p14:tracePt t="98386" x="5668963" y="3146425"/>
          <p14:tracePt t="98387" x="5657850" y="3127375"/>
          <p14:tracePt t="98389" x="5651500" y="3122613"/>
          <p14:tracePt t="98391" x="5645150" y="3103563"/>
          <p14:tracePt t="98392" x="5638800" y="3103563"/>
          <p14:tracePt t="98393" x="5634038" y="3092450"/>
          <p14:tracePt t="98394" x="5627688" y="3086100"/>
          <p14:tracePt t="98394" x="5621338" y="3079750"/>
          <p14:tracePt t="98396" x="5621338" y="3073400"/>
          <p14:tracePt t="98397" x="5614988" y="3068638"/>
          <p14:tracePt t="98398" x="5610225" y="3068638"/>
          <p14:tracePt t="98399" x="5603875" y="3062288"/>
          <p14:tracePt t="98400" x="5603875" y="3055938"/>
          <p14:tracePt t="98401" x="5597525" y="3049588"/>
          <p14:tracePt t="98404" x="5586413" y="3038475"/>
          <p14:tracePt t="98407" x="5580063" y="3032125"/>
          <p14:tracePt t="98409" x="5573713" y="3032125"/>
          <p14:tracePt t="98411" x="5573713" y="3025775"/>
          <p14:tracePt t="98411" x="5567363" y="3025775"/>
          <p14:tracePt t="98414" x="5567363" y="3021013"/>
          <p14:tracePt t="98415" x="5561013" y="3021013"/>
          <p14:tracePt t="98722" x="5567363" y="3021013"/>
          <p14:tracePt t="98727" x="5573713" y="3021013"/>
          <p14:tracePt t="98730" x="5580063" y="3021013"/>
          <p14:tracePt t="98734" x="5586413" y="3021013"/>
          <p14:tracePt t="98738" x="5591175" y="3021013"/>
          <p14:tracePt t="98739" x="5597525" y="3021013"/>
          <p14:tracePt t="98741" x="5597525" y="3025775"/>
          <p14:tracePt t="98742" x="5603875" y="3025775"/>
          <p14:tracePt t="98745" x="5610225" y="3032125"/>
          <p14:tracePt t="98747" x="5614988" y="3032125"/>
          <p14:tracePt t="98748" x="5614988" y="3038475"/>
          <p14:tracePt t="98750" x="5621338" y="3044825"/>
          <p14:tracePt t="98752" x="5627688" y="3044825"/>
          <p14:tracePt t="98753" x="5627688" y="3049588"/>
          <p14:tracePt t="98755" x="5627688" y="3055938"/>
          <p14:tracePt t="98757" x="5634038" y="3062288"/>
          <p14:tracePt t="98759" x="5638800" y="3068638"/>
          <p14:tracePt t="98761" x="5638800" y="3073400"/>
          <p14:tracePt t="98764" x="5638800" y="3079750"/>
          <p14:tracePt t="98765" x="5645150" y="3079750"/>
          <p14:tracePt t="98766" x="5645150" y="3086100"/>
          <p14:tracePt t="98768" x="5645150" y="3092450"/>
          <p14:tracePt t="98771" x="5645150" y="3098800"/>
          <p14:tracePt t="98772" x="5645150" y="3103563"/>
          <p14:tracePt t="98774" x="5645150" y="3109913"/>
          <p14:tracePt t="98776" x="5645150" y="3116263"/>
          <p14:tracePt t="98778" x="5645150" y="3122613"/>
          <p14:tracePt t="98780" x="5645150" y="3127375"/>
          <p14:tracePt t="98782" x="5645150" y="3133725"/>
          <p14:tracePt t="98784" x="5645150" y="3140075"/>
          <p14:tracePt t="98786" x="5645150" y="3146425"/>
          <p14:tracePt t="98788" x="5645150" y="3151188"/>
          <p14:tracePt t="98790" x="5645150" y="3157538"/>
          <p14:tracePt t="98792" x="5645150" y="3163888"/>
          <p14:tracePt t="98794" x="5645150" y="3170238"/>
          <p14:tracePt t="98796" x="5645150" y="3176588"/>
          <p14:tracePt t="98798" x="5645150" y="3181350"/>
          <p14:tracePt t="98800" x="5645150" y="3187700"/>
          <p14:tracePt t="98802" x="5645150" y="3194050"/>
          <p14:tracePt t="98804" x="5645150" y="3200400"/>
          <p14:tracePt t="98805" x="5645150" y="3205163"/>
          <p14:tracePt t="98807" x="5645150" y="3211513"/>
          <p14:tracePt t="98809" x="5645150" y="3217863"/>
          <p14:tracePt t="98810" x="5645150" y="3224213"/>
          <p14:tracePt t="98811" x="5645150" y="3228975"/>
          <p14:tracePt t="98812" x="5638800" y="3228975"/>
          <p14:tracePt t="98813" x="5638800" y="3235325"/>
          <p14:tracePt t="98814" x="5638800" y="3241675"/>
          <p14:tracePt t="98816" x="5638800" y="3248025"/>
          <p14:tracePt t="98817" x="5638800" y="3252788"/>
          <p14:tracePt t="98818" x="5638800" y="3259138"/>
          <p14:tracePt t="98819" x="5638800" y="3265488"/>
          <p14:tracePt t="98821" x="5638800" y="3271838"/>
          <p14:tracePt t="98823" x="5638800" y="3278188"/>
          <p14:tracePt t="98824" x="5638800" y="3282950"/>
          <p14:tracePt t="98824" x="5638800" y="3289300"/>
          <p14:tracePt t="98826" x="5638800" y="3295650"/>
          <p14:tracePt t="98827" x="5638800" y="3302000"/>
          <p14:tracePt t="98828" x="5634038" y="3306763"/>
          <p14:tracePt t="98829" x="5634038" y="3313113"/>
          <p14:tracePt t="98830" x="5634038" y="3319463"/>
          <p14:tracePt t="98831" x="5634038" y="3325813"/>
          <p14:tracePt t="98833" x="5634038" y="3336925"/>
          <p14:tracePt t="98835" x="5634038" y="3343275"/>
          <p14:tracePt t="98836" x="5634038" y="3349625"/>
          <p14:tracePt t="98838" x="5634038" y="3360738"/>
          <p14:tracePt t="98839" x="5627688" y="3367088"/>
          <p14:tracePt t="98840" x="5627688" y="3373438"/>
          <p14:tracePt t="98841" x="5627688" y="3379788"/>
          <p14:tracePt t="98842" x="5627688" y="3384550"/>
          <p14:tracePt t="98842" x="5627688" y="3390900"/>
          <p14:tracePt t="98844" x="5627688" y="3397250"/>
          <p14:tracePt t="98845" x="5627688" y="3403600"/>
          <p14:tracePt t="98845" x="5627688" y="3408363"/>
          <p14:tracePt t="98847" x="5627688" y="3414713"/>
          <p14:tracePt t="98848" x="5627688" y="3421063"/>
          <p14:tracePt t="98849" x="5627688" y="3427413"/>
          <p14:tracePt t="98850" x="5621338" y="3433763"/>
          <p14:tracePt t="98850" x="5621338" y="3438525"/>
          <p14:tracePt t="98851" x="5621338" y="3444875"/>
          <p14:tracePt t="98853" x="5621338" y="3451225"/>
          <p14:tracePt t="98854" x="5621338" y="3457575"/>
          <p14:tracePt t="98855" x="5621338" y="3462338"/>
          <p14:tracePt t="98857" x="5621338" y="3475038"/>
          <p14:tracePt t="98858" x="5621338" y="3481388"/>
          <p14:tracePt t="98860" x="5621338" y="3486150"/>
          <p14:tracePt t="98861" x="5621338" y="3492500"/>
          <p14:tracePt t="98862" x="5621338" y="3498850"/>
          <p14:tracePt t="98862" x="5621338" y="3505200"/>
          <p14:tracePt t="98864" x="5621338" y="3509963"/>
          <p14:tracePt t="98865" x="5621338" y="3516313"/>
          <p14:tracePt t="98866" x="5614988" y="3522663"/>
          <p14:tracePt t="98866" x="5614988" y="3529013"/>
          <p14:tracePt t="98868" x="5614988" y="3540125"/>
          <p14:tracePt t="98869" x="5614988" y="3546475"/>
          <p14:tracePt t="98871" x="5614988" y="3559175"/>
          <p14:tracePt t="98872" x="5614988" y="3563938"/>
          <p14:tracePt t="98873" x="5614988" y="3570288"/>
          <p14:tracePt t="98874" x="5614988" y="3576638"/>
          <p14:tracePt t="98874" x="5614988" y="3582988"/>
          <p14:tracePt t="98876" x="5614988" y="3587750"/>
          <p14:tracePt t="98877" x="5614988" y="3594100"/>
          <p14:tracePt t="98878" x="5614988" y="3600450"/>
          <p14:tracePt t="98879" x="5614988" y="3613150"/>
          <p14:tracePt t="98880" x="5614988" y="3617913"/>
          <p14:tracePt t="98881" x="5614988" y="3624263"/>
          <p14:tracePt t="98882" x="5614988" y="3636963"/>
          <p14:tracePt t="98882" x="5621338" y="3641725"/>
          <p14:tracePt t="98883" x="5621338" y="3648075"/>
          <p14:tracePt t="98884" x="5627688" y="3660775"/>
          <p14:tracePt t="98885" x="5627688" y="3665538"/>
          <p14:tracePt t="98889" x="5634038" y="3695700"/>
          <p14:tracePt t="98890" x="5634038" y="3702050"/>
          <p14:tracePt t="98891" x="5638800" y="3714750"/>
          <p14:tracePt t="98891" x="5638800" y="3725863"/>
          <p14:tracePt t="98893" x="5645150" y="3732213"/>
          <p14:tracePt t="98893" x="5645150" y="3743325"/>
          <p14:tracePt t="98895" x="5651500" y="3756025"/>
          <p14:tracePt t="98896" x="5657850" y="3762375"/>
          <p14:tracePt t="98897" x="5657850" y="3767138"/>
          <p14:tracePt t="98897" x="5657850" y="3779838"/>
          <p14:tracePt t="98899" x="5664200" y="3792538"/>
          <p14:tracePt t="98900" x="5668963" y="3797300"/>
          <p14:tracePt t="98901" x="5675313" y="3810000"/>
          <p14:tracePt t="98901" x="5675313" y="3821113"/>
          <p14:tracePt t="98903" x="5681663" y="3833813"/>
          <p14:tracePt t="98905" x="5692775" y="3851275"/>
          <p14:tracePt t="98906" x="5692775" y="3863975"/>
          <p14:tracePt t="98911" x="5716588" y="3917950"/>
          <p14:tracePt t="98911" x="5722938" y="3935413"/>
          <p14:tracePt t="98913" x="5729288" y="3948113"/>
          <p14:tracePt t="98913" x="5735638" y="3952875"/>
          <p14:tracePt t="98915" x="5740400" y="3965575"/>
          <p14:tracePt t="98916" x="5746750" y="3976688"/>
          <p14:tracePt t="98916" x="5753100" y="3989388"/>
          <p14:tracePt t="98918" x="5753100" y="3995738"/>
          <p14:tracePt t="98918" x="5759450" y="4006850"/>
          <p14:tracePt t="98921" x="5770563" y="4024313"/>
          <p14:tracePt t="98922" x="5776913" y="4037013"/>
          <p14:tracePt t="98924" x="5783263" y="4049713"/>
          <p14:tracePt t="98925" x="5789613" y="4060825"/>
          <p14:tracePt t="98926" x="5794375" y="4078288"/>
          <p14:tracePt t="98926" x="5807075" y="4084638"/>
          <p14:tracePt t="98927" x="5813425" y="4097338"/>
          <p14:tracePt t="98928" x="5813425" y="4108450"/>
          <p14:tracePt t="98929" x="5818188" y="4114800"/>
          <p14:tracePt t="98930" x="5824538" y="4127500"/>
          <p14:tracePt t="98931" x="5830888" y="4138613"/>
          <p14:tracePt t="98932" x="5837238" y="4144963"/>
          <p14:tracePt t="98934" x="5837238" y="4151313"/>
          <p14:tracePt t="98934" x="5843588" y="4156075"/>
          <p14:tracePt t="98936" x="5848350" y="4168775"/>
          <p14:tracePt t="98937" x="5854700" y="4175125"/>
          <p14:tracePt t="98938" x="5861050" y="4186238"/>
          <p14:tracePt t="98939" x="5861050" y="4192588"/>
          <p14:tracePt t="98940" x="5872163" y="4210050"/>
          <p14:tracePt t="98941" x="5878513" y="4216400"/>
          <p14:tracePt t="98943" x="5884863" y="4229100"/>
          <p14:tracePt t="98944" x="5884863" y="4233863"/>
          <p14:tracePt t="98944" x="5891213" y="4246563"/>
          <p14:tracePt t="98946" x="5895975" y="4252913"/>
          <p14:tracePt t="98946" x="5902325" y="4257675"/>
          <p14:tracePt t="98947" x="5908675" y="4270375"/>
          <p14:tracePt t="98948" x="5908675" y="4276725"/>
          <p14:tracePt t="98949" x="5915025" y="4287838"/>
          <p14:tracePt t="98950" x="5919788" y="4287838"/>
          <p14:tracePt t="98951" x="5926138" y="4294188"/>
          <p14:tracePt t="98953" x="5926138" y="4306888"/>
          <p14:tracePt t="98955" x="5938838" y="4318000"/>
          <p14:tracePt t="98957" x="5945188" y="4335463"/>
          <p14:tracePt t="98957" x="5949950" y="4341813"/>
          <p14:tracePt t="98960" x="5962650" y="4359275"/>
          <p14:tracePt t="98962" x="5973763" y="4371975"/>
          <p14:tracePt t="98962" x="5980113" y="4384675"/>
          <p14:tracePt t="98963" x="5986463" y="4389438"/>
          <p14:tracePt t="98964" x="5992813" y="4395788"/>
          <p14:tracePt t="98965" x="5997575" y="4402138"/>
          <p14:tracePt t="98967" x="6003925" y="4413250"/>
          <p14:tracePt t="98967" x="6003925" y="4419600"/>
          <p14:tracePt t="98968" x="6010275" y="4425950"/>
          <p14:tracePt t="98970" x="6016625" y="4425950"/>
          <p14:tracePt t="98971" x="6022975" y="4437063"/>
          <p14:tracePt t="98972" x="6027738" y="4443413"/>
          <p14:tracePt t="98974" x="6040438" y="4462463"/>
          <p14:tracePt t="98975" x="6046788" y="4467225"/>
          <p14:tracePt t="98976" x="6051550" y="4473575"/>
          <p14:tracePt t="98976" x="6064250" y="4491038"/>
          <p14:tracePt t="98977" x="6070600" y="4497388"/>
          <p14:tracePt t="98978" x="6075363" y="4510088"/>
          <p14:tracePt t="98981" x="6081713" y="4514850"/>
          <p14:tracePt t="98982" x="6088063" y="4527550"/>
          <p14:tracePt t="98983" x="6094413" y="4533900"/>
          <p14:tracePt t="98984" x="6105525" y="4538663"/>
          <p14:tracePt t="98985" x="6118225" y="4557713"/>
          <p14:tracePt t="98985" x="6124575" y="4568825"/>
          <p14:tracePt t="98987" x="6129338" y="4575175"/>
          <p14:tracePt t="98988" x="6135688" y="4587875"/>
          <p14:tracePt t="98989" x="6148388" y="4592638"/>
          <p14:tracePt t="98992" x="6165850" y="4616450"/>
          <p14:tracePt t="98993" x="6172200" y="4622800"/>
          <p14:tracePt t="98993" x="6176963" y="4629150"/>
          <p14:tracePt t="98994" x="6183313" y="4641850"/>
          <p14:tracePt t="98995" x="6189663" y="4646613"/>
          <p14:tracePt t="98996" x="6196013" y="4659313"/>
          <p14:tracePt t="98997" x="6202363" y="4665663"/>
          <p14:tracePt t="98999" x="6213475" y="4676775"/>
          <p14:tracePt t="98999" x="6219825" y="4683125"/>
          <p14:tracePt t="99001" x="6226175" y="4689475"/>
          <p14:tracePt t="99002" x="6230938" y="4700588"/>
          <p14:tracePt t="99003" x="6243638" y="4713288"/>
          <p14:tracePt t="99005" x="6261100" y="4724400"/>
          <p14:tracePt t="99006" x="6267450" y="4737100"/>
          <p14:tracePt t="99007" x="6273800" y="4743450"/>
          <p14:tracePt t="99020" x="6362700" y="4826000"/>
          <p14:tracePt t="99021" x="6369050" y="4832350"/>
          <p14:tracePt t="99022" x="6375400" y="4832350"/>
          <p14:tracePt t="99024" x="6392863" y="4845050"/>
          <p14:tracePt t="99025" x="6399213" y="4849813"/>
          <p14:tracePt t="99026" x="6405563" y="4849813"/>
          <p14:tracePt t="99026" x="6416675" y="4856163"/>
          <p14:tracePt t="99027" x="6423025" y="4856163"/>
          <p14:tracePt t="99029" x="6429375" y="4862513"/>
          <p14:tracePt t="99030" x="6434138" y="4862513"/>
          <p14:tracePt t="99031" x="6440488" y="4868863"/>
          <p14:tracePt t="99031" x="6453188" y="4873625"/>
          <p14:tracePt t="99032" x="6459538" y="4873625"/>
          <p14:tracePt t="99034" x="6464300" y="4873625"/>
          <p14:tracePt t="99034" x="6477000" y="4879975"/>
          <p14:tracePt t="99035" x="6483350" y="4879975"/>
          <p14:tracePt t="99038" x="6488113" y="4879975"/>
          <p14:tracePt t="99039" x="6494463" y="4879975"/>
          <p14:tracePt t="99041" x="6511925" y="4886325"/>
          <p14:tracePt t="99041" x="6524625" y="4886325"/>
          <p14:tracePt t="99043" x="6530975" y="4892675"/>
          <p14:tracePt t="99043" x="6537325" y="4892675"/>
          <p14:tracePt t="99045" x="6542088" y="4892675"/>
          <p14:tracePt t="99046" x="6548438" y="4892675"/>
          <p14:tracePt t="99047" x="6554788" y="4899025"/>
          <p14:tracePt t="99048" x="6561138" y="4899025"/>
          <p14:tracePt t="99049" x="6565900" y="4899025"/>
          <p14:tracePt t="99050" x="6572250" y="4899025"/>
          <p14:tracePt t="99051" x="6578600" y="4899025"/>
          <p14:tracePt t="99052" x="6589713" y="4899025"/>
          <p14:tracePt t="99053" x="6596063" y="4903788"/>
          <p14:tracePt t="99054" x="6602413" y="4903788"/>
          <p14:tracePt t="99055" x="6608763" y="4903788"/>
          <p14:tracePt t="99058" x="6632575" y="4903788"/>
          <p14:tracePt t="99058" x="6638925" y="4903788"/>
          <p14:tracePt t="99060" x="6643688" y="4903788"/>
          <p14:tracePt t="99061" x="6650038" y="4903788"/>
          <p14:tracePt t="99062" x="6656388" y="4903788"/>
          <p14:tracePt t="99062" x="6662738" y="4903788"/>
          <p14:tracePt t="99063" x="6667500" y="4903788"/>
          <p14:tracePt t="99064" x="6673850" y="4903788"/>
          <p14:tracePt t="99066" x="6680200" y="4903788"/>
          <p14:tracePt t="99066" x="6686550" y="4903788"/>
          <p14:tracePt t="99068" x="6691313" y="4903788"/>
          <p14:tracePt t="99069" x="6697663" y="4903788"/>
          <p14:tracePt t="99071" x="6710363" y="4903788"/>
          <p14:tracePt t="99072" x="6716713" y="4903788"/>
          <p14:tracePt t="99073" x="6721475" y="4903788"/>
          <p14:tracePt t="99073" x="6727825" y="4903788"/>
          <p14:tracePt t="99074" x="6734175" y="4903788"/>
          <p14:tracePt t="99076" x="6740525" y="4903788"/>
          <p14:tracePt t="99077" x="6745288" y="4903788"/>
          <p14:tracePt t="99077" x="6751638" y="4903788"/>
          <p14:tracePt t="99079" x="6757988" y="4903788"/>
          <p14:tracePt t="99081" x="6764338" y="4903788"/>
          <p14:tracePt t="99082" x="6769100" y="4903788"/>
          <p14:tracePt t="99083" x="6769100" y="4899025"/>
          <p14:tracePt t="99083" x="6775450" y="4899025"/>
          <p14:tracePt t="99085" x="6781800" y="4899025"/>
          <p14:tracePt t="99086" x="6781800" y="4892675"/>
          <p14:tracePt t="99087" x="6794500" y="4892675"/>
          <p14:tracePt t="99090" x="6799263" y="4886325"/>
          <p14:tracePt t="99091" x="6805613" y="4886325"/>
          <p14:tracePt t="99093" x="6811963" y="4879975"/>
          <p14:tracePt t="99094" x="6818313" y="4879975"/>
          <p14:tracePt t="99096" x="6823075" y="4873625"/>
          <p14:tracePt t="99097" x="6829425" y="4873625"/>
          <p14:tracePt t="99097" x="6829425" y="4868863"/>
          <p14:tracePt t="99099" x="6835775" y="4868863"/>
          <p14:tracePt t="99099" x="6842125" y="4862513"/>
          <p14:tracePt t="99101" x="6846888" y="4862513"/>
          <p14:tracePt t="99103" x="6853238" y="4856163"/>
          <p14:tracePt t="99105" x="6865938" y="4856163"/>
          <p14:tracePt t="99110" x="6883400" y="4838700"/>
          <p14:tracePt t="99110" x="6896100" y="4838700"/>
          <p14:tracePt t="99112" x="6900863" y="4832350"/>
          <p14:tracePt t="99113" x="6907213" y="4832350"/>
          <p14:tracePt t="99115" x="6913563" y="4826000"/>
          <p14:tracePt t="99115" x="6919913" y="4826000"/>
          <p14:tracePt t="99117" x="6924675" y="4821238"/>
          <p14:tracePt t="99118" x="6931025" y="4821238"/>
          <p14:tracePt t="99119" x="6937375" y="4814888"/>
          <p14:tracePt t="99121" x="6948488" y="4814888"/>
          <p14:tracePt t="99122" x="6954838" y="4808538"/>
          <p14:tracePt t="99125" x="6973888" y="4802188"/>
          <p14:tracePt t="99126" x="6985000" y="4795838"/>
          <p14:tracePt t="99126" x="6991350" y="4795838"/>
          <p14:tracePt t="99128" x="6997700" y="4795838"/>
          <p14:tracePt t="99129" x="7002463" y="4791075"/>
          <p14:tracePt t="99130" x="7015163" y="4791075"/>
          <p14:tracePt t="99130" x="7021513" y="4784725"/>
          <p14:tracePt t="99132" x="7026275" y="4784725"/>
          <p14:tracePt t="99133" x="7038975" y="4778375"/>
          <p14:tracePt t="99134" x="7050088" y="4778375"/>
          <p14:tracePt t="99135" x="7062788" y="4772025"/>
          <p14:tracePt t="99137" x="7069138" y="4772025"/>
          <p14:tracePt t="99138" x="7075488" y="4767263"/>
          <p14:tracePt t="99140" x="7092950" y="4760913"/>
          <p14:tracePt t="99141" x="7099300" y="4760913"/>
          <p14:tracePt t="99141" x="7110413" y="4754563"/>
          <p14:tracePt t="99143" x="7116763" y="4754563"/>
          <p14:tracePt t="99143" x="7127875" y="4748213"/>
          <p14:tracePt t="99145" x="7134225" y="4748213"/>
          <p14:tracePt t="99145" x="7140575" y="4743450"/>
          <p14:tracePt t="99146" x="7146925" y="4743450"/>
          <p14:tracePt t="99147" x="7153275" y="4737100"/>
          <p14:tracePt t="99148" x="7164388" y="4737100"/>
          <p14:tracePt t="99150" x="7170738" y="4737100"/>
          <p14:tracePt t="99151" x="7177088" y="4730750"/>
          <p14:tracePt t="99152" x="7188200" y="4730750"/>
          <p14:tracePt t="99153" x="7194550" y="4724400"/>
          <p14:tracePt t="99154" x="7205663" y="4724400"/>
          <p14:tracePt t="99155" x="7218363" y="4719638"/>
          <p14:tracePt t="99157" x="7231063" y="4713288"/>
          <p14:tracePt t="99160" x="7259638" y="4706938"/>
          <p14:tracePt t="99161" x="7265988" y="4700588"/>
          <p14:tracePt t="99161" x="7278688" y="4700588"/>
          <p14:tracePt t="99162" x="7283450" y="4700588"/>
          <p14:tracePt t="99163" x="7289800" y="4694238"/>
          <p14:tracePt t="99164" x="7296150" y="4694238"/>
          <p14:tracePt t="99165" x="7302500" y="4694238"/>
          <p14:tracePt t="99166" x="7313613" y="4689475"/>
          <p14:tracePt t="99167" x="7319963" y="4689475"/>
          <p14:tracePt t="99168" x="7326313" y="4689475"/>
          <p14:tracePt t="99171" x="7343775" y="4683125"/>
          <p14:tracePt t="99172" x="7350125" y="4683125"/>
          <p14:tracePt t="99173" x="7356475" y="4683125"/>
          <p14:tracePt t="99175" x="7373938" y="4676775"/>
          <p14:tracePt t="99175" x="7380288" y="4676775"/>
          <p14:tracePt t="99176" x="7385050" y="4676775"/>
          <p14:tracePt t="99177" x="7391400" y="4676775"/>
          <p14:tracePt t="99178" x="7397750" y="4676775"/>
          <p14:tracePt t="99179" x="7404100" y="4670425"/>
          <p14:tracePt t="99180" x="7415213" y="4670425"/>
          <p14:tracePt t="99181" x="7421563" y="4670425"/>
          <p14:tracePt t="99182" x="7427913" y="4670425"/>
          <p14:tracePt t="99183" x="7434263" y="4670425"/>
          <p14:tracePt t="99184" x="7439025" y="4670425"/>
          <p14:tracePt t="99186" x="7445375" y="4665663"/>
          <p14:tracePt t="99188" x="7458075" y="4665663"/>
          <p14:tracePt t="99190" x="7469188" y="4665663"/>
          <p14:tracePt t="99191" x="7475538" y="4665663"/>
          <p14:tracePt t="99191" x="7481888" y="4665663"/>
          <p14:tracePt t="99192" x="7486650" y="4665663"/>
          <p14:tracePt t="99193" x="7493000" y="4659313"/>
          <p14:tracePt t="99194" x="7499350" y="4659313"/>
          <p14:tracePt t="99195" x="7505700" y="4659313"/>
          <p14:tracePt t="99196" x="7512050" y="4659313"/>
          <p14:tracePt t="99199" x="7516813" y="4659313"/>
          <p14:tracePt t="99199" x="7523163" y="4659313"/>
          <p14:tracePt t="99200" x="7529513" y="4659313"/>
          <p14:tracePt t="99201" x="7529513" y="4652963"/>
          <p14:tracePt t="99203" x="7535863" y="4652963"/>
          <p14:tracePt t="99204" x="7546975" y="4652963"/>
          <p14:tracePt t="99207" x="7553325" y="4646613"/>
          <p14:tracePt t="99208" x="7559675" y="4646613"/>
          <p14:tracePt t="99210" x="7564438" y="4646613"/>
          <p14:tracePt t="99212" x="7570788" y="4646613"/>
          <p14:tracePt t="99213" x="7570788" y="4641850"/>
          <p14:tracePt t="99215" x="7583488" y="4641850"/>
          <p14:tracePt t="99220" x="7589838" y="4641850"/>
          <p14:tracePt t="99221" x="7594600" y="4635500"/>
          <p14:tracePt t="99223" x="7600950" y="4635500"/>
          <p14:tracePt t="99227" x="7607300" y="4635500"/>
          <p14:tracePt t="99228" x="7607300" y="4629150"/>
          <p14:tracePt t="99229" x="7613650" y="4629150"/>
          <p14:tracePt t="99233" x="7618413" y="4629150"/>
          <p14:tracePt t="99235" x="7618413" y="4622800"/>
          <p14:tracePt t="99238" x="7624763" y="4622800"/>
          <p14:tracePt t="99240" x="7631113" y="4622800"/>
          <p14:tracePt t="99244" x="7637463" y="4616450"/>
          <p14:tracePt t="99247" x="7642225" y="4616450"/>
          <p14:tracePt t="99251" x="7648575" y="4616450"/>
          <p14:tracePt t="99254" x="7654925" y="4616450"/>
          <p14:tracePt t="99258" x="7654925" y="4611688"/>
          <p14:tracePt t="99259" x="7661275" y="4611688"/>
          <p14:tracePt t="99262" x="7667625" y="4611688"/>
          <p14:tracePt t="99266" x="7672388" y="4611688"/>
          <p14:tracePt t="99271" x="7678738" y="4611688"/>
          <p14:tracePt t="99273" x="7685088" y="4611688"/>
          <p14:tracePt t="99276" x="7691438" y="4605338"/>
          <p14:tracePt t="99280" x="7696200" y="4605338"/>
          <p14:tracePt t="99283" x="7702550" y="4605338"/>
          <p14:tracePt t="99287" x="7708900" y="4605338"/>
          <p14:tracePt t="99291" x="7715250" y="4598988"/>
          <p14:tracePt t="99293" x="7720013" y="4598988"/>
          <p14:tracePt t="99296" x="7726363" y="4598988"/>
          <p14:tracePt t="99301" x="7732713" y="4592638"/>
          <p14:tracePt t="99303" x="7739063" y="4592638"/>
          <p14:tracePt t="99306" x="7743825" y="4592638"/>
          <p14:tracePt t="99310" x="7750175" y="4587875"/>
          <p14:tracePt t="99312" x="7756525" y="4587875"/>
          <p14:tracePt t="99314" x="7762875" y="4587875"/>
          <p14:tracePt t="99315" x="7762875" y="4581525"/>
          <p14:tracePt t="99316" x="7769225" y="4581525"/>
          <p14:tracePt t="99319" x="7773988" y="4581525"/>
          <p14:tracePt t="99322" x="7786688" y="4575175"/>
          <p14:tracePt t="99324" x="7793038" y="4568825"/>
          <p14:tracePt t="99326" x="7797800" y="4568825"/>
          <p14:tracePt t="99327" x="7797800" y="4564063"/>
          <p14:tracePt t="99328" x="7804150" y="4564063"/>
          <p14:tracePt t="99328" x="7810500" y="4564063"/>
          <p14:tracePt t="99330" x="7816850" y="4564063"/>
          <p14:tracePt t="99331" x="7816850" y="4557713"/>
          <p14:tracePt t="99332" x="7821613" y="4557713"/>
          <p14:tracePt t="99332" x="7827963" y="4557713"/>
          <p14:tracePt t="99333" x="7834313" y="4551363"/>
          <p14:tracePt t="99336" x="7840663" y="4551363"/>
          <p14:tracePt t="99337" x="7847013" y="4545013"/>
          <p14:tracePt t="99338" x="7851775" y="4545013"/>
          <p14:tracePt t="99340" x="7858125" y="4538663"/>
          <p14:tracePt t="99340" x="7864475" y="4538663"/>
          <p14:tracePt t="99342" x="7870825" y="4538663"/>
          <p14:tracePt t="99342" x="7870825" y="4533900"/>
          <p14:tracePt t="99343" x="7875588" y="4533900"/>
          <p14:tracePt t="99345" x="7881938" y="4533900"/>
          <p14:tracePt t="99345" x="7888288" y="4527550"/>
          <p14:tracePt t="99347" x="7894638" y="4527550"/>
          <p14:tracePt t="99347" x="7899400" y="4521200"/>
          <p14:tracePt t="99348" x="7905750" y="4521200"/>
          <p14:tracePt t="99350" x="7912100" y="4521200"/>
          <p14:tracePt t="99351" x="7918450" y="4514850"/>
          <p14:tracePt t="99351" x="7923213" y="4514850"/>
          <p14:tracePt t="99353" x="7929563" y="4510088"/>
          <p14:tracePt t="99354" x="7935913" y="4510088"/>
          <p14:tracePt t="99355" x="7942263" y="4510088"/>
          <p14:tracePt t="99361" x="7977188" y="4491038"/>
          <p14:tracePt t="99362" x="7983538" y="4491038"/>
          <p14:tracePt t="99362" x="7989888" y="4486275"/>
          <p14:tracePt t="99363" x="7996238" y="4486275"/>
          <p14:tracePt t="99365" x="8001000" y="4479925"/>
          <p14:tracePt t="99366" x="8007350" y="4479925"/>
          <p14:tracePt t="99368" x="8013700" y="4473575"/>
          <p14:tracePt t="99369" x="8020050" y="4473575"/>
          <p14:tracePt t="99370" x="8031163" y="4467225"/>
          <p14:tracePt t="99372" x="8037513" y="4467225"/>
          <p14:tracePt t="99374" x="8050213" y="4462463"/>
          <p14:tracePt t="99374" x="8054975" y="4456113"/>
          <p14:tracePt t="99379" x="8074025" y="4443413"/>
          <p14:tracePt t="99379" x="8078788" y="4443413"/>
          <p14:tracePt t="99381" x="8085138" y="4437063"/>
          <p14:tracePt t="99382" x="8091488" y="4437063"/>
          <p14:tracePt t="99383" x="8097838" y="4432300"/>
          <p14:tracePt t="99383" x="8104188" y="4432300"/>
          <p14:tracePt t="99385" x="8108950" y="4425950"/>
          <p14:tracePt t="99386" x="8108950" y="4419600"/>
          <p14:tracePt t="99387" x="8115300" y="4419600"/>
          <p14:tracePt t="99387" x="8121650" y="4413250"/>
          <p14:tracePt t="99390" x="8132763" y="4402138"/>
          <p14:tracePt t="99390" x="8139113" y="4402138"/>
          <p14:tracePt t="99392" x="8145463" y="4395788"/>
          <p14:tracePt t="99393" x="8151813" y="4395788"/>
          <p14:tracePt t="99393" x="8156575" y="4389438"/>
          <p14:tracePt t="99395" x="8156575" y="4384675"/>
          <p14:tracePt t="99395" x="8162925" y="4378325"/>
          <p14:tracePt t="99396" x="8169275" y="4371975"/>
          <p14:tracePt t="99398" x="8175625" y="4371975"/>
          <p14:tracePt t="99399" x="8175625" y="4365625"/>
          <p14:tracePt t="99400" x="8180388" y="4365625"/>
          <p14:tracePt t="99400" x="8186738" y="4359275"/>
          <p14:tracePt t="99402" x="8193088" y="4354513"/>
          <p14:tracePt t="99403" x="8193088" y="4348163"/>
          <p14:tracePt t="99404" x="8199438" y="4348163"/>
          <p14:tracePt t="99405" x="8205788" y="4341813"/>
          <p14:tracePt t="99408" x="8216900" y="4330700"/>
          <p14:tracePt t="99410" x="8223250" y="4324350"/>
          <p14:tracePt t="99410" x="8229600" y="4324350"/>
          <p14:tracePt t="99412" x="8229600" y="4318000"/>
          <p14:tracePt t="99413" x="8234363" y="4318000"/>
          <p14:tracePt t="99413" x="8240713" y="4311650"/>
          <p14:tracePt t="99416" x="8247063" y="4306888"/>
          <p14:tracePt t="99416" x="8253413" y="4300538"/>
          <p14:tracePt t="99418" x="8258175" y="4300538"/>
          <p14:tracePt t="99419" x="8258175" y="4294188"/>
          <p14:tracePt t="99420" x="8264525" y="4294188"/>
          <p14:tracePt t="99422" x="8270875" y="4287838"/>
          <p14:tracePt t="99424" x="8277225" y="4281488"/>
          <p14:tracePt t="99425" x="8283575" y="4281488"/>
          <p14:tracePt t="99426" x="8283575" y="4276725"/>
          <p14:tracePt t="99427" x="8288338" y="4276725"/>
          <p14:tracePt t="99429" x="8294688" y="4270375"/>
          <p14:tracePt t="99431" x="8301038" y="4264025"/>
          <p14:tracePt t="99435" x="8312150" y="4257675"/>
          <p14:tracePt t="99438" x="8318500" y="4252913"/>
          <p14:tracePt t="99441" x="8324850" y="4246563"/>
          <p14:tracePt t="99443" x="8331200" y="4246563"/>
          <p14:tracePt t="99446" x="8335963" y="4246563"/>
          <p14:tracePt t="99447" x="8335963" y="4240213"/>
          <p14:tracePt t="99449" x="8342313" y="4240213"/>
          <p14:tracePt t="99451" x="8342313" y="4233863"/>
          <p14:tracePt t="99453" x="8348663" y="4233863"/>
          <p14:tracePt t="99458" x="8355013" y="4229100"/>
          <p14:tracePt t="99460" x="8361363" y="4229100"/>
          <p14:tracePt t="99462" x="8361363" y="4222750"/>
          <p14:tracePt t="99464" x="8366125" y="4222750"/>
          <p14:tracePt t="99467" x="8366125" y="4216400"/>
          <p14:tracePt t="99468" x="8372475" y="4216400"/>
          <p14:tracePt t="99471" x="8372475" y="4210050"/>
          <p14:tracePt t="99474" x="8378825" y="4205288"/>
          <p14:tracePt t="99475" x="8385175" y="4205288"/>
          <p14:tracePt t="99477" x="8385175" y="4198938"/>
          <p14:tracePt t="99479" x="8389938" y="4198938"/>
          <p14:tracePt t="99480" x="8389938" y="4192588"/>
          <p14:tracePt t="99482" x="8389938" y="4186238"/>
          <p14:tracePt t="99483" x="8396288" y="4186238"/>
          <p14:tracePt t="99486" x="8402638" y="4179888"/>
          <p14:tracePt t="99489" x="8408988" y="4175125"/>
          <p14:tracePt t="99492" x="8413750" y="4175125"/>
          <p14:tracePt t="99493" x="8413750" y="4168775"/>
          <p14:tracePt t="99494" x="8413750" y="4162425"/>
          <p14:tracePt t="99497" x="8420100" y="4162425"/>
          <p14:tracePt t="99498" x="8420100" y="4156075"/>
          <p14:tracePt t="99499" x="8426450" y="4156075"/>
          <p14:tracePt t="99500" x="8426450" y="4151313"/>
          <p14:tracePt t="99502" x="8426450" y="4144963"/>
          <p14:tracePt t="99503" x="8432800" y="4144963"/>
          <p14:tracePt t="99505" x="8432800" y="4138613"/>
          <p14:tracePt t="99506" x="8437563" y="4138613"/>
          <p14:tracePt t="99508" x="8437563" y="4132263"/>
          <p14:tracePt t="99509" x="8443913" y="4132263"/>
          <p14:tracePt t="99511" x="8443913" y="4127500"/>
          <p14:tracePt t="99513" x="8450263" y="4127500"/>
          <p14:tracePt t="99514" x="8450263" y="4121150"/>
          <p14:tracePt t="99515" x="8450263" y="4114800"/>
          <p14:tracePt t="99516" x="8456613" y="4114800"/>
          <p14:tracePt t="99518" x="8462963" y="4108450"/>
          <p14:tracePt t="99524" x="8467725" y="4090988"/>
          <p14:tracePt t="99525" x="8474075" y="4084638"/>
          <p14:tracePt t="99526" x="8474075" y="4078288"/>
          <p14:tracePt t="99526" x="8474075" y="4073525"/>
          <p14:tracePt t="99528" x="8480425" y="4073525"/>
          <p14:tracePt t="99528" x="8480425" y="4067175"/>
          <p14:tracePt t="99530" x="8480425" y="4060825"/>
          <p14:tracePt t="99530" x="8486775" y="4054475"/>
          <p14:tracePt t="99533" x="8491538" y="4049713"/>
          <p14:tracePt t="99534" x="8491538" y="4043363"/>
          <p14:tracePt t="99535" x="8491538" y="4037013"/>
          <p14:tracePt t="99535" x="8497888" y="4037013"/>
          <p14:tracePt t="99537" x="8497888" y="4030663"/>
          <p14:tracePt t="99538" x="8497888" y="4024313"/>
          <p14:tracePt t="99540" x="8504238" y="4013200"/>
          <p14:tracePt t="99541" x="8504238" y="4006850"/>
          <p14:tracePt t="99542" x="8510588" y="4006850"/>
          <p14:tracePt t="99542" x="8510588" y="4000500"/>
          <p14:tracePt t="99544" x="8510588" y="3995738"/>
          <p14:tracePt t="99545" x="8510588" y="3989388"/>
          <p14:tracePt t="99546" x="8515350" y="3983038"/>
          <p14:tracePt t="99546" x="8521700" y="3983038"/>
          <p14:tracePt t="99548" x="8521700" y="3976688"/>
          <p14:tracePt t="99548" x="8521700" y="3971925"/>
          <p14:tracePt t="99549" x="8521700" y="3965575"/>
          <p14:tracePt t="99552" x="8528050" y="3959225"/>
          <p14:tracePt t="99553" x="8528050" y="3952875"/>
          <p14:tracePt t="99555" x="8528050" y="3948113"/>
          <p14:tracePt t="99557" x="8534400" y="3935413"/>
          <p14:tracePt t="99559" x="8540750" y="3929063"/>
          <p14:tracePt t="99560" x="8540750" y="3922713"/>
          <p14:tracePt t="99562" x="8540750" y="3917950"/>
          <p14:tracePt t="99563" x="8545513" y="3911600"/>
          <p14:tracePt t="99564" x="8545513" y="3905250"/>
          <p14:tracePt t="99566" x="8545513" y="3898900"/>
          <p14:tracePt t="99567" x="8551863" y="3894138"/>
          <p14:tracePt t="99568" x="8551863" y="3887788"/>
          <p14:tracePt t="99571" x="8551863" y="3875088"/>
          <p14:tracePt t="99572" x="8558213" y="3870325"/>
          <p14:tracePt t="99574" x="8558213" y="3863975"/>
          <p14:tracePt t="99574" x="8564563" y="3857625"/>
          <p14:tracePt t="99575" x="8564563" y="3851275"/>
          <p14:tracePt t="99577" x="8564563" y="3844925"/>
          <p14:tracePt t="99579" x="8564563" y="3840163"/>
          <p14:tracePt t="99581" x="8564563" y="3833813"/>
          <p14:tracePt t="99581" x="8564563" y="3827463"/>
          <p14:tracePt t="99583" x="8569325" y="3827463"/>
          <p14:tracePt t="99584" x="8569325" y="3821113"/>
          <p14:tracePt t="99584" x="8569325" y="3816350"/>
          <p14:tracePt t="99587" x="8569325" y="3810000"/>
          <p14:tracePt t="99591" x="8575675" y="3797300"/>
          <p14:tracePt t="99592" x="8575675" y="3792538"/>
          <p14:tracePt t="99592" x="8575675" y="3786188"/>
          <p14:tracePt t="99595" x="8575675" y="3779838"/>
          <p14:tracePt t="99595" x="8575675" y="3773488"/>
          <p14:tracePt t="99598" x="8575675" y="3767138"/>
          <p14:tracePt t="99600" x="8575675" y="3762375"/>
          <p14:tracePt t="99600" x="8575675" y="3756025"/>
          <p14:tracePt t="99603" x="8582025" y="3749675"/>
          <p14:tracePt t="99604" x="8582025" y="3743325"/>
          <p14:tracePt t="99608" x="8582025" y="3732213"/>
          <p14:tracePt t="99609" x="8582025" y="3725863"/>
          <p14:tracePt t="99610" x="8582025" y="3719513"/>
          <p14:tracePt t="99611" x="8582025" y="3714750"/>
          <p14:tracePt t="99613" x="8582025" y="3708400"/>
          <p14:tracePt t="99614" x="8582025" y="3702050"/>
          <p14:tracePt t="99615" x="8582025" y="3695700"/>
          <p14:tracePt t="99617" x="8582025" y="3690938"/>
          <p14:tracePt t="99618" x="8582025" y="3684588"/>
          <p14:tracePt t="99619" x="8582025" y="3678238"/>
          <p14:tracePt t="99621" x="8582025" y="3665538"/>
          <p14:tracePt t="99623" x="8582025" y="3660775"/>
          <p14:tracePt t="99624" x="8582025" y="3654425"/>
          <p14:tracePt t="99625" x="8582025" y="3648075"/>
          <p14:tracePt t="99627" x="8582025" y="3636963"/>
          <p14:tracePt t="99629" x="8582025" y="3630613"/>
          <p14:tracePt t="99629" x="8582025" y="3624263"/>
          <p14:tracePt t="99631" x="8582025" y="3617913"/>
          <p14:tracePt t="99632" x="8582025" y="3613150"/>
          <p14:tracePt t="99632" x="8582025" y="3606800"/>
          <p14:tracePt t="99634" x="8582025" y="3600450"/>
          <p14:tracePt t="99635" x="8582025" y="3594100"/>
          <p14:tracePt t="99636" x="8582025" y="3587750"/>
          <p14:tracePt t="99638" x="8582025" y="3576638"/>
          <p14:tracePt t="99639" x="8582025" y="3570288"/>
          <p14:tracePt t="99640" x="8575675" y="3563938"/>
          <p14:tracePt t="99641" x="8575675" y="3559175"/>
          <p14:tracePt t="99641" x="8575675" y="3552825"/>
          <p14:tracePt t="99642" x="8575675" y="3546475"/>
          <p14:tracePt t="99643" x="8569325" y="3540125"/>
          <p14:tracePt t="99645" x="8569325" y="3535363"/>
          <p14:tracePt t="99646" x="8569325" y="3529013"/>
          <p14:tracePt t="99646" x="8569325" y="3522663"/>
          <p14:tracePt t="99647" x="8564563" y="3516313"/>
          <p14:tracePt t="99649" x="8564563" y="3509963"/>
          <p14:tracePt t="99650" x="8564563" y="3505200"/>
          <p14:tracePt t="99650" x="8564563" y="3498850"/>
          <p14:tracePt t="99652" x="8558213" y="3492500"/>
          <p14:tracePt t="99653" x="8558213" y="3486150"/>
          <p14:tracePt t="99654" x="8558213" y="3481388"/>
          <p14:tracePt t="99655" x="8551863" y="3475038"/>
          <p14:tracePt t="99656" x="8551863" y="3468688"/>
          <p14:tracePt t="99656" x="8551863" y="3462338"/>
          <p14:tracePt t="99658" x="8545513" y="3457575"/>
          <p14:tracePt t="99658" x="8545513" y="3451225"/>
          <p14:tracePt t="99660" x="8545513" y="3444875"/>
          <p14:tracePt t="99661" x="8540750" y="3444875"/>
          <p14:tracePt t="99661" x="8540750" y="3438525"/>
          <p14:tracePt t="99663" x="8534400" y="3433763"/>
          <p14:tracePt t="99663" x="8534400" y="3427413"/>
          <p14:tracePt t="99664" x="8534400" y="3421063"/>
          <p14:tracePt t="99665" x="8528050" y="3414713"/>
          <p14:tracePt t="99667" x="8528050" y="3408363"/>
          <p14:tracePt t="99668" x="8521700" y="3403600"/>
          <p14:tracePt t="99671" x="8515350" y="3397250"/>
          <p14:tracePt t="99672" x="8515350" y="3390900"/>
          <p14:tracePt t="99674" x="8510588" y="3384550"/>
          <p14:tracePt t="99675" x="8510588" y="3379788"/>
          <p14:tracePt t="99675" x="8504238" y="3373438"/>
          <p14:tracePt t="99677" x="8504238" y="3367088"/>
          <p14:tracePt t="99678" x="8497888" y="3367088"/>
          <p14:tracePt t="99679" x="8497888" y="3360738"/>
          <p14:tracePt t="99680" x="8491538" y="3360738"/>
          <p14:tracePt t="99681" x="8491538" y="3355975"/>
          <p14:tracePt t="99683" x="8486775" y="3355975"/>
          <p14:tracePt t="99683" x="8486775" y="3349625"/>
          <p14:tracePt t="99685" x="8480425" y="3343275"/>
          <p14:tracePt t="99691" x="8467725" y="3330575"/>
          <p14:tracePt t="99693" x="8467725" y="3325813"/>
          <p14:tracePt t="99693" x="8462963" y="3325813"/>
          <p14:tracePt t="99695" x="8462963" y="3319463"/>
          <p14:tracePt t="99696" x="8456613" y="3319463"/>
          <p14:tracePt t="99697" x="8450263" y="3313113"/>
          <p14:tracePt t="99700" x="8443913" y="3306763"/>
          <p14:tracePt t="99702" x="8437563" y="3302000"/>
          <p14:tracePt t="99705" x="8432800" y="3295650"/>
          <p14:tracePt t="99708" x="8420100" y="3289300"/>
          <p14:tracePt t="99711" x="8413750" y="3282950"/>
          <p14:tracePt t="99713" x="8408988" y="3282950"/>
          <p14:tracePt t="99715" x="8402638" y="3278188"/>
          <p14:tracePt t="99717" x="8396288" y="3278188"/>
          <p14:tracePt t="99719" x="8389938" y="3271838"/>
          <p14:tracePt t="99721" x="8385175" y="3271838"/>
          <p14:tracePt t="99722" x="8378825" y="3271838"/>
          <p14:tracePt t="99724" x="8372475" y="3265488"/>
          <p14:tracePt t="99726" x="8366125" y="3265488"/>
          <p14:tracePt t="99728" x="8361363" y="3265488"/>
          <p14:tracePt t="99729" x="8355013" y="3265488"/>
          <p14:tracePt t="99731" x="8348663" y="3265488"/>
          <p14:tracePt t="99732" x="8342313" y="3259138"/>
          <p14:tracePt t="99734" x="8335963" y="3259138"/>
          <p14:tracePt t="99736" x="8331200" y="3259138"/>
          <p14:tracePt t="99738" x="8318500" y="3259138"/>
          <p14:tracePt t="99741" x="8307388" y="3259138"/>
          <p14:tracePt t="99742" x="8301038" y="3259138"/>
          <p14:tracePt t="99744" x="8294688" y="3259138"/>
          <p14:tracePt t="99745" x="8288338" y="3259138"/>
          <p14:tracePt t="99746" x="8283575" y="3259138"/>
          <p14:tracePt t="99747" x="8277225" y="3259138"/>
          <p14:tracePt t="99747" x="8270875" y="3259138"/>
          <p14:tracePt t="99749" x="8264525" y="3259138"/>
          <p14:tracePt t="99751" x="8258175" y="3259138"/>
          <p14:tracePt t="99752" x="8253413" y="3259138"/>
          <p14:tracePt t="99753" x="8247063" y="3259138"/>
          <p14:tracePt t="99754" x="8234363" y="3259138"/>
          <p14:tracePt t="99756" x="8229600" y="3259138"/>
          <p14:tracePt t="99757" x="8216900" y="3259138"/>
          <p14:tracePt t="99758" x="8210550" y="3259138"/>
          <p14:tracePt t="99759" x="8205788" y="3259138"/>
          <p14:tracePt t="99760" x="8199438" y="3259138"/>
          <p14:tracePt t="99761" x="8193088" y="3259138"/>
          <p14:tracePt t="99762" x="8186738" y="3259138"/>
          <p14:tracePt t="99763" x="8180388" y="3259138"/>
          <p14:tracePt t="99763" x="8169275" y="3259138"/>
          <p14:tracePt t="99764" x="8162925" y="3259138"/>
          <p14:tracePt t="99766" x="8156575" y="3259138"/>
          <p14:tracePt t="99767" x="8151813" y="3259138"/>
          <p14:tracePt t="99768" x="8139113" y="3259138"/>
          <p14:tracePt t="99769" x="8132763" y="3259138"/>
          <p14:tracePt t="99770" x="8121650" y="3259138"/>
          <p14:tracePt t="99771" x="8115300" y="3259138"/>
          <p14:tracePt t="99772" x="8104188" y="3259138"/>
          <p14:tracePt t="99774" x="8091488" y="3259138"/>
          <p14:tracePt t="99774" x="8085138" y="3259138"/>
          <p14:tracePt t="99776" x="8074025" y="3259138"/>
          <p14:tracePt t="99777" x="8067675" y="3259138"/>
          <p14:tracePt t="99778" x="8054975" y="3259138"/>
          <p14:tracePt t="99778" x="8050213" y="3259138"/>
          <p14:tracePt t="99780" x="8037513" y="3259138"/>
          <p14:tracePt t="99781" x="8020050" y="3265488"/>
          <p14:tracePt t="99783" x="8013700" y="3265488"/>
          <p14:tracePt t="99784" x="8001000" y="3265488"/>
          <p14:tracePt t="99785" x="7989888" y="3265488"/>
          <p14:tracePt t="99786" x="7983538" y="3265488"/>
          <p14:tracePt t="99788" x="7966075" y="3265488"/>
          <p14:tracePt t="99790" x="7935913" y="3265488"/>
          <p14:tracePt t="99790" x="7929563" y="3265488"/>
          <p14:tracePt t="99791" x="7918450" y="3265488"/>
          <p14:tracePt t="99793" x="7905750" y="3265488"/>
          <p14:tracePt t="99793" x="7899400" y="3265488"/>
          <p14:tracePt t="99794" x="7888288" y="3265488"/>
          <p14:tracePt t="99795" x="7881938" y="3265488"/>
          <p14:tracePt t="99797" x="7870825" y="3265488"/>
          <p14:tracePt t="99797" x="7864475" y="3265488"/>
          <p14:tracePt t="99798" x="7851775" y="3265488"/>
          <p14:tracePt t="99799" x="7840663" y="3265488"/>
          <p14:tracePt t="99800" x="7834313" y="3265488"/>
          <p14:tracePt t="99801" x="7821613" y="3265488"/>
          <p14:tracePt t="99803" x="7816850" y="3265488"/>
          <p14:tracePt t="99805" x="7793038" y="3259138"/>
          <p14:tracePt t="99806" x="7780338" y="3259138"/>
          <p14:tracePt t="99808" x="7769225" y="3259138"/>
          <p14:tracePt t="99809" x="7756525" y="3259138"/>
          <p14:tracePt t="99810" x="7750175" y="3252788"/>
          <p14:tracePt t="99811" x="7739063" y="3252788"/>
          <p14:tracePt t="99812" x="7732713" y="3252788"/>
          <p14:tracePt t="99813" x="7720013" y="3252788"/>
          <p14:tracePt t="99813" x="7715250" y="3252788"/>
          <p14:tracePt t="99814" x="7702550" y="3252788"/>
          <p14:tracePt t="99815" x="7691438" y="3252788"/>
          <p14:tracePt t="99816" x="7685088" y="3248025"/>
          <p14:tracePt t="99817" x="7672388" y="3248025"/>
          <p14:tracePt t="99818" x="7667625" y="3248025"/>
          <p14:tracePt t="99821" x="7648575" y="3248025"/>
          <p14:tracePt t="99822" x="7637463" y="3248025"/>
          <p14:tracePt t="99823" x="7631113" y="3248025"/>
          <p14:tracePt t="99824" x="7618413" y="3248025"/>
          <p14:tracePt t="99824" x="7613650" y="3248025"/>
          <p14:tracePt t="99826" x="7600950" y="3248025"/>
          <p14:tracePt t="99826" x="7594600" y="3248025"/>
          <p14:tracePt t="99828" x="7583488" y="3241675"/>
          <p14:tracePt t="99829" x="7577138" y="3241675"/>
          <p14:tracePt t="99830" x="7570788" y="3241675"/>
          <p14:tracePt t="99831" x="7564438" y="3241675"/>
          <p14:tracePt t="99832" x="7553325" y="3241675"/>
          <p14:tracePt t="99832" x="7546975" y="3241675"/>
          <p14:tracePt t="99834" x="7540625" y="3241675"/>
          <p14:tracePt t="99835" x="7529513" y="3241675"/>
          <p14:tracePt t="99835" x="7523163" y="3241675"/>
          <p14:tracePt t="99838" x="7505700" y="3241675"/>
          <p14:tracePt t="99842" x="7481888" y="3241675"/>
          <p14:tracePt t="99842" x="7475538" y="3241675"/>
          <p14:tracePt t="99843" x="7469188" y="3241675"/>
          <p14:tracePt t="99844" x="7458075" y="3241675"/>
          <p14:tracePt t="99846" x="7451725" y="3241675"/>
          <p14:tracePt t="99846" x="7445375" y="3241675"/>
          <p14:tracePt t="99847" x="7439025" y="3241675"/>
          <p14:tracePt t="99848" x="7434263" y="3241675"/>
          <p14:tracePt t="99850" x="7427913" y="3241675"/>
          <p14:tracePt t="99850" x="7421563" y="3241675"/>
          <p14:tracePt t="99851" x="7410450" y="3241675"/>
          <p14:tracePt t="99854" x="7404100" y="3241675"/>
          <p14:tracePt t="99855" x="7391400" y="3241675"/>
          <p14:tracePt t="99856" x="7385050" y="3241675"/>
          <p14:tracePt t="99858" x="7373938" y="3241675"/>
          <p14:tracePt t="99859" x="7367588" y="3241675"/>
          <p14:tracePt t="99860" x="7361238" y="3241675"/>
          <p14:tracePt t="99861" x="7356475" y="3241675"/>
          <p14:tracePt t="99862" x="7350125" y="3241675"/>
          <p14:tracePt t="99863" x="7343775" y="3241675"/>
          <p14:tracePt t="99864" x="7337425" y="3241675"/>
          <p14:tracePt t="99865" x="7332663" y="3241675"/>
          <p14:tracePt t="99869" x="7326313" y="3241675"/>
          <p14:tracePt t="99871" x="7313613" y="3248025"/>
          <p14:tracePt t="99873" x="7307263" y="3248025"/>
          <p14:tracePt t="99874" x="7302500" y="3248025"/>
          <p14:tracePt t="99875" x="7296150" y="3248025"/>
          <p14:tracePt t="99875" x="7289800" y="3248025"/>
          <p14:tracePt t="99878" x="7283450" y="3248025"/>
          <p14:tracePt t="99878" x="7278688" y="3252788"/>
          <p14:tracePt t="99880" x="7272338" y="3252788"/>
          <p14:tracePt t="99882" x="7265988" y="3252788"/>
          <p14:tracePt t="99883" x="7259638" y="3252788"/>
          <p14:tracePt t="99884" x="7254875" y="3252788"/>
          <p14:tracePt t="99886" x="7248525" y="3252788"/>
          <p14:tracePt t="99888" x="7235825" y="3259138"/>
          <p14:tracePt t="99889" x="7231063" y="3259138"/>
          <p14:tracePt t="99890" x="7224713" y="3259138"/>
          <p14:tracePt t="99892" x="7218363" y="3265488"/>
          <p14:tracePt t="99893" x="7212013" y="3265488"/>
          <p14:tracePt t="99893" x="7205663" y="3265488"/>
          <p14:tracePt t="99895" x="7200900" y="3265488"/>
          <p14:tracePt t="99896" x="7194550" y="3265488"/>
          <p14:tracePt t="99897" x="7188200" y="3271838"/>
          <p14:tracePt t="99898" x="7181850" y="3271838"/>
          <p14:tracePt t="99899" x="7177088" y="3271838"/>
          <p14:tracePt t="99901" x="7170738" y="3278188"/>
          <p14:tracePt t="99902" x="7164388" y="3278188"/>
          <p14:tracePt t="99903" x="7158038" y="3278188"/>
          <p14:tracePt t="99906" x="7146925" y="3278188"/>
          <p14:tracePt t="99907" x="7140575" y="3278188"/>
          <p14:tracePt t="99908" x="7140575" y="3282950"/>
          <p14:tracePt t="99909" x="7134225" y="3282950"/>
          <p14:tracePt t="99910" x="7127875" y="3282950"/>
          <p14:tracePt t="99910" x="7123113" y="3282950"/>
          <p14:tracePt t="99913" x="7116763" y="3289300"/>
          <p14:tracePt t="99913" x="7110413" y="3289300"/>
          <p14:tracePt t="99915" x="7104063" y="3289300"/>
          <p14:tracePt t="99917" x="7099300" y="3289300"/>
          <p14:tracePt t="99917" x="7092950" y="3295650"/>
          <p14:tracePt t="99918" x="7086600" y="3295650"/>
          <p14:tracePt t="99920" x="7080250" y="3295650"/>
          <p14:tracePt t="99923" x="7069138" y="3302000"/>
          <p14:tracePt t="99925" x="7062788" y="3302000"/>
          <p14:tracePt t="99925" x="7056438" y="3302000"/>
          <p14:tracePt t="99926" x="7050088" y="3302000"/>
          <p14:tracePt t="99928" x="7045325" y="3306763"/>
          <p14:tracePt t="99930" x="7038975" y="3306763"/>
          <p14:tracePt t="99932" x="7032625" y="3306763"/>
          <p14:tracePt t="99933" x="7026275" y="3306763"/>
          <p14:tracePt t="99934" x="7026275" y="3313113"/>
          <p14:tracePt t="99935" x="7021513" y="3313113"/>
          <p14:tracePt t="99936" x="7015163" y="3313113"/>
          <p14:tracePt t="99938" x="7008813" y="3313113"/>
          <p14:tracePt t="99939" x="7002463" y="3313113"/>
          <p14:tracePt t="99941" x="6997700" y="3313113"/>
          <p14:tracePt t="99941" x="6991350" y="3319463"/>
          <p14:tracePt t="99944" x="6985000" y="3319463"/>
          <p14:tracePt t="99945" x="6978650" y="3319463"/>
          <p14:tracePt t="99946" x="6973888" y="3319463"/>
          <p14:tracePt t="99948" x="6967538" y="3325813"/>
          <p14:tracePt t="99949" x="6961188" y="3325813"/>
          <p14:tracePt t="99951" x="6954838" y="3325813"/>
          <p14:tracePt t="99954" x="6943725" y="3325813"/>
          <p14:tracePt t="99956" x="6937375" y="3330575"/>
          <p14:tracePt t="99959" x="6931025" y="3330575"/>
          <p14:tracePt t="99961" x="6924675" y="3330575"/>
          <p14:tracePt t="99963" x="6919913" y="3330575"/>
          <p14:tracePt t="99966" x="6913563" y="3330575"/>
          <p14:tracePt t="99968" x="6907213" y="3330575"/>
          <p14:tracePt t="99971" x="6900863" y="3336925"/>
          <p14:tracePt t="99975" x="6896100" y="3336925"/>
          <p14:tracePt t="100128" x="6900863" y="3343275"/>
          <p14:tracePt t="100133" x="6907213" y="3349625"/>
          <p14:tracePt t="100137" x="6913563" y="3355975"/>
          <p14:tracePt t="100140" x="6919913" y="3355975"/>
          <p14:tracePt t="100142" x="6924675" y="3360738"/>
          <p14:tracePt t="100144" x="6931025" y="3367088"/>
          <p14:tracePt t="100146" x="6937375" y="3367088"/>
          <p14:tracePt t="100147" x="6943725" y="3373438"/>
          <p14:tracePt t="100149" x="6948488" y="3373438"/>
          <p14:tracePt t="100150" x="6948488" y="3379788"/>
          <p14:tracePt t="100151" x="6954838" y="3379788"/>
          <p14:tracePt t="100152" x="6961188" y="3379788"/>
          <p14:tracePt t="100154" x="6967538" y="3384550"/>
          <p14:tracePt t="100155" x="6973888" y="3384550"/>
          <p14:tracePt t="100156" x="6978650" y="3390900"/>
          <p14:tracePt t="100159" x="6991350" y="3397250"/>
          <p14:tracePt t="100160" x="6997700" y="3397250"/>
          <p14:tracePt t="100161" x="7002463" y="3403600"/>
          <p14:tracePt t="100163" x="7008813" y="3408363"/>
          <p14:tracePt t="100163" x="7015163" y="3408363"/>
          <p14:tracePt t="100165" x="7021513" y="3408363"/>
          <p14:tracePt t="100165" x="7026275" y="3414713"/>
          <p14:tracePt t="100167" x="7032625" y="3414713"/>
          <p14:tracePt t="100167" x="7038975" y="3421063"/>
          <p14:tracePt t="100168" x="7045325" y="3421063"/>
          <p14:tracePt t="100170" x="7050088" y="3421063"/>
          <p14:tracePt t="100171" x="7056438" y="3427413"/>
          <p14:tracePt t="100173" x="7069138" y="3433763"/>
          <p14:tracePt t="100174" x="7075488" y="3433763"/>
          <p14:tracePt t="100175" x="7080250" y="3438525"/>
          <p14:tracePt t="100175" x="7086600" y="3438525"/>
          <p14:tracePt t="100177" x="7092950" y="3438525"/>
          <p14:tracePt t="100178" x="7099300" y="3444875"/>
          <p14:tracePt t="100179" x="7104063" y="3444875"/>
          <p14:tracePt t="100180" x="7110413" y="3451225"/>
          <p14:tracePt t="100181" x="7123113" y="3451225"/>
          <p14:tracePt t="100181" x="7127875" y="3457575"/>
          <p14:tracePt t="100182" x="7134225" y="3457575"/>
          <p14:tracePt t="100183" x="7140575" y="3462338"/>
          <p14:tracePt t="100184" x="7146925" y="3462338"/>
          <p14:tracePt t="100186" x="7153275" y="3462338"/>
          <p14:tracePt t="100187" x="7158038" y="3468688"/>
          <p14:tracePt t="100188" x="7164388" y="3468688"/>
          <p14:tracePt t="100189" x="7177088" y="3475038"/>
          <p14:tracePt t="100191" x="7188200" y="3481388"/>
          <p14:tracePt t="100192" x="7194550" y="3481388"/>
          <p14:tracePt t="100193" x="7200900" y="3481388"/>
          <p14:tracePt t="100195" x="7205663" y="3486150"/>
          <p14:tracePt t="100196" x="7212013" y="3486150"/>
          <p14:tracePt t="100197" x="7224713" y="3492500"/>
          <p14:tracePt t="100198" x="7231063" y="3492500"/>
          <p14:tracePt t="100199" x="7235825" y="3492500"/>
          <p14:tracePt t="100200" x="7242175" y="3498850"/>
          <p14:tracePt t="100201" x="7248525" y="3498850"/>
          <p14:tracePt t="100202" x="7259638" y="3505200"/>
          <p14:tracePt t="100203" x="7265988" y="3505200"/>
          <p14:tracePt t="100204" x="7272338" y="3505200"/>
          <p14:tracePt t="100205" x="7278688" y="3509963"/>
          <p14:tracePt t="100207" x="7283450" y="3509963"/>
          <p14:tracePt t="100209" x="7307263" y="3516313"/>
          <p14:tracePt t="100210" x="7313613" y="3522663"/>
          <p14:tracePt t="100210" x="7319963" y="3522663"/>
          <p14:tracePt t="100212" x="7326313" y="3522663"/>
          <p14:tracePt t="100213" x="7337425" y="3522663"/>
          <p14:tracePt t="100213" x="7343775" y="3529013"/>
          <p14:tracePt t="100215" x="7350125" y="3529013"/>
          <p14:tracePt t="100216" x="7356475" y="3529013"/>
          <p14:tracePt t="100217" x="7356475" y="3535363"/>
          <p14:tracePt t="100218" x="7367588" y="3535363"/>
          <p14:tracePt t="100218" x="7373938" y="3535363"/>
          <p14:tracePt t="100220" x="7380288" y="3535363"/>
          <p14:tracePt t="100221" x="7385050" y="3540125"/>
          <p14:tracePt t="100222" x="7391400" y="3540125"/>
          <p14:tracePt t="100224" x="7415213" y="3546475"/>
          <p14:tracePt t="100225" x="7421563" y="3546475"/>
          <p14:tracePt t="100227" x="7427913" y="3552825"/>
          <p14:tracePt t="100228" x="7434263" y="3552825"/>
          <p14:tracePt t="100229" x="7439025" y="3552825"/>
          <p14:tracePt t="100230" x="7445375" y="3559175"/>
          <p14:tracePt t="100230" x="7451725" y="3559175"/>
          <p14:tracePt t="100232" x="7462838" y="3559175"/>
          <p14:tracePt t="100232" x="7462838" y="3563938"/>
          <p14:tracePt t="100234" x="7475538" y="3563938"/>
          <p14:tracePt t="100235" x="7481888" y="3563938"/>
          <p14:tracePt t="100237" x="7493000" y="3570288"/>
          <p14:tracePt t="100238" x="7499350" y="3576638"/>
          <p14:tracePt t="100239" x="7505700" y="3576638"/>
          <p14:tracePt t="100241" x="7523163" y="3582988"/>
          <p14:tracePt t="100241" x="7529513" y="3587750"/>
          <p14:tracePt t="100243" x="7535863" y="3587750"/>
          <p14:tracePt t="100244" x="7540625" y="3594100"/>
          <p14:tracePt t="100244" x="7546975" y="3594100"/>
          <p14:tracePt t="100245" x="7553325" y="3600450"/>
          <p14:tracePt t="100247" x="7559675" y="3600450"/>
          <p14:tracePt t="100247" x="7564438" y="3606800"/>
          <p14:tracePt t="100249" x="7570788" y="3606800"/>
          <p14:tracePt t="100250" x="7577138" y="3613150"/>
          <p14:tracePt t="100251" x="7583488" y="3613150"/>
          <p14:tracePt t="100252" x="7589838" y="3617913"/>
          <p14:tracePt t="100254" x="7600950" y="3624263"/>
          <p14:tracePt t="100255" x="7607300" y="3630613"/>
          <p14:tracePt t="100259" x="7631113" y="3641725"/>
          <p14:tracePt t="100260" x="7637463" y="3641725"/>
          <p14:tracePt t="100261" x="7637463" y="3648075"/>
          <p14:tracePt t="100261" x="7642225" y="3648075"/>
          <p14:tracePt t="100262" x="7648575" y="3654425"/>
          <p14:tracePt t="100263" x="7654925" y="3654425"/>
          <p14:tracePt t="100264" x="7661275" y="3660775"/>
          <p14:tracePt t="100265" x="7661275" y="3665538"/>
          <p14:tracePt t="100266" x="7667625" y="3665538"/>
          <p14:tracePt t="100267" x="7672388" y="3671888"/>
          <p14:tracePt t="100269" x="7678738" y="3671888"/>
          <p14:tracePt t="100270" x="7685088" y="3678238"/>
          <p14:tracePt t="100271" x="7691438" y="3684588"/>
          <p14:tracePt t="100273" x="7696200" y="3690938"/>
          <p14:tracePt t="100274" x="7702550" y="3695700"/>
          <p14:tracePt t="100276" x="7708900" y="3702050"/>
          <p14:tracePt t="100277" x="7715250" y="3708400"/>
          <p14:tracePt t="100278" x="7720013" y="3714750"/>
          <p14:tracePt t="100278" x="7726363" y="3714750"/>
          <p14:tracePt t="100279" x="7732713" y="3719513"/>
          <p14:tracePt t="100280" x="7739063" y="3725863"/>
          <p14:tracePt t="100283" x="7743825" y="3732213"/>
          <p14:tracePt t="100283" x="7750175" y="3738563"/>
          <p14:tracePt t="100285" x="7750175" y="3743325"/>
          <p14:tracePt t="100286" x="7756525" y="3749675"/>
          <p14:tracePt t="100287" x="7762875" y="3749675"/>
          <p14:tracePt t="100290" x="7780338" y="3767138"/>
          <p14:tracePt t="100292" x="7793038" y="3786188"/>
          <p14:tracePt t="100293" x="7797800" y="3792538"/>
          <p14:tracePt t="100294" x="7804150" y="3797300"/>
          <p14:tracePt t="100295" x="7810500" y="3803650"/>
          <p14:tracePt t="100296" x="7816850" y="3810000"/>
          <p14:tracePt t="100297" x="7816850" y="3816350"/>
          <p14:tracePt t="100298" x="7821613" y="3821113"/>
          <p14:tracePt t="100299" x="7827963" y="3827463"/>
          <p14:tracePt t="100301" x="7834313" y="3833813"/>
          <p14:tracePt t="100304" x="7847013" y="3851275"/>
          <p14:tracePt t="100306" x="7851775" y="3857625"/>
          <p14:tracePt t="100307" x="7864475" y="3870325"/>
          <p14:tracePt t="100308" x="7870825" y="3875088"/>
          <p14:tracePt t="100312" x="7899400" y="3911600"/>
          <p14:tracePt t="100313" x="7905750" y="3922713"/>
          <p14:tracePt t="100313" x="7912100" y="3929063"/>
          <p14:tracePt t="100314" x="7918450" y="3935413"/>
          <p14:tracePt t="100315" x="7923213" y="3941763"/>
          <p14:tracePt t="100316" x="7929563" y="3952875"/>
          <p14:tracePt t="100318" x="7929563" y="3959225"/>
          <p14:tracePt t="100320" x="7942263" y="3965575"/>
          <p14:tracePt t="100324" x="7959725" y="3995738"/>
          <p14:tracePt t="100325" x="7966075" y="4000500"/>
          <p14:tracePt t="100325" x="7972425" y="4006850"/>
          <p14:tracePt t="100326" x="7977188" y="4013200"/>
          <p14:tracePt t="100328" x="7989888" y="4024313"/>
          <p14:tracePt t="100329" x="7996238" y="4030663"/>
          <p14:tracePt t="100330" x="7996238" y="4037013"/>
          <p14:tracePt t="100331" x="8001000" y="4043363"/>
          <p14:tracePt t="100332" x="8007350" y="4043363"/>
          <p14:tracePt t="100332" x="8013700" y="4049713"/>
          <p14:tracePt t="100333" x="8020050" y="4054475"/>
          <p14:tracePt t="100334" x="8026400" y="4060825"/>
          <p14:tracePt t="100336" x="8026400" y="4067175"/>
          <p14:tracePt t="100337" x="8031163" y="4073525"/>
          <p14:tracePt t="100338" x="8037513" y="4073525"/>
          <p14:tracePt t="100339" x="8043863" y="4078288"/>
          <p14:tracePt t="100340" x="8043863" y="4084638"/>
          <p14:tracePt t="100342" x="8054975" y="4090988"/>
          <p14:tracePt t="100343" x="8054975" y="4097338"/>
          <p14:tracePt t="100343" x="8061325" y="4097338"/>
          <p14:tracePt t="100344" x="8061325" y="4102100"/>
          <p14:tracePt t="100345" x="8067675" y="4102100"/>
          <p14:tracePt t="100346" x="8074025" y="4108450"/>
          <p14:tracePt t="100347" x="8074025" y="4114800"/>
          <p14:tracePt t="100348" x="8078788" y="4114800"/>
          <p14:tracePt t="100349" x="8085138" y="4121150"/>
          <p14:tracePt t="100350" x="8085138" y="4127500"/>
          <p14:tracePt t="100351" x="8091488" y="4127500"/>
          <p14:tracePt t="100354" x="8104188" y="4138613"/>
          <p14:tracePt t="100356" x="8108950" y="4144963"/>
          <p14:tracePt t="100358" x="8115300" y="4144963"/>
          <p14:tracePt t="100358" x="8121650" y="4151313"/>
          <p14:tracePt t="100360" x="8128000" y="4156075"/>
          <p14:tracePt t="100362" x="8132763" y="4162425"/>
          <p14:tracePt t="100363" x="8139113" y="4162425"/>
          <p14:tracePt t="100364" x="8145463" y="4168775"/>
          <p14:tracePt t="100364" x="8151813" y="4168775"/>
          <p14:tracePt t="100366" x="8156575" y="4175125"/>
          <p14:tracePt t="100368" x="8162925" y="4179888"/>
          <p14:tracePt t="100369" x="8169275" y="4179888"/>
          <p14:tracePt t="100370" x="8175625" y="4179888"/>
          <p14:tracePt t="100371" x="8180388" y="4186238"/>
          <p14:tracePt t="100374" x="8193088" y="4192588"/>
          <p14:tracePt t="100375" x="8199438" y="4192588"/>
          <p14:tracePt t="100376" x="8205788" y="4192588"/>
          <p14:tracePt t="100376" x="8210550" y="4192588"/>
          <p14:tracePt t="100378" x="8216900" y="4198938"/>
          <p14:tracePt t="100379" x="8223250" y="4198938"/>
          <p14:tracePt t="100381" x="8229600" y="4198938"/>
          <p14:tracePt t="100382" x="8234363" y="4198938"/>
          <p14:tracePt t="100384" x="8240713" y="4198938"/>
          <p14:tracePt t="100384" x="8247063" y="4198938"/>
          <p14:tracePt t="100386" x="8253413" y="4205288"/>
          <p14:tracePt t="100388" x="8258175" y="4205288"/>
          <p14:tracePt t="100392" x="8283575" y="4205288"/>
          <p14:tracePt t="100393" x="8288338" y="4205288"/>
          <p14:tracePt t="100394" x="8294688" y="4205288"/>
          <p14:tracePt t="100395" x="8301038" y="4205288"/>
          <p14:tracePt t="100396" x="8307388" y="4205288"/>
          <p14:tracePt t="100398" x="8312150" y="4205288"/>
          <p14:tracePt t="100399" x="8318500" y="4205288"/>
          <p14:tracePt t="100400" x="8324850" y="4205288"/>
          <p14:tracePt t="100401" x="8331200" y="4205288"/>
          <p14:tracePt t="100404" x="8342313" y="4205288"/>
          <p14:tracePt t="100405" x="8348663" y="4205288"/>
          <p14:tracePt t="100407" x="8361363" y="4198938"/>
          <p14:tracePt t="100408" x="8366125" y="4198938"/>
          <p14:tracePt t="100410" x="8372475" y="4198938"/>
          <p14:tracePt t="100411" x="8378825" y="4198938"/>
          <p14:tracePt t="100412" x="8385175" y="4192588"/>
          <p14:tracePt t="100412" x="8389938" y="4192588"/>
          <p14:tracePt t="100413" x="8396288" y="4192588"/>
          <p14:tracePt t="100415" x="8402638" y="4192588"/>
          <p14:tracePt t="100415" x="8408988" y="4192588"/>
          <p14:tracePt t="100416" x="8413750" y="4186238"/>
          <p14:tracePt t="100419" x="8420100" y="4186238"/>
          <p14:tracePt t="100420" x="8426450" y="4186238"/>
          <p14:tracePt t="100422" x="8437563" y="4186238"/>
          <p14:tracePt t="100423" x="8443913" y="4179888"/>
          <p14:tracePt t="100424" x="8450263" y="4179888"/>
          <p14:tracePt t="100425" x="8456613" y="4179888"/>
          <p14:tracePt t="100425" x="8462963" y="4179888"/>
          <p14:tracePt t="100427" x="8467725" y="4179888"/>
          <p14:tracePt t="100428" x="8474075" y="4175125"/>
          <p14:tracePt t="100429" x="8480425" y="4175125"/>
          <p14:tracePt t="100431" x="8486775" y="4168775"/>
          <p14:tracePt t="100431" x="8491538" y="4168775"/>
          <p14:tracePt t="100433" x="8497888" y="4168775"/>
          <p14:tracePt t="100433" x="8497888" y="4162425"/>
          <p14:tracePt t="100434" x="8504238" y="4162425"/>
          <p14:tracePt t="100436" x="8510588" y="4162425"/>
          <p14:tracePt t="100438" x="8521700" y="4156075"/>
          <p14:tracePt t="100441" x="8540750" y="4144963"/>
          <p14:tracePt t="100441" x="8545513" y="4144963"/>
          <p14:tracePt t="100443" x="8545513" y="4138613"/>
          <p14:tracePt t="100443" x="8558213" y="4132263"/>
          <p14:tracePt t="100444" x="8564563" y="4127500"/>
          <p14:tracePt t="100446" x="8569325" y="4127500"/>
          <p14:tracePt t="100447" x="8575675" y="4121150"/>
          <p14:tracePt t="100448" x="8582025" y="4114800"/>
          <p14:tracePt t="100450" x="8588375" y="4108450"/>
          <p14:tracePt t="100450" x="8593138" y="4102100"/>
          <p14:tracePt t="100452" x="8599488" y="4097338"/>
          <p14:tracePt t="100454" x="8612188" y="4090988"/>
          <p14:tracePt t="100455" x="8616950" y="4084638"/>
          <p14:tracePt t="100458" x="8629650" y="4073525"/>
          <p14:tracePt t="100459" x="8636000" y="4067175"/>
          <p14:tracePt t="100459" x="8642350" y="4060825"/>
          <p14:tracePt t="100461" x="8647113" y="4054475"/>
          <p14:tracePt t="100461" x="8647113" y="4049713"/>
          <p14:tracePt t="100463" x="8653463" y="4043363"/>
          <p14:tracePt t="100463" x="8659813" y="4037013"/>
          <p14:tracePt t="100465" x="8666163" y="4030663"/>
          <p14:tracePt t="100466" x="8670925" y="4024313"/>
          <p14:tracePt t="100467" x="8670925" y="4019550"/>
          <p14:tracePt t="100468" x="8677275" y="4013200"/>
          <p14:tracePt t="100469" x="8683625" y="4006850"/>
          <p14:tracePt t="100471" x="8694738" y="3995738"/>
          <p14:tracePt t="100472" x="8694738" y="3989388"/>
          <p14:tracePt t="100473" x="8701088" y="3976688"/>
          <p14:tracePt t="100474" x="8707438" y="3971925"/>
          <p14:tracePt t="100476" x="8720138" y="3959225"/>
          <p14:tracePt t="100476" x="8720138" y="3952875"/>
          <p14:tracePt t="100478" x="8724900" y="3948113"/>
          <p14:tracePt t="100479" x="8724900" y="3935413"/>
          <p14:tracePt t="100479" x="8731250" y="3929063"/>
          <p14:tracePt t="100481" x="8737600" y="3922713"/>
          <p14:tracePt t="100481" x="8743950" y="3917950"/>
          <p14:tracePt t="100482" x="8743950" y="3911600"/>
          <p14:tracePt t="100483" x="8748713" y="3905250"/>
          <p14:tracePt t="100485" x="8755063" y="3894138"/>
          <p14:tracePt t="100486" x="8755063" y="3887788"/>
          <p14:tracePt t="100487" x="8761413" y="3881438"/>
          <p14:tracePt t="100488" x="8767763" y="3875088"/>
          <p14:tracePt t="100494" x="8785225" y="3840163"/>
          <p14:tracePt t="100495" x="8791575" y="3833813"/>
          <p14:tracePt t="100495" x="8791575" y="3827463"/>
          <p14:tracePt t="100496" x="8797925" y="3827463"/>
          <p14:tracePt t="100498" x="8797925" y="3816350"/>
          <p14:tracePt t="100499" x="8802688" y="3816350"/>
          <p14:tracePt t="100500" x="8809038" y="3810000"/>
          <p14:tracePt t="100501" x="8815388" y="3797300"/>
          <p14:tracePt t="100502" x="8815388" y="3792538"/>
          <p14:tracePt t="100504" x="8821738" y="3779838"/>
          <p14:tracePt t="100505" x="8826500" y="3773488"/>
          <p14:tracePt t="100506" x="8832850" y="3773488"/>
          <p14:tracePt t="100507" x="8832850" y="3767138"/>
          <p14:tracePt t="100510" x="8845550" y="3756025"/>
          <p14:tracePt t="100511" x="8845550" y="3749675"/>
          <p14:tracePt t="100511" x="8845550" y="3743325"/>
          <p14:tracePt t="100513" x="8850313" y="3738563"/>
          <p14:tracePt t="100515" x="8856663" y="3732213"/>
          <p14:tracePt t="100516" x="8856663" y="3725863"/>
          <p14:tracePt t="100517" x="8863013" y="3725863"/>
          <p14:tracePt t="100517" x="8863013" y="3719513"/>
          <p14:tracePt t="100520" x="8869363" y="3714750"/>
          <p14:tracePt t="100524" x="8874125" y="3702050"/>
          <p14:tracePt t="100525" x="8874125" y="3695700"/>
          <p14:tracePt t="100525" x="8880475" y="3695700"/>
          <p14:tracePt t="100528" x="8880475" y="3690938"/>
          <p14:tracePt t="100529" x="8886825" y="3690938"/>
          <p14:tracePt t="100530" x="8886825" y="3684588"/>
          <p14:tracePt t="100533" x="8886825" y="3678238"/>
          <p14:tracePt t="100535" x="8893175" y="3678238"/>
          <p14:tracePt t="100536" x="8893175" y="3671888"/>
          <p14:tracePt t="100540" x="8893175" y="3665538"/>
          <p14:tracePt t="100543" x="8899525" y="3665538"/>
          <p14:tracePt t="100548" x="8899525" y="3660775"/>
          <p14:tracePt t="100574" x="8893175" y="3660775"/>
          <p14:tracePt t="100578" x="8886825" y="3660775"/>
          <p14:tracePt t="100579" x="8880475" y="3660775"/>
          <p14:tracePt t="100582" x="8874125" y="3660775"/>
          <p14:tracePt t="100586" x="8863013" y="3660775"/>
          <p14:tracePt t="100587" x="8856663" y="3660775"/>
          <p14:tracePt t="100590" x="8839200" y="3660775"/>
          <p14:tracePt t="100591" x="8832850" y="3660775"/>
          <p14:tracePt t="100592" x="8826500" y="3660775"/>
          <p14:tracePt t="100593" x="8821738" y="3660775"/>
          <p14:tracePt t="100594" x="8809038" y="3660775"/>
          <p14:tracePt t="100594" x="8802688" y="3660775"/>
          <p14:tracePt t="100596" x="8797925" y="3660775"/>
          <p14:tracePt t="100597" x="8785225" y="3654425"/>
          <p14:tracePt t="100599" x="8772525" y="3654425"/>
          <p14:tracePt t="100600" x="8767763" y="3654425"/>
          <p14:tracePt t="100601" x="8755063" y="3654425"/>
          <p14:tracePt t="100601" x="8748713" y="3654425"/>
          <p14:tracePt t="100604" x="8731250" y="3654425"/>
          <p14:tracePt t="100605" x="8720138" y="3654425"/>
          <p14:tracePt t="100607" x="8701088" y="3654425"/>
          <p14:tracePt t="100608" x="8689975" y="3654425"/>
          <p14:tracePt t="100609" x="8677275" y="3654425"/>
          <p14:tracePt t="100610" x="8666163" y="3654425"/>
          <p14:tracePt t="100611" x="8653463" y="3654425"/>
          <p14:tracePt t="100612" x="8642350" y="3654425"/>
          <p14:tracePt t="100613" x="8629650" y="3654425"/>
          <p14:tracePt t="100613" x="8623300" y="3654425"/>
          <p14:tracePt t="100615" x="8612188" y="3654425"/>
          <p14:tracePt t="100616" x="8599488" y="3660775"/>
          <p14:tracePt t="100616" x="8588375" y="3660775"/>
          <p14:tracePt t="100617" x="8575675" y="3660775"/>
          <p14:tracePt t="100618" x="8564563" y="3660775"/>
          <p14:tracePt t="100620" x="8551863" y="3660775"/>
          <p14:tracePt t="100622" x="8528050" y="3665538"/>
          <p14:tracePt t="100623" x="8521700" y="3665538"/>
          <p14:tracePt t="100623" x="8510588" y="3671888"/>
          <p14:tracePt t="100625" x="8497888" y="3671888"/>
          <p14:tracePt t="100625" x="8486775" y="3671888"/>
          <p14:tracePt t="100627" x="8467725" y="3678238"/>
          <p14:tracePt t="100627" x="8456613" y="3678238"/>
          <p14:tracePt t="100629" x="8443913" y="3684588"/>
          <p14:tracePt t="100629" x="8432800" y="3684588"/>
          <p14:tracePt t="100631" x="8420100" y="3684588"/>
          <p14:tracePt t="100632" x="8408988" y="3690938"/>
          <p14:tracePt t="100632" x="8396288" y="3695700"/>
          <p14:tracePt t="100634" x="8385175" y="3695700"/>
          <p14:tracePt t="100635" x="8372475" y="3695700"/>
          <p14:tracePt t="100636" x="8361363" y="3702050"/>
          <p14:tracePt t="100637" x="8348663" y="3702050"/>
          <p14:tracePt t="100638" x="8335963" y="3708400"/>
          <p14:tracePt t="100640" x="8307388" y="3714750"/>
          <p14:tracePt t="100640" x="8294688" y="3714750"/>
          <p14:tracePt t="100642" x="8283575" y="3719513"/>
          <p14:tracePt t="100643" x="8270875" y="3725863"/>
          <p14:tracePt t="100643" x="8258175" y="3725863"/>
          <p14:tracePt t="100645" x="8247063" y="3732213"/>
          <p14:tracePt t="100645" x="8223250" y="3738563"/>
          <p14:tracePt t="100647" x="8210550" y="3738563"/>
          <p14:tracePt t="100647" x="8199438" y="3738563"/>
          <p14:tracePt t="100648" x="8186738" y="3743325"/>
          <p14:tracePt t="100650" x="8175625" y="3749675"/>
          <p14:tracePt t="100650" x="8156575" y="3749675"/>
          <p14:tracePt t="100652" x="8151813" y="3749675"/>
          <p14:tracePt t="100654" x="8121650" y="3756025"/>
          <p14:tracePt t="100657" x="8085138" y="3762375"/>
          <p14:tracePt t="100659" x="8067675" y="3767138"/>
          <p14:tracePt t="100660" x="8061325" y="3767138"/>
          <p14:tracePt t="100661" x="8043863" y="3773488"/>
          <p14:tracePt t="100662" x="8037513" y="3773488"/>
          <p14:tracePt t="100662" x="8026400" y="3779838"/>
          <p14:tracePt t="100663" x="8013700" y="3779838"/>
          <p14:tracePt t="100664" x="8001000" y="3779838"/>
          <p14:tracePt t="100666" x="7989888" y="3786188"/>
          <p14:tracePt t="100667" x="7977188" y="3786188"/>
          <p14:tracePt t="100668" x="7966075" y="3786188"/>
          <p14:tracePt t="100669" x="7959725" y="3792538"/>
          <p14:tracePt t="100670" x="7948613" y="3792538"/>
          <p14:tracePt t="100671" x="7935913" y="3797300"/>
          <p14:tracePt t="100672" x="7929563" y="3797300"/>
          <p14:tracePt t="100673" x="7923213" y="3797300"/>
          <p14:tracePt t="100674" x="7918450" y="3803650"/>
          <p14:tracePt t="100675" x="7905750" y="3803650"/>
          <p14:tracePt t="100676" x="7899400" y="3803650"/>
          <p14:tracePt t="100677" x="7894638" y="3810000"/>
          <p14:tracePt t="100677" x="7881938" y="3810000"/>
          <p14:tracePt t="100678" x="7875588" y="3810000"/>
          <p14:tracePt t="100679" x="7870825" y="3816350"/>
          <p14:tracePt t="100680" x="7864475" y="3816350"/>
          <p14:tracePt t="100681" x="7858125" y="3821113"/>
          <p14:tracePt t="100682" x="7851775" y="3821113"/>
          <p14:tracePt t="100683" x="7847013" y="3821113"/>
          <p14:tracePt t="100684" x="7840663" y="3827463"/>
          <p14:tracePt t="100686" x="7834313" y="3827463"/>
          <p14:tracePt t="100687" x="7827963" y="3833813"/>
          <p14:tracePt t="100687" x="7821613" y="3833813"/>
          <p14:tracePt t="100690" x="7816850" y="3833813"/>
          <p14:tracePt t="100691" x="7810500" y="3840163"/>
          <p14:tracePt t="100693" x="7804150" y="3844925"/>
          <p14:tracePt t="100695" x="7797800" y="3844925"/>
          <p14:tracePt t="100697" x="7793038" y="3851275"/>
          <p14:tracePt t="100700" x="7793038" y="3857625"/>
          <p14:tracePt t="100704" x="7786688" y="3863975"/>
          <p14:tracePt t="100709" x="7786688" y="3870325"/>
          <p14:tracePt t="100715" x="7786688" y="3875088"/>
          <p14:tracePt t="100719" x="7786688" y="3881438"/>
          <p14:tracePt t="100723" x="7786688" y="3887788"/>
          <p14:tracePt t="100729" x="7786688" y="3894138"/>
          <p14:tracePt t="100734" x="7793038" y="3898900"/>
          <p14:tracePt t="100739" x="7793038" y="3905250"/>
          <p14:tracePt t="100741" x="7797800" y="3905250"/>
          <p14:tracePt t="100745" x="7797800" y="3911600"/>
          <p14:tracePt t="100751" x="7804150" y="3917950"/>
          <p14:tracePt t="100758" x="7810500" y="3917950"/>
          <p14:tracePt t="100762" x="7810500" y="3922713"/>
          <p14:tracePt t="100769" x="7816850" y="3922713"/>
          <p14:tracePt t="100774" x="7816850" y="3929063"/>
          <p14:tracePt t="100778" x="7821613" y="3929063"/>
          <p14:tracePt t="100781" x="7821613" y="3935413"/>
          <p14:tracePt t="100784" x="7827963" y="3935413"/>
          <p14:tracePt t="100789" x="7834313" y="3935413"/>
          <p14:tracePt t="100793" x="7834313" y="3941763"/>
          <p14:tracePt t="100794" x="7840663" y="3941763"/>
          <p14:tracePt t="100797" x="7847013" y="3948113"/>
          <p14:tracePt t="100800" x="7851775" y="3948113"/>
          <p14:tracePt t="100804" x="7858125" y="3952875"/>
          <p14:tracePt t="100806" x="7864475" y="3952875"/>
          <p14:tracePt t="100807" x="7870825" y="3959225"/>
          <p14:tracePt t="100809" x="7875588" y="3959225"/>
          <p14:tracePt t="100811" x="7881938" y="3965575"/>
          <p14:tracePt t="100812" x="7888288" y="3965575"/>
          <p14:tracePt t="100814" x="7894638" y="3965575"/>
          <p14:tracePt t="100814" x="7899400" y="3971925"/>
          <p14:tracePt t="100817" x="7905750" y="3971925"/>
          <p14:tracePt t="100818" x="7912100" y="3971925"/>
          <p14:tracePt t="100819" x="7918450" y="3976688"/>
          <p14:tracePt t="100821" x="7923213" y="3976688"/>
          <p14:tracePt t="100823" x="7929563" y="3983038"/>
          <p14:tracePt t="100824" x="7935913" y="3983038"/>
          <p14:tracePt t="100825" x="7942263" y="3983038"/>
          <p14:tracePt t="100826" x="7948613" y="3983038"/>
          <p14:tracePt t="100827" x="7953375" y="3989388"/>
          <p14:tracePt t="100828" x="7959725" y="3989388"/>
          <p14:tracePt t="100829" x="7966075" y="3989388"/>
          <p14:tracePt t="100831" x="7972425" y="3995738"/>
          <p14:tracePt t="100832" x="7977188" y="3995738"/>
          <p14:tracePt t="100833" x="7983538" y="3995738"/>
          <p14:tracePt t="100833" x="7989888" y="3995738"/>
          <p14:tracePt t="100834" x="7996238" y="3995738"/>
          <p14:tracePt t="100836" x="8001000" y="4000500"/>
          <p14:tracePt t="100838" x="8013700" y="4000500"/>
          <p14:tracePt t="100839" x="8020050" y="4000500"/>
          <p14:tracePt t="100841" x="8026400" y="4000500"/>
          <p14:tracePt t="100842" x="8031163" y="4006850"/>
          <p14:tracePt t="100843" x="8037513" y="4006850"/>
          <p14:tracePt t="100844" x="8043863" y="4006850"/>
          <p14:tracePt t="100845" x="8050213" y="4006850"/>
          <p14:tracePt t="100845" x="8054975" y="4006850"/>
          <p14:tracePt t="100846" x="8061325" y="4013200"/>
          <p14:tracePt t="100847" x="8067675" y="4013200"/>
          <p14:tracePt t="100848" x="8074025" y="4013200"/>
          <p14:tracePt t="100849" x="8078788" y="4013200"/>
          <p14:tracePt t="100852" x="8091488" y="4013200"/>
          <p14:tracePt t="100853" x="8097838" y="4019550"/>
          <p14:tracePt t="100857" x="8121650" y="4019550"/>
          <p14:tracePt t="100858" x="8128000" y="4019550"/>
          <p14:tracePt t="100859" x="8132763" y="4019550"/>
          <p14:tracePt t="100860" x="8139113" y="4019550"/>
          <p14:tracePt t="100861" x="8145463" y="4019550"/>
          <p14:tracePt t="100862" x="8151813" y="4019550"/>
          <p14:tracePt t="100863" x="8156575" y="4024313"/>
          <p14:tracePt t="100864" x="8162925" y="4024313"/>
          <p14:tracePt t="100866" x="8169275" y="4024313"/>
          <p14:tracePt t="100866" x="8180388" y="4024313"/>
          <p14:tracePt t="100869" x="8186738" y="4024313"/>
          <p14:tracePt t="100871" x="8199438" y="4024313"/>
          <p14:tracePt t="100873" x="8210550" y="4024313"/>
          <p14:tracePt t="100874" x="8216900" y="4024313"/>
          <p14:tracePt t="100875" x="8223250" y="4024313"/>
          <p14:tracePt t="100875" x="8229600" y="4024313"/>
          <p14:tracePt t="100877" x="8234363" y="4024313"/>
          <p14:tracePt t="100878" x="8240713" y="4024313"/>
          <p14:tracePt t="100880" x="8247063" y="4024313"/>
          <p14:tracePt t="100881" x="8253413" y="4024313"/>
          <p14:tracePt t="100881" x="8258175" y="4024313"/>
          <p14:tracePt t="100883" x="8264525" y="4024313"/>
          <p14:tracePt t="100885" x="8270875" y="4024313"/>
          <p14:tracePt t="100887" x="8283575" y="4024313"/>
          <p14:tracePt t="100888" x="8288338" y="4024313"/>
          <p14:tracePt t="100889" x="8294688" y="4019550"/>
          <p14:tracePt t="100889" x="8301038" y="4019550"/>
          <p14:tracePt t="100891" x="8307388" y="4019550"/>
          <p14:tracePt t="100893" x="8312150" y="4013200"/>
          <p14:tracePt t="100894" x="8318500" y="4013200"/>
          <p14:tracePt t="100895" x="8324850" y="4006850"/>
          <p14:tracePt t="100895" x="8331200" y="4006850"/>
          <p14:tracePt t="100897" x="8335963" y="4006850"/>
          <p14:tracePt t="100898" x="8342313" y="4000500"/>
          <p14:tracePt t="100900" x="8348663" y="3995738"/>
          <p14:tracePt t="100902" x="8355013" y="3989388"/>
          <p14:tracePt t="100904" x="8366125" y="3983038"/>
          <p14:tracePt t="100905" x="8372475" y="3983038"/>
          <p14:tracePt t="100906" x="8378825" y="3976688"/>
          <p14:tracePt t="100907" x="8385175" y="3976688"/>
          <p14:tracePt t="100908" x="8389938" y="3971925"/>
          <p14:tracePt t="100909" x="8396288" y="3965575"/>
          <p14:tracePt t="100911" x="8402638" y="3959225"/>
          <p14:tracePt t="100912" x="8408988" y="3959225"/>
          <p14:tracePt t="100912" x="8413750" y="3952875"/>
          <p14:tracePt t="100914" x="8420100" y="3948113"/>
          <p14:tracePt t="100915" x="8426450" y="3941763"/>
          <p14:tracePt t="100916" x="8432800" y="3941763"/>
          <p14:tracePt t="100916" x="8432800" y="3935413"/>
          <p14:tracePt t="100917" x="8437563" y="3935413"/>
          <p14:tracePt t="100919" x="8443913" y="3929063"/>
          <p14:tracePt t="100920" x="8450263" y="3922713"/>
          <p14:tracePt t="100924" x="8467725" y="3911600"/>
          <p14:tracePt t="100925" x="8467725" y="3905250"/>
          <p14:tracePt t="100925" x="8474075" y="3905250"/>
          <p14:tracePt t="100927" x="8480425" y="3898900"/>
          <p14:tracePt t="100927" x="8480425" y="3894138"/>
          <p14:tracePt t="100929" x="8486775" y="3894138"/>
          <p14:tracePt t="100930" x="8491538" y="3887788"/>
          <p14:tracePt t="100931" x="8497888" y="3887788"/>
          <p14:tracePt t="100931" x="8497888" y="3881438"/>
          <p14:tracePt t="100932" x="8504238" y="3875088"/>
          <p14:tracePt t="100933" x="8510588" y="3870325"/>
          <p14:tracePt t="100935" x="8515350" y="3870325"/>
          <p14:tracePt t="100937" x="8521700" y="3863975"/>
          <p14:tracePt t="100939" x="8528050" y="3851275"/>
          <p14:tracePt t="100940" x="8534400" y="3851275"/>
          <p14:tracePt t="100941" x="8534400" y="3844925"/>
          <p14:tracePt t="100942" x="8540750" y="3840163"/>
          <p14:tracePt t="100945" x="8545513" y="3833813"/>
          <p14:tracePt t="100946" x="8545513" y="3827463"/>
          <p14:tracePt t="100946" x="8551863" y="3827463"/>
          <p14:tracePt t="100949" x="8551863" y="3821113"/>
          <p14:tracePt t="100950" x="8558213" y="3821113"/>
          <p14:tracePt t="100950" x="8558213" y="3816350"/>
          <p14:tracePt t="100954" x="8564563" y="3803650"/>
          <p14:tracePt t="100956" x="8569325" y="3797300"/>
          <p14:tracePt t="100958" x="8569325" y="3792538"/>
          <p14:tracePt t="100959" x="8575675" y="3786188"/>
          <p14:tracePt t="100961" x="8582025" y="3779838"/>
          <p14:tracePt t="100962" x="8582025" y="3773488"/>
          <p14:tracePt t="100963" x="8582025" y="3767138"/>
          <p14:tracePt t="100964" x="8582025" y="3762375"/>
          <p14:tracePt t="100965" x="8588375" y="3762375"/>
          <p14:tracePt t="100965" x="8588375" y="3756025"/>
          <p14:tracePt t="100967" x="8588375" y="3749675"/>
          <p14:tracePt t="100969" x="8593138" y="3743325"/>
          <p14:tracePt t="100970" x="8593138" y="3738563"/>
          <p14:tracePt t="100973" x="8593138" y="3725863"/>
          <p14:tracePt t="100975" x="8593138" y="3719513"/>
          <p14:tracePt t="100978" x="8593138" y="3714750"/>
          <p14:tracePt t="100981" x="8593138" y="3708400"/>
          <p14:tracePt t="100985" x="8593138" y="3702050"/>
          <p14:tracePt t="100989" x="8593138" y="3695700"/>
          <p14:tracePt t="100994" x="8588375" y="3690938"/>
          <p14:tracePt t="100998" x="8582025" y="3684588"/>
          <p14:tracePt t="101002" x="8575675" y="3678238"/>
          <p14:tracePt t="101004" x="8569325" y="3678238"/>
          <p14:tracePt t="101007" x="8564563" y="3671888"/>
          <p14:tracePt t="101021" x="8521700" y="3648075"/>
          <p14:tracePt t="101023" x="8515350" y="3648075"/>
          <p14:tracePt t="101024" x="8510588" y="3648075"/>
          <p14:tracePt t="101025" x="8504238" y="3648075"/>
          <p14:tracePt t="101026" x="8497888" y="3648075"/>
          <p14:tracePt t="101027" x="8491538" y="3641725"/>
          <p14:tracePt t="101029" x="8486775" y="3641725"/>
          <p14:tracePt t="101030" x="8480425" y="3641725"/>
          <p14:tracePt t="101031" x="8474075" y="3641725"/>
          <p14:tracePt t="101032" x="8467725" y="3641725"/>
          <p14:tracePt t="101034" x="8462963" y="3641725"/>
          <p14:tracePt t="101035" x="8456613" y="3641725"/>
          <p14:tracePt t="101036" x="8450263" y="3641725"/>
          <p14:tracePt t="101037" x="8443913" y="3641725"/>
          <p14:tracePt t="101040" x="8432800" y="3641725"/>
          <p14:tracePt t="101041" x="8420100" y="3641725"/>
          <p14:tracePt t="101042" x="8413750" y="3641725"/>
          <p14:tracePt t="101042" x="8408988" y="3641725"/>
          <p14:tracePt t="101043" x="8402638" y="3641725"/>
          <p14:tracePt t="101045" x="8396288" y="3641725"/>
          <p14:tracePt t="101046" x="8389938" y="3641725"/>
          <p14:tracePt t="101046" x="8385175" y="3641725"/>
          <p14:tracePt t="101048" x="8372475" y="3641725"/>
          <p14:tracePt t="101049" x="8366125" y="3641725"/>
          <p14:tracePt t="101049" x="8361363" y="3641725"/>
          <p14:tracePt t="101051" x="8355013" y="3641725"/>
          <p14:tracePt t="101052" x="8348663" y="3641725"/>
          <p14:tracePt t="101053" x="8342313" y="3648075"/>
          <p14:tracePt t="101055" x="8324850" y="3648075"/>
          <p14:tracePt t="101056" x="8318500" y="3648075"/>
          <p14:tracePt t="101056" x="8307388" y="3654425"/>
          <p14:tracePt t="101058" x="8301038" y="3654425"/>
          <p14:tracePt t="101059" x="8294688" y="3654425"/>
          <p14:tracePt t="101060" x="8283575" y="3660775"/>
          <p14:tracePt t="101061" x="8277225" y="3660775"/>
          <p14:tracePt t="101061" x="8270875" y="3660775"/>
          <p14:tracePt t="101063" x="8258175" y="3665538"/>
          <p14:tracePt t="101063" x="8247063" y="3665538"/>
          <p14:tracePt t="101065" x="8240713" y="3665538"/>
          <p14:tracePt t="101066" x="8234363" y="3671888"/>
          <p14:tracePt t="101066" x="8216900" y="3678238"/>
          <p14:tracePt t="101067" x="8210550" y="3678238"/>
          <p14:tracePt t="101069" x="8199438" y="3684588"/>
          <p14:tracePt t="101070" x="8193088" y="3684588"/>
          <p14:tracePt t="101071" x="8180388" y="3690938"/>
          <p14:tracePt t="101072" x="8169275" y="3690938"/>
          <p14:tracePt t="101072" x="8156575" y="3695700"/>
          <p14:tracePt t="101073" x="8151813" y="3702050"/>
          <p14:tracePt t="101074" x="8139113" y="3702050"/>
          <p14:tracePt t="101076" x="8132763" y="3708400"/>
          <p14:tracePt t="101077" x="8121650" y="3714750"/>
          <p14:tracePt t="101078" x="8108950" y="3714750"/>
          <p14:tracePt t="101078" x="8104188" y="3719513"/>
          <p14:tracePt t="101080" x="8091488" y="3725863"/>
          <p14:tracePt t="101080" x="8078788" y="3732213"/>
          <p14:tracePt t="101081" x="8074025" y="3732213"/>
          <p14:tracePt t="101083" x="8061325" y="3738563"/>
          <p14:tracePt t="101084" x="8054975" y="3743325"/>
          <p14:tracePt t="101085" x="8050213" y="3743325"/>
          <p14:tracePt t="101087" x="8026400" y="3756025"/>
          <p14:tracePt t="101088" x="8020050" y="3756025"/>
          <p14:tracePt t="101091" x="7983538" y="3773488"/>
          <p14:tracePt t="101093" x="7966075" y="3786188"/>
          <p14:tracePt t="101093" x="7959725" y="3786188"/>
          <p14:tracePt t="101094" x="7948613" y="3792538"/>
          <p14:tracePt t="101095" x="7942263" y="3797300"/>
          <p14:tracePt t="101096" x="7935913" y="3803650"/>
          <p14:tracePt t="101097" x="7923213" y="3803650"/>
          <p14:tracePt t="101098" x="7918450" y="3810000"/>
          <p14:tracePt t="101099" x="7912100" y="3816350"/>
          <p14:tracePt t="101101" x="7905750" y="3816350"/>
          <p14:tracePt t="101101" x="7899400" y="3816350"/>
          <p14:tracePt t="101103" x="7894638" y="3821113"/>
          <p14:tracePt t="101104" x="7888288" y="3827463"/>
          <p14:tracePt t="101105" x="7881938" y="3827463"/>
          <p14:tracePt t="101107" x="7870825" y="3840163"/>
          <p14:tracePt t="101108" x="7864475" y="3840163"/>
          <p14:tracePt t="101108" x="7858125" y="3844925"/>
          <p14:tracePt t="101109" x="7851775" y="3844925"/>
          <p14:tracePt t="101110" x="7847013" y="3851275"/>
          <p14:tracePt t="101111" x="7840663" y="3857625"/>
          <p14:tracePt t="101112" x="7840663" y="3863975"/>
          <p14:tracePt t="101113" x="7834313" y="3863975"/>
          <p14:tracePt t="101115" x="7827963" y="3870325"/>
          <p14:tracePt t="101115" x="7821613" y="3870325"/>
          <p14:tracePt t="101117" x="7821613" y="3875088"/>
          <p14:tracePt t="101117" x="7816850" y="3881438"/>
          <p14:tracePt t="101120" x="7810500" y="3887788"/>
          <p14:tracePt t="101125" x="7804150" y="3898900"/>
          <p14:tracePt t="101126" x="7797800" y="3905250"/>
          <p14:tracePt t="101128" x="7797800" y="3911600"/>
          <p14:tracePt t="101129" x="7793038" y="3911600"/>
          <p14:tracePt t="101130" x="7793038" y="3917950"/>
          <p14:tracePt t="101133" x="7793038" y="3922713"/>
          <p14:tracePt t="101134" x="7793038" y="3929063"/>
          <p14:tracePt t="101137" x="7793038" y="3935413"/>
          <p14:tracePt t="101143" x="7793038" y="3952875"/>
          <p14:tracePt t="101144" x="7793038" y="3959225"/>
          <p14:tracePt t="101146" x="7793038" y="3965575"/>
          <p14:tracePt t="101148" x="7797800" y="3971925"/>
          <p14:tracePt t="101150" x="7797800" y="3976688"/>
          <p14:tracePt t="101150" x="7804150" y="3976688"/>
          <p14:tracePt t="101152" x="7804150" y="3983038"/>
          <p14:tracePt t="101153" x="7804150" y="3989388"/>
          <p14:tracePt t="101154" x="7810500" y="3989388"/>
          <p14:tracePt t="101157" x="7816850" y="4000500"/>
          <p14:tracePt t="101158" x="7816850" y="4006850"/>
          <p14:tracePt t="101158" x="7821613" y="4006850"/>
          <p14:tracePt t="101160" x="7821613" y="4013200"/>
          <p14:tracePt t="101161" x="7827963" y="4019550"/>
          <p14:tracePt t="101162" x="7834313" y="4024313"/>
          <p14:tracePt t="101163" x="7840663" y="4030663"/>
          <p14:tracePt t="101165" x="7840663" y="4037013"/>
          <p14:tracePt t="101165" x="7847013" y="4037013"/>
          <p14:tracePt t="101167" x="7851775" y="4043363"/>
          <p14:tracePt t="101167" x="7851775" y="4049713"/>
          <p14:tracePt t="101169" x="7858125" y="4049713"/>
          <p14:tracePt t="101170" x="7864475" y="4054475"/>
          <p14:tracePt t="101171" x="7864475" y="4060825"/>
          <p14:tracePt t="101173" x="7875588" y="4067175"/>
          <p14:tracePt t="101173" x="7875588" y="4073525"/>
          <p14:tracePt t="101175" x="7881938" y="4073525"/>
          <p14:tracePt t="101176" x="7888288" y="4078288"/>
          <p14:tracePt t="101176" x="7894638" y="4084638"/>
          <p14:tracePt t="101178" x="7899400" y="4084638"/>
          <p14:tracePt t="101179" x="7899400" y="4090988"/>
          <p14:tracePt t="101180" x="7905750" y="4097338"/>
          <p14:tracePt t="101180" x="7912100" y="4097338"/>
          <p14:tracePt t="101182" x="7918450" y="4102100"/>
          <p14:tracePt t="101182" x="7923213" y="4108450"/>
          <p14:tracePt t="101184" x="7929563" y="4108450"/>
          <p14:tracePt t="101185" x="7935913" y="4114800"/>
          <p14:tracePt t="101186" x="7942263" y="4121150"/>
          <p14:tracePt t="101188" x="7953375" y="4127500"/>
          <p14:tracePt t="101191" x="7972425" y="4138613"/>
          <p14:tracePt t="101192" x="7977188" y="4144963"/>
          <p14:tracePt t="101192" x="7983538" y="4144963"/>
          <p14:tracePt t="101193" x="7989888" y="4151313"/>
          <p14:tracePt t="101195" x="7996238" y="4156075"/>
          <p14:tracePt t="101196" x="8001000" y="4156075"/>
          <p14:tracePt t="101196" x="8007350" y="4162425"/>
          <p14:tracePt t="101198" x="8013700" y="4162425"/>
          <p14:tracePt t="101198" x="8020050" y="4168775"/>
          <p14:tracePt t="101200" x="8026400" y="4175125"/>
          <p14:tracePt t="101201" x="8031163" y="4175125"/>
          <p14:tracePt t="101202" x="8037513" y="4179888"/>
          <p14:tracePt t="101203" x="8050213" y="4179888"/>
          <p14:tracePt t="101204" x="8054975" y="4186238"/>
          <p14:tracePt t="101207" x="8074025" y="4192588"/>
          <p14:tracePt t="101208" x="8078788" y="4198938"/>
          <p14:tracePt t="101208" x="8085138" y="4198938"/>
          <p14:tracePt t="101209" x="8091488" y="4205288"/>
          <p14:tracePt t="101211" x="8097838" y="4205288"/>
          <p14:tracePt t="101211" x="8104188" y="4205288"/>
          <p14:tracePt t="101213" x="8108950" y="4210050"/>
          <p14:tracePt t="101214" x="8121650" y="4210050"/>
          <p14:tracePt t="101214" x="8128000" y="4216400"/>
          <p14:tracePt t="101215" x="8132763" y="4216400"/>
          <p14:tracePt t="101216" x="8139113" y="4216400"/>
          <p14:tracePt t="101218" x="8145463" y="4216400"/>
          <p14:tracePt t="101219" x="8156575" y="4222750"/>
          <p14:tracePt t="101220" x="8162925" y="4222750"/>
          <p14:tracePt t="101222" x="8169275" y="4222750"/>
          <p14:tracePt t="101224" x="8193088" y="4229100"/>
          <p14:tracePt t="101225" x="8199438" y="4229100"/>
          <p14:tracePt t="101226" x="8210550" y="4229100"/>
          <p14:tracePt t="101227" x="8216900" y="4229100"/>
          <p14:tracePt t="101228" x="8223250" y="4229100"/>
          <p14:tracePt t="101229" x="8229600" y="4229100"/>
          <p14:tracePt t="101230" x="8234363" y="4229100"/>
          <p14:tracePt t="101233" x="8240713" y="4229100"/>
          <p14:tracePt t="101233" x="8253413" y="4229100"/>
          <p14:tracePt t="101237" x="8264525" y="4229100"/>
          <p14:tracePt t="101238" x="8270875" y="4229100"/>
          <p14:tracePt t="101241" x="8294688" y="4222750"/>
          <p14:tracePt t="101243" x="8301038" y="4216400"/>
          <p14:tracePt t="101244" x="8307388" y="4216400"/>
          <p14:tracePt t="101244" x="8312150" y="4216400"/>
          <p14:tracePt t="101246" x="8318500" y="4210050"/>
          <p14:tracePt t="101247" x="8324850" y="4205288"/>
          <p14:tracePt t="101248" x="8331200" y="4205288"/>
          <p14:tracePt t="101249" x="8331200" y="4198938"/>
          <p14:tracePt t="101250" x="8342313" y="4198938"/>
          <p14:tracePt t="101251" x="8342313" y="4192588"/>
          <p14:tracePt t="101252" x="8348663" y="4192588"/>
          <p14:tracePt t="101254" x="8361363" y="4179888"/>
          <p14:tracePt t="101256" x="8366125" y="4175125"/>
          <p14:tracePt t="101257" x="8372475" y="4168775"/>
          <p14:tracePt t="101257" x="8378825" y="4162425"/>
          <p14:tracePt t="101259" x="8385175" y="4162425"/>
          <p14:tracePt t="101259" x="8385175" y="4156075"/>
          <p14:tracePt t="101261" x="8389938" y="4151313"/>
          <p14:tracePt t="101261" x="8396288" y="4144963"/>
          <p14:tracePt t="101262" x="8402638" y="4138613"/>
          <p14:tracePt t="101263" x="8408988" y="4138613"/>
          <p14:tracePt t="101264" x="8413750" y="4132263"/>
          <p14:tracePt t="101265" x="8413750" y="4127500"/>
          <p14:tracePt t="101266" x="8420100" y="4121150"/>
          <p14:tracePt t="101267" x="8426450" y="4121150"/>
          <p14:tracePt t="101269" x="8432800" y="4114800"/>
          <p14:tracePt t="101270" x="8432800" y="4108450"/>
          <p14:tracePt t="101270" x="8437563" y="4108450"/>
          <p14:tracePt t="101272" x="8443913" y="4102100"/>
          <p14:tracePt t="101273" x="8450263" y="4097338"/>
          <p14:tracePt t="101275" x="8450263" y="4090988"/>
          <p14:tracePt t="101275" x="8456613" y="4090988"/>
          <p14:tracePt t="101276" x="8462963" y="4084638"/>
          <p14:tracePt t="101278" x="8462963" y="4078288"/>
          <p14:tracePt t="101278" x="8467725" y="4078288"/>
          <p14:tracePt t="101280" x="8474075" y="4073525"/>
          <p14:tracePt t="101280" x="8474075" y="4067175"/>
          <p14:tracePt t="101282" x="8480425" y="4060825"/>
          <p14:tracePt t="101283" x="8480425" y="4054475"/>
          <p14:tracePt t="101285" x="8486775" y="4054475"/>
          <p14:tracePt t="101287" x="8491538" y="4043363"/>
          <p14:tracePt t="101288" x="8497888" y="4043363"/>
          <p14:tracePt t="101290" x="8504238" y="4030663"/>
          <p14:tracePt t="101293" x="8510588" y="4024313"/>
          <p14:tracePt t="101294" x="8510588" y="4019550"/>
          <p14:tracePt t="101295" x="8515350" y="4013200"/>
          <p14:tracePt t="101296" x="8515350" y="4006850"/>
          <p14:tracePt t="101298" x="8521700" y="4006850"/>
          <p14:tracePt t="101299" x="8521700" y="4000500"/>
          <p14:tracePt t="101300" x="8528050" y="4000500"/>
          <p14:tracePt t="101300" x="8528050" y="3995738"/>
          <p14:tracePt t="101301" x="8534400" y="3995738"/>
          <p14:tracePt t="101303" x="8534400" y="3989388"/>
          <p14:tracePt t="101305" x="8540750" y="3983038"/>
          <p14:tracePt t="101307" x="8540750" y="3976688"/>
          <p14:tracePt t="101309" x="8545513" y="3976688"/>
          <p14:tracePt t="101310" x="8545513" y="3971925"/>
          <p14:tracePt t="101310" x="8551863" y="3971925"/>
          <p14:tracePt t="101311" x="8551863" y="3965575"/>
          <p14:tracePt t="101313" x="8551863" y="3959225"/>
          <p14:tracePt t="101315" x="8558213" y="3959225"/>
          <p14:tracePt t="101317" x="8558213" y="3952875"/>
          <p14:tracePt t="101318" x="8564563" y="3952875"/>
          <p14:tracePt t="101318" x="8564563" y="3948113"/>
          <p14:tracePt t="101322" x="8569325" y="3941763"/>
          <p14:tracePt t="101325" x="8569325" y="3935413"/>
          <p14:tracePt t="101327" x="8575675" y="3929063"/>
          <p14:tracePt t="101330" x="8575675" y="3922713"/>
          <p14:tracePt t="101331" x="8582025" y="3922713"/>
          <p14:tracePt t="101332" x="8582025" y="3917950"/>
          <p14:tracePt t="101335" x="8582025" y="3911600"/>
          <p14:tracePt t="101339" x="8582025" y="3905250"/>
          <p14:tracePt t="101340" x="8588375" y="3905250"/>
          <p14:tracePt t="101341" x="8588375" y="3898900"/>
          <p14:tracePt t="101346" x="8588375" y="3894138"/>
          <p14:tracePt t="101351" x="8588375" y="3887788"/>
          <p14:tracePt t="101356" x="8588375" y="3881438"/>
          <p14:tracePt t="101358" x="8582025" y="3881438"/>
          <p14:tracePt t="101358" x="8582025" y="3875088"/>
          <p14:tracePt t="101364" x="8575675" y="3870325"/>
          <p14:tracePt t="101367" x="8575675" y="3863975"/>
          <p14:tracePt t="101367" x="8569325" y="3863975"/>
          <p14:tracePt t="101371" x="8564563" y="3857625"/>
          <p14:tracePt t="101374" x="8564563" y="3851275"/>
          <p14:tracePt t="101374" x="8558213" y="3851275"/>
          <p14:tracePt t="101376" x="8551863" y="3851275"/>
          <p14:tracePt t="101377" x="8551863" y="3844925"/>
          <p14:tracePt t="101379" x="8545513" y="3844925"/>
          <p14:tracePt t="101379" x="8545513" y="3840163"/>
          <p14:tracePt t="101381" x="8540750" y="3840163"/>
          <p14:tracePt t="101382" x="8534400" y="3840163"/>
          <p14:tracePt t="101383" x="8534400" y="3833813"/>
          <p14:tracePt t="101384" x="8528050" y="3833813"/>
          <p14:tracePt t="101386" x="8521700" y="3827463"/>
          <p14:tracePt t="101387" x="8515350" y="3827463"/>
          <p14:tracePt t="101388" x="8510588" y="3827463"/>
          <p14:tracePt t="101391" x="8497888" y="3816350"/>
          <p14:tracePt t="101391" x="8491538" y="3816350"/>
          <p14:tracePt t="101393" x="8486775" y="3816350"/>
          <p14:tracePt t="101394" x="8480425" y="3810000"/>
          <p14:tracePt t="101395" x="8474075" y="3810000"/>
          <p14:tracePt t="101399" x="8467725" y="3803650"/>
          <p14:tracePt t="101400" x="8462963" y="3803650"/>
          <p14:tracePt t="101403" x="8443913" y="3797300"/>
          <p14:tracePt t="101407" x="8420100" y="3786188"/>
          <p14:tracePt t="101410" x="8396288" y="3786188"/>
          <p14:tracePt t="101410" x="8389938" y="3779838"/>
          <p14:tracePt t="101411" x="8385175" y="3779838"/>
          <p14:tracePt t="101412" x="8378825" y="3779838"/>
          <p14:tracePt t="101413" x="8366125" y="3779838"/>
          <p14:tracePt t="101414" x="8361363" y="3779838"/>
          <p14:tracePt t="101416" x="8348663" y="3779838"/>
          <p14:tracePt t="101418" x="8342313" y="3779838"/>
          <p14:tracePt t="101419" x="8335963" y="3779838"/>
          <p14:tracePt t="101420" x="8324850" y="3779838"/>
          <p14:tracePt t="101421" x="8318500" y="3779838"/>
          <p14:tracePt t="101422" x="8301038" y="3779838"/>
          <p14:tracePt t="101423" x="8288338" y="3779838"/>
          <p14:tracePt t="101425" x="8283575" y="3779838"/>
          <p14:tracePt t="101425" x="8270875" y="3779838"/>
          <p14:tracePt t="101427" x="8264525" y="3779838"/>
          <p14:tracePt t="101428" x="8253413" y="3779838"/>
          <p14:tracePt t="101428" x="8247063" y="3779838"/>
          <p14:tracePt t="101430" x="8234363" y="3779838"/>
          <p14:tracePt t="101430" x="8229600" y="3786188"/>
          <p14:tracePt t="101431" x="8216900" y="3786188"/>
          <p14:tracePt t="101433" x="8210550" y="3786188"/>
          <p14:tracePt t="101433" x="8199438" y="3786188"/>
          <p14:tracePt t="101435" x="8193088" y="3792538"/>
          <p14:tracePt t="101437" x="8169275" y="3792538"/>
          <p14:tracePt t="101438" x="8162925" y="3792538"/>
          <p14:tracePt t="101439" x="8151813" y="3797300"/>
          <p14:tracePt t="101440" x="8145463" y="3797300"/>
          <p14:tracePt t="101441" x="8132763" y="3797300"/>
          <p14:tracePt t="101442" x="8128000" y="3803650"/>
          <p14:tracePt t="101443" x="8115300" y="3803650"/>
          <p14:tracePt t="101443" x="8108950" y="3810000"/>
          <p14:tracePt t="101445" x="8097838" y="3810000"/>
          <p14:tracePt t="101445" x="8091488" y="3816350"/>
          <p14:tracePt t="101446" x="8078788" y="3816350"/>
          <p14:tracePt t="101447" x="8067675" y="3821113"/>
          <p14:tracePt t="101448" x="8061325" y="3821113"/>
          <p14:tracePt t="101449" x="8050213" y="3821113"/>
          <p14:tracePt t="101450" x="8037513" y="3827463"/>
          <p14:tracePt t="101451" x="8026400" y="3833813"/>
          <p14:tracePt t="101453" x="8013700" y="3833813"/>
          <p14:tracePt t="101454" x="8007350" y="3840163"/>
          <p14:tracePt t="101456" x="7983538" y="3844925"/>
          <p14:tracePt t="101457" x="7977188" y="3844925"/>
          <p14:tracePt t="101458" x="7966075" y="3851275"/>
          <p14:tracePt t="101460" x="7959725" y="3851275"/>
          <p14:tracePt t="101461" x="7942263" y="3857625"/>
          <p14:tracePt t="101464" x="7912100" y="3870325"/>
          <p14:tracePt t="101465" x="7899400" y="3875088"/>
          <p14:tracePt t="101466" x="7894638" y="3881438"/>
          <p14:tracePt t="101466" x="7881938" y="3881438"/>
          <p14:tracePt t="101468" x="7875588" y="3887788"/>
          <p14:tracePt t="101469" x="7864475" y="3894138"/>
          <p14:tracePt t="101470" x="7851775" y="3894138"/>
          <p14:tracePt t="101471" x="7847013" y="3898900"/>
          <p14:tracePt t="101473" x="7827963" y="3905250"/>
          <p14:tracePt t="101474" x="7821613" y="3911600"/>
          <p14:tracePt t="101475" x="7810500" y="3911600"/>
          <p14:tracePt t="101476" x="7804150" y="3917950"/>
          <p14:tracePt t="101477" x="7797800" y="3917950"/>
          <p14:tracePt t="101478" x="7793038" y="3922713"/>
          <p14:tracePt t="101478" x="7786688" y="3922713"/>
          <p14:tracePt t="101479" x="7780338" y="3929063"/>
          <p14:tracePt t="101481" x="7773988" y="3935413"/>
          <p14:tracePt t="101482" x="7762875" y="3935413"/>
          <p14:tracePt t="101482" x="7756525" y="3941763"/>
          <p14:tracePt t="101485" x="7743825" y="3948113"/>
          <p14:tracePt t="101487" x="7739063" y="3952875"/>
          <p14:tracePt t="101488" x="7732713" y="3952875"/>
          <p14:tracePt t="101490" x="7726363" y="3959225"/>
          <p14:tracePt t="101492" x="7715250" y="3965575"/>
          <p14:tracePt t="101492" x="7708900" y="3971925"/>
          <p14:tracePt t="101494" x="7702550" y="3976688"/>
          <p14:tracePt t="101497" x="7696200" y="3983038"/>
          <p14:tracePt t="101499" x="7691438" y="3989388"/>
          <p14:tracePt t="101502" x="7685088" y="3995738"/>
          <p14:tracePt t="101504" x="7685088" y="4000500"/>
          <p14:tracePt t="101506" x="7678738" y="4006850"/>
          <p14:tracePt t="101509" x="7678738" y="4013200"/>
          <p14:tracePt t="101510" x="7678738" y="4019550"/>
          <p14:tracePt t="101512" x="7678738" y="4024313"/>
          <p14:tracePt t="101513" x="7678738" y="4030663"/>
          <p14:tracePt t="101517" x="7678738" y="4037013"/>
          <p14:tracePt t="101519" x="7678738" y="4043363"/>
          <p14:tracePt t="101521" x="7678738" y="4049713"/>
          <p14:tracePt t="101524" x="7685088" y="4054475"/>
          <p14:tracePt t="101525" x="7685088" y="4060825"/>
          <p14:tracePt t="101527" x="7691438" y="4060825"/>
          <p14:tracePt t="101528" x="7691438" y="4067175"/>
          <p14:tracePt t="101530" x="7696200" y="4073525"/>
          <p14:tracePt t="101532" x="7702550" y="4073525"/>
          <p14:tracePt t="101533" x="7702550" y="4078288"/>
          <p14:tracePt t="101535" x="7708900" y="4084638"/>
          <p14:tracePt t="101537" x="7715250" y="4084638"/>
          <p14:tracePt t="101539" x="7720013" y="4090988"/>
          <p14:tracePt t="101541" x="7726363" y="4097338"/>
          <p14:tracePt t="101543" x="7732713" y="4097338"/>
          <p14:tracePt t="101545" x="7739063" y="4102100"/>
          <p14:tracePt t="101545" x="7743825" y="4102100"/>
          <p14:tracePt t="101548" x="7750175" y="4108450"/>
          <p14:tracePt t="101548" x="7756525" y="4108450"/>
          <p14:tracePt t="101549" x="7762875" y="4114800"/>
          <p14:tracePt t="101552" x="7769225" y="4114800"/>
          <p14:tracePt t="101553" x="7773988" y="4121150"/>
          <p14:tracePt t="101554" x="7780338" y="4121150"/>
          <p14:tracePt t="101557" x="7793038" y="4127500"/>
          <p14:tracePt t="101558" x="7797800" y="4127500"/>
          <p14:tracePt t="101558" x="7804150" y="4127500"/>
          <p14:tracePt t="101560" x="7810500" y="4127500"/>
          <p14:tracePt t="101560" x="7816850" y="4132263"/>
          <p14:tracePt t="101562" x="7821613" y="4132263"/>
          <p14:tracePt t="101563" x="7827963" y="4132263"/>
          <p14:tracePt t="101564" x="7834313" y="4138613"/>
          <p14:tracePt t="101565" x="7840663" y="4138613"/>
          <p14:tracePt t="101566" x="7847013" y="4138613"/>
          <p14:tracePt t="101567" x="7851775" y="4138613"/>
          <p14:tracePt t="101567" x="7858125" y="4138613"/>
          <p14:tracePt t="101569" x="7864475" y="4144963"/>
          <p14:tracePt t="101570" x="7875588" y="4144963"/>
          <p14:tracePt t="101573" x="7894638" y="4144963"/>
          <p14:tracePt t="101574" x="7899400" y="4151313"/>
          <p14:tracePt t="101574" x="7905750" y="4151313"/>
          <p14:tracePt t="101576" x="7912100" y="4151313"/>
          <p14:tracePt t="101577" x="7923213" y="4151313"/>
          <p14:tracePt t="101578" x="7929563" y="4151313"/>
          <p14:tracePt t="101579" x="7935913" y="4151313"/>
          <p14:tracePt t="101580" x="7942263" y="4151313"/>
          <p14:tracePt t="101581" x="7953375" y="4151313"/>
          <p14:tracePt t="101582" x="7959725" y="4151313"/>
          <p14:tracePt t="101583" x="7966075" y="4151313"/>
          <p14:tracePt t="101584" x="7972425" y="4151313"/>
          <p14:tracePt t="101585" x="7983538" y="4151313"/>
          <p14:tracePt t="101587" x="7996238" y="4151313"/>
          <p14:tracePt t="101588" x="8007350" y="4151313"/>
          <p14:tracePt t="101589" x="8013700" y="4151313"/>
          <p14:tracePt t="101590" x="8020050" y="4151313"/>
          <p14:tracePt t="101591" x="8026400" y="4151313"/>
          <p14:tracePt t="101592" x="8031163" y="4151313"/>
          <p14:tracePt t="101593" x="8037513" y="4151313"/>
          <p14:tracePt t="101594" x="8050213" y="4151313"/>
          <p14:tracePt t="101595" x="8054975" y="4151313"/>
          <p14:tracePt t="101596" x="8061325" y="4151313"/>
          <p14:tracePt t="101596" x="8074025" y="4151313"/>
          <p14:tracePt t="101598" x="8078788" y="4151313"/>
          <p14:tracePt t="101599" x="8085138" y="4151313"/>
          <p14:tracePt t="101600" x="8097838" y="4151313"/>
          <p14:tracePt t="101601" x="8104188" y="4151313"/>
          <p14:tracePt t="101601" x="8115300" y="4144963"/>
          <p14:tracePt t="101603" x="8132763" y="4144963"/>
          <p14:tracePt t="101605" x="8139113" y="4144963"/>
          <p14:tracePt t="101607" x="8156575" y="4138613"/>
          <p14:tracePt t="101607" x="8162925" y="4132263"/>
          <p14:tracePt t="101608" x="8175625" y="4132263"/>
          <p14:tracePt t="101609" x="8180388" y="4132263"/>
          <p14:tracePt t="101610" x="8186738" y="4132263"/>
          <p14:tracePt t="101611" x="8193088" y="4127500"/>
          <p14:tracePt t="101613" x="8205788" y="4127500"/>
          <p14:tracePt t="101613" x="8210550" y="4127500"/>
          <p14:tracePt t="101614" x="8216900" y="4121150"/>
          <p14:tracePt t="101615" x="8229600" y="4121150"/>
          <p14:tracePt t="101617" x="8234363" y="4114800"/>
          <p14:tracePt t="101617" x="8247063" y="4114800"/>
          <p14:tracePt t="101619" x="8253413" y="4108450"/>
          <p14:tracePt t="101620" x="8258175" y="4108450"/>
          <p14:tracePt t="101621" x="8277225" y="4102100"/>
          <p14:tracePt t="101622" x="8283575" y="4102100"/>
          <p14:tracePt t="101623" x="8288338" y="4102100"/>
          <p14:tracePt t="101623" x="8294688" y="4097338"/>
          <p14:tracePt t="101625" x="8307388" y="4097338"/>
          <p14:tracePt t="101625" x="8312150" y="4090988"/>
          <p14:tracePt t="101626" x="8324850" y="4090988"/>
          <p14:tracePt t="101627" x="8331200" y="4084638"/>
          <p14:tracePt t="101629" x="8335963" y="4084638"/>
          <p14:tracePt t="101629" x="8342313" y="4084638"/>
          <p14:tracePt t="101630" x="8355013" y="4078288"/>
          <p14:tracePt t="101633" x="8361363" y="4078288"/>
          <p14:tracePt t="101633" x="8366125" y="4073525"/>
          <p14:tracePt t="101635" x="8372475" y="4073525"/>
          <p14:tracePt t="101637" x="8389938" y="4067175"/>
          <p14:tracePt t="101638" x="8396288" y="4060825"/>
          <p14:tracePt t="101640" x="8408988" y="4060825"/>
          <p14:tracePt t="101641" x="8408988" y="4054475"/>
          <p14:tracePt t="101642" x="8413750" y="4054475"/>
          <p14:tracePt t="101643" x="8426450" y="4049713"/>
          <p14:tracePt t="101645" x="8432800" y="4049713"/>
          <p14:tracePt t="101646" x="8437563" y="4043363"/>
          <p14:tracePt t="101647" x="8443913" y="4043363"/>
          <p14:tracePt t="101648" x="8443913" y="4037013"/>
          <p14:tracePt t="101649" x="8450263" y="4037013"/>
          <p14:tracePt t="101649" x="8456613" y="4030663"/>
          <p14:tracePt t="101652" x="8462963" y="4030663"/>
          <p14:tracePt t="101654" x="8467725" y="4024313"/>
          <p14:tracePt t="101657" x="8480425" y="4019550"/>
          <p14:tracePt t="101659" x="8486775" y="4013200"/>
          <p14:tracePt t="101661" x="8491538" y="4013200"/>
          <p14:tracePt t="101663" x="8497888" y="4006850"/>
          <p14:tracePt t="101667" x="8497888" y="4000500"/>
          <p14:tracePt t="101668" x="8504238" y="4000500"/>
          <p14:tracePt t="101672" x="8504238" y="3995738"/>
          <p14:tracePt t="101680" x="8510588" y="3989388"/>
          <p14:tracePt t="102271" x="8504238" y="3989388"/>
          <p14:tracePt t="102285" x="8497888" y="3989388"/>
          <p14:tracePt t="102646" x="8497888" y="3983038"/>
          <p14:tracePt t="102650" x="8504238" y="3976688"/>
          <p14:tracePt t="102654" x="8504238" y="3971925"/>
          <p14:tracePt t="102657" x="8504238" y="3965575"/>
          <p14:tracePt t="102659" x="8504238" y="3959225"/>
          <p14:tracePt t="102661" x="8504238" y="3952875"/>
          <p14:tracePt t="102663" x="8510588" y="3948113"/>
          <p14:tracePt t="102665" x="8510588" y="3941763"/>
          <p14:tracePt t="102667" x="8510588" y="3935413"/>
          <p14:tracePt t="102670" x="8510588" y="3929063"/>
          <p14:tracePt t="102671" x="8510588" y="3922713"/>
          <p14:tracePt t="102673" x="8510588" y="3917950"/>
          <p14:tracePt t="102674" x="8510588" y="3911600"/>
          <p14:tracePt t="102676" x="8510588" y="3905250"/>
          <p14:tracePt t="102677" x="8510588" y="3898900"/>
          <p14:tracePt t="102679" x="8510588" y="3894138"/>
          <p14:tracePt t="102680" x="8510588" y="3887788"/>
          <p14:tracePt t="102682" x="8510588" y="3881438"/>
          <p14:tracePt t="102683" x="8510588" y="3875088"/>
          <p14:tracePt t="102684" x="8510588" y="3870325"/>
          <p14:tracePt t="102685" x="8510588" y="3863975"/>
          <p14:tracePt t="102687" x="8510588" y="3857625"/>
          <p14:tracePt t="102689" x="8510588" y="3844925"/>
          <p14:tracePt t="102691" x="8510588" y="3840163"/>
          <p14:tracePt t="102692" x="8510588" y="3833813"/>
          <p14:tracePt t="102692" x="8504238" y="3833813"/>
          <p14:tracePt t="102694" x="8504238" y="3827463"/>
          <p14:tracePt t="102695" x="8504238" y="3821113"/>
          <p14:tracePt t="102697" x="8504238" y="3816350"/>
          <p14:tracePt t="102697" x="8504238" y="3810000"/>
          <p14:tracePt t="102699" x="8497888" y="3803650"/>
          <p14:tracePt t="102701" x="8497888" y="3797300"/>
          <p14:tracePt t="102704" x="8491538" y="3786188"/>
          <p14:tracePt t="102706" x="8491538" y="3779838"/>
          <p14:tracePt t="102707" x="8486775" y="3773488"/>
          <p14:tracePt t="102709" x="8486775" y="3767138"/>
          <p14:tracePt t="102709" x="8480425" y="3762375"/>
          <p14:tracePt t="102712" x="8480425" y="3756025"/>
          <p14:tracePt t="102714" x="8474075" y="3749675"/>
          <p14:tracePt t="102715" x="8474075" y="3743325"/>
          <p14:tracePt t="102715" x="8467725" y="3743325"/>
          <p14:tracePt t="102717" x="8467725" y="3738563"/>
          <p14:tracePt t="102717" x="8467725" y="3732213"/>
          <p14:tracePt t="102719" x="8462963" y="3732213"/>
          <p14:tracePt t="102720" x="8462963" y="3725863"/>
          <p14:tracePt t="102721" x="8456613" y="3719513"/>
          <p14:tracePt t="102724" x="8450263" y="3714750"/>
          <p14:tracePt t="102725" x="8443913" y="3708400"/>
          <p14:tracePt t="102726" x="8443913" y="3702050"/>
          <p14:tracePt t="102727" x="8437563" y="3702050"/>
          <p14:tracePt t="102728" x="8432800" y="3695700"/>
          <p14:tracePt t="102728" x="8432800" y="3690938"/>
          <p14:tracePt t="102730" x="8426450" y="3690938"/>
          <p14:tracePt t="102731" x="8420100" y="3684588"/>
          <p14:tracePt t="102733" x="8413750" y="3678238"/>
          <p14:tracePt t="102734" x="8408988" y="3671888"/>
          <p14:tracePt t="102736" x="8396288" y="3665538"/>
          <p14:tracePt t="102737" x="8396288" y="3660775"/>
          <p14:tracePt t="102739" x="8389938" y="3654425"/>
          <p14:tracePt t="102740" x="8385175" y="3648075"/>
          <p14:tracePt t="102740" x="8378825" y="3648075"/>
          <p14:tracePt t="102744" x="8361363" y="3636963"/>
          <p14:tracePt t="102745" x="8355013" y="3630613"/>
          <p14:tracePt t="102745" x="8348663" y="3624263"/>
          <p14:tracePt t="102746" x="8342313" y="3624263"/>
          <p14:tracePt t="102747" x="8335963" y="3617913"/>
          <p14:tracePt t="102748" x="8324850" y="3613150"/>
          <p14:tracePt t="102750" x="8318500" y="3606800"/>
          <p14:tracePt t="102752" x="8312150" y="3606800"/>
          <p14:tracePt t="102753" x="8307388" y="3600450"/>
          <p14:tracePt t="102754" x="8301038" y="3600450"/>
          <p14:tracePt t="102756" x="8283575" y="3587750"/>
          <p14:tracePt t="102757" x="8270875" y="3582988"/>
          <p14:tracePt t="102758" x="8264525" y="3582988"/>
          <p14:tracePt t="102760" x="8258175" y="3576638"/>
          <p14:tracePt t="102761" x="8247063" y="3576638"/>
          <p14:tracePt t="102761" x="8240713" y="3570288"/>
          <p14:tracePt t="102762" x="8234363" y="3570288"/>
          <p14:tracePt t="102763" x="8229600" y="3563938"/>
          <p14:tracePt t="102765" x="8216900" y="3563938"/>
          <p14:tracePt t="102766" x="8210550" y="3563938"/>
          <p14:tracePt t="102766" x="8199438" y="3559175"/>
          <p14:tracePt t="102767" x="8193088" y="3552825"/>
          <p14:tracePt t="102770" x="8175625" y="3552825"/>
          <p14:tracePt t="102772" x="8162925" y="3546475"/>
          <p14:tracePt t="102773" x="8151813" y="3546475"/>
          <p14:tracePt t="102773" x="8145463" y="3540125"/>
          <p14:tracePt t="102775" x="8132763" y="3540125"/>
          <p14:tracePt t="102775" x="8121650" y="3535363"/>
          <p14:tracePt t="102776" x="8108950" y="3535363"/>
          <p14:tracePt t="102777" x="8097838" y="3535363"/>
          <p14:tracePt t="102779" x="8091488" y="3529013"/>
          <p14:tracePt t="102779" x="8078788" y="3529013"/>
          <p14:tracePt t="102781" x="8067675" y="3522663"/>
          <p14:tracePt t="102782" x="8054975" y="3522663"/>
          <p14:tracePt t="102783" x="8043863" y="3522663"/>
          <p14:tracePt t="102783" x="8031163" y="3516313"/>
          <p14:tracePt t="102785" x="8020050" y="3516313"/>
          <p14:tracePt t="102786" x="8013700" y="3516313"/>
          <p14:tracePt t="102787" x="8001000" y="3509963"/>
          <p14:tracePt t="102789" x="7977188" y="3505200"/>
          <p14:tracePt t="102789" x="7966075" y="3505200"/>
          <p14:tracePt t="102790" x="7959725" y="3505200"/>
          <p14:tracePt t="102791" x="7942263" y="3505200"/>
          <p14:tracePt t="102792" x="7929563" y="3498850"/>
          <p14:tracePt t="102794" x="7918450" y="3498850"/>
          <p14:tracePt t="102794" x="7905750" y="3498850"/>
          <p14:tracePt t="102796" x="7888288" y="3492500"/>
          <p14:tracePt t="102797" x="7864475" y="3492500"/>
          <p14:tracePt t="102797" x="7851775" y="3492500"/>
          <p14:tracePt t="102798" x="7840663" y="3486150"/>
          <p14:tracePt t="102800" x="7821613" y="3486150"/>
          <p14:tracePt t="102802" x="7797800" y="3486150"/>
          <p14:tracePt t="102803" x="7786688" y="3481388"/>
          <p14:tracePt t="102804" x="7769225" y="3481388"/>
          <p14:tracePt t="102807" x="7726363" y="3475038"/>
          <p14:tracePt t="102808" x="7715250" y="3475038"/>
          <p14:tracePt t="102809" x="7696200" y="3468688"/>
          <p14:tracePt t="102809" x="7685088" y="3468688"/>
          <p14:tracePt t="102811" x="7667625" y="3468688"/>
          <p14:tracePt t="102811" x="7654925" y="3468688"/>
          <p14:tracePt t="102812" x="7642225" y="3462338"/>
          <p14:tracePt t="102813" x="7631113" y="3462338"/>
          <p14:tracePt t="102815" x="7613650" y="3462338"/>
          <p14:tracePt t="102816" x="7600950" y="3462338"/>
          <p14:tracePt t="102817" x="7589838" y="3457575"/>
          <p14:tracePt t="102818" x="7570788" y="3457575"/>
          <p14:tracePt t="102819" x="7559675" y="3457575"/>
          <p14:tracePt t="102820" x="7535863" y="3457575"/>
          <p14:tracePt t="102821" x="7516813" y="3451225"/>
          <p14:tracePt t="102822" x="7486650" y="3451225"/>
          <p14:tracePt t="102824" x="7475538" y="3451225"/>
          <p14:tracePt t="102824" x="7458075" y="3444875"/>
          <p14:tracePt t="102825" x="7445375" y="3444875"/>
          <p14:tracePt t="102827" x="7434263" y="3444875"/>
          <p14:tracePt t="102827" x="7415213" y="3444875"/>
          <p14:tracePt t="102828" x="7404100" y="3438525"/>
          <p14:tracePt t="102830" x="7391400" y="3438525"/>
          <p14:tracePt t="102830" x="7380288" y="3438525"/>
          <p14:tracePt t="102831" x="7361238" y="3438525"/>
          <p14:tracePt t="102832" x="7350125" y="3438525"/>
          <p14:tracePt t="102833" x="7337425" y="3438525"/>
          <p14:tracePt t="102835" x="7319963" y="3433763"/>
          <p14:tracePt t="102836" x="7307263" y="3433763"/>
          <p14:tracePt t="102837" x="7296150" y="3433763"/>
          <p14:tracePt t="102838" x="7278688" y="3433763"/>
          <p14:tracePt t="102839" x="7265988" y="3433763"/>
          <p14:tracePt t="102839" x="7254875" y="3433763"/>
          <p14:tracePt t="102841" x="7235825" y="3433763"/>
          <p14:tracePt t="102842" x="7224713" y="3433763"/>
          <p14:tracePt t="102842" x="7212013" y="3427413"/>
          <p14:tracePt t="102843" x="7194550" y="3427413"/>
          <p14:tracePt t="102844" x="7181850" y="3427413"/>
          <p14:tracePt t="102845" x="7170738" y="3427413"/>
          <p14:tracePt t="102846" x="7153275" y="3427413"/>
          <p14:tracePt t="102847" x="7140575" y="3427413"/>
          <p14:tracePt t="102848" x="7127875" y="3427413"/>
          <p14:tracePt t="102849" x="7110413" y="3427413"/>
          <p14:tracePt t="102851" x="7099300" y="3421063"/>
          <p14:tracePt t="102853" x="7075488" y="3421063"/>
          <p14:tracePt t="102854" x="7056438" y="3421063"/>
          <p14:tracePt t="102855" x="7045325" y="3421063"/>
          <p14:tracePt t="102857" x="7015163" y="3421063"/>
          <p14:tracePt t="102858" x="6997700" y="3421063"/>
          <p14:tracePt t="102859" x="6985000" y="3421063"/>
          <p14:tracePt t="102860" x="6967538" y="3421063"/>
          <p14:tracePt t="102861" x="6954838" y="3421063"/>
          <p14:tracePt t="102861" x="6948488" y="3421063"/>
          <p14:tracePt t="102863" x="6937375" y="3421063"/>
          <p14:tracePt t="102864" x="6919913" y="3421063"/>
          <p14:tracePt t="102865" x="6907213" y="3421063"/>
          <p14:tracePt t="102866" x="6896100" y="3427413"/>
          <p14:tracePt t="102867" x="6883400" y="3427413"/>
          <p14:tracePt t="102868" x="6870700" y="3427413"/>
          <p14:tracePt t="102870" x="6846888" y="3433763"/>
          <p14:tracePt t="102873" x="6811963" y="3433763"/>
          <p14:tracePt t="102874" x="6805613" y="3438525"/>
          <p14:tracePt t="102875" x="6799263" y="3438525"/>
          <p14:tracePt t="102876" x="6788150" y="3444875"/>
          <p14:tracePt t="102877" x="6775450" y="3444875"/>
          <p14:tracePt t="102878" x="6769100" y="3451225"/>
          <p14:tracePt t="102879" x="6757988" y="3451225"/>
          <p14:tracePt t="102880" x="6745288" y="3457575"/>
          <p14:tracePt t="102881" x="6740525" y="3462338"/>
          <p14:tracePt t="102882" x="6727825" y="3462338"/>
          <p14:tracePt t="102883" x="6716713" y="3468688"/>
          <p14:tracePt t="102884" x="6710363" y="3468688"/>
          <p14:tracePt t="102885" x="6697663" y="3475038"/>
          <p14:tracePt t="102886" x="6691313" y="3481388"/>
          <p14:tracePt t="102887" x="6680200" y="3481388"/>
          <p14:tracePt t="102888" x="6673850" y="3486150"/>
          <p14:tracePt t="102891" x="6638925" y="3509963"/>
          <p14:tracePt t="102892" x="6626225" y="3516313"/>
          <p14:tracePt t="102893" x="6626225" y="3522663"/>
          <p14:tracePt t="102895" x="6619875" y="3529013"/>
          <p14:tracePt t="102896" x="6608763" y="3529013"/>
          <p14:tracePt t="102897" x="6602413" y="3535363"/>
          <p14:tracePt t="102897" x="6596063" y="3546475"/>
          <p14:tracePt t="102898" x="6589713" y="3546475"/>
          <p14:tracePt t="102899" x="6584950" y="3559175"/>
          <p14:tracePt t="102900" x="6578600" y="3563938"/>
          <p14:tracePt t="102902" x="6572250" y="3570288"/>
          <p14:tracePt t="102903" x="6565900" y="3576638"/>
          <p14:tracePt t="102906" x="6548438" y="3594100"/>
          <p14:tracePt t="102909" x="6530975" y="3613150"/>
          <p14:tracePt t="102910" x="6524625" y="3617913"/>
          <p14:tracePt t="102910" x="6524625" y="3630613"/>
          <p14:tracePt t="102912" x="6518275" y="3630613"/>
          <p14:tracePt t="102912" x="6511925" y="3641725"/>
          <p14:tracePt t="102913" x="6507163" y="3648075"/>
          <p14:tracePt t="102915" x="6500813" y="3654425"/>
          <p14:tracePt t="102916" x="6494463" y="3660775"/>
          <p14:tracePt t="102917" x="6494463" y="3665538"/>
          <p14:tracePt t="102918" x="6488113" y="3671888"/>
          <p14:tracePt t="102920" x="6477000" y="3690938"/>
          <p14:tracePt t="102921" x="6470650" y="3695700"/>
          <p14:tracePt t="102922" x="6470650" y="3702050"/>
          <p14:tracePt t="102924" x="6459538" y="3719513"/>
          <p14:tracePt t="102925" x="6453188" y="3732213"/>
          <p14:tracePt t="102927" x="6453188" y="3738563"/>
          <p14:tracePt t="102928" x="6446838" y="3743325"/>
          <p14:tracePt t="102929" x="6446838" y="3749675"/>
          <p14:tracePt t="102929" x="6440488" y="3756025"/>
          <p14:tracePt t="102930" x="6440488" y="3762375"/>
          <p14:tracePt t="102931" x="6434138" y="3767138"/>
          <p14:tracePt t="102933" x="6429375" y="3773488"/>
          <p14:tracePt t="102935" x="6423025" y="3779838"/>
          <p14:tracePt t="102936" x="6423025" y="3786188"/>
          <p14:tracePt t="102939" x="6416675" y="3797300"/>
          <p14:tracePt t="102940" x="6416675" y="3803650"/>
          <p14:tracePt t="102941" x="6410325" y="3810000"/>
          <p14:tracePt t="102942" x="6405563" y="3816350"/>
          <p14:tracePt t="102944" x="6405563" y="3821113"/>
          <p14:tracePt t="102944" x="6405563" y="3827463"/>
          <p14:tracePt t="102945" x="6399213" y="3827463"/>
          <p14:tracePt t="102946" x="6399213" y="3833813"/>
          <p14:tracePt t="102947" x="6392863" y="3840163"/>
          <p14:tracePt t="102948" x="6392863" y="3844925"/>
          <p14:tracePt t="102951" x="6392863" y="3851275"/>
          <p14:tracePt t="102952" x="6386513" y="3857625"/>
          <p14:tracePt t="102954" x="6386513" y="3863975"/>
          <p14:tracePt t="102957" x="6381750" y="3875088"/>
          <p14:tracePt t="102959" x="6381750" y="3881438"/>
          <p14:tracePt t="102960" x="6381750" y="3887788"/>
          <p14:tracePt t="102960" x="6375400" y="3887788"/>
          <p14:tracePt t="102963" x="6375400" y="3894138"/>
          <p14:tracePt t="102965" x="6375400" y="3898900"/>
          <p14:tracePt t="102967" x="6369050" y="3898900"/>
          <p14:tracePt t="102968" x="6369050" y="3905250"/>
          <p14:tracePt t="102970" x="6369050" y="3911600"/>
          <p14:tracePt t="102972" x="6362700" y="3917950"/>
          <p14:tracePt t="102975" x="6362700" y="3922713"/>
          <p14:tracePt t="102977" x="6362700" y="3929063"/>
          <p14:tracePt t="102980" x="6362700" y="3935413"/>
          <p14:tracePt t="102982" x="6356350" y="3941763"/>
          <p14:tracePt t="102986" x="6356350" y="3948113"/>
          <p14:tracePt t="102989" x="6356350" y="3952875"/>
          <p14:tracePt t="102994" x="6356350" y="3959225"/>
          <p14:tracePt t="103004" x="6356350" y="3965575"/>
          <p14:tracePt t="103034" x="6356350" y="3971925"/>
          <p14:tracePt t="103040" x="6362700" y="3971925"/>
          <p14:tracePt t="103041" x="6362700" y="3976688"/>
          <p14:tracePt t="103043" x="6369050" y="3976688"/>
          <p14:tracePt t="103047" x="6375400" y="3983038"/>
          <p14:tracePt t="103048" x="6381750" y="3983038"/>
          <p14:tracePt t="103050" x="6386513" y="3983038"/>
          <p14:tracePt t="103051" x="6386513" y="3989388"/>
          <p14:tracePt t="103053" x="6399213" y="3989388"/>
          <p14:tracePt t="103057" x="6416675" y="3995738"/>
          <p14:tracePt t="103058" x="6423025" y="4000500"/>
          <p14:tracePt t="103060" x="6429375" y="4000500"/>
          <p14:tracePt t="103060" x="6434138" y="4000500"/>
          <p14:tracePt t="103061" x="6440488" y="4000500"/>
          <p14:tracePt t="103067" x="6470650" y="4006850"/>
          <p14:tracePt t="103067" x="6477000" y="4006850"/>
          <p14:tracePt t="103069" x="6488113" y="4006850"/>
          <p14:tracePt t="103070" x="6500813" y="4013200"/>
          <p14:tracePt t="103073" x="6537325" y="4013200"/>
          <p14:tracePt t="103074" x="6548438" y="4013200"/>
          <p14:tracePt t="103076" x="6554788" y="4013200"/>
          <p14:tracePt t="103077" x="6565900" y="4013200"/>
          <p14:tracePt t="103078" x="6584950" y="4013200"/>
          <p14:tracePt t="103079" x="6589713" y="4013200"/>
          <p14:tracePt t="103080" x="6602413" y="4013200"/>
          <p14:tracePt t="103080" x="6613525" y="4013200"/>
          <p14:tracePt t="103082" x="6626225" y="4013200"/>
          <p14:tracePt t="103083" x="6638925" y="4013200"/>
          <p14:tracePt t="103083" x="6650038" y="4013200"/>
          <p14:tracePt t="103085" x="6656388" y="4013200"/>
          <p14:tracePt t="103086" x="6680200" y="4013200"/>
          <p14:tracePt t="103088" x="6691313" y="4006850"/>
          <p14:tracePt t="103089" x="6704013" y="4006850"/>
          <p14:tracePt t="103090" x="6716713" y="4006850"/>
          <p14:tracePt t="103091" x="6727825" y="4000500"/>
          <p14:tracePt t="103092" x="6734175" y="4000500"/>
          <p14:tracePt t="103092" x="6745288" y="4000500"/>
          <p14:tracePt t="103094" x="6757988" y="3995738"/>
          <p14:tracePt t="103094" x="6769100" y="3995738"/>
          <p14:tracePt t="103096" x="6781800" y="3995738"/>
          <p14:tracePt t="103097" x="6794500" y="3989388"/>
          <p14:tracePt t="103098" x="6805613" y="3989388"/>
          <p14:tracePt t="103099" x="6818313" y="3983038"/>
          <p14:tracePt t="103100" x="6823075" y="3983038"/>
          <p14:tracePt t="103101" x="6842125" y="3976688"/>
          <p14:tracePt t="103103" x="6859588" y="3971925"/>
          <p14:tracePt t="103104" x="6883400" y="3965575"/>
          <p14:tracePt t="103105" x="6900863" y="3959225"/>
          <p14:tracePt t="103107" x="6913563" y="3959225"/>
          <p14:tracePt t="103107" x="6931025" y="3952875"/>
          <p14:tracePt t="103109" x="6943725" y="3948113"/>
          <p14:tracePt t="103109" x="6948488" y="3948113"/>
          <p14:tracePt t="103110" x="6961188" y="3948113"/>
          <p14:tracePt t="103112" x="6973888" y="3941763"/>
          <p14:tracePt t="103113" x="6978650" y="3935413"/>
          <p14:tracePt t="103113" x="6991350" y="3935413"/>
          <p14:tracePt t="103115" x="7008813" y="3929063"/>
          <p14:tracePt t="103115" x="7015163" y="3929063"/>
          <p14:tracePt t="103117" x="7032625" y="3922713"/>
          <p14:tracePt t="103117" x="7045325" y="3917950"/>
          <p14:tracePt t="103119" x="7056438" y="3917950"/>
          <p14:tracePt t="103120" x="7069138" y="3911600"/>
          <p14:tracePt t="103121" x="7075488" y="3905250"/>
          <p14:tracePt t="103123" x="7099300" y="3898900"/>
          <p14:tracePt t="103124" x="7110413" y="3898900"/>
          <p14:tracePt t="103125" x="7116763" y="3894138"/>
          <p14:tracePt t="103125" x="7127875" y="3887788"/>
          <p14:tracePt t="103127" x="7140575" y="3887788"/>
          <p14:tracePt t="103127" x="7153275" y="3881438"/>
          <p14:tracePt t="103128" x="7158038" y="3875088"/>
          <p14:tracePt t="103129" x="7170738" y="3875088"/>
          <p14:tracePt t="103131" x="7181850" y="3870325"/>
          <p14:tracePt t="103131" x="7188200" y="3870325"/>
          <p14:tracePt t="103132" x="7200900" y="3863975"/>
          <p14:tracePt t="103134" x="7205663" y="3857625"/>
          <p14:tracePt t="103135" x="7218363" y="3857625"/>
          <p14:tracePt t="103136" x="7224713" y="3851275"/>
          <p14:tracePt t="103137" x="7235825" y="3851275"/>
          <p14:tracePt t="103139" x="7248525" y="3840163"/>
          <p14:tracePt t="103140" x="7259638" y="3840163"/>
          <p14:tracePt t="103141" x="7265988" y="3833813"/>
          <p14:tracePt t="103141" x="7272338" y="3833813"/>
          <p14:tracePt t="103142" x="7278688" y="3827463"/>
          <p14:tracePt t="103143" x="7289800" y="3821113"/>
          <p14:tracePt t="103144" x="7296150" y="3821113"/>
          <p14:tracePt t="103145" x="7302500" y="3816350"/>
          <p14:tracePt t="103146" x="7307263" y="3816350"/>
          <p14:tracePt t="103147" x="7319963" y="3810000"/>
          <p14:tracePt t="103149" x="7326313" y="3803650"/>
          <p14:tracePt t="103149" x="7332663" y="3803650"/>
          <p14:tracePt t="103150" x="7337425" y="3797300"/>
          <p14:tracePt t="103153" x="7356475" y="3792538"/>
          <p14:tracePt t="103154" x="7361238" y="3786188"/>
          <p14:tracePt t="103158" x="7380288" y="3779838"/>
          <p14:tracePt t="103159" x="7391400" y="3773488"/>
          <p14:tracePt t="103160" x="7397750" y="3767138"/>
          <p14:tracePt t="103160" x="7397750" y="3762375"/>
          <p14:tracePt t="103162" x="7404100" y="3762375"/>
          <p14:tracePt t="103163" x="7410450" y="3756025"/>
          <p14:tracePt t="103164" x="7415213" y="3756025"/>
          <p14:tracePt t="103164" x="7421563" y="3756025"/>
          <p14:tracePt t="103165" x="7427913" y="3749675"/>
          <p14:tracePt t="103167" x="7434263" y="3749675"/>
          <p14:tracePt t="103168" x="7434263" y="3743325"/>
          <p14:tracePt t="103169" x="7439025" y="3743325"/>
          <p14:tracePt t="103169" x="7445375" y="3738563"/>
          <p14:tracePt t="103171" x="7451725" y="3738563"/>
          <p14:tracePt t="103173" x="7458075" y="3732213"/>
          <p14:tracePt t="103174" x="7462838" y="3732213"/>
          <p14:tracePt t="103174" x="7469188" y="3725863"/>
          <p14:tracePt t="103177" x="7475538" y="3725863"/>
          <p14:tracePt t="103179" x="7481888" y="3725863"/>
          <p14:tracePt t="103182" x="7493000" y="3719513"/>
          <p14:tracePt t="103184" x="7499350" y="3719513"/>
          <p14:tracePt t="103185" x="7499350" y="3714750"/>
          <p14:tracePt t="103187" x="7505700" y="3714750"/>
          <p14:tracePt t="103190" x="7512050" y="3714750"/>
          <p14:tracePt t="103193" x="7516813" y="3714750"/>
          <p14:tracePt t="103197" x="7523163" y="3714750"/>
          <p14:tracePt t="103205" x="7529513" y="3714750"/>
          <p14:tracePt t="103220" x="7529513" y="3719513"/>
          <p14:tracePt t="103226" x="7529513" y="3725863"/>
          <p14:tracePt t="103230" x="7529513" y="3732213"/>
          <p14:tracePt t="103237" x="7529513" y="3738563"/>
          <p14:tracePt t="103244" x="7529513" y="3743325"/>
          <p14:tracePt t="103249" x="7529513" y="3749675"/>
          <p14:tracePt t="103255" x="7529513" y="3756025"/>
          <p14:tracePt t="103261" x="7529513" y="3762375"/>
          <p14:tracePt t="103275" x="7535863" y="3767138"/>
          <p14:tracePt t="103283" x="7535863" y="3773488"/>
          <p14:tracePt t="103289" x="7540625" y="3773488"/>
          <p14:tracePt t="103290" x="7540625" y="3779838"/>
          <p14:tracePt t="103296" x="7546975" y="3779838"/>
          <p14:tracePt t="103300" x="7546975" y="3786188"/>
          <p14:tracePt t="103304" x="7553325" y="3786188"/>
          <p14:tracePt t="103309" x="7553325" y="3792538"/>
          <p14:tracePt t="103312" x="7559675" y="3792538"/>
          <p14:tracePt t="103316" x="7564438" y="3792538"/>
          <p14:tracePt t="103326" x="7570788" y="3792538"/>
          <p14:tracePt t="103334" x="7577138" y="3792538"/>
          <p14:tracePt t="103340" x="7583488" y="3792538"/>
          <p14:tracePt t="103347" x="7589838" y="3792538"/>
          <p14:tracePt t="103351" x="7594600" y="3792538"/>
          <p14:tracePt t="103356" x="7600950" y="3792538"/>
          <p14:tracePt t="103360" x="7607300" y="3792538"/>
          <p14:tracePt t="103362" x="7613650" y="3792538"/>
          <p14:tracePt t="103366" x="7618413" y="3792538"/>
          <p14:tracePt t="103368" x="7624763" y="3792538"/>
          <p14:tracePt t="103370" x="7631113" y="3792538"/>
          <p14:tracePt t="103373" x="7637463" y="3792538"/>
          <p14:tracePt t="103375" x="7642225" y="3792538"/>
          <p14:tracePt t="103378" x="7654925" y="3792538"/>
          <p14:tracePt t="103382" x="7667625" y="3797300"/>
          <p14:tracePt t="103383" x="7672388" y="3797300"/>
          <p14:tracePt t="103383" x="7678738" y="3797300"/>
          <p14:tracePt t="103386" x="7685088" y="3797300"/>
          <p14:tracePt t="103387" x="7691438" y="3797300"/>
          <p14:tracePt t="103388" x="7696200" y="3797300"/>
          <p14:tracePt t="103390" x="7708900" y="3797300"/>
          <p14:tracePt t="103392" x="7715250" y="3797300"/>
          <p14:tracePt t="103393" x="7720013" y="3797300"/>
          <p14:tracePt t="103394" x="7726363" y="3797300"/>
          <p14:tracePt t="103396" x="7732713" y="3797300"/>
          <p14:tracePt t="103397" x="7739063" y="3797300"/>
          <p14:tracePt t="103398" x="7743825" y="3797300"/>
          <p14:tracePt t="103400" x="7750175" y="3797300"/>
          <p14:tracePt t="103400" x="7756525" y="3803650"/>
          <p14:tracePt t="103402" x="7762875" y="3803650"/>
          <p14:tracePt t="103404" x="7769225" y="3803650"/>
          <p14:tracePt t="103405" x="7773988" y="3803650"/>
          <p14:tracePt t="103405" x="7780338" y="3803650"/>
          <p14:tracePt t="103408" x="7786688" y="3803650"/>
          <p14:tracePt t="103408" x="7793038" y="3803650"/>
          <p14:tracePt t="103410" x="7797800" y="3803650"/>
          <p14:tracePt t="103412" x="7804150" y="3803650"/>
          <p14:tracePt t="103413" x="7810500" y="3803650"/>
          <p14:tracePt t="103415" x="7816850" y="3803650"/>
          <p14:tracePt t="103416" x="7821613" y="3803650"/>
          <p14:tracePt t="103418" x="7827963" y="3803650"/>
          <p14:tracePt t="103419" x="7834313" y="3810000"/>
          <p14:tracePt t="103421" x="7840663" y="3810000"/>
          <p14:tracePt t="103423" x="7847013" y="3810000"/>
          <p14:tracePt t="103425" x="7851775" y="3810000"/>
          <p14:tracePt t="103427" x="7858125" y="3810000"/>
          <p14:tracePt t="103429" x="7864475" y="3810000"/>
          <p14:tracePt t="103431" x="7870825" y="3810000"/>
          <p14:tracePt t="103432" x="7870825" y="3816350"/>
          <p14:tracePt t="103433" x="7875588" y="3816350"/>
          <p14:tracePt t="103437" x="7881938" y="3816350"/>
          <p14:tracePt t="103444" x="7888288" y="3816350"/>
          <p14:tracePt t="103460" x="7888288" y="3821113"/>
          <p14:tracePt t="103518" x="7894638" y="3821113"/>
          <p14:tracePt t="103526" x="7899400" y="3821113"/>
          <p14:tracePt t="103532" x="7905750" y="3821113"/>
          <p14:tracePt t="103561" x="7899400" y="3821113"/>
          <p14:tracePt t="103568" x="7899400" y="3827463"/>
          <p14:tracePt t="103570" x="7894638" y="3827463"/>
          <p14:tracePt t="103577" x="7888288" y="3833813"/>
          <p14:tracePt t="103583" x="7881938" y="3833813"/>
          <p14:tracePt t="103587" x="7875588" y="3840163"/>
          <p14:tracePt t="103592" x="7870825" y="3840163"/>
          <p14:tracePt t="103597" x="7864475" y="3844925"/>
          <p14:tracePt t="103603" x="7858125" y="3844925"/>
          <p14:tracePt t="103611" x="7851775" y="3844925"/>
          <p14:tracePt t="103619" x="7851775" y="3851275"/>
          <p14:tracePt t="103688" x="7847013" y="3851275"/>
          <p14:tracePt t="113516" x="7840663" y="3851275"/>
          <p14:tracePt t="113755" x="7834313" y="3844925"/>
          <p14:tracePt t="113759" x="7834313" y="3840163"/>
          <p14:tracePt t="113763" x="7827963" y="3833813"/>
          <p14:tracePt t="113766" x="7827963" y="3827463"/>
          <p14:tracePt t="113768" x="7821613" y="3821113"/>
          <p14:tracePt t="113770" x="7816850" y="3821113"/>
          <p14:tracePt t="113771" x="7816850" y="3816350"/>
          <p14:tracePt t="113773" x="7816850" y="3810000"/>
          <p14:tracePt t="113774" x="7810500" y="3810000"/>
          <p14:tracePt t="113775" x="7804150" y="3810000"/>
          <p14:tracePt t="113776" x="7804150" y="3803650"/>
          <p14:tracePt t="113778" x="7797800" y="3797300"/>
          <p14:tracePt t="113780" x="7793038" y="3792538"/>
          <p14:tracePt t="113781" x="7786688" y="3792538"/>
          <p14:tracePt t="113783" x="7780338" y="3786188"/>
          <p14:tracePt t="113785" x="7773988" y="3779838"/>
          <p14:tracePt t="113785" x="7769225" y="3779838"/>
          <p14:tracePt t="113787" x="7762875" y="3773488"/>
          <p14:tracePt t="113789" x="7756525" y="3767138"/>
          <p14:tracePt t="113789" x="7750175" y="3767138"/>
          <p14:tracePt t="113790" x="7743825" y="3762375"/>
          <p14:tracePt t="113792" x="7739063" y="3762375"/>
          <p14:tracePt t="113792" x="7732713" y="3756025"/>
          <p14:tracePt t="113794" x="7726363" y="3756025"/>
          <p14:tracePt t="113794" x="7720013" y="3749675"/>
          <p14:tracePt t="113797" x="7715250" y="3743325"/>
          <p14:tracePt t="113797" x="7708900" y="3743325"/>
          <p14:tracePt t="113800" x="7691438" y="3738563"/>
          <p14:tracePt t="113801" x="7685088" y="3732213"/>
          <p14:tracePt t="113803" x="7667625" y="3719513"/>
          <p14:tracePt t="113804" x="7661275" y="3719513"/>
          <p14:tracePt t="113805" x="7648575" y="3714750"/>
          <p14:tracePt t="113805" x="7642225" y="3714750"/>
          <p14:tracePt t="113807" x="7637463" y="3708400"/>
          <p14:tracePt t="113808" x="7624763" y="3702050"/>
          <p14:tracePt t="113809" x="7618413" y="3695700"/>
          <p14:tracePt t="113810" x="7607300" y="3695700"/>
          <p14:tracePt t="113811" x="7600950" y="3690938"/>
          <p14:tracePt t="113811" x="7589838" y="3684588"/>
          <p14:tracePt t="113812" x="7583488" y="3684588"/>
          <p14:tracePt t="113814" x="7570788" y="3678238"/>
          <p14:tracePt t="113816" x="7559675" y="3671888"/>
          <p14:tracePt t="113817" x="7546975" y="3665538"/>
          <p14:tracePt t="113820" x="7516813" y="3648075"/>
          <p14:tracePt t="113821" x="7505700" y="3641725"/>
          <p14:tracePt t="113821" x="7493000" y="3636963"/>
          <p14:tracePt t="113822" x="7481888" y="3636963"/>
          <p14:tracePt t="113824" x="7475538" y="3630613"/>
          <p14:tracePt t="113824" x="7462838" y="3624263"/>
          <p14:tracePt t="113826" x="7451725" y="3617913"/>
          <p14:tracePt t="113827" x="7439025" y="3613150"/>
          <p14:tracePt t="113828" x="7434263" y="3613150"/>
          <p14:tracePt t="113828" x="7427913" y="3606800"/>
          <p14:tracePt t="113829" x="7415213" y="3600450"/>
          <p14:tracePt t="113831" x="7404100" y="3594100"/>
          <p14:tracePt t="113833" x="7373938" y="3582988"/>
          <p14:tracePt t="113834" x="7361238" y="3576638"/>
          <p14:tracePt t="113839" x="7313613" y="3559175"/>
          <p14:tracePt t="113840" x="7302500" y="3552825"/>
          <p14:tracePt t="113841" x="7283450" y="3546475"/>
          <p14:tracePt t="113841" x="7278688" y="3546475"/>
          <p14:tracePt t="113842" x="7265988" y="3540125"/>
          <p14:tracePt t="113844" x="7259638" y="3535363"/>
          <p14:tracePt t="113845" x="7248525" y="3535363"/>
          <p14:tracePt t="113845" x="7235825" y="3529013"/>
          <p14:tracePt t="113846" x="7231063" y="3522663"/>
          <p14:tracePt t="113848" x="7224713" y="3522663"/>
          <p14:tracePt t="113849" x="7212013" y="3516313"/>
          <p14:tracePt t="113850" x="7205663" y="3516313"/>
          <p14:tracePt t="113852" x="7188200" y="3509963"/>
          <p14:tracePt t="113853" x="7177088" y="3505200"/>
          <p14:tracePt t="113854" x="7170738" y="3505200"/>
          <p14:tracePt t="113855" x="7153275" y="3492500"/>
          <p14:tracePt t="113857" x="7140575" y="3492500"/>
          <p14:tracePt t="113858" x="7127875" y="3486150"/>
          <p14:tracePt t="113859" x="7123113" y="3486150"/>
          <p14:tracePt t="113860" x="7116763" y="3481388"/>
          <p14:tracePt t="113862" x="7110413" y="3481388"/>
          <p14:tracePt t="113863" x="7099300" y="3475038"/>
          <p14:tracePt t="113863" x="7092950" y="3475038"/>
          <p14:tracePt t="113866" x="7080250" y="3468688"/>
          <p14:tracePt t="113867" x="7069138" y="3462338"/>
          <p14:tracePt t="113868" x="7062788" y="3462338"/>
          <p14:tracePt t="113870" x="7056438" y="3462338"/>
          <p14:tracePt t="113871" x="7050088" y="3457575"/>
          <p14:tracePt t="113872" x="7045325" y="3457575"/>
          <p14:tracePt t="113873" x="7038975" y="3457575"/>
          <p14:tracePt t="113875" x="7032625" y="3451225"/>
          <p14:tracePt t="113875" x="7026275" y="3451225"/>
          <p14:tracePt t="113878" x="7021513" y="3444875"/>
          <p14:tracePt t="113880" x="7015163" y="3444875"/>
          <p14:tracePt t="113881" x="7008813" y="3444875"/>
          <p14:tracePt t="113883" x="7002463" y="3444875"/>
          <p14:tracePt t="113885" x="6997700" y="3438525"/>
          <p14:tracePt t="113888" x="6991350" y="3438525"/>
          <p14:tracePt t="113892" x="6985000" y="3438525"/>
          <p14:tracePt t="113896" x="6978650" y="3433763"/>
          <p14:tracePt t="113905" x="6973888" y="3433763"/>
          <p14:tracePt t="113912" x="6967538" y="3433763"/>
          <p14:tracePt t="113919" x="6961188" y="3433763"/>
          <p14:tracePt t="113922" x="6954838" y="3433763"/>
          <p14:tracePt t="113927" x="6948488" y="3433763"/>
          <p14:tracePt t="113931" x="6943725" y="3433763"/>
          <p14:tracePt t="113935" x="6937375" y="3433763"/>
          <p14:tracePt t="113938" x="6931025" y="3433763"/>
          <p14:tracePt t="113942" x="6924675" y="3433763"/>
          <p14:tracePt t="113945" x="6919913" y="3433763"/>
          <p14:tracePt t="113947" x="6913563" y="3433763"/>
          <p14:tracePt t="113950" x="6907213" y="3433763"/>
          <p14:tracePt t="113953" x="6900863" y="3438525"/>
          <p14:tracePt t="113957" x="6896100" y="3438525"/>
          <p14:tracePt t="113961" x="6889750" y="3438525"/>
          <p14:tracePt t="113964" x="6883400" y="3438525"/>
          <p14:tracePt t="113969" x="6877050" y="3438525"/>
          <p14:tracePt t="113975" x="6870700" y="3438525"/>
          <p14:tracePt t="113977" x="6870700" y="3444875"/>
          <p14:tracePt t="113978" x="6865938" y="3444875"/>
          <p14:tracePt t="113984" x="6859588" y="3444875"/>
          <p14:tracePt t="113987" x="6853238" y="3444875"/>
          <p14:tracePt t="113992" x="6846888" y="3451225"/>
          <p14:tracePt t="113996" x="6842125" y="3451225"/>
          <p14:tracePt t="114001" x="6835775" y="3451225"/>
          <p14:tracePt t="114003" x="6829425" y="3457575"/>
          <p14:tracePt t="114017" x="6805613" y="3462338"/>
          <p14:tracePt t="114020" x="6799263" y="3462338"/>
          <p14:tracePt t="114022" x="6799263" y="3468688"/>
          <p14:tracePt t="114023" x="6794500" y="3468688"/>
          <p14:tracePt t="114026" x="6788150" y="3468688"/>
          <p14:tracePt t="114028" x="6788150" y="3475038"/>
          <p14:tracePt t="114029" x="6781800" y="3475038"/>
          <p14:tracePt t="114030" x="6775450" y="3475038"/>
          <p14:tracePt t="114035" x="6769100" y="3475038"/>
          <p14:tracePt t="114037" x="6769100" y="3481388"/>
          <p14:tracePt t="114038" x="6764338" y="3481388"/>
          <p14:tracePt t="114041" x="6757988" y="3481388"/>
          <p14:tracePt t="114046" x="6751638" y="3486150"/>
          <p14:tracePt t="114052" x="6745288" y="3486150"/>
          <p14:tracePt t="114053" x="6740525" y="3486150"/>
          <p14:tracePt t="114056" x="6740525" y="3492500"/>
          <p14:tracePt t="114058" x="6734175" y="3492500"/>
          <p14:tracePt t="114061" x="6727825" y="3492500"/>
          <p14:tracePt t="114064" x="6721475" y="3492500"/>
          <p14:tracePt t="114067" x="6716713" y="3498850"/>
          <p14:tracePt t="114070" x="6710363" y="3498850"/>
          <p14:tracePt t="114071" x="6710363" y="3505200"/>
          <p14:tracePt t="114073" x="6704013" y="3505200"/>
          <p14:tracePt t="114075" x="6697663" y="3505200"/>
          <p14:tracePt t="114077" x="6691313" y="3505200"/>
          <p14:tracePt t="114079" x="6686550" y="3509963"/>
          <p14:tracePt t="114083" x="6680200" y="3509963"/>
          <p14:tracePt t="114085" x="6673850" y="3509963"/>
          <p14:tracePt t="114087" x="6667500" y="3516313"/>
          <p14:tracePt t="114090" x="6662738" y="3516313"/>
          <p14:tracePt t="114092" x="6656388" y="3516313"/>
          <p14:tracePt t="114096" x="6650038" y="3522663"/>
          <p14:tracePt t="114099" x="6643688" y="3522663"/>
          <p14:tracePt t="114105" x="6638925" y="3522663"/>
          <p14:tracePt t="114109" x="6632575" y="3529013"/>
          <p14:tracePt t="114115" x="6626225" y="3529013"/>
          <p14:tracePt t="114121" x="6619875" y="3529013"/>
          <p14:tracePt t="114123" x="6613525" y="3529013"/>
          <p14:tracePt t="114126" x="6613525" y="3535363"/>
          <p14:tracePt t="114138" x="6613525" y="3540125"/>
          <p14:tracePt t="114138" x="6608763" y="3540125"/>
          <p14:tracePt t="114145" x="6608763" y="3546475"/>
          <p14:tracePt t="114149" x="6602413" y="3546475"/>
          <p14:tracePt t="114152" x="6596063" y="3552825"/>
          <p14:tracePt t="114155" x="6596063" y="3559175"/>
          <p14:tracePt t="114160" x="6589713" y="3563938"/>
          <p14:tracePt t="114162" x="6589713" y="3570288"/>
          <p14:tracePt t="114166" x="6584950" y="3576638"/>
          <p14:tracePt t="114169" x="6584950" y="3582988"/>
          <p14:tracePt t="114172" x="6584950" y="3587750"/>
          <p14:tracePt t="114173" x="6578600" y="3587750"/>
          <p14:tracePt t="114175" x="6578600" y="3594100"/>
          <p14:tracePt t="114178" x="6572250" y="3600450"/>
          <p14:tracePt t="114180" x="6572250" y="3606800"/>
          <p14:tracePt t="114183" x="6572250" y="3613150"/>
          <p14:tracePt t="114185" x="6565900" y="3613150"/>
          <p14:tracePt t="114186" x="6565900" y="3617913"/>
          <p14:tracePt t="114188" x="6565900" y="3624263"/>
          <p14:tracePt t="114190" x="6561138" y="3624263"/>
          <p14:tracePt t="114191" x="6561138" y="3630613"/>
          <p14:tracePt t="114194" x="6561138" y="3636963"/>
          <p14:tracePt t="114196" x="6554788" y="3641725"/>
          <p14:tracePt t="114199" x="6554788" y="3648075"/>
          <p14:tracePt t="114202" x="6554788" y="3654425"/>
          <p14:tracePt t="114205" x="6554788" y="3660775"/>
          <p14:tracePt t="114206" x="6548438" y="3660775"/>
          <p14:tracePt t="114209" x="6548438" y="3665538"/>
          <p14:tracePt t="114211" x="6548438" y="3671888"/>
          <p14:tracePt t="114214" x="6542088" y="3678238"/>
          <p14:tracePt t="114217" x="6542088" y="3684588"/>
          <p14:tracePt t="114220" x="6542088" y="3690938"/>
          <p14:tracePt t="114221" x="6537325" y="3690938"/>
          <p14:tracePt t="114223" x="6537325" y="3695700"/>
          <p14:tracePt t="114226" x="6537325" y="3702050"/>
          <p14:tracePt t="114228" x="6537325" y="3708400"/>
          <p14:tracePt t="114231" x="6530975" y="3714750"/>
          <p14:tracePt t="114234" x="6530975" y="3719513"/>
          <p14:tracePt t="114237" x="6530975" y="3725863"/>
          <p14:tracePt t="114240" x="6530975" y="3732213"/>
          <p14:tracePt t="114242" x="6524625" y="3732213"/>
          <p14:tracePt t="114243" x="6524625" y="3738563"/>
          <p14:tracePt t="114246" x="6524625" y="3743325"/>
          <p14:tracePt t="114249" x="6524625" y="3749675"/>
          <p14:tracePt t="114252" x="6524625" y="3756025"/>
          <p14:tracePt t="114255" x="6518275" y="3756025"/>
          <p14:tracePt t="114256" x="6518275" y="3762375"/>
          <p14:tracePt t="114258" x="6518275" y="3767138"/>
          <p14:tracePt t="114261" x="6518275" y="3773488"/>
          <p14:tracePt t="114263" x="6518275" y="3779838"/>
          <p14:tracePt t="114266" x="6518275" y="3786188"/>
          <p14:tracePt t="114267" x="6518275" y="3792538"/>
          <p14:tracePt t="114269" x="6518275" y="3797300"/>
          <p14:tracePt t="114271" x="6518275" y="3803650"/>
          <p14:tracePt t="114273" x="6511925" y="3810000"/>
          <p14:tracePt t="114275" x="6511925" y="3816350"/>
          <p14:tracePt t="114277" x="6511925" y="3821113"/>
          <p14:tracePt t="114278" x="6511925" y="3827463"/>
          <p14:tracePt t="114280" x="6511925" y="3833813"/>
          <p14:tracePt t="114282" x="6511925" y="3840163"/>
          <p14:tracePt t="114284" x="6511925" y="3844925"/>
          <p14:tracePt t="114285" x="6511925" y="3851275"/>
          <p14:tracePt t="114286" x="6511925" y="3857625"/>
          <p14:tracePt t="114289" x="6511925" y="3870325"/>
          <p14:tracePt t="114291" x="6511925" y="3875088"/>
          <p14:tracePt t="114293" x="6511925" y="3881438"/>
          <p14:tracePt t="114293" x="6511925" y="3887788"/>
          <p14:tracePt t="114296" x="6507163" y="3894138"/>
          <p14:tracePt t="114297" x="6507163" y="3898900"/>
          <p14:tracePt t="114299" x="6507163" y="3905250"/>
          <p14:tracePt t="114301" x="6507163" y="3911600"/>
          <p14:tracePt t="114302" x="6507163" y="3917950"/>
          <p14:tracePt t="114305" x="6507163" y="3922713"/>
          <p14:tracePt t="114306" x="6507163" y="3929063"/>
          <p14:tracePt t="114306" x="6507163" y="3935413"/>
          <p14:tracePt t="114309" x="6507163" y="3941763"/>
          <p14:tracePt t="114311" x="6507163" y="3948113"/>
          <p14:tracePt t="114313" x="6507163" y="3952875"/>
          <p14:tracePt t="114316" x="6507163" y="3959225"/>
          <p14:tracePt t="114318" x="6507163" y="3965575"/>
          <p14:tracePt t="114321" x="6507163" y="3971925"/>
          <p14:tracePt t="114324" x="6507163" y="3976688"/>
          <p14:tracePt t="114328" x="6507163" y="3983038"/>
          <p14:tracePt t="114332" x="6507163" y="3989388"/>
          <p14:tracePt t="114337" x="6507163" y="3995738"/>
          <p14:tracePt t="114344" x="6507163" y="4000500"/>
          <p14:tracePt t="114361" x="6507163" y="4006850"/>
          <p14:tracePt t="114377" x="6511925" y="4006850"/>
          <p14:tracePt t="114384" x="6518275" y="4013200"/>
          <p14:tracePt t="114389" x="6518275" y="4019550"/>
          <p14:tracePt t="114392" x="6524625" y="4019550"/>
          <p14:tracePt t="114395" x="6530975" y="4024313"/>
          <p14:tracePt t="114398" x="6537325" y="4030663"/>
          <p14:tracePt t="114401" x="6537325" y="4037013"/>
          <p14:tracePt t="114402" x="6542088" y="4037013"/>
          <p14:tracePt t="114404" x="6548438" y="4043363"/>
          <p14:tracePt t="114405" x="6554788" y="4043363"/>
          <p14:tracePt t="114407" x="6554788" y="4049713"/>
          <p14:tracePt t="114409" x="6561138" y="4049713"/>
          <p14:tracePt t="114410" x="6561138" y="4054475"/>
          <p14:tracePt t="114411" x="6565900" y="4060825"/>
          <p14:tracePt t="114413" x="6572250" y="4060825"/>
          <p14:tracePt t="114414" x="6578600" y="4067175"/>
          <p14:tracePt t="114416" x="6584950" y="4073525"/>
          <p14:tracePt t="114418" x="6589713" y="4078288"/>
          <p14:tracePt t="114419" x="6596063" y="4078288"/>
          <p14:tracePt t="114420" x="6602413" y="4084638"/>
          <p14:tracePt t="114421" x="6602413" y="4090988"/>
          <p14:tracePt t="114422" x="6608763" y="4090988"/>
          <p14:tracePt t="114423" x="6613525" y="4097338"/>
          <p14:tracePt t="114425" x="6613525" y="4102100"/>
          <p14:tracePt t="114425" x="6619875" y="4102100"/>
          <p14:tracePt t="114426" x="6626225" y="4108450"/>
          <p14:tracePt t="114427" x="6632575" y="4108450"/>
          <p14:tracePt t="114428" x="6632575" y="4114800"/>
          <p14:tracePt t="114429" x="6638925" y="4114800"/>
          <p14:tracePt t="114431" x="6643688" y="4121150"/>
          <p14:tracePt t="114432" x="6650038" y="4127500"/>
          <p14:tracePt t="114433" x="6656388" y="4127500"/>
          <p14:tracePt t="114435" x="6662738" y="4132263"/>
          <p14:tracePt t="114437" x="6673850" y="4144963"/>
          <p14:tracePt t="114438" x="6680200" y="4144963"/>
          <p14:tracePt t="114438" x="6686550" y="4151313"/>
          <p14:tracePt t="114440" x="6691313" y="4156075"/>
          <p14:tracePt t="114441" x="6697663" y="4162425"/>
          <p14:tracePt t="114442" x="6704013" y="4168775"/>
          <p14:tracePt t="114442" x="6710363" y="4168775"/>
          <p14:tracePt t="114443" x="6716713" y="4175125"/>
          <p14:tracePt t="114445" x="6721475" y="4179888"/>
          <p14:tracePt t="114445" x="6727825" y="4186238"/>
          <p14:tracePt t="114447" x="6734175" y="4186238"/>
          <p14:tracePt t="114448" x="6734175" y="4192588"/>
          <p14:tracePt t="114449" x="6740525" y="4198938"/>
          <p14:tracePt t="114450" x="6745288" y="4198938"/>
          <p14:tracePt t="114452" x="6751638" y="4205288"/>
          <p14:tracePt t="114455" x="6775450" y="4229100"/>
          <p14:tracePt t="114455" x="6788150" y="4233863"/>
          <p14:tracePt t="114457" x="6794500" y="4240213"/>
          <p14:tracePt t="114459" x="6805613" y="4246563"/>
          <p14:tracePt t="114459" x="6811963" y="4252913"/>
          <p14:tracePt t="114460" x="6811963" y="4257675"/>
          <p14:tracePt t="114461" x="6818313" y="4264025"/>
          <p14:tracePt t="114463" x="6823075" y="4270375"/>
          <p14:tracePt t="114463" x="6829425" y="4270375"/>
          <p14:tracePt t="114466" x="6842125" y="4281488"/>
          <p14:tracePt t="114467" x="6846888" y="4287838"/>
          <p14:tracePt t="114468" x="6859588" y="4294188"/>
          <p14:tracePt t="114469" x="6865938" y="4300538"/>
          <p14:tracePt t="114471" x="6870700" y="4306888"/>
          <p14:tracePt t="114471" x="6877050" y="4306888"/>
          <p14:tracePt t="114473" x="6883400" y="4311650"/>
          <p14:tracePt t="114474" x="6889750" y="4318000"/>
          <p14:tracePt t="114474" x="6896100" y="4324350"/>
          <p14:tracePt t="114475" x="6900863" y="4330700"/>
          <p14:tracePt t="114476" x="6907213" y="4335463"/>
          <p14:tracePt t="114477" x="6913563" y="4335463"/>
          <p14:tracePt t="114478" x="6919913" y="4341813"/>
          <p14:tracePt t="114479" x="6931025" y="4348163"/>
          <p14:tracePt t="114480" x="6931025" y="4354513"/>
          <p14:tracePt t="114482" x="6937375" y="4359275"/>
          <p14:tracePt t="114483" x="6948488" y="4365625"/>
          <p14:tracePt t="114484" x="6954838" y="4365625"/>
          <p14:tracePt t="114485" x="6961188" y="4371975"/>
          <p14:tracePt t="114486" x="6967538" y="4378325"/>
          <p14:tracePt t="114487" x="6973888" y="4384675"/>
          <p14:tracePt t="114487" x="6978650" y="4384675"/>
          <p14:tracePt t="114488" x="6985000" y="4389438"/>
          <p14:tracePt t="114489" x="6991350" y="4395788"/>
          <p14:tracePt t="114490" x="6997700" y="4395788"/>
          <p14:tracePt t="114491" x="7002463" y="4402138"/>
          <p14:tracePt t="114492" x="7008813" y="4408488"/>
          <p14:tracePt t="114494" x="7015163" y="4408488"/>
          <p14:tracePt t="114495" x="7021513" y="4413250"/>
          <p14:tracePt t="114496" x="7026275" y="4419600"/>
          <p14:tracePt t="114496" x="7032625" y="4419600"/>
          <p14:tracePt t="114498" x="7038975" y="4425950"/>
          <p14:tracePt t="114499" x="7045325" y="4432300"/>
          <p14:tracePt t="114500" x="7050088" y="4432300"/>
          <p14:tracePt t="114502" x="7062788" y="4437063"/>
          <p14:tracePt t="114503" x="7075488" y="4443413"/>
          <p14:tracePt t="114504" x="7075488" y="4449763"/>
          <p14:tracePt t="114505" x="7086600" y="4449763"/>
          <p14:tracePt t="114505" x="7086600" y="4456113"/>
          <p14:tracePt t="114506" x="7092950" y="4456113"/>
          <p14:tracePt t="114507" x="7099300" y="4456113"/>
          <p14:tracePt t="114508" x="7104063" y="4462463"/>
          <p14:tracePt t="114509" x="7110413" y="4462463"/>
          <p14:tracePt t="114510" x="7116763" y="4467225"/>
          <p14:tracePt t="114511" x="7123113" y="4473575"/>
          <p14:tracePt t="114512" x="7127875" y="4473575"/>
          <p14:tracePt t="114514" x="7134225" y="4473575"/>
          <p14:tracePt t="114516" x="7146925" y="4479925"/>
          <p14:tracePt t="114517" x="7153275" y="4486275"/>
          <p14:tracePt t="114518" x="7164388" y="4486275"/>
          <p14:tracePt t="114519" x="7170738" y="4491038"/>
          <p14:tracePt t="114520" x="7177088" y="4491038"/>
          <p14:tracePt t="114521" x="7188200" y="4497388"/>
          <p14:tracePt t="114522" x="7194550" y="4497388"/>
          <p14:tracePt t="114524" x="7200900" y="4503738"/>
          <p14:tracePt t="114525" x="7205663" y="4503738"/>
          <p14:tracePt t="114526" x="7212013" y="4503738"/>
          <p14:tracePt t="114526" x="7218363" y="4510088"/>
          <p14:tracePt t="114527" x="7224713" y="4510088"/>
          <p14:tracePt t="114528" x="7231063" y="4510088"/>
          <p14:tracePt t="114530" x="7235825" y="4510088"/>
          <p14:tracePt t="114531" x="7242175" y="4514850"/>
          <p14:tracePt t="114532" x="7248525" y="4514850"/>
          <p14:tracePt t="114533" x="7254875" y="4514850"/>
          <p14:tracePt t="114536" x="7272338" y="4521200"/>
          <p14:tracePt t="114537" x="7278688" y="4527550"/>
          <p14:tracePt t="114537" x="7283450" y="4527550"/>
          <p14:tracePt t="114538" x="7289800" y="4527550"/>
          <p14:tracePt t="114539" x="7296150" y="4527550"/>
          <p14:tracePt t="114540" x="7302500" y="4527550"/>
          <p14:tracePt t="114541" x="7307263" y="4533900"/>
          <p14:tracePt t="114542" x="7313613" y="4533900"/>
          <p14:tracePt t="114543" x="7319963" y="4533900"/>
          <p14:tracePt t="114544" x="7332663" y="4533900"/>
          <p14:tracePt t="114546" x="7337425" y="4538663"/>
          <p14:tracePt t="114548" x="7350125" y="4538663"/>
          <p14:tracePt t="114549" x="7356475" y="4538663"/>
          <p14:tracePt t="114552" x="7367588" y="4545013"/>
          <p14:tracePt t="114553" x="7373938" y="4545013"/>
          <p14:tracePt t="114554" x="7380288" y="4545013"/>
          <p14:tracePt t="114555" x="7385050" y="4545013"/>
          <p14:tracePt t="114556" x="7391400" y="4545013"/>
          <p14:tracePt t="114557" x="7397750" y="4551363"/>
          <p14:tracePt t="114557" x="7404100" y="4551363"/>
          <p14:tracePt t="114559" x="7410450" y="4551363"/>
          <p14:tracePt t="114559" x="7415213" y="4551363"/>
          <p14:tracePt t="114561" x="7427913" y="4557713"/>
          <p14:tracePt t="114561" x="7434263" y="4557713"/>
          <p14:tracePt t="114563" x="7439025" y="4557713"/>
          <p14:tracePt t="114563" x="7445375" y="4557713"/>
          <p14:tracePt t="114566" x="7458075" y="4557713"/>
          <p14:tracePt t="114567" x="7462838" y="4557713"/>
          <p14:tracePt t="114569" x="7475538" y="4564063"/>
          <p14:tracePt t="114569" x="7486650" y="4564063"/>
          <p14:tracePt t="114571" x="7493000" y="4564063"/>
          <p14:tracePt t="114573" x="7505700" y="4568825"/>
          <p14:tracePt t="114573" x="7512050" y="4568825"/>
          <p14:tracePt t="114574" x="7516813" y="4568825"/>
          <p14:tracePt t="114575" x="7523163" y="4568825"/>
          <p14:tracePt t="114576" x="7529513" y="4568825"/>
          <p14:tracePt t="114577" x="7535863" y="4568825"/>
          <p14:tracePt t="114578" x="7540625" y="4575175"/>
          <p14:tracePt t="114579" x="7553325" y="4575175"/>
          <p14:tracePt t="114581" x="7559675" y="4575175"/>
          <p14:tracePt t="114582" x="7564438" y="4575175"/>
          <p14:tracePt t="114583" x="7570788" y="4575175"/>
          <p14:tracePt t="114585" x="7589838" y="4575175"/>
          <p14:tracePt t="114586" x="7594600" y="4575175"/>
          <p14:tracePt t="114587" x="7607300" y="4581525"/>
          <p14:tracePt t="114589" x="7618413" y="4581525"/>
          <p14:tracePt t="114590" x="7624763" y="4581525"/>
          <p14:tracePt t="114591" x="7631113" y="4581525"/>
          <p14:tracePt t="114592" x="7637463" y="4581525"/>
          <p14:tracePt t="114593" x="7642225" y="4581525"/>
          <p14:tracePt t="114594" x="7654925" y="4581525"/>
          <p14:tracePt t="114595" x="7661275" y="4587875"/>
          <p14:tracePt t="114596" x="7667625" y="4587875"/>
          <p14:tracePt t="114598" x="7672388" y="4587875"/>
          <p14:tracePt t="114599" x="7678738" y="4587875"/>
          <p14:tracePt t="114600" x="7691438" y="4587875"/>
          <p14:tracePt t="114601" x="7696200" y="4587875"/>
          <p14:tracePt t="114602" x="7702550" y="4587875"/>
          <p14:tracePt t="114603" x="7708900" y="4587875"/>
          <p14:tracePt t="114603" x="7715250" y="4592638"/>
          <p14:tracePt t="114604" x="7720013" y="4592638"/>
          <p14:tracePt t="114606" x="7732713" y="4592638"/>
          <p14:tracePt t="114606" x="7739063" y="4592638"/>
          <p14:tracePt t="114608" x="7743825" y="4592638"/>
          <p14:tracePt t="114609" x="7750175" y="4592638"/>
          <p14:tracePt t="114609" x="7762875" y="4592638"/>
          <p14:tracePt t="114612" x="7769225" y="4592638"/>
          <p14:tracePt t="114613" x="7780338" y="4592638"/>
          <p14:tracePt t="114613" x="7786688" y="4592638"/>
          <p14:tracePt t="114616" x="7804150" y="4592638"/>
          <p14:tracePt t="114618" x="7816850" y="4598988"/>
          <p14:tracePt t="114619" x="7827963" y="4598988"/>
          <p14:tracePt t="114621" x="7834313" y="4598988"/>
          <p14:tracePt t="114622" x="7851775" y="4598988"/>
          <p14:tracePt t="114622" x="7858125" y="4598988"/>
          <p14:tracePt t="114623" x="7864475" y="4598988"/>
          <p14:tracePt t="114625" x="7875588" y="4598988"/>
          <p14:tracePt t="114626" x="7881938" y="4598988"/>
          <p14:tracePt t="114626" x="7888288" y="4598988"/>
          <p14:tracePt t="114628" x="7894638" y="4598988"/>
          <p14:tracePt t="114629" x="7905750" y="4598988"/>
          <p14:tracePt t="114631" x="7912100" y="4598988"/>
          <p14:tracePt t="114632" x="7923213" y="4598988"/>
          <p14:tracePt t="114634" x="7929563" y="4598988"/>
          <p14:tracePt t="114634" x="7935913" y="4605338"/>
          <p14:tracePt t="114635" x="7948613" y="4605338"/>
          <p14:tracePt t="114636" x="7953375" y="4605338"/>
          <p14:tracePt t="114636" x="7959725" y="4605338"/>
          <p14:tracePt t="114637" x="7966075" y="4605338"/>
          <p14:tracePt t="114638" x="7977188" y="4605338"/>
          <p14:tracePt t="114639" x="7983538" y="4605338"/>
          <p14:tracePt t="114640" x="7996238" y="4605338"/>
          <p14:tracePt t="114641" x="8001000" y="4605338"/>
          <p14:tracePt t="114642" x="8007350" y="4605338"/>
          <p14:tracePt t="114643" x="8013700" y="4605338"/>
          <p14:tracePt t="114644" x="8020050" y="4605338"/>
          <p14:tracePt t="114645" x="8031163" y="4605338"/>
          <p14:tracePt t="114646" x="8037513" y="4605338"/>
          <p14:tracePt t="114648" x="8043863" y="4605338"/>
          <p14:tracePt t="114649" x="8050213" y="4605338"/>
          <p14:tracePt t="114650" x="8054975" y="4605338"/>
          <p14:tracePt t="114651" x="8061325" y="4605338"/>
          <p14:tracePt t="114652" x="8067675" y="4605338"/>
          <p14:tracePt t="114652" x="8074025" y="4605338"/>
          <p14:tracePt t="114654" x="8078788" y="4605338"/>
          <p14:tracePt t="114654" x="8091488" y="4605338"/>
          <p14:tracePt t="114655" x="8097838" y="4605338"/>
          <p14:tracePt t="114656" x="8104188" y="4605338"/>
          <p14:tracePt t="114657" x="8108950" y="4605338"/>
          <p14:tracePt t="114658" x="8115300" y="4605338"/>
          <p14:tracePt t="114659" x="8121650" y="4605338"/>
          <p14:tracePt t="114660" x="8128000" y="4605338"/>
          <p14:tracePt t="114661" x="8132763" y="4605338"/>
          <p14:tracePt t="114662" x="8139113" y="4605338"/>
          <p14:tracePt t="114663" x="8145463" y="4598988"/>
          <p14:tracePt t="114666" x="8156575" y="4598988"/>
          <p14:tracePt t="114667" x="8162925" y="4598988"/>
          <p14:tracePt t="114667" x="8169275" y="4598988"/>
          <p14:tracePt t="114669" x="8175625" y="4598988"/>
          <p14:tracePt t="114669" x="8180388" y="4592638"/>
          <p14:tracePt t="114670" x="8186738" y="4592638"/>
          <p14:tracePt t="114671" x="8193088" y="4592638"/>
          <p14:tracePt t="114672" x="8199438" y="4592638"/>
          <p14:tracePt t="114674" x="8210550" y="4587875"/>
          <p14:tracePt t="114675" x="8223250" y="4581525"/>
          <p14:tracePt t="114677" x="8229600" y="4581525"/>
          <p14:tracePt t="114678" x="8234363" y="4581525"/>
          <p14:tracePt t="114678" x="8240713" y="4575175"/>
          <p14:tracePt t="114679" x="8247063" y="4575175"/>
          <p14:tracePt t="114681" x="8253413" y="4568825"/>
          <p14:tracePt t="114682" x="8258175" y="4568825"/>
          <p14:tracePt t="114682" x="8270875" y="4564063"/>
          <p14:tracePt t="114684" x="8277225" y="4564063"/>
          <p14:tracePt t="114685" x="8283575" y="4557713"/>
          <p14:tracePt t="114685" x="8288338" y="4557713"/>
          <p14:tracePt t="114687" x="8294688" y="4551363"/>
          <p14:tracePt t="114687" x="8301038" y="4551363"/>
          <p14:tracePt t="114689" x="8307388" y="4545013"/>
          <p14:tracePt t="114689" x="8312150" y="4545013"/>
          <p14:tracePt t="114690" x="8318500" y="4538663"/>
          <p14:tracePt t="114691" x="8324850" y="4533900"/>
          <p14:tracePt t="114692" x="8331200" y="4533900"/>
          <p14:tracePt t="114693" x="8342313" y="4527550"/>
          <p14:tracePt t="114694" x="8348663" y="4521200"/>
          <p14:tracePt t="114695" x="8355013" y="4514850"/>
          <p14:tracePt t="114696" x="8361363" y="4514850"/>
          <p14:tracePt t="114698" x="8366125" y="4510088"/>
          <p14:tracePt t="114699" x="8378825" y="4503738"/>
          <p14:tracePt t="114700" x="8385175" y="4497388"/>
          <p14:tracePt t="114701" x="8389938" y="4491038"/>
          <p14:tracePt t="114703" x="8408988" y="4486275"/>
          <p14:tracePt t="114704" x="8413750" y="4479925"/>
          <p14:tracePt t="114704" x="8420100" y="4473575"/>
          <p14:tracePt t="114705" x="8426450" y="4467225"/>
          <p14:tracePt t="114706" x="8432800" y="4467225"/>
          <p14:tracePt t="114707" x="8437563" y="4462463"/>
          <p14:tracePt t="114708" x="8443913" y="4456113"/>
          <p14:tracePt t="114711" x="8450263" y="4449763"/>
          <p14:tracePt t="114712" x="8462963" y="4443413"/>
          <p14:tracePt t="114712" x="8462963" y="4437063"/>
          <p14:tracePt t="114714" x="8467725" y="4432300"/>
          <p14:tracePt t="114716" x="8480425" y="4425950"/>
          <p14:tracePt t="114717" x="8486775" y="4419600"/>
          <p14:tracePt t="114718" x="8497888" y="4408488"/>
          <p14:tracePt t="114720" x="8504238" y="4402138"/>
          <p14:tracePt t="114722" x="8515350" y="4395788"/>
          <p14:tracePt t="114723" x="8515350" y="4389438"/>
          <p14:tracePt t="114723" x="8521700" y="4384675"/>
          <p14:tracePt t="114725" x="8528050" y="4378325"/>
          <p14:tracePt t="114727" x="8534400" y="4371975"/>
          <p14:tracePt t="114727" x="8540750" y="4365625"/>
          <p14:tracePt t="114729" x="8540750" y="4359275"/>
          <p14:tracePt t="114730" x="8545513" y="4359275"/>
          <p14:tracePt t="114731" x="8551863" y="4354513"/>
          <p14:tracePt t="114732" x="8551863" y="4348163"/>
          <p14:tracePt t="114733" x="8558213" y="4341813"/>
          <p14:tracePt t="114734" x="8564563" y="4335463"/>
          <p14:tracePt t="114736" x="8569325" y="4330700"/>
          <p14:tracePt t="114737" x="8569325" y="4324350"/>
          <p14:tracePt t="114737" x="8575675" y="4318000"/>
          <p14:tracePt t="114740" x="8582025" y="4311650"/>
          <p14:tracePt t="114740" x="8582025" y="4306888"/>
          <p14:tracePt t="114741" x="8588375" y="4306888"/>
          <p14:tracePt t="114743" x="8588375" y="4300538"/>
          <p14:tracePt t="114743" x="8593138" y="4300538"/>
          <p14:tracePt t="114745" x="8593138" y="4294188"/>
          <p14:tracePt t="114747" x="8599488" y="4287838"/>
          <p14:tracePt t="114749" x="8599488" y="4281488"/>
          <p14:tracePt t="114750" x="8605838" y="4276725"/>
          <p14:tracePt t="114753" x="8612188" y="4270375"/>
          <p14:tracePt t="114755" x="8612188" y="4264025"/>
          <p14:tracePt t="114755" x="8616950" y="4257675"/>
          <p14:tracePt t="114759" x="8616950" y="4252913"/>
          <p14:tracePt t="114759" x="8623300" y="4252913"/>
          <p14:tracePt t="114761" x="8623300" y="4246563"/>
          <p14:tracePt t="114761" x="8623300" y="4240213"/>
          <p14:tracePt t="114763" x="8629650" y="4240213"/>
          <p14:tracePt t="114766" x="8636000" y="4229100"/>
          <p14:tracePt t="114768" x="8636000" y="4222750"/>
          <p14:tracePt t="114768" x="8642350" y="4222750"/>
          <p14:tracePt t="114770" x="8642350" y="4216400"/>
          <p14:tracePt t="114771" x="8642350" y="4210050"/>
          <p14:tracePt t="114772" x="8647113" y="4205288"/>
          <p14:tracePt t="114773" x="8647113" y="4198938"/>
          <p14:tracePt t="114774" x="8653463" y="4192588"/>
          <p14:tracePt t="114777" x="8659813" y="4186238"/>
          <p14:tracePt t="114778" x="8659813" y="4179888"/>
          <p14:tracePt t="114779" x="8659813" y="4175125"/>
          <p14:tracePt t="114780" x="8666163" y="4168775"/>
          <p14:tracePt t="114782" x="8670925" y="4162425"/>
          <p14:tracePt t="114783" x="8670925" y="4156075"/>
          <p14:tracePt t="114786" x="8677275" y="4144963"/>
          <p14:tracePt t="114786" x="8683625" y="4138613"/>
          <p14:tracePt t="114789" x="8683625" y="4132263"/>
          <p14:tracePt t="114790" x="8689975" y="4127500"/>
          <p14:tracePt t="114790" x="8689975" y="4121150"/>
          <p14:tracePt t="114793" x="8694738" y="4114800"/>
          <p14:tracePt t="114794" x="8694738" y="4108450"/>
          <p14:tracePt t="114794" x="8694738" y="4102100"/>
          <p14:tracePt t="114796" x="8701088" y="4102100"/>
          <p14:tracePt t="114797" x="8701088" y="4097338"/>
          <p14:tracePt t="114799" x="8707438" y="4090988"/>
          <p14:tracePt t="114800" x="8707438" y="4084638"/>
          <p14:tracePt t="114801" x="8707438" y="4078288"/>
          <p14:tracePt t="114803" x="8713788" y="4073525"/>
          <p14:tracePt t="114804" x="8713788" y="4067175"/>
          <p14:tracePt t="114805" x="8713788" y="4060825"/>
          <p14:tracePt t="114806" x="8713788" y="4054475"/>
          <p14:tracePt t="114809" x="8720138" y="4049713"/>
          <p14:tracePt t="114812" x="8720138" y="4043363"/>
          <p14:tracePt t="114812" x="8720138" y="4037013"/>
          <p14:tracePt t="114816" x="8724900" y="4024313"/>
          <p14:tracePt t="114818" x="8724900" y="4019550"/>
          <p14:tracePt t="114821" x="8724900" y="4013200"/>
          <p14:tracePt t="114823" x="8724900" y="4006850"/>
          <p14:tracePt t="114825" x="8724900" y="4000500"/>
          <p14:tracePt t="114828" x="8724900" y="3995738"/>
          <p14:tracePt t="114831" x="8724900" y="3989388"/>
          <p14:tracePt t="114834" x="8724900" y="3983038"/>
          <p14:tracePt t="114838" x="8724900" y="3976688"/>
          <p14:tracePt t="114842" x="8724900" y="3971925"/>
          <p14:tracePt t="114847" x="8724900" y="3965575"/>
          <p14:tracePt t="114852" x="8724900" y="3959225"/>
          <p14:tracePt t="114855" x="8724900" y="3952875"/>
          <p14:tracePt t="114860" x="8720138" y="3948113"/>
          <p14:tracePt t="114864" x="8713788" y="3941763"/>
          <p14:tracePt t="114868" x="8713788" y="3935413"/>
          <p14:tracePt t="114871" x="8707438" y="3935413"/>
          <p14:tracePt t="114872" x="8707438" y="3929063"/>
          <p14:tracePt t="114883" x="8694738" y="3917950"/>
          <p14:tracePt t="114885" x="8694738" y="3911600"/>
          <p14:tracePt t="114888" x="8689975" y="3905250"/>
          <p14:tracePt t="114890" x="8689975" y="3898900"/>
          <p14:tracePt t="114892" x="8683625" y="3898900"/>
          <p14:tracePt t="114893" x="8683625" y="3894138"/>
          <p14:tracePt t="114896" x="8677275" y="3887788"/>
          <p14:tracePt t="114899" x="8670925" y="3881438"/>
          <p14:tracePt t="114901" x="8670925" y="3875088"/>
          <p14:tracePt t="114903" x="8666163" y="3870325"/>
          <p14:tracePt t="114905" x="8659813" y="3870325"/>
          <p14:tracePt t="114906" x="8659813" y="3863975"/>
          <p14:tracePt t="114907" x="8653463" y="3863975"/>
          <p14:tracePt t="114908" x="8653463" y="3857625"/>
          <p14:tracePt t="114910" x="8647113" y="3851275"/>
          <p14:tracePt t="114912" x="8642350" y="3844925"/>
          <p14:tracePt t="114916" x="8636000" y="3840163"/>
          <p14:tracePt t="114919" x="8623300" y="3833813"/>
          <p14:tracePt t="114920" x="8616950" y="3827463"/>
          <p14:tracePt t="114922" x="8612188" y="3827463"/>
          <p14:tracePt t="114922" x="8605838" y="3821113"/>
          <p14:tracePt t="114925" x="8599488" y="3816350"/>
          <p14:tracePt t="114927" x="8593138" y="3816350"/>
          <p14:tracePt t="114927" x="8588375" y="3810000"/>
          <p14:tracePt t="114930" x="8582025" y="3810000"/>
          <p14:tracePt t="114930" x="8575675" y="3803650"/>
          <p14:tracePt t="114933" x="8569325" y="3803650"/>
          <p14:tracePt t="114935" x="8564563" y="3797300"/>
          <p14:tracePt t="114939" x="8545513" y="3792538"/>
          <p14:tracePt t="114941" x="8540750" y="3786188"/>
          <p14:tracePt t="114942" x="8534400" y="3786188"/>
          <p14:tracePt t="114943" x="8528050" y="3786188"/>
          <p14:tracePt t="114943" x="8521700" y="3786188"/>
          <p14:tracePt t="114945" x="8515350" y="3779838"/>
          <p14:tracePt t="114947" x="8510588" y="3779838"/>
          <p14:tracePt t="114949" x="8497888" y="3773488"/>
          <p14:tracePt t="114950" x="8491538" y="3773488"/>
          <p14:tracePt t="114952" x="8480425" y="3773488"/>
          <p14:tracePt t="114953" x="8480425" y="3767138"/>
          <p14:tracePt t="114953" x="8474075" y="3767138"/>
          <p14:tracePt t="114954" x="8467725" y="3767138"/>
          <p14:tracePt t="114955" x="8462963" y="3767138"/>
          <p14:tracePt t="114956" x="8456613" y="3767138"/>
          <p14:tracePt t="114958" x="8450263" y="3767138"/>
          <p14:tracePt t="114958" x="8443913" y="3762375"/>
          <p14:tracePt t="114959" x="8437563" y="3762375"/>
          <p14:tracePt t="114960" x="8432800" y="3762375"/>
          <p14:tracePt t="114962" x="8426450" y="3762375"/>
          <p14:tracePt t="114963" x="8420100" y="3756025"/>
          <p14:tracePt t="114965" x="8413750" y="3756025"/>
          <p14:tracePt t="114966" x="8408988" y="3756025"/>
          <p14:tracePt t="114967" x="8402638" y="3756025"/>
          <p14:tracePt t="114968" x="8396288" y="3756025"/>
          <p14:tracePt t="114968" x="8389938" y="3756025"/>
          <p14:tracePt t="114969" x="8385175" y="3749675"/>
          <p14:tracePt t="114971" x="8378825" y="3749675"/>
          <p14:tracePt t="114972" x="8372475" y="3743325"/>
          <p14:tracePt t="114973" x="8366125" y="3743325"/>
          <p14:tracePt t="114975" x="8361363" y="3743325"/>
          <p14:tracePt t="114976" x="8355013" y="3743325"/>
          <p14:tracePt t="114977" x="8348663" y="3743325"/>
          <p14:tracePt t="114978" x="8342313" y="3743325"/>
          <p14:tracePt t="114979" x="8335963" y="3743325"/>
          <p14:tracePt t="114981" x="8331200" y="3743325"/>
          <p14:tracePt t="114982" x="8324850" y="3743325"/>
          <p14:tracePt t="114983" x="8318500" y="3743325"/>
          <p14:tracePt t="114984" x="8318500" y="3738563"/>
          <p14:tracePt t="114984" x="8312150" y="3738563"/>
          <p14:tracePt t="114985" x="8307388" y="3738563"/>
          <p14:tracePt t="114986" x="8301038" y="3738563"/>
          <p14:tracePt t="114987" x="8294688" y="3738563"/>
          <p14:tracePt t="114990" x="8288338" y="3738563"/>
          <p14:tracePt t="114992" x="8283575" y="3738563"/>
          <p14:tracePt t="114993" x="8277225" y="3738563"/>
          <p14:tracePt t="114994" x="8277225" y="3732213"/>
          <p14:tracePt t="114995" x="8270875" y="3732213"/>
          <p14:tracePt t="114995" x="8264525" y="3732213"/>
          <p14:tracePt t="114997" x="8258175" y="3732213"/>
          <p14:tracePt t="114999" x="8253413" y="3732213"/>
          <p14:tracePt t="115000" x="8247063" y="3732213"/>
          <p14:tracePt t="115001" x="8240713" y="3732213"/>
          <p14:tracePt t="115002" x="8234363" y="3732213"/>
          <p14:tracePt t="115004" x="8229600" y="3725863"/>
          <p14:tracePt t="115006" x="8223250" y="3725863"/>
          <p14:tracePt t="115008" x="8216900" y="3725863"/>
          <p14:tracePt t="115009" x="8210550" y="3725863"/>
          <p14:tracePt t="115011" x="8205788" y="3725863"/>
          <p14:tracePt t="115014" x="8199438" y="3725863"/>
          <p14:tracePt t="115016" x="8186738" y="3719513"/>
          <p14:tracePt t="115019" x="8180388" y="3719513"/>
          <p14:tracePt t="115020" x="8175625" y="3719513"/>
          <p14:tracePt t="115022" x="8169275" y="3719513"/>
          <p14:tracePt t="115024" x="8162925" y="3719513"/>
          <p14:tracePt t="115026" x="8156575" y="3719513"/>
          <p14:tracePt t="115027" x="8156575" y="3714750"/>
          <p14:tracePt t="115028" x="8151813" y="3714750"/>
          <p14:tracePt t="115030" x="8145463" y="3714750"/>
          <p14:tracePt t="115032" x="8139113" y="3714750"/>
          <p14:tracePt t="115035" x="8132763" y="3714750"/>
          <p14:tracePt t="115036" x="8128000" y="3708400"/>
          <p14:tracePt t="115039" x="8121650" y="3708400"/>
          <p14:tracePt t="115042" x="8115300" y="3708400"/>
          <p14:tracePt t="115044" x="8108950" y="3702050"/>
          <p14:tracePt t="115047" x="8104188" y="3702050"/>
          <p14:tracePt t="115049" x="8097838" y="3702050"/>
          <p14:tracePt t="115051" x="8091488" y="3702050"/>
          <p14:tracePt t="115054" x="8091488" y="3695700"/>
          <p14:tracePt t="115054" x="8085138" y="3695700"/>
          <p14:tracePt t="115058" x="8078788" y="3695700"/>
          <p14:tracePt t="115060" x="8074025" y="3690938"/>
          <p14:tracePt t="115063" x="8067675" y="3690938"/>
          <p14:tracePt t="115067" x="8061325" y="3690938"/>
          <p14:tracePt t="115068" x="8061325" y="3684588"/>
          <p14:tracePt t="115069" x="8054975" y="3684588"/>
          <p14:tracePt t="115071" x="8050213" y="3684588"/>
          <p14:tracePt t="115073" x="8043863" y="3684588"/>
          <p14:tracePt t="115077" x="8037513" y="3684588"/>
          <p14:tracePt t="115080" x="8031163" y="3684588"/>
          <p14:tracePt t="115083" x="8026400" y="3684588"/>
          <p14:tracePt t="115085" x="8020050" y="3678238"/>
          <p14:tracePt t="115088" x="8013700" y="3678238"/>
          <p14:tracePt t="115092" x="8007350" y="3678238"/>
          <p14:tracePt t="115095" x="8001000" y="3678238"/>
          <p14:tracePt t="115097" x="7996238" y="3678238"/>
          <p14:tracePt t="115100" x="7989888" y="3678238"/>
          <p14:tracePt t="115103" x="7983538" y="3678238"/>
          <p14:tracePt t="115105" x="7977188" y="3678238"/>
          <p14:tracePt t="115107" x="7977188" y="3671888"/>
          <p14:tracePt t="115109" x="7972425" y="3671888"/>
          <p14:tracePt t="115110" x="7966075" y="3671888"/>
          <p14:tracePt t="115113" x="7959725" y="3671888"/>
          <p14:tracePt t="115116" x="7953375" y="3671888"/>
          <p14:tracePt t="115119" x="7948613" y="3671888"/>
          <p14:tracePt t="115121" x="7942263" y="3671888"/>
          <p14:tracePt t="115124" x="7935913" y="3671888"/>
          <p14:tracePt t="115127" x="7929563" y="3671888"/>
          <p14:tracePt t="115129" x="7923213" y="3671888"/>
          <p14:tracePt t="115133" x="7918450" y="3665538"/>
          <p14:tracePt t="115136" x="7912100" y="3665538"/>
          <p14:tracePt t="115138" x="7905750" y="3665538"/>
          <p14:tracePt t="115142" x="7899400" y="3665538"/>
          <p14:tracePt t="115144" x="7894638" y="3665538"/>
          <p14:tracePt t="115146" x="7888288" y="3665538"/>
          <p14:tracePt t="115150" x="7881938" y="3665538"/>
          <p14:tracePt t="115151" x="7875588" y="3665538"/>
          <p14:tracePt t="115153" x="7870825" y="3665538"/>
          <p14:tracePt t="115155" x="7870825" y="3660775"/>
          <p14:tracePt t="115156" x="7864475" y="3660775"/>
          <p14:tracePt t="115159" x="7858125" y="3660775"/>
          <p14:tracePt t="115161" x="7851775" y="3660775"/>
          <p14:tracePt t="115163" x="7847013" y="3660775"/>
          <p14:tracePt t="115165" x="7840663" y="3660775"/>
          <p14:tracePt t="115167" x="7834313" y="3660775"/>
          <p14:tracePt t="115169" x="7827963" y="3660775"/>
          <p14:tracePt t="115171" x="7821613" y="3660775"/>
          <p14:tracePt t="115173" x="7816850" y="3654425"/>
          <p14:tracePt t="115174" x="7810500" y="3654425"/>
          <p14:tracePt t="115176" x="7804150" y="3654425"/>
          <p14:tracePt t="115178" x="7797800" y="3654425"/>
          <p14:tracePt t="115179" x="7793038" y="3654425"/>
          <p14:tracePt t="115181" x="7786688" y="3654425"/>
          <p14:tracePt t="115183" x="7773988" y="3654425"/>
          <p14:tracePt t="115185" x="7769225" y="3648075"/>
          <p14:tracePt t="115186" x="7762875" y="3648075"/>
          <p14:tracePt t="115187" x="7756525" y="3648075"/>
          <p14:tracePt t="115189" x="7750175" y="3648075"/>
          <p14:tracePt t="115191" x="7739063" y="3648075"/>
          <p14:tracePt t="115191" x="7732713" y="3648075"/>
          <p14:tracePt t="115192" x="7726363" y="3648075"/>
          <p14:tracePt t="115194" x="7720013" y="3648075"/>
          <p14:tracePt t="115195" x="7715250" y="3648075"/>
          <p14:tracePt t="115197" x="7708900" y="3648075"/>
          <p14:tracePt t="115198" x="7696200" y="3648075"/>
          <p14:tracePt t="115200" x="7691438" y="3648075"/>
          <p14:tracePt t="115201" x="7685088" y="3648075"/>
          <p14:tracePt t="115201" x="7678738" y="3648075"/>
          <p14:tracePt t="115202" x="7672388" y="3641725"/>
          <p14:tracePt t="115204" x="7667625" y="3641725"/>
          <p14:tracePt t="115205" x="7661275" y="3641725"/>
          <p14:tracePt t="115206" x="7654925" y="3641725"/>
          <p14:tracePt t="115206" x="7648575" y="3641725"/>
          <p14:tracePt t="115209" x="7642225" y="3641725"/>
          <p14:tracePt t="115209" x="7637463" y="3641725"/>
          <p14:tracePt t="115211" x="7631113" y="3641725"/>
          <p14:tracePt t="115211" x="7624763" y="3641725"/>
          <p14:tracePt t="115213" x="7618413" y="3641725"/>
          <p14:tracePt t="115213" x="7613650" y="3641725"/>
          <p14:tracePt t="115215" x="7600950" y="3641725"/>
          <p14:tracePt t="115216" x="7594600" y="3641725"/>
          <p14:tracePt t="115217" x="7589838" y="3641725"/>
          <p14:tracePt t="115218" x="7583488" y="3641725"/>
          <p14:tracePt t="115218" x="7577138" y="3641725"/>
          <p14:tracePt t="115220" x="7570788" y="3641725"/>
          <p14:tracePt t="115221" x="7564438" y="3641725"/>
          <p14:tracePt t="115221" x="7559675" y="3641725"/>
          <p14:tracePt t="115222" x="7553325" y="3641725"/>
          <p14:tracePt t="115223" x="7546975" y="3641725"/>
          <p14:tracePt t="115224" x="7540625" y="3641725"/>
          <p14:tracePt t="115226" x="7535863" y="3641725"/>
          <p14:tracePt t="115227" x="7529513" y="3641725"/>
          <p14:tracePt t="115227" x="7523163" y="3641725"/>
          <p14:tracePt t="115228" x="7516813" y="3641725"/>
          <p14:tracePt t="115229" x="7512050" y="3641725"/>
          <p14:tracePt t="115231" x="7505700" y="3641725"/>
          <p14:tracePt t="115232" x="7493000" y="3641725"/>
          <p14:tracePt t="115234" x="7481888" y="3641725"/>
          <p14:tracePt t="115235" x="7475538" y="3641725"/>
          <p14:tracePt t="115236" x="7469188" y="3641725"/>
          <p14:tracePt t="115237" x="7462838" y="3641725"/>
          <p14:tracePt t="115237" x="7458075" y="3641725"/>
          <p14:tracePt t="115239" x="7451725" y="3641725"/>
          <p14:tracePt t="115239" x="7445375" y="3641725"/>
          <p14:tracePt t="115241" x="7439025" y="3641725"/>
          <p14:tracePt t="115242" x="7434263" y="3641725"/>
          <p14:tracePt t="115243" x="7427913" y="3641725"/>
          <p14:tracePt t="115243" x="7421563" y="3641725"/>
          <p14:tracePt t="115245" x="7410450" y="3648075"/>
          <p14:tracePt t="115246" x="7404100" y="3648075"/>
          <p14:tracePt t="115247" x="7397750" y="3648075"/>
          <p14:tracePt t="115249" x="7385050" y="3648075"/>
          <p14:tracePt t="115250" x="7380288" y="3648075"/>
          <p14:tracePt t="115251" x="7373938" y="3648075"/>
          <p14:tracePt t="115251" x="7367588" y="3648075"/>
          <p14:tracePt t="115253" x="7356475" y="3648075"/>
          <p14:tracePt t="115254" x="7350125" y="3648075"/>
          <p14:tracePt t="115254" x="7343775" y="3648075"/>
          <p14:tracePt t="115256" x="7337425" y="3648075"/>
          <p14:tracePt t="115257" x="7332663" y="3648075"/>
          <p14:tracePt t="115258" x="7326313" y="3648075"/>
          <p14:tracePt t="115259" x="7319963" y="3648075"/>
          <p14:tracePt t="115260" x="7313613" y="3648075"/>
          <p14:tracePt t="115261" x="7307263" y="3648075"/>
          <p14:tracePt t="115261" x="7302500" y="3648075"/>
          <p14:tracePt t="115263" x="7296150" y="3648075"/>
          <p14:tracePt t="115264" x="7289800" y="3648075"/>
          <p14:tracePt t="115265" x="7283450" y="3648075"/>
          <p14:tracePt t="115267" x="7272338" y="3654425"/>
          <p14:tracePt t="115268" x="7259638" y="3654425"/>
          <p14:tracePt t="115269" x="7254875" y="3654425"/>
          <p14:tracePt t="115269" x="7248525" y="3654425"/>
          <p14:tracePt t="115272" x="7235825" y="3654425"/>
          <p14:tracePt t="115272" x="7231063" y="3654425"/>
          <p14:tracePt t="115273" x="7224713" y="3654425"/>
          <p14:tracePt t="115275" x="7218363" y="3654425"/>
          <p14:tracePt t="115276" x="7212013" y="3654425"/>
          <p14:tracePt t="115276" x="7205663" y="3654425"/>
          <p14:tracePt t="115277" x="7200900" y="3654425"/>
          <p14:tracePt t="115279" x="7194550" y="3654425"/>
          <p14:tracePt t="115280" x="7188200" y="3660775"/>
          <p14:tracePt t="115281" x="7181850" y="3660775"/>
          <p14:tracePt t="115282" x="7177088" y="3660775"/>
          <p14:tracePt t="115283" x="7170738" y="3660775"/>
          <p14:tracePt t="115284" x="7158038" y="3660775"/>
          <p14:tracePt t="115285" x="7153275" y="3660775"/>
          <p14:tracePt t="115286" x="7146925" y="3665538"/>
          <p14:tracePt t="115288" x="7140575" y="3665538"/>
          <p14:tracePt t="115289" x="7134225" y="3665538"/>
          <p14:tracePt t="115290" x="7127875" y="3665538"/>
          <p14:tracePt t="115291" x="7123113" y="3665538"/>
          <p14:tracePt t="115293" x="7110413" y="3665538"/>
          <p14:tracePt t="115294" x="7104063" y="3665538"/>
          <p14:tracePt t="115295" x="7099300" y="3671888"/>
          <p14:tracePt t="115296" x="7092950" y="3671888"/>
          <p14:tracePt t="115298" x="7086600" y="3671888"/>
          <p14:tracePt t="115300" x="7080250" y="3671888"/>
          <p14:tracePt t="115302" x="7075488" y="3671888"/>
          <p14:tracePt t="115303" x="7069138" y="3671888"/>
          <p14:tracePt t="115303" x="7069138" y="3678238"/>
          <p14:tracePt t="115305" x="7062788" y="3678238"/>
          <p14:tracePt t="115306" x="7056438" y="3678238"/>
          <p14:tracePt t="115308" x="7050088" y="3678238"/>
          <p14:tracePt t="115309" x="7045325" y="3678238"/>
          <p14:tracePt t="115311" x="7038975" y="3678238"/>
          <p14:tracePt t="115312" x="7038975" y="3684588"/>
          <p14:tracePt t="115313" x="7032625" y="3684588"/>
          <p14:tracePt t="115314" x="7026275" y="3684588"/>
          <p14:tracePt t="115316" x="7021513" y="3684588"/>
          <p14:tracePt t="115318" x="7015163" y="3684588"/>
          <p14:tracePt t="115320" x="7008813" y="3690938"/>
          <p14:tracePt t="115321" x="7002463" y="3690938"/>
          <p14:tracePt t="115324" x="6997700" y="3690938"/>
          <p14:tracePt t="115326" x="6991350" y="3690938"/>
          <p14:tracePt t="115328" x="6985000" y="3695700"/>
          <p14:tracePt t="115328" x="6978650" y="3695700"/>
          <p14:tracePt t="115332" x="6973888" y="3695700"/>
          <p14:tracePt t="115334" x="6967538" y="3702050"/>
          <p14:tracePt t="115335" x="6961188" y="3702050"/>
          <p14:tracePt t="115337" x="6954838" y="3702050"/>
          <p14:tracePt t="115339" x="6948488" y="3708400"/>
          <p14:tracePt t="115340" x="6943725" y="3708400"/>
          <p14:tracePt t="115342" x="6937375" y="3708400"/>
          <p14:tracePt t="115344" x="6931025" y="3714750"/>
          <p14:tracePt t="115346" x="6924675" y="3714750"/>
          <p14:tracePt t="115349" x="6913563" y="3714750"/>
          <p14:tracePt t="115351" x="6907213" y="3719513"/>
          <p14:tracePt t="115353" x="6900863" y="3719513"/>
          <p14:tracePt t="115353" x="6896100" y="3725863"/>
          <p14:tracePt t="115356" x="6889750" y="3725863"/>
          <p14:tracePt t="115357" x="6883400" y="3725863"/>
          <p14:tracePt t="115359" x="6883400" y="3732213"/>
          <p14:tracePt t="115360" x="6877050" y="3732213"/>
          <p14:tracePt t="115360" x="6870700" y="3732213"/>
          <p14:tracePt t="115362" x="6865938" y="3732213"/>
          <p14:tracePt t="115364" x="6859588" y="3738563"/>
          <p14:tracePt t="115366" x="6853238" y="3738563"/>
          <p14:tracePt t="115369" x="6842125" y="3743325"/>
          <p14:tracePt t="115370" x="6835775" y="3743325"/>
          <p14:tracePt t="115372" x="6829425" y="3749675"/>
          <p14:tracePt t="115374" x="6823075" y="3749675"/>
          <p14:tracePt t="115375" x="6818313" y="3749675"/>
          <p14:tracePt t="115376" x="6811963" y="3749675"/>
          <p14:tracePt t="115377" x="6811963" y="3756025"/>
          <p14:tracePt t="115378" x="6805613" y="3756025"/>
          <p14:tracePt t="115378" x="6799263" y="3756025"/>
          <p14:tracePt t="115380" x="6794500" y="3762375"/>
          <p14:tracePt t="115381" x="6788150" y="3762375"/>
          <p14:tracePt t="115382" x="6781800" y="3762375"/>
          <p14:tracePt t="115384" x="6775450" y="3767138"/>
          <p14:tracePt t="115385" x="6769100" y="3767138"/>
          <p14:tracePt t="115385" x="6764338" y="3767138"/>
          <p14:tracePt t="115387" x="6757988" y="3767138"/>
          <p14:tracePt t="115387" x="6751638" y="3773488"/>
          <p14:tracePt t="115389" x="6745288" y="3773488"/>
          <p14:tracePt t="115390" x="6745288" y="3779838"/>
          <p14:tracePt t="115391" x="6740525" y="3779838"/>
          <p14:tracePt t="115392" x="6734175" y="3779838"/>
          <p14:tracePt t="115392" x="6727825" y="3786188"/>
          <p14:tracePt t="115393" x="6716713" y="3786188"/>
          <p14:tracePt t="115394" x="6716713" y="3792538"/>
          <p14:tracePt t="115395" x="6704013" y="3792538"/>
          <p14:tracePt t="115396" x="6697663" y="3792538"/>
          <p14:tracePt t="115397" x="6691313" y="3797300"/>
          <p14:tracePt t="115398" x="6686550" y="3797300"/>
          <p14:tracePt t="115399" x="6680200" y="3803650"/>
          <p14:tracePt t="115400" x="6667500" y="3803650"/>
          <p14:tracePt t="115401" x="6662738" y="3803650"/>
          <p14:tracePt t="115402" x="6656388" y="3810000"/>
          <p14:tracePt t="115404" x="6650038" y="3810000"/>
          <p14:tracePt t="115405" x="6643688" y="3816350"/>
          <p14:tracePt t="115406" x="6632575" y="3816350"/>
          <p14:tracePt t="115407" x="6626225" y="3821113"/>
          <p14:tracePt t="115407" x="6619875" y="3821113"/>
          <p14:tracePt t="115408" x="6613525" y="3827463"/>
          <p14:tracePt t="115409" x="6602413" y="3827463"/>
          <p14:tracePt t="115410" x="6602413" y="3833813"/>
          <p14:tracePt t="115412" x="6596063" y="3833813"/>
          <p14:tracePt t="115413" x="6589713" y="3833813"/>
          <p14:tracePt t="115414" x="6578600" y="3840163"/>
          <p14:tracePt t="115414" x="6572250" y="3840163"/>
          <p14:tracePt t="115415" x="6561138" y="3844925"/>
          <p14:tracePt t="115416" x="6554788" y="3851275"/>
          <p14:tracePt t="115417" x="6542088" y="3851275"/>
          <p14:tracePt t="115419" x="6537325" y="3857625"/>
          <p14:tracePt t="115419" x="6530975" y="3857625"/>
          <p14:tracePt t="115420" x="6518275" y="3863975"/>
          <p14:tracePt t="115421" x="6511925" y="3870325"/>
          <p14:tracePt t="115423" x="6500813" y="3870325"/>
          <p14:tracePt t="115424" x="6494463" y="3875088"/>
          <p14:tracePt t="115425" x="6483350" y="3875088"/>
          <p14:tracePt t="115426" x="6477000" y="3881438"/>
          <p14:tracePt t="115427" x="6464300" y="3881438"/>
          <p14:tracePt t="115428" x="6459538" y="3887788"/>
          <p14:tracePt t="115429" x="6446838" y="3894138"/>
          <p14:tracePt t="115431" x="6434138" y="3894138"/>
          <p14:tracePt t="115432" x="6416675" y="3905250"/>
          <p14:tracePt t="115433" x="6410325" y="3911600"/>
          <p14:tracePt t="115435" x="6392863" y="3917950"/>
          <p14:tracePt t="115437" x="6369050" y="3929063"/>
          <p14:tracePt t="115439" x="6362700" y="3929063"/>
          <p14:tracePt t="115440" x="6351588" y="3935413"/>
          <p14:tracePt t="115440" x="6338888" y="3935413"/>
          <p14:tracePt t="115443" x="6321425" y="3948113"/>
          <p14:tracePt t="115444" x="6315075" y="3952875"/>
          <p14:tracePt t="115444" x="6303963" y="3952875"/>
          <p14:tracePt t="115445" x="6297613" y="3959225"/>
          <p14:tracePt t="115446" x="6284913" y="3965575"/>
          <p14:tracePt t="115449" x="6267450" y="3971925"/>
          <p14:tracePt t="115450" x="6261100" y="3976688"/>
          <p14:tracePt t="115451" x="6254750" y="3976688"/>
          <p14:tracePt t="115452" x="6249988" y="3983038"/>
          <p14:tracePt t="115455" x="6219825" y="3995738"/>
          <p14:tracePt t="115456" x="6213475" y="4000500"/>
          <p14:tracePt t="115456" x="6207125" y="4006850"/>
          <p14:tracePt t="115457" x="6196013" y="4006850"/>
          <p14:tracePt t="115458" x="6189663" y="4013200"/>
          <p14:tracePt t="115459" x="6176963" y="4019550"/>
          <p14:tracePt t="115460" x="6172200" y="4024313"/>
          <p14:tracePt t="115461" x="6159500" y="4030663"/>
          <p14:tracePt t="115462" x="6153150" y="4037013"/>
          <p14:tracePt t="115463" x="6148388" y="4043363"/>
          <p14:tracePt t="115465" x="6135688" y="4049713"/>
          <p14:tracePt t="115465" x="6129338" y="4054475"/>
          <p14:tracePt t="115467" x="6124575" y="4060825"/>
          <p14:tracePt t="115469" x="6105525" y="4067175"/>
          <p14:tracePt t="115470" x="6094413" y="4078288"/>
          <p14:tracePt t="115471" x="6088063" y="4084638"/>
          <p14:tracePt t="115472" x="6081713" y="4090988"/>
          <p14:tracePt t="115473" x="6070600" y="4097338"/>
          <p14:tracePt t="115475" x="6064250" y="4102100"/>
          <p14:tracePt t="115476" x="6057900" y="4108450"/>
          <p14:tracePt t="115476" x="6051550" y="4114800"/>
          <p14:tracePt t="115477" x="6046788" y="4121150"/>
          <p14:tracePt t="115479" x="6034088" y="4132263"/>
          <p14:tracePt t="115480" x="6027738" y="4138613"/>
          <p14:tracePt t="115482" x="6016625" y="4151313"/>
          <p14:tracePt t="115482" x="6010275" y="4156075"/>
          <p14:tracePt t="115484" x="6003925" y="4162425"/>
          <p14:tracePt t="115485" x="5997575" y="4168775"/>
          <p14:tracePt t="115486" x="5992813" y="4179888"/>
          <p14:tracePt t="115487" x="5986463" y="4179888"/>
          <p14:tracePt t="115488" x="5980113" y="4186238"/>
          <p14:tracePt t="115488" x="5973763" y="4192588"/>
          <p14:tracePt t="115489" x="5969000" y="4198938"/>
          <p14:tracePt t="115491" x="5962650" y="4210050"/>
          <p14:tracePt t="115492" x="5956300" y="4216400"/>
          <p14:tracePt t="115492" x="5956300" y="4222750"/>
          <p14:tracePt t="115493" x="5949950" y="4229100"/>
          <p14:tracePt t="115495" x="5945188" y="4233863"/>
          <p14:tracePt t="115495" x="5938838" y="4240213"/>
          <p14:tracePt t="115497" x="5932488" y="4246563"/>
          <p14:tracePt t="115498" x="5932488" y="4252913"/>
          <p14:tracePt t="115499" x="5926138" y="4257675"/>
          <p14:tracePt t="115500" x="5919788" y="4264025"/>
          <p14:tracePt t="115501" x="5919788" y="4270375"/>
          <p14:tracePt t="115502" x="5915025" y="4276725"/>
          <p14:tracePt t="115503" x="5908675" y="4281488"/>
          <p14:tracePt t="115505" x="5902325" y="4294188"/>
          <p14:tracePt t="115505" x="5902325" y="4300538"/>
          <p14:tracePt t="115507" x="5895975" y="4306888"/>
          <p14:tracePt t="115507" x="5891213" y="4311650"/>
          <p14:tracePt t="115509" x="5884863" y="4318000"/>
          <p14:tracePt t="115511" x="5884863" y="4324350"/>
          <p14:tracePt t="115513" x="5878513" y="4330700"/>
          <p14:tracePt t="115514" x="5878513" y="4335463"/>
          <p14:tracePt t="115517" x="5872163" y="4348163"/>
          <p14:tracePt t="115522" x="5867400" y="4359275"/>
          <p14:tracePt t="115524" x="5861050" y="4371975"/>
          <p14:tracePt t="115524" x="5861050" y="4378325"/>
          <p14:tracePt t="115527" x="5854700" y="4384675"/>
          <p14:tracePt t="115528" x="5854700" y="4389438"/>
          <p14:tracePt t="115532" x="5854700" y="4395788"/>
          <p14:tracePt t="115535" x="5854700" y="4402138"/>
          <p14:tracePt t="115536" x="5848350" y="4408488"/>
          <p14:tracePt t="115536" x="5848350" y="4413250"/>
          <p14:tracePt t="115538" x="5848350" y="4419600"/>
          <p14:tracePt t="115542" x="5848350" y="4425950"/>
          <p14:tracePt t="115543" x="5848350" y="4432300"/>
          <p14:tracePt t="115545" x="5848350" y="4437063"/>
          <p14:tracePt t="115549" x="5848350" y="4449763"/>
          <p14:tracePt t="115553" x="5848350" y="4462463"/>
          <p14:tracePt t="115555" x="5848350" y="4467225"/>
          <p14:tracePt t="115557" x="5848350" y="4473575"/>
          <p14:tracePt t="115559" x="5848350" y="4479925"/>
          <p14:tracePt t="115560" x="5848350" y="4486275"/>
          <p14:tracePt t="115561" x="5854700" y="4486275"/>
          <p14:tracePt t="115562" x="5854700" y="4491038"/>
          <p14:tracePt t="115564" x="5854700" y="4497388"/>
          <p14:tracePt t="115568" x="5861050" y="4510088"/>
          <p14:tracePt t="115569" x="5861050" y="4514850"/>
          <p14:tracePt t="115570" x="5861050" y="4521200"/>
          <p14:tracePt t="115571" x="5867400" y="4521200"/>
          <p14:tracePt t="115572" x="5867400" y="4527550"/>
          <p14:tracePt t="115572" x="5867400" y="4533900"/>
          <p14:tracePt t="115575" x="5867400" y="4538663"/>
          <p14:tracePt t="115577" x="5872163" y="4551363"/>
          <p14:tracePt t="115579" x="5878513" y="4557713"/>
          <p14:tracePt t="115579" x="5878513" y="4564063"/>
          <p14:tracePt t="115582" x="5884863" y="4568825"/>
          <p14:tracePt t="115583" x="5884863" y="4575175"/>
          <p14:tracePt t="115584" x="5884863" y="4581525"/>
          <p14:tracePt t="115585" x="5891213" y="4587875"/>
          <p14:tracePt t="115587" x="5891213" y="4592638"/>
          <p14:tracePt t="115589" x="5895975" y="4598988"/>
          <p14:tracePt t="115589" x="5895975" y="4605338"/>
          <p14:tracePt t="115591" x="5902325" y="4611688"/>
          <p14:tracePt t="115592" x="5902325" y="4616450"/>
          <p14:tracePt t="115593" x="5908675" y="4616450"/>
          <p14:tracePt t="115594" x="5908675" y="4622800"/>
          <p14:tracePt t="115594" x="5908675" y="4629150"/>
          <p14:tracePt t="115595" x="5915025" y="4635500"/>
          <p14:tracePt t="115596" x="5915025" y="4641850"/>
          <p14:tracePt t="115598" x="5919788" y="4641850"/>
          <p14:tracePt t="115599" x="5919788" y="4646613"/>
          <p14:tracePt t="115600" x="5919788" y="4652963"/>
          <p14:tracePt t="115601" x="5926138" y="4659313"/>
          <p14:tracePt t="115602" x="5932488" y="4665663"/>
          <p14:tracePt t="115603" x="5932488" y="4670425"/>
          <p14:tracePt t="115604" x="5938838" y="4683125"/>
          <p14:tracePt t="115606" x="5945188" y="4683125"/>
          <p14:tracePt t="115607" x="5945188" y="4689475"/>
          <p14:tracePt t="115607" x="5949950" y="4694238"/>
          <p14:tracePt t="115608" x="5949950" y="4700588"/>
          <p14:tracePt t="115610" x="5956300" y="4706938"/>
          <p14:tracePt t="115611" x="5956300" y="4713288"/>
          <p14:tracePt t="115611" x="5962650" y="4713288"/>
          <p14:tracePt t="115613" x="5962650" y="4719638"/>
          <p14:tracePt t="115613" x="5962650" y="4724400"/>
          <p14:tracePt t="115615" x="5969000" y="4730750"/>
          <p14:tracePt t="115616" x="5969000" y="4737100"/>
          <p14:tracePt t="115618" x="5973763" y="4743450"/>
          <p14:tracePt t="115618" x="5980113" y="4748213"/>
          <p14:tracePt t="115620" x="5986463" y="4754563"/>
          <p14:tracePt t="115622" x="5986463" y="4760913"/>
          <p14:tracePt t="115623" x="5992813" y="4767263"/>
          <p14:tracePt t="115624" x="5997575" y="4772025"/>
          <p14:tracePt t="115625" x="5997575" y="4778375"/>
          <p14:tracePt t="115626" x="5997575" y="4784725"/>
          <p14:tracePt t="115627" x="6003925" y="4791075"/>
          <p14:tracePt t="115628" x="6010275" y="4791075"/>
          <p14:tracePt t="115628" x="6010275" y="4795838"/>
          <p14:tracePt t="115630" x="6010275" y="4802188"/>
          <p14:tracePt t="115631" x="6016625" y="4808538"/>
          <p14:tracePt t="115632" x="6022975" y="4814888"/>
          <p14:tracePt t="115633" x="6022975" y="4821238"/>
          <p14:tracePt t="115634" x="6027738" y="4826000"/>
          <p14:tracePt t="115636" x="6034088" y="4832350"/>
          <p14:tracePt t="115636" x="6040438" y="4838700"/>
          <p14:tracePt t="115638" x="6040438" y="4845050"/>
          <p14:tracePt t="115638" x="6046788" y="4849813"/>
          <p14:tracePt t="115640" x="6051550" y="4862513"/>
          <p14:tracePt t="115643" x="6057900" y="4868863"/>
          <p14:tracePt t="115644" x="6064250" y="4873625"/>
          <p14:tracePt t="115644" x="6064250" y="4879975"/>
          <p14:tracePt t="115646" x="6070600" y="4886325"/>
          <p14:tracePt t="115646" x="6070600" y="4892675"/>
          <p14:tracePt t="115649" x="6075363" y="4899025"/>
          <p14:tracePt t="115650" x="6081713" y="4903788"/>
          <p14:tracePt t="115652" x="6088063" y="4910138"/>
          <p14:tracePt t="115653" x="6094413" y="4916488"/>
          <p14:tracePt t="115653" x="6094413" y="4922838"/>
          <p14:tracePt t="115654" x="6100763" y="4922838"/>
          <p14:tracePt t="115655" x="6100763" y="4927600"/>
          <p14:tracePt t="115656" x="6100763" y="4933950"/>
          <p14:tracePt t="115657" x="6105525" y="4933950"/>
          <p14:tracePt t="115659" x="6105525" y="4940300"/>
          <p14:tracePt t="115659" x="6111875" y="4940300"/>
          <p14:tracePt t="115661" x="6118225" y="4946650"/>
          <p14:tracePt t="115661" x="6118225" y="4951413"/>
          <p14:tracePt t="115663" x="6124575" y="4957763"/>
          <p14:tracePt t="115668" x="6129338" y="4964113"/>
          <p14:tracePt t="115669" x="6135688" y="4970463"/>
          <p14:tracePt t="115671" x="6142038" y="4976813"/>
          <p14:tracePt t="115673" x="6142038" y="4981575"/>
          <p14:tracePt t="115674" x="6148388" y="4981575"/>
          <p14:tracePt t="115674" x="6148388" y="4987925"/>
          <p14:tracePt t="115676" x="6153150" y="4987925"/>
          <p14:tracePt t="115677" x="6159500" y="4994275"/>
          <p14:tracePt t="115680" x="6159500" y="5000625"/>
          <p14:tracePt t="115681" x="6165850" y="5000625"/>
          <p14:tracePt t="115682" x="6165850" y="5005388"/>
          <p14:tracePt t="115683" x="6172200" y="5005388"/>
          <p14:tracePt t="115684" x="6172200" y="5011738"/>
          <p14:tracePt t="115685" x="6176963" y="5011738"/>
          <p14:tracePt t="115687" x="6176963" y="5018088"/>
          <p14:tracePt t="115687" x="6183313" y="5018088"/>
          <p14:tracePt t="115689" x="6183313" y="5024438"/>
          <p14:tracePt t="115691" x="6189663" y="5024438"/>
          <p14:tracePt t="115691" x="6189663" y="5029200"/>
          <p14:tracePt t="115694" x="6196013" y="5029200"/>
          <p14:tracePt t="115696" x="6202363" y="5035550"/>
          <p14:tracePt t="115699" x="6207125" y="5041900"/>
          <p14:tracePt t="115701" x="6207125" y="5048250"/>
          <p14:tracePt t="115702" x="6213475" y="5048250"/>
          <p14:tracePt t="115706" x="6219825" y="5053013"/>
          <p14:tracePt t="115708" x="6226175" y="5053013"/>
          <p14:tracePt t="115709" x="6226175" y="5059363"/>
          <p14:tracePt t="115709" x="6230938" y="5059363"/>
          <p14:tracePt t="115713" x="6237288" y="5065713"/>
          <p14:tracePt t="115715" x="6243638" y="5072063"/>
          <p14:tracePt t="115718" x="6249988" y="5078413"/>
          <p14:tracePt t="115720" x="6254750" y="5078413"/>
          <p14:tracePt t="115721" x="6254750" y="5083175"/>
          <p14:tracePt t="115722" x="6261100" y="5083175"/>
          <p14:tracePt t="115724" x="6267450" y="5083175"/>
          <p14:tracePt t="115725" x="6267450" y="5089525"/>
          <p14:tracePt t="115726" x="6273800" y="5089525"/>
          <p14:tracePt t="115726" x="6273800" y="5095875"/>
          <p14:tracePt t="115727" x="6280150" y="5095875"/>
          <p14:tracePt t="115730" x="6284913" y="5095875"/>
          <p14:tracePt t="115731" x="6284913" y="5102225"/>
          <p14:tracePt t="115732" x="6291263" y="5102225"/>
          <p14:tracePt t="115734" x="6297613" y="5106988"/>
          <p14:tracePt t="115736" x="6303963" y="5106988"/>
          <p14:tracePt t="115738" x="6308725" y="5113338"/>
          <p14:tracePt t="115740" x="6315075" y="5113338"/>
          <p14:tracePt t="115741" x="6315075" y="5119688"/>
          <p14:tracePt t="115742" x="6321425" y="5119688"/>
          <p14:tracePt t="115744" x="6327775" y="5119688"/>
          <p14:tracePt t="115745" x="6332538" y="5126038"/>
          <p14:tracePt t="115747" x="6338888" y="5130800"/>
          <p14:tracePt t="115748" x="6345238" y="5130800"/>
          <p14:tracePt t="115753" x="6356350" y="5137150"/>
          <p14:tracePt t="115951" x="7337425" y="5137150"/>
          <p14:tracePt t="115952" x="7343775" y="5137150"/>
          <p14:tracePt t="115953" x="7350125" y="5130800"/>
          <p14:tracePt t="115956" x="7361238" y="5126038"/>
          <p14:tracePt t="115957" x="7367588" y="5126038"/>
          <p14:tracePt t="115958" x="7367588" y="5119688"/>
          <p14:tracePt t="115959" x="7373938" y="5119688"/>
          <p14:tracePt t="115960" x="7380288" y="5119688"/>
          <p14:tracePt t="115961" x="7380288" y="5113338"/>
          <p14:tracePt t="115962" x="7385050" y="5113338"/>
          <p14:tracePt t="115963" x="7391400" y="5106988"/>
          <p14:tracePt t="115965" x="7397750" y="5106988"/>
          <p14:tracePt t="115966" x="7404100" y="5102225"/>
          <p14:tracePt t="115968" x="7410450" y="5102225"/>
          <p14:tracePt t="115969" x="7415213" y="5095875"/>
          <p14:tracePt t="115971" x="7421563" y="5095875"/>
          <p14:tracePt t="115972" x="7421563" y="5089525"/>
          <p14:tracePt t="115973" x="7427913" y="5089525"/>
          <p14:tracePt t="115973" x="7434263" y="5089525"/>
          <p14:tracePt t="115975" x="7434263" y="5083175"/>
          <p14:tracePt t="115975" x="7439025" y="5083175"/>
          <p14:tracePt t="115977" x="7445375" y="5083175"/>
          <p14:tracePt t="115977" x="7445375" y="5078413"/>
          <p14:tracePt t="115978" x="7451725" y="5078413"/>
          <p14:tracePt t="115982" x="7462838" y="5072063"/>
          <p14:tracePt t="115984" x="7469188" y="5065713"/>
          <p14:tracePt t="115985" x="7475538" y="5065713"/>
          <p14:tracePt t="115987" x="7481888" y="5059363"/>
          <p14:tracePt t="115988" x="7486650" y="5059363"/>
          <p14:tracePt t="115989" x="7486650" y="5053013"/>
          <p14:tracePt t="115989" x="7493000" y="5053013"/>
          <p14:tracePt t="115991" x="7499350" y="5048250"/>
          <p14:tracePt t="115992" x="7505700" y="5048250"/>
          <p14:tracePt t="115994" x="7512050" y="5041900"/>
          <p14:tracePt t="115995" x="7516813" y="5041900"/>
          <p14:tracePt t="115995" x="7523163" y="5035550"/>
          <p14:tracePt t="115997" x="7529513" y="5035550"/>
          <p14:tracePt t="115999" x="7535863" y="5029200"/>
          <p14:tracePt t="116002" x="7553325" y="5018088"/>
          <p14:tracePt t="116004" x="7559675" y="5011738"/>
          <p14:tracePt t="116005" x="7564438" y="5011738"/>
          <p14:tracePt t="116006" x="7570788" y="5005388"/>
          <p14:tracePt t="116006" x="7577138" y="5005388"/>
          <p14:tracePt t="116008" x="7577138" y="5000625"/>
          <p14:tracePt t="116017" x="7618413" y="4987925"/>
          <p14:tracePt t="116018" x="7624763" y="4981575"/>
          <p14:tracePt t="116021" x="7648575" y="4970463"/>
          <p14:tracePt t="116024" x="7654925" y="4964113"/>
          <p14:tracePt t="116024" x="7661275" y="4964113"/>
          <p14:tracePt t="116025" x="7667625" y="4957763"/>
          <p14:tracePt t="116026" x="7672388" y="4957763"/>
          <p14:tracePt t="116027" x="7678738" y="4951413"/>
          <p14:tracePt t="116028" x="7685088" y="4951413"/>
          <p14:tracePt t="116029" x="7691438" y="4946650"/>
          <p14:tracePt t="116032" x="7702550" y="4940300"/>
          <p14:tracePt t="116032" x="7715250" y="4933950"/>
          <p14:tracePt t="116034" x="7720013" y="4927600"/>
          <p14:tracePt t="116036" x="7732713" y="4922838"/>
          <p14:tracePt t="116037" x="7739063" y="4916488"/>
          <p14:tracePt t="116037" x="7743825" y="4910138"/>
          <p14:tracePt t="116039" x="7750175" y="4903788"/>
          <p14:tracePt t="116039" x="7756525" y="4903788"/>
          <p14:tracePt t="116040" x="7762875" y="4899025"/>
          <p14:tracePt t="116041" x="7769225" y="4892675"/>
          <p14:tracePt t="116042" x="7773988" y="4892675"/>
          <p14:tracePt t="116043" x="7780338" y="4886325"/>
          <p14:tracePt t="116044" x="7786688" y="4879975"/>
          <p14:tracePt t="116045" x="7793038" y="4873625"/>
          <p14:tracePt t="116046" x="7797800" y="4868863"/>
          <p14:tracePt t="116048" x="7804150" y="4862513"/>
          <p14:tracePt t="116049" x="7816850" y="4862513"/>
          <p14:tracePt t="116050" x="7821613" y="4856163"/>
          <p14:tracePt t="116051" x="7827963" y="4849813"/>
          <p14:tracePt t="116052" x="7834313" y="4845050"/>
          <p14:tracePt t="116053" x="7840663" y="4838700"/>
          <p14:tracePt t="116054" x="7847013" y="4832350"/>
          <p14:tracePt t="116057" x="7864475" y="4821238"/>
          <p14:tracePt t="116057" x="7870825" y="4814888"/>
          <p14:tracePt t="116059" x="7875588" y="4808538"/>
          <p14:tracePt t="116059" x="7881938" y="4802188"/>
          <p14:tracePt t="116060" x="7888288" y="4795838"/>
          <p14:tracePt t="116061" x="7894638" y="4791075"/>
          <p14:tracePt t="116062" x="7899400" y="4784725"/>
          <p14:tracePt t="116064" x="7905750" y="4778375"/>
          <p14:tracePt t="116065" x="7912100" y="4772025"/>
          <p14:tracePt t="116066" x="7918450" y="4767263"/>
          <p14:tracePt t="116067" x="7923213" y="4760913"/>
          <p14:tracePt t="116068" x="7929563" y="4754563"/>
          <p14:tracePt t="116068" x="7935913" y="4748213"/>
          <p14:tracePt t="116069" x="7942263" y="4743450"/>
          <p14:tracePt t="116071" x="7948613" y="4730750"/>
          <p14:tracePt t="116072" x="7953375" y="4730750"/>
          <p14:tracePt t="116072" x="7959725" y="4719638"/>
          <p14:tracePt t="116074" x="7966075" y="4713288"/>
          <p14:tracePt t="116075" x="7972425" y="4706938"/>
          <p14:tracePt t="116076" x="7977188" y="4700588"/>
          <p14:tracePt t="116077" x="7983538" y="4694238"/>
          <p14:tracePt t="116078" x="7989888" y="4683125"/>
          <p14:tracePt t="116079" x="7996238" y="4676775"/>
          <p14:tracePt t="116080" x="7996238" y="4670425"/>
          <p14:tracePt t="116081" x="8001000" y="4665663"/>
          <p14:tracePt t="116083" x="8007350" y="4659313"/>
          <p14:tracePt t="116085" x="8020050" y="4646613"/>
          <p14:tracePt t="116085" x="8020050" y="4635500"/>
          <p14:tracePt t="116086" x="8026400" y="4629150"/>
          <p14:tracePt t="116090" x="8037513" y="4611688"/>
          <p14:tracePt t="116090" x="8043863" y="4605338"/>
          <p14:tracePt t="116092" x="8050213" y="4592638"/>
          <p14:tracePt t="116092" x="8050213" y="4587875"/>
          <p14:tracePt t="116093" x="8054975" y="4581525"/>
          <p14:tracePt t="116094" x="8061325" y="4575175"/>
          <p14:tracePt t="116095" x="8061325" y="4564063"/>
          <p14:tracePt t="116097" x="8067675" y="4557713"/>
          <p14:tracePt t="116098" x="8067675" y="4551363"/>
          <p14:tracePt t="116099" x="8074025" y="4538663"/>
          <p14:tracePt t="116099" x="8074025" y="4533900"/>
          <p14:tracePt t="116101" x="8078788" y="4527550"/>
          <p14:tracePt t="116102" x="8078788" y="4514850"/>
          <p14:tracePt t="116104" x="8085138" y="4510088"/>
          <p14:tracePt t="116105" x="8091488" y="4491038"/>
          <p14:tracePt t="116106" x="8097838" y="4479925"/>
          <p14:tracePt t="116107" x="8097838" y="4467225"/>
          <p14:tracePt t="116108" x="8104188" y="4462463"/>
          <p14:tracePt t="116109" x="8104188" y="4449763"/>
          <p14:tracePt t="116110" x="8104188" y="4437063"/>
          <p14:tracePt t="116111" x="8108950" y="4432300"/>
          <p14:tracePt t="116112" x="8108950" y="4419600"/>
          <p14:tracePt t="116114" x="8108950" y="4413250"/>
          <p14:tracePt t="116115" x="8115300" y="4402138"/>
          <p14:tracePt t="116116" x="8115300" y="4395788"/>
          <p14:tracePt t="116117" x="8115300" y="4384675"/>
          <p14:tracePt t="116120" x="8121650" y="4354513"/>
          <p14:tracePt t="116120" x="8121650" y="4341813"/>
          <p14:tracePt t="116122" x="8121650" y="4335463"/>
          <p14:tracePt t="116123" x="8121650" y="4324350"/>
          <p14:tracePt t="116124" x="8121650" y="4311650"/>
          <p14:tracePt t="116124" x="8128000" y="4306888"/>
          <p14:tracePt t="116126" x="8128000" y="4294188"/>
          <p14:tracePt t="116126" x="8128000" y="4287838"/>
          <p14:tracePt t="116127" x="8128000" y="4276725"/>
          <p14:tracePt t="116129" x="8128000" y="4264025"/>
          <p14:tracePt t="116130" x="8128000" y="4257675"/>
          <p14:tracePt t="116132" x="8128000" y="4233863"/>
          <p14:tracePt t="116133" x="8128000" y="4229100"/>
          <p14:tracePt t="116135" x="8132763" y="4210050"/>
          <p14:tracePt t="116135" x="8132763" y="4205288"/>
          <p14:tracePt t="116136" x="8132763" y="4192588"/>
          <p14:tracePt t="116138" x="8132763" y="4186238"/>
          <p14:tracePt t="116139" x="8132763" y="4175125"/>
          <p14:tracePt t="116140" x="8132763" y="4168775"/>
          <p14:tracePt t="116140" x="8132763" y="4156075"/>
          <p14:tracePt t="116141" x="8132763" y="4151313"/>
          <p14:tracePt t="116143" x="8132763" y="4138613"/>
          <p14:tracePt t="116143" x="8132763" y="4132263"/>
          <p14:tracePt t="116145" x="8132763" y="4127500"/>
          <p14:tracePt t="116145" x="8132763" y="4114800"/>
          <p14:tracePt t="116146" x="8132763" y="4108450"/>
          <p14:tracePt t="116148" x="8132763" y="4102100"/>
          <p14:tracePt t="116149" x="8128000" y="4097338"/>
          <p14:tracePt t="116150" x="8128000" y="4084638"/>
          <p14:tracePt t="116152" x="8128000" y="4078288"/>
          <p14:tracePt t="116152" x="8128000" y="4067175"/>
          <p14:tracePt t="116154" x="8128000" y="4060825"/>
          <p14:tracePt t="116155" x="8121650" y="4054475"/>
          <p14:tracePt t="116156" x="8121650" y="4049713"/>
          <p14:tracePt t="116157" x="8121650" y="4043363"/>
          <p14:tracePt t="116157" x="8115300" y="4037013"/>
          <p14:tracePt t="116159" x="8115300" y="4030663"/>
          <p14:tracePt t="116160" x="8115300" y="4024313"/>
          <p14:tracePt t="116160" x="8115300" y="4019550"/>
          <p14:tracePt t="116161" x="8108950" y="4006850"/>
          <p14:tracePt t="116163" x="8108950" y="4000500"/>
          <p14:tracePt t="116164" x="8108950" y="3995738"/>
          <p14:tracePt t="116165" x="8108950" y="3989388"/>
          <p14:tracePt t="116166" x="8104188" y="3983038"/>
          <p14:tracePt t="116167" x="8104188" y="3976688"/>
          <p14:tracePt t="116168" x="8097838" y="3976688"/>
          <p14:tracePt t="116169" x="8097838" y="3971925"/>
          <p14:tracePt t="116170" x="8097838" y="3965575"/>
          <p14:tracePt t="116171" x="8097838" y="3959225"/>
          <p14:tracePt t="116172" x="8091488" y="3952875"/>
          <p14:tracePt t="116172" x="8085138" y="3952875"/>
          <p14:tracePt t="116173" x="8085138" y="3948113"/>
          <p14:tracePt t="116175" x="8085138" y="3941763"/>
          <p14:tracePt t="116177" x="8078788" y="3935413"/>
          <p14:tracePt t="116178" x="8078788" y="3929063"/>
          <p14:tracePt t="116182" x="8074025" y="3922713"/>
          <p14:tracePt t="116183" x="8074025" y="3917950"/>
          <p14:tracePt t="116184" x="8067675" y="3911600"/>
          <p14:tracePt t="116187" x="8061325" y="3905250"/>
          <p14:tracePt t="116189" x="8061325" y="3898900"/>
          <p14:tracePt t="116189" x="8054975" y="3898900"/>
          <p14:tracePt t="116192" x="8050213" y="3894138"/>
          <p14:tracePt t="116194" x="8050213" y="3887788"/>
          <p14:tracePt t="116195" x="8043863" y="3887788"/>
          <p14:tracePt t="116197" x="8037513" y="3881438"/>
          <p14:tracePt t="116199" x="8031163" y="3875088"/>
          <p14:tracePt t="116202" x="8026400" y="3870325"/>
          <p14:tracePt t="116204" x="8020050" y="3863975"/>
          <p14:tracePt t="116206" x="8013700" y="3857625"/>
          <p14:tracePt t="116208" x="8007350" y="3857625"/>
          <p14:tracePt t="116209" x="8007350" y="3851275"/>
          <p14:tracePt t="116210" x="8001000" y="3851275"/>
          <p14:tracePt t="116211" x="7996238" y="3844925"/>
          <p14:tracePt t="116214" x="7989888" y="3840163"/>
          <p14:tracePt t="116216" x="7983538" y="3833813"/>
          <p14:tracePt t="116217" x="7977188" y="3833813"/>
          <p14:tracePt t="116220" x="7972425" y="3827463"/>
          <p14:tracePt t="116221" x="7966075" y="3827463"/>
          <p14:tracePt t="116222" x="7959725" y="3821113"/>
          <p14:tracePt t="116224" x="7953375" y="3816350"/>
          <p14:tracePt t="116226" x="7948613" y="3816350"/>
          <p14:tracePt t="116228" x="7942263" y="3810000"/>
          <p14:tracePt t="116229" x="7935913" y="3810000"/>
          <p14:tracePt t="116232" x="7923213" y="3803650"/>
          <p14:tracePt t="116234" x="7918450" y="3797300"/>
          <p14:tracePt t="116236" x="7912100" y="3797300"/>
          <p14:tracePt t="116237" x="7905750" y="3792538"/>
          <p14:tracePt t="116240" x="7899400" y="3786188"/>
          <p14:tracePt t="116241" x="7894638" y="3786188"/>
          <p14:tracePt t="116241" x="7888288" y="3786188"/>
          <p14:tracePt t="116243" x="7888288" y="3779838"/>
          <p14:tracePt t="116243" x="7881938" y="3779838"/>
          <p14:tracePt t="116246" x="7875588" y="3779838"/>
          <p14:tracePt t="116247" x="7870825" y="3773488"/>
          <p14:tracePt t="116249" x="7864475" y="3773488"/>
          <p14:tracePt t="116251" x="7858125" y="3767138"/>
          <p14:tracePt t="116253" x="7851775" y="3767138"/>
          <p14:tracePt t="116254" x="7851775" y="3762375"/>
          <p14:tracePt t="116256" x="7840663" y="3762375"/>
          <p14:tracePt t="116258" x="7834313" y="3762375"/>
          <p14:tracePt t="116259" x="7834313" y="3756025"/>
          <p14:tracePt t="116260" x="7827963" y="3756025"/>
          <p14:tracePt t="116262" x="7821613" y="3756025"/>
          <p14:tracePt t="116264" x="7816850" y="3749675"/>
          <p14:tracePt t="116266" x="7810500" y="3749675"/>
          <p14:tracePt t="116269" x="7804150" y="3743325"/>
          <p14:tracePt t="116270" x="7797800" y="3743325"/>
          <p14:tracePt t="116272" x="7793038" y="3743325"/>
          <p14:tracePt t="116274" x="7793038" y="3738563"/>
          <p14:tracePt t="116275" x="7786688" y="3738563"/>
          <p14:tracePt t="116277" x="7780338" y="3738563"/>
          <p14:tracePt t="116279" x="7773988" y="3738563"/>
          <p14:tracePt t="116280" x="7773988" y="3732213"/>
          <p14:tracePt t="116282" x="7769225" y="3732213"/>
          <p14:tracePt t="116284" x="7762875" y="3732213"/>
          <p14:tracePt t="116287" x="7756525" y="3732213"/>
          <p14:tracePt t="116290" x="7750175" y="3732213"/>
          <p14:tracePt t="116294" x="7743825" y="3732213"/>
          <p14:tracePt t="116296" x="7739063" y="3725863"/>
          <p14:tracePt t="116299" x="7732713" y="3725863"/>
          <p14:tracePt t="116302" x="7726363" y="3725863"/>
          <p14:tracePt t="116305" x="7720013" y="3725863"/>
          <p14:tracePt t="116307" x="7715250" y="3725863"/>
          <p14:tracePt t="116309" x="7708900" y="3725863"/>
          <p14:tracePt t="116312" x="7702550" y="3725863"/>
          <p14:tracePt t="116314" x="7696200" y="3725863"/>
          <p14:tracePt t="116316" x="7691438" y="3725863"/>
          <p14:tracePt t="116318" x="7685088" y="3725863"/>
          <p14:tracePt t="116320" x="7678738" y="3725863"/>
          <p14:tracePt t="116323" x="7672388" y="3725863"/>
          <p14:tracePt t="116326" x="7667625" y="3725863"/>
          <p14:tracePt t="116328" x="7661275" y="3725863"/>
          <p14:tracePt t="116330" x="7654925" y="3725863"/>
          <p14:tracePt t="116332" x="7648575" y="3725863"/>
          <p14:tracePt t="116334" x="7642225" y="3732213"/>
          <p14:tracePt t="116336" x="7637463" y="3732213"/>
          <p14:tracePt t="116338" x="7631113" y="3732213"/>
          <p14:tracePt t="116341" x="7624763" y="3732213"/>
          <p14:tracePt t="116343" x="7618413" y="3738563"/>
          <p14:tracePt t="116345" x="7613650" y="3738563"/>
          <p14:tracePt t="116348" x="7607300" y="3738563"/>
          <p14:tracePt t="116350" x="7600950" y="3738563"/>
          <p14:tracePt t="116353" x="7594600" y="3738563"/>
          <p14:tracePt t="116358" x="7589838" y="3743325"/>
          <p14:tracePt t="116360" x="7583488" y="3743325"/>
          <p14:tracePt t="116365" x="7577138" y="3743325"/>
          <p14:tracePt t="116375" x="7570788" y="3743325"/>
          <p14:tracePt t="116391" x="7570788" y="3749675"/>
          <p14:tracePt t="116399" x="7564438" y="3749675"/>
          <p14:tracePt t="116405" x="7564438" y="3756025"/>
          <p14:tracePt t="116409" x="7559675" y="3756025"/>
          <p14:tracePt t="116412" x="7559675" y="3762375"/>
          <p14:tracePt t="116416" x="7553325" y="3767138"/>
          <p14:tracePt t="116420" x="7553325" y="3773488"/>
          <p14:tracePt t="116421" x="7546975" y="3773488"/>
          <p14:tracePt t="116424" x="7546975" y="3779838"/>
          <p14:tracePt t="116426" x="7540625" y="3779838"/>
          <p14:tracePt t="116428" x="7540625" y="3786188"/>
          <p14:tracePt t="116432" x="7535863" y="3792538"/>
          <p14:tracePt t="116435" x="7535863" y="3797300"/>
          <p14:tracePt t="116437" x="7529513" y="3797300"/>
          <p14:tracePt t="116439" x="7529513" y="3803650"/>
          <p14:tracePt t="116442" x="7523163" y="3803650"/>
          <p14:tracePt t="116444" x="7523163" y="3810000"/>
          <p14:tracePt t="116448" x="7516813" y="3816350"/>
          <p14:tracePt t="116451" x="7516813" y="3821113"/>
          <p14:tracePt t="116454" x="7512050" y="3827463"/>
          <p14:tracePt t="116457" x="7512050" y="3833813"/>
          <p14:tracePt t="116458" x="7505700" y="3833813"/>
          <p14:tracePt t="116460" x="7505700" y="3840163"/>
          <p14:tracePt t="116463" x="7505700" y="3844925"/>
          <p14:tracePt t="116465" x="7499350" y="3851275"/>
          <p14:tracePt t="116469" x="7493000" y="3857625"/>
          <p14:tracePt t="116470" x="7493000" y="3863975"/>
          <p14:tracePt t="116473" x="7493000" y="3870325"/>
          <p14:tracePt t="116474" x="7486650" y="3870325"/>
          <p14:tracePt t="116475" x="7486650" y="3875088"/>
          <p14:tracePt t="116478" x="7486650" y="3881438"/>
          <p14:tracePt t="116480" x="7486650" y="3887788"/>
          <p14:tracePt t="116482" x="7481888" y="3894138"/>
          <p14:tracePt t="116484" x="7481888" y="3898900"/>
          <p14:tracePt t="116486" x="7475538" y="3898900"/>
          <p14:tracePt t="116487" x="7475538" y="3905250"/>
          <p14:tracePt t="116489" x="7475538" y="3911600"/>
          <p14:tracePt t="116492" x="7469188" y="3917950"/>
          <p14:tracePt t="116494" x="7469188" y="3922713"/>
          <p14:tracePt t="116496" x="7469188" y="3929063"/>
          <p14:tracePt t="116498" x="7469188" y="3935413"/>
          <p14:tracePt t="116500" x="7462838" y="3941763"/>
          <p14:tracePt t="116502" x="7462838" y="3948113"/>
          <p14:tracePt t="116504" x="7462838" y="3952875"/>
          <p14:tracePt t="116506" x="7458075" y="3959225"/>
          <p14:tracePt t="116508" x="7458075" y="3965575"/>
          <p14:tracePt t="116510" x="7458075" y="3971925"/>
          <p14:tracePt t="116512" x="7451725" y="3976688"/>
          <p14:tracePt t="116513" x="7451725" y="3983038"/>
          <p14:tracePt t="116515" x="7451725" y="3989388"/>
          <p14:tracePt t="116517" x="7445375" y="3995738"/>
          <p14:tracePt t="116518" x="7445375" y="4000500"/>
          <p14:tracePt t="116520" x="7445375" y="4006850"/>
          <p14:tracePt t="116522" x="7445375" y="4013200"/>
          <p14:tracePt t="116523" x="7439025" y="4019550"/>
          <p14:tracePt t="116525" x="7439025" y="4024313"/>
          <p14:tracePt t="116526" x="7439025" y="4030663"/>
          <p14:tracePt t="116528" x="7439025" y="4037013"/>
          <p14:tracePt t="116529" x="7434263" y="4043363"/>
          <p14:tracePt t="116532" x="7427913" y="4049713"/>
          <p14:tracePt t="116535" x="7427913" y="4060825"/>
          <p14:tracePt t="116535" x="7427913" y="4067175"/>
          <p14:tracePt t="116536" x="7421563" y="4073525"/>
          <p14:tracePt t="116538" x="7421563" y="4078288"/>
          <p14:tracePt t="116539" x="7421563" y="4084638"/>
          <p14:tracePt t="116542" x="7415213" y="4090988"/>
          <p14:tracePt t="116542" x="7415213" y="4097338"/>
          <p14:tracePt t="116543" x="7415213" y="4102100"/>
          <p14:tracePt t="116546" x="7410450" y="4108450"/>
          <p14:tracePt t="116547" x="7410450" y="4114800"/>
          <p14:tracePt t="116549" x="7410450" y="4121150"/>
          <p14:tracePt t="116551" x="7404100" y="4132263"/>
          <p14:tracePt t="116553" x="7404100" y="4138613"/>
          <p14:tracePt t="116555" x="7404100" y="4144963"/>
          <p14:tracePt t="116556" x="7397750" y="4151313"/>
          <p14:tracePt t="116558" x="7397750" y="4156075"/>
          <p14:tracePt t="116558" x="7397750" y="4162425"/>
          <p14:tracePt t="116560" x="7397750" y="4168775"/>
          <p14:tracePt t="116561" x="7391400" y="4168775"/>
          <p14:tracePt t="116561" x="7391400" y="4175125"/>
          <p14:tracePt t="116563" x="7391400" y="4179888"/>
          <p14:tracePt t="116565" x="7391400" y="4186238"/>
          <p14:tracePt t="116566" x="7391400" y="4192588"/>
          <p14:tracePt t="116568" x="7385050" y="4198938"/>
          <p14:tracePt t="116570" x="7385050" y="4205288"/>
          <p14:tracePt t="116572" x="7385050" y="4210050"/>
          <p14:tracePt t="116574" x="7385050" y="4216400"/>
          <p14:tracePt t="116577" x="7385050" y="4222750"/>
          <p14:tracePt t="116579" x="7385050" y="4229100"/>
          <p14:tracePt t="116583" x="7385050" y="4233863"/>
          <p14:tracePt t="116588" x="7385050" y="4240213"/>
          <p14:tracePt t="116595" x="7385050" y="4246563"/>
          <p14:tracePt t="116606" x="7385050" y="4252913"/>
          <p14:tracePt t="116615" x="7385050" y="4257675"/>
          <p14:tracePt t="116623" x="7385050" y="4264025"/>
          <p14:tracePt t="116628" x="7391400" y="4264025"/>
          <p14:tracePt t="116630" x="7391400" y="4270375"/>
          <p14:tracePt t="116634" x="7397750" y="4270375"/>
          <p14:tracePt t="116637" x="7397750" y="4276725"/>
          <p14:tracePt t="116641" x="7404100" y="4276725"/>
          <p14:tracePt t="116644" x="7404100" y="4281488"/>
          <p14:tracePt t="116646" x="7410450" y="4281488"/>
          <p14:tracePt t="116652" x="7415213" y="4287838"/>
          <p14:tracePt t="116657" x="7421563" y="4294188"/>
          <p14:tracePt t="116659" x="7427913" y="4294188"/>
          <p14:tracePt t="116662" x="7427913" y="4300538"/>
          <p14:tracePt t="116665" x="7434263" y="4300538"/>
          <p14:tracePt t="116666" x="7434263" y="4306888"/>
          <p14:tracePt t="116668" x="7439025" y="4306888"/>
          <p14:tracePt t="116670" x="7445375" y="4311650"/>
          <p14:tracePt t="116673" x="7451725" y="4311650"/>
          <p14:tracePt t="116676" x="7458075" y="4318000"/>
          <p14:tracePt t="116679" x="7462838" y="4324350"/>
          <p14:tracePt t="116681" x="7469188" y="4324350"/>
          <p14:tracePt t="116685" x="7481888" y="4330700"/>
          <p14:tracePt t="116688" x="7486650" y="4330700"/>
          <p14:tracePt t="116690" x="7493000" y="4335463"/>
          <p14:tracePt t="116692" x="7499350" y="4335463"/>
          <p14:tracePt t="116695" x="7505700" y="4341813"/>
          <p14:tracePt t="116696" x="7512050" y="4341813"/>
          <p14:tracePt t="116698" x="7516813" y="4341813"/>
          <p14:tracePt t="116700" x="7523163" y="4341813"/>
          <p14:tracePt t="116702" x="7529513" y="4341813"/>
          <p14:tracePt t="116704" x="7535863" y="4341813"/>
          <p14:tracePt t="116705" x="7540625" y="4341813"/>
          <p14:tracePt t="116707" x="7546975" y="4341813"/>
          <p14:tracePt t="116707" x="7546975" y="4348163"/>
          <p14:tracePt t="116709" x="7553325" y="4348163"/>
          <p14:tracePt t="116710" x="7559675" y="4348163"/>
          <p14:tracePt t="116711" x="7564438" y="4348163"/>
          <p14:tracePt t="116713" x="7570788" y="4348163"/>
          <p14:tracePt t="116714" x="7577138" y="4348163"/>
          <p14:tracePt t="116717" x="7589838" y="4348163"/>
          <p14:tracePt t="116719" x="7594600" y="4348163"/>
          <p14:tracePt t="116720" x="7600950" y="4348163"/>
          <p14:tracePt t="116721" x="7607300" y="4348163"/>
          <p14:tracePt t="116722" x="7613650" y="4348163"/>
          <p14:tracePt t="116724" x="7618413" y="4348163"/>
          <p14:tracePt t="116725" x="7624763" y="4348163"/>
          <p14:tracePt t="116726" x="7631113" y="4348163"/>
          <p14:tracePt t="116727" x="7637463" y="4348163"/>
          <p14:tracePt t="116727" x="7642225" y="4348163"/>
          <p14:tracePt t="116729" x="7648575" y="4348163"/>
          <p14:tracePt t="116731" x="7654925" y="4348163"/>
          <p14:tracePt t="116732" x="7661275" y="4348163"/>
          <p14:tracePt t="116733" x="7667625" y="4348163"/>
          <p14:tracePt t="116733" x="7672388" y="4348163"/>
          <p14:tracePt t="116735" x="7678738" y="4348163"/>
          <p14:tracePt t="116736" x="7685088" y="4348163"/>
          <p14:tracePt t="116736" x="7691438" y="4348163"/>
          <p14:tracePt t="116737" x="7696200" y="4348163"/>
          <p14:tracePt t="116739" x="7708900" y="4348163"/>
          <p14:tracePt t="116739" x="7715250" y="4348163"/>
          <p14:tracePt t="116742" x="7726363" y="4348163"/>
          <p14:tracePt t="116742" x="7732713" y="4348163"/>
          <p14:tracePt t="116743" x="7739063" y="4348163"/>
          <p14:tracePt t="116744" x="7743825" y="4348163"/>
          <p14:tracePt t="116746" x="7750175" y="4348163"/>
          <p14:tracePt t="116746" x="7756525" y="4348163"/>
          <p14:tracePt t="116749" x="7769225" y="4341813"/>
          <p14:tracePt t="116750" x="7773988" y="4341813"/>
          <p14:tracePt t="116751" x="7780338" y="4341813"/>
          <p14:tracePt t="116751" x="7786688" y="4341813"/>
          <p14:tracePt t="116753" x="7793038" y="4341813"/>
          <p14:tracePt t="116753" x="7797800" y="4341813"/>
          <p14:tracePt t="116755" x="7804150" y="4341813"/>
          <p14:tracePt t="116756" x="7810500" y="4341813"/>
          <p14:tracePt t="116757" x="7816850" y="4341813"/>
          <p14:tracePt t="116757" x="7827963" y="4341813"/>
          <p14:tracePt t="116758" x="7834313" y="4341813"/>
          <p14:tracePt t="116759" x="7847013" y="4341813"/>
          <p14:tracePt t="116761" x="7858125" y="4341813"/>
          <p14:tracePt t="116763" x="7864475" y="4341813"/>
          <p14:tracePt t="116764" x="7870825" y="4341813"/>
          <p14:tracePt t="116765" x="7881938" y="4341813"/>
          <p14:tracePt t="116766" x="7888288" y="4341813"/>
          <p14:tracePt t="116767" x="7894638" y="4341813"/>
          <p14:tracePt t="116768" x="7899400" y="4341813"/>
          <p14:tracePt t="116769" x="7905750" y="4341813"/>
          <p14:tracePt t="116770" x="7912100" y="4335463"/>
          <p14:tracePt t="116771" x="7923213" y="4335463"/>
          <p14:tracePt t="116771" x="7929563" y="4335463"/>
          <p14:tracePt t="116773" x="7935913" y="4335463"/>
          <p14:tracePt t="116773" x="7942263" y="4335463"/>
          <p14:tracePt t="116774" x="7948613" y="4335463"/>
          <p14:tracePt t="116775" x="7953375" y="4335463"/>
          <p14:tracePt t="116777" x="7966075" y="4335463"/>
          <p14:tracePt t="116777" x="7972425" y="4330700"/>
          <p14:tracePt t="116779" x="7977188" y="4330700"/>
          <p14:tracePt t="116780" x="7983538" y="4330700"/>
          <p14:tracePt t="116781" x="7989888" y="4330700"/>
          <p14:tracePt t="116782" x="7996238" y="4330700"/>
          <p14:tracePt t="116784" x="8007350" y="4330700"/>
          <p14:tracePt t="116784" x="8013700" y="4330700"/>
          <p14:tracePt t="116786" x="8020050" y="4324350"/>
          <p14:tracePt t="116787" x="8026400" y="4324350"/>
          <p14:tracePt t="116787" x="8037513" y="4324350"/>
          <p14:tracePt t="116788" x="8043863" y="4324350"/>
          <p14:tracePt t="116790" x="8050213" y="4324350"/>
          <p14:tracePt t="116791" x="8054975" y="4318000"/>
          <p14:tracePt t="116791" x="8061325" y="4318000"/>
          <p14:tracePt t="116792" x="8067675" y="4318000"/>
          <p14:tracePt t="116794" x="8074025" y="4318000"/>
          <p14:tracePt t="116795" x="8078788" y="4311650"/>
          <p14:tracePt t="116796" x="8085138" y="4311650"/>
          <p14:tracePt t="116797" x="8091488" y="4311650"/>
          <p14:tracePt t="116798" x="8097838" y="4311650"/>
          <p14:tracePt t="116800" x="8108950" y="4306888"/>
          <p14:tracePt t="116801" x="8115300" y="4306888"/>
          <p14:tracePt t="116801" x="8121650" y="4306888"/>
          <p14:tracePt t="116802" x="8128000" y="4306888"/>
          <p14:tracePt t="116803" x="8132763" y="4306888"/>
          <p14:tracePt t="116804" x="8139113" y="4300538"/>
          <p14:tracePt t="116805" x="8145463" y="4300538"/>
          <p14:tracePt t="116806" x="8151813" y="4300538"/>
          <p14:tracePt t="116808" x="8156575" y="4294188"/>
          <p14:tracePt t="116810" x="8162925" y="4294188"/>
          <p14:tracePt t="116810" x="8169275" y="4294188"/>
          <p14:tracePt t="116813" x="8175625" y="4294188"/>
          <p14:tracePt t="116815" x="8180388" y="4287838"/>
          <p14:tracePt t="116817" x="8193088" y="4287838"/>
          <p14:tracePt t="116819" x="8199438" y="4281488"/>
          <p14:tracePt t="116821" x="8205788" y="4281488"/>
          <p14:tracePt t="116822" x="8210550" y="4281488"/>
          <p14:tracePt t="116822" x="8210550" y="4276725"/>
          <p14:tracePt t="116824" x="8216900" y="4276725"/>
          <p14:tracePt t="116826" x="8223250" y="4276725"/>
          <p14:tracePt t="116829" x="8229600" y="4270375"/>
          <p14:tracePt t="116831" x="8234363" y="4270375"/>
          <p14:tracePt t="116834" x="8234363" y="4264025"/>
          <p14:tracePt t="116835" x="8240713" y="4264025"/>
          <p14:tracePt t="116837" x="8247063" y="4264025"/>
          <p14:tracePt t="116840" x="8253413" y="4257675"/>
          <p14:tracePt t="116844" x="8258175" y="4257675"/>
          <p14:tracePt t="116847" x="8264525" y="4252913"/>
          <p14:tracePt t="116850" x="8264525" y="4246563"/>
          <p14:tracePt t="116851" x="8270875" y="4246563"/>
          <p14:tracePt t="116855" x="8277225" y="4240213"/>
          <p14:tracePt t="116860" x="8283575" y="4233863"/>
          <p14:tracePt t="116865" x="8283575" y="4229100"/>
          <p14:tracePt t="116868" x="8283575" y="4222750"/>
          <p14:tracePt t="116869" x="8288338" y="4222750"/>
          <p14:tracePt t="116871" x="8288338" y="4216400"/>
          <p14:tracePt t="116875" x="8288338" y="4210050"/>
          <p14:tracePt t="116878" x="8288338" y="4205288"/>
          <p14:tracePt t="116882" x="8294688" y="4198938"/>
          <p14:tracePt t="116885" x="8294688" y="4192588"/>
          <p14:tracePt t="116887" x="8294688" y="4186238"/>
          <p14:tracePt t="116891" x="8301038" y="4175125"/>
          <p14:tracePt t="116893" x="8301038" y="4168775"/>
          <p14:tracePt t="116896" x="8301038" y="4162425"/>
          <p14:tracePt t="116897" x="8307388" y="4162425"/>
          <p14:tracePt t="116898" x="8307388" y="4156075"/>
          <p14:tracePt t="116900" x="8307388" y="4151313"/>
          <p14:tracePt t="116903" x="8312150" y="4144963"/>
          <p14:tracePt t="116904" x="8312150" y="4138613"/>
          <p14:tracePt t="116907" x="8318500" y="4132263"/>
          <p14:tracePt t="116908" x="8318500" y="4127500"/>
          <p14:tracePt t="116910" x="8324850" y="4121150"/>
          <p14:tracePt t="116912" x="8324850" y="4114800"/>
          <p14:tracePt t="116913" x="8331200" y="4108450"/>
          <p14:tracePt t="116915" x="8335963" y="4102100"/>
          <p14:tracePt t="116917" x="8335963" y="4097338"/>
          <p14:tracePt t="116919" x="8342313" y="4090988"/>
          <p14:tracePt t="116920" x="8342313" y="4084638"/>
          <p14:tracePt t="116922" x="8348663" y="4078288"/>
          <p14:tracePt t="116923" x="8348663" y="4073525"/>
          <p14:tracePt t="116925" x="8355013" y="4067175"/>
          <p14:tracePt t="116927" x="8361363" y="4054475"/>
          <p14:tracePt t="116929" x="8366125" y="4049713"/>
          <p14:tracePt t="116929" x="8366125" y="4043363"/>
          <p14:tracePt t="116931" x="8372475" y="4037013"/>
          <p14:tracePt t="116931" x="8378825" y="4037013"/>
          <p14:tracePt t="116933" x="8378825" y="4030663"/>
          <p14:tracePt t="116934" x="8378825" y="4024313"/>
          <p14:tracePt t="116934" x="8385175" y="4019550"/>
          <p14:tracePt t="116936" x="8389938" y="4013200"/>
          <p14:tracePt t="116938" x="8389938" y="4006850"/>
          <p14:tracePt t="116938" x="8396288" y="4000500"/>
          <p14:tracePt t="116941" x="8396288" y="3995738"/>
          <p14:tracePt t="116941" x="8402638" y="3989388"/>
          <p14:tracePt t="116944" x="8408988" y="3983038"/>
          <p14:tracePt t="116944" x="8408988" y="3976688"/>
          <p14:tracePt t="116947" x="8413750" y="3971925"/>
          <p14:tracePt t="116949" x="8420100" y="3965575"/>
          <p14:tracePt t="116951" x="8426450" y="3952875"/>
          <p14:tracePt t="116952" x="8426450" y="3948113"/>
          <p14:tracePt t="116954" x="8426450" y="3941763"/>
          <p14:tracePt t="116954" x="8432800" y="3941763"/>
          <p14:tracePt t="116956" x="8432800" y="3935413"/>
          <p14:tracePt t="116957" x="8437563" y="3935413"/>
          <p14:tracePt t="116957" x="8437563" y="3929063"/>
          <p14:tracePt t="116959" x="8437563" y="3922713"/>
          <p14:tracePt t="116960" x="8443913" y="3917950"/>
          <p14:tracePt t="116961" x="8450263" y="3911600"/>
          <p14:tracePt t="116964" x="8450263" y="3905250"/>
          <p14:tracePt t="116965" x="8450263" y="3898900"/>
          <p14:tracePt t="116969" x="8456613" y="3887788"/>
          <p14:tracePt t="116970" x="8462963" y="3881438"/>
          <p14:tracePt t="116972" x="8462963" y="3875088"/>
          <p14:tracePt t="116973" x="8462963" y="3870325"/>
          <p14:tracePt t="116975" x="8467725" y="3870325"/>
          <p14:tracePt t="116975" x="8467725" y="3863975"/>
          <p14:tracePt t="116977" x="8474075" y="3863975"/>
          <p14:tracePt t="116977" x="8474075" y="3857625"/>
          <p14:tracePt t="116980" x="8474075" y="3851275"/>
          <p14:tracePt t="116982" x="8474075" y="3844925"/>
          <p14:tracePt t="116984" x="8480425" y="3844925"/>
          <p14:tracePt t="116985" x="8480425" y="3840163"/>
          <p14:tracePt t="116986" x="8480425" y="3833813"/>
          <p14:tracePt t="116989" x="8486775" y="3827463"/>
          <p14:tracePt t="116991" x="8486775" y="3821113"/>
          <p14:tracePt t="116993" x="8486775" y="3816350"/>
          <p14:tracePt t="116995" x="8491538" y="3816350"/>
          <p14:tracePt t="116996" x="8491538" y="3810000"/>
          <p14:tracePt t="116997" x="8491538" y="3803650"/>
          <p14:tracePt t="116999" x="8491538" y="3797300"/>
          <p14:tracePt t="117002" x="8497888" y="3792538"/>
          <p14:tracePt t="117003" x="8497888" y="3786188"/>
          <p14:tracePt t="117004" x="8497888" y="3779838"/>
          <p14:tracePt t="117005" x="8504238" y="3779838"/>
          <p14:tracePt t="117005" x="8504238" y="3773488"/>
          <p14:tracePt t="117006" x="8504238" y="3767138"/>
          <p14:tracePt t="117008" x="8510588" y="3762375"/>
          <p14:tracePt t="117009" x="8510588" y="3756025"/>
          <p14:tracePt t="117011" x="8510588" y="3749675"/>
          <p14:tracePt t="117013" x="8515350" y="3743325"/>
          <p14:tracePt t="117015" x="8515350" y="3732213"/>
          <p14:tracePt t="117017" x="8515350" y="3725863"/>
          <p14:tracePt t="117018" x="8521700" y="3719513"/>
          <p14:tracePt t="117018" x="8521700" y="3714750"/>
          <p14:tracePt t="117021" x="8528050" y="3708400"/>
          <p14:tracePt t="117022" x="8528050" y="3702050"/>
          <p14:tracePt t="117022" x="8528050" y="3695700"/>
          <p14:tracePt t="117024" x="8528050" y="3690938"/>
          <p14:tracePt t="117026" x="8528050" y="3684588"/>
          <p14:tracePt t="117028" x="8528050" y="3678238"/>
          <p14:tracePt t="117029" x="8528050" y="3671888"/>
          <p14:tracePt t="117031" x="8528050" y="3665538"/>
          <p14:tracePt t="117032" x="8528050" y="3660775"/>
          <p14:tracePt t="117034" x="8534400" y="3654425"/>
          <p14:tracePt t="117034" x="8534400" y="3648075"/>
          <p14:tracePt t="117037" x="8534400" y="3641725"/>
          <p14:tracePt t="117039" x="8534400" y="3636963"/>
          <p14:tracePt t="117040" x="8534400" y="3630613"/>
          <p14:tracePt t="117042" x="8534400" y="3624263"/>
          <p14:tracePt t="117044" x="8534400" y="3617913"/>
          <p14:tracePt t="117046" x="8534400" y="3613150"/>
          <p14:tracePt t="117047" x="8534400" y="3606800"/>
          <p14:tracePt t="117051" x="8534400" y="3594100"/>
          <p14:tracePt t="117052" x="8528050" y="3594100"/>
          <p14:tracePt t="117052" x="8528050" y="3587750"/>
          <p14:tracePt t="117055" x="8528050" y="3582988"/>
          <p14:tracePt t="117057" x="8521700" y="3576638"/>
          <p14:tracePt t="117059" x="8521700" y="3570288"/>
          <p14:tracePt t="117061" x="8515350" y="3563938"/>
          <p14:tracePt t="117065" x="8510588" y="3552825"/>
          <p14:tracePt t="117068" x="8504238" y="3546475"/>
          <p14:tracePt t="117070" x="8504238" y="3540125"/>
          <p14:tracePt t="117071" x="8497888" y="3540125"/>
          <p14:tracePt t="117072" x="8497888" y="3535363"/>
          <p14:tracePt t="117074" x="8491538" y="3529013"/>
          <p14:tracePt t="117076" x="8486775" y="3529013"/>
          <p14:tracePt t="117077" x="8486775" y="3522663"/>
          <p14:tracePt t="117077" x="8480425" y="3522663"/>
          <p14:tracePt t="117079" x="8480425" y="3516313"/>
          <p14:tracePt t="117080" x="8474075" y="3516313"/>
          <p14:tracePt t="117082" x="8467725" y="3509963"/>
          <p14:tracePt t="117084" x="8462963" y="3509963"/>
          <p14:tracePt t="117084" x="8462963" y="3505200"/>
          <p14:tracePt t="117085" x="8456613" y="3505200"/>
          <p14:tracePt t="117087" x="8450263" y="3498850"/>
          <p14:tracePt t="117090" x="8443913" y="3498850"/>
          <p14:tracePt t="117090" x="8437563" y="3492500"/>
          <p14:tracePt t="117093" x="8432800" y="3492500"/>
          <p14:tracePt t="117095" x="8426450" y="3486150"/>
          <p14:tracePt t="117096" x="8420100" y="3486150"/>
          <p14:tracePt t="117099" x="8408988" y="3481388"/>
          <p14:tracePt t="117101" x="8402638" y="3481388"/>
          <p14:tracePt t="117102" x="8402638" y="3475038"/>
          <p14:tracePt t="117103" x="8396288" y="3475038"/>
          <p14:tracePt t="117104" x="8389938" y="3475038"/>
          <p14:tracePt t="117105" x="8385175" y="3475038"/>
          <p14:tracePt t="117107" x="8378825" y="3475038"/>
          <p14:tracePt t="117107" x="8378825" y="3468688"/>
          <p14:tracePt t="117108" x="8366125" y="3468688"/>
          <p14:tracePt t="117111" x="8361363" y="3468688"/>
          <p14:tracePt t="117111" x="8355013" y="3468688"/>
          <p14:tracePt t="117113" x="8355013" y="3462338"/>
          <p14:tracePt t="117115" x="8342313" y="3462338"/>
          <p14:tracePt t="117118" x="8331200" y="3462338"/>
          <p14:tracePt t="117119" x="8331200" y="3457575"/>
          <p14:tracePt t="117120" x="8324850" y="3457575"/>
          <p14:tracePt t="117121" x="8318500" y="3457575"/>
          <p14:tracePt t="117123" x="8312150" y="3457575"/>
          <p14:tracePt t="117124" x="8307388" y="3451225"/>
          <p14:tracePt t="117126" x="8301038" y="3451225"/>
          <p14:tracePt t="117128" x="8294688" y="3451225"/>
          <p14:tracePt t="117129" x="8288338" y="3451225"/>
          <p14:tracePt t="117130" x="8283575" y="3444875"/>
          <p14:tracePt t="117132" x="8277225" y="3444875"/>
          <p14:tracePt t="117134" x="8270875" y="3444875"/>
          <p14:tracePt t="117135" x="8264525" y="3438525"/>
          <p14:tracePt t="117136" x="8258175" y="3438525"/>
          <p14:tracePt t="117137" x="8253413" y="3438525"/>
          <p14:tracePt t="117139" x="8247063" y="3438525"/>
          <p14:tracePt t="117140" x="8240713" y="3438525"/>
          <p14:tracePt t="117141" x="8234363" y="3433763"/>
          <p14:tracePt t="117141" x="8229600" y="3433763"/>
          <p14:tracePt t="117142" x="8223250" y="3433763"/>
          <p14:tracePt t="117144" x="8216900" y="3433763"/>
          <p14:tracePt t="117145" x="8210550" y="3433763"/>
          <p14:tracePt t="117148" x="8205788" y="3427413"/>
          <p14:tracePt t="117151" x="8186738" y="3427413"/>
          <p14:tracePt t="117153" x="8180388" y="3427413"/>
          <p14:tracePt t="117153" x="8175625" y="3427413"/>
          <p14:tracePt t="117154" x="8169275" y="3427413"/>
          <p14:tracePt t="117157" x="8162925" y="3421063"/>
          <p14:tracePt t="117158" x="8156575" y="3421063"/>
          <p14:tracePt t="117159" x="8151813" y="3421063"/>
          <p14:tracePt t="117159" x="8145463" y="3421063"/>
          <p14:tracePt t="117161" x="8139113" y="3421063"/>
          <p14:tracePt t="117162" x="8132763" y="3421063"/>
          <p14:tracePt t="117164" x="8128000" y="3421063"/>
          <p14:tracePt t="117166" x="8121650" y="3421063"/>
          <p14:tracePt t="117167" x="8115300" y="3421063"/>
          <p14:tracePt t="117168" x="8115300" y="3414713"/>
          <p14:tracePt t="117169" x="8108950" y="3414713"/>
          <p14:tracePt t="117170" x="8104188" y="3414713"/>
          <p14:tracePt t="117172" x="8097838" y="3414713"/>
          <p14:tracePt t="117173" x="8091488" y="3414713"/>
          <p14:tracePt t="117174" x="8085138" y="3414713"/>
          <p14:tracePt t="117176" x="8078788" y="3414713"/>
          <p14:tracePt t="117178" x="8074025" y="3408363"/>
          <p14:tracePt t="117179" x="8067675" y="3408363"/>
          <p14:tracePt t="117182" x="8054975" y="3408363"/>
          <p14:tracePt t="117184" x="8050213" y="3403600"/>
          <p14:tracePt t="117186" x="8043863" y="3403600"/>
          <p14:tracePt t="117187" x="8037513" y="3403600"/>
          <p14:tracePt t="117187" x="8031163" y="3403600"/>
          <p14:tracePt t="117189" x="8026400" y="3403600"/>
          <p14:tracePt t="117192" x="8020050" y="3403600"/>
          <p14:tracePt t="117194" x="8013700" y="3397250"/>
          <p14:tracePt t="117196" x="8007350" y="3397250"/>
          <p14:tracePt t="117198" x="8001000" y="3397250"/>
          <p14:tracePt t="117201" x="7996238" y="3397250"/>
          <p14:tracePt t="117203" x="7989888" y="3397250"/>
          <p14:tracePt t="117205" x="7983538" y="3397250"/>
          <p14:tracePt t="117209" x="7977188" y="3397250"/>
          <p14:tracePt t="117212" x="7972425" y="3397250"/>
          <p14:tracePt t="117215" x="7966075" y="3397250"/>
          <p14:tracePt t="117218" x="7959725" y="3397250"/>
          <p14:tracePt t="117220" x="7953375" y="3397250"/>
          <p14:tracePt t="117223" x="7948613" y="3397250"/>
          <p14:tracePt t="117225" x="7948613" y="3403600"/>
          <p14:tracePt t="117226" x="7942263" y="3403600"/>
          <p14:tracePt t="117228" x="7935913" y="3403600"/>
          <p14:tracePt t="117230" x="7929563" y="3403600"/>
          <p14:tracePt t="117232" x="7923213" y="3403600"/>
          <p14:tracePt t="117234" x="7918450" y="3408363"/>
          <p14:tracePt t="117238" x="7905750" y="3414713"/>
          <p14:tracePt t="117240" x="7899400" y="3414713"/>
          <p14:tracePt t="117242" x="7894638" y="3414713"/>
          <p14:tracePt t="117243" x="7888288" y="3421063"/>
          <p14:tracePt t="117247" x="7881938" y="3427413"/>
          <p14:tracePt t="117249" x="7870825" y="3427413"/>
          <p14:tracePt t="117252" x="7858125" y="3438525"/>
          <p14:tracePt t="117254" x="7851775" y="3438525"/>
          <p14:tracePt t="117254" x="7847013" y="3438525"/>
          <p14:tracePt t="117255" x="7847013" y="3444875"/>
          <p14:tracePt t="117257" x="7840663" y="3444875"/>
          <p14:tracePt t="117259" x="7834313" y="3451225"/>
          <p14:tracePt t="117259" x="7827963" y="3451225"/>
          <p14:tracePt t="117260" x="7821613" y="3457575"/>
          <p14:tracePt t="117262" x="7816850" y="3457575"/>
          <p14:tracePt t="117265" x="7804150" y="3462338"/>
          <p14:tracePt t="117266" x="7797800" y="3468688"/>
          <p14:tracePt t="117268" x="7793038" y="3468688"/>
          <p14:tracePt t="117268" x="7786688" y="3475038"/>
          <p14:tracePt t="117271" x="7780338" y="3481388"/>
          <p14:tracePt t="117272" x="7773988" y="3481388"/>
          <p14:tracePt t="117273" x="7769225" y="3486150"/>
          <p14:tracePt t="117273" x="7762875" y="3486150"/>
          <p14:tracePt t="117277" x="7756525" y="3492500"/>
          <p14:tracePt t="117277" x="7750175" y="3498850"/>
          <p14:tracePt t="117279" x="7743825" y="3498850"/>
          <p14:tracePt t="117281" x="7732713" y="3509963"/>
          <p14:tracePt t="117282" x="7726363" y="3509963"/>
          <p14:tracePt t="117283" x="7720013" y="3516313"/>
          <p14:tracePt t="117285" x="7715250" y="3522663"/>
          <p14:tracePt t="117288" x="7696200" y="3535363"/>
          <p14:tracePt t="117289" x="7691438" y="3535363"/>
          <p14:tracePt t="117291" x="7685088" y="3540125"/>
          <p14:tracePt t="117291" x="7678738" y="3540125"/>
          <p14:tracePt t="117292" x="7678738" y="3546475"/>
          <p14:tracePt t="117293" x="7672388" y="3546475"/>
          <p14:tracePt t="117294" x="7667625" y="3552825"/>
          <p14:tracePt t="117295" x="7661275" y="3552825"/>
          <p14:tracePt t="117297" x="7661275" y="3559175"/>
          <p14:tracePt t="117298" x="7654925" y="3559175"/>
          <p14:tracePt t="117299" x="7648575" y="3563938"/>
          <p14:tracePt t="117301" x="7642225" y="3570288"/>
          <p14:tracePt t="117302" x="7637463" y="3570288"/>
          <p14:tracePt t="117303" x="7631113" y="3576638"/>
          <p14:tracePt t="117305" x="7624763" y="3582988"/>
          <p14:tracePt t="117307" x="7618413" y="3587750"/>
          <p14:tracePt t="117307" x="7613650" y="3587750"/>
          <p14:tracePt t="117309" x="7613650" y="3594100"/>
          <p14:tracePt t="117309" x="7607300" y="3594100"/>
          <p14:tracePt t="117311" x="7607300" y="3600450"/>
          <p14:tracePt t="117312" x="7600950" y="3600450"/>
          <p14:tracePt t="117312" x="7600950" y="3606800"/>
          <p14:tracePt t="117314" x="7589838" y="3606800"/>
          <p14:tracePt t="117316" x="7589838" y="3613150"/>
          <p14:tracePt t="117318" x="7583488" y="3617913"/>
          <p14:tracePt t="117319" x="7577138" y="3617913"/>
          <p14:tracePt t="117320" x="7570788" y="3624263"/>
          <p14:tracePt t="117322" x="7564438" y="3624263"/>
          <p14:tracePt t="117324" x="7564438" y="3630613"/>
          <p14:tracePt t="117327" x="7553325" y="3636963"/>
          <p14:tracePt t="117329" x="7546975" y="3641725"/>
          <p14:tracePt t="117332" x="7540625" y="3648075"/>
          <p14:tracePt t="117335" x="7535863" y="3654425"/>
          <p14:tracePt t="117338" x="7529513" y="3660775"/>
          <p14:tracePt t="117340" x="7523163" y="3660775"/>
          <p14:tracePt t="117342" x="7516813" y="3665538"/>
          <p14:tracePt t="117345" x="7512050" y="3671888"/>
          <p14:tracePt t="117349" x="7505700" y="3678238"/>
          <p14:tracePt t="117352" x="7499350" y="3684588"/>
          <p14:tracePt t="117354" x="7493000" y="3684588"/>
          <p14:tracePt t="117356" x="7493000" y="3690938"/>
          <p14:tracePt t="117357" x="7486650" y="3690938"/>
          <p14:tracePt t="117359" x="7481888" y="3695700"/>
          <p14:tracePt t="117362" x="7481888" y="3702050"/>
          <p14:tracePt t="117363" x="7475538" y="3702050"/>
          <p14:tracePt t="117368" x="7469188" y="3714750"/>
          <p14:tracePt t="117369" x="7462838" y="3714750"/>
          <p14:tracePt t="117372" x="7462838" y="3719513"/>
          <p14:tracePt t="117373" x="7458075" y="3719513"/>
          <p14:tracePt t="117375" x="7451725" y="3725863"/>
          <p14:tracePt t="117377" x="7451725" y="3732213"/>
          <p14:tracePt t="117379" x="7445375" y="3732213"/>
          <p14:tracePt t="117380" x="7445375" y="3738563"/>
          <p14:tracePt t="117384" x="7439025" y="3743325"/>
          <p14:tracePt t="117384" x="7434263" y="3743325"/>
          <p14:tracePt t="117385" x="7434263" y="3749675"/>
          <p14:tracePt t="117387" x="7434263" y="3756025"/>
          <p14:tracePt t="117389" x="7427913" y="3756025"/>
          <p14:tracePt t="117389" x="7427913" y="3762375"/>
          <p14:tracePt t="117393" x="7421563" y="3767138"/>
          <p14:tracePt t="117395" x="7415213" y="3773488"/>
          <p14:tracePt t="117399" x="7410450" y="3779838"/>
          <p14:tracePt t="117401" x="7410450" y="3786188"/>
          <p14:tracePt t="117402" x="7404100" y="3792538"/>
          <p14:tracePt t="117404" x="7397750" y="3797300"/>
          <p14:tracePt t="117406" x="7397750" y="3803650"/>
          <p14:tracePt t="117408" x="7391400" y="3803650"/>
          <p14:tracePt t="117408" x="7391400" y="3810000"/>
          <p14:tracePt t="117410" x="7385050" y="3816350"/>
          <p14:tracePt t="117411" x="7385050" y="3821113"/>
          <p14:tracePt t="117415" x="7380288" y="3827463"/>
          <p14:tracePt t="117417" x="7380288" y="3833813"/>
          <p14:tracePt t="117419" x="7373938" y="3840163"/>
          <p14:tracePt t="117421" x="7367588" y="3844925"/>
          <p14:tracePt t="117423" x="7367588" y="3851275"/>
          <p14:tracePt t="117426" x="7361238" y="3857625"/>
          <p14:tracePt t="117429" x="7361238" y="3863975"/>
          <p14:tracePt t="117430" x="7356475" y="3863975"/>
          <p14:tracePt t="117431" x="7356475" y="3870325"/>
          <p14:tracePt t="117434" x="7350125" y="3875088"/>
          <p14:tracePt t="117435" x="7350125" y="3881438"/>
          <p14:tracePt t="117438" x="7343775" y="3887788"/>
          <p14:tracePt t="117443" x="7343775" y="3894138"/>
          <p14:tracePt t="117445" x="7343775" y="3898900"/>
          <p14:tracePt t="117446" x="7337425" y="3898900"/>
          <p14:tracePt t="117447" x="7337425" y="3905250"/>
          <p14:tracePt t="117451" x="7337425" y="3911600"/>
          <p14:tracePt t="117456" x="7332663" y="3917950"/>
          <p14:tracePt t="117458" x="7332663" y="3922713"/>
          <p14:tracePt t="117462" x="7332663" y="3929063"/>
          <p14:tracePt t="117465" x="7332663" y="3935413"/>
          <p14:tracePt t="117470" x="7326313" y="3941763"/>
          <p14:tracePt t="117474" x="7326313" y="3948113"/>
          <p14:tracePt t="117477" x="7326313" y="3952875"/>
          <p14:tracePt t="117482" x="7326313" y="3959225"/>
          <p14:tracePt t="117486" x="7326313" y="3965575"/>
          <p14:tracePt t="117491" x="7326313" y="3971925"/>
          <p14:tracePt t="117495" x="7332663" y="3976688"/>
          <p14:tracePt t="117499" x="7332663" y="3983038"/>
          <p14:tracePt t="117504" x="7337425" y="3989388"/>
          <p14:tracePt t="117507" x="7337425" y="3995738"/>
          <p14:tracePt t="117512" x="7343775" y="4000500"/>
          <p14:tracePt t="117515" x="7350125" y="4006850"/>
          <p14:tracePt t="117517" x="7350125" y="4013200"/>
          <p14:tracePt t="117520" x="7356475" y="4013200"/>
          <p14:tracePt t="117521" x="7356475" y="4019550"/>
          <p14:tracePt t="117523" x="7356475" y="4024313"/>
          <p14:tracePt t="117524" x="7361238" y="4024313"/>
          <p14:tracePt t="117526" x="7361238" y="4030663"/>
          <p14:tracePt t="117527" x="7367588" y="4030663"/>
          <p14:tracePt t="117529" x="7367588" y="4037013"/>
          <p14:tracePt t="117532" x="7373938" y="4043363"/>
          <p14:tracePt t="117534" x="7380288" y="4049713"/>
          <p14:tracePt t="117537" x="7380288" y="4054475"/>
          <p14:tracePt t="117538" x="7385050" y="4054475"/>
          <p14:tracePt t="117540" x="7385050" y="4060825"/>
          <p14:tracePt t="117541" x="7391400" y="4060825"/>
          <p14:tracePt t="117542" x="7391400" y="4067175"/>
          <p14:tracePt t="117543" x="7397750" y="4067175"/>
          <p14:tracePt t="117545" x="7397750" y="4073525"/>
          <p14:tracePt t="117547" x="7404100" y="4073525"/>
          <p14:tracePt t="117549" x="7410450" y="4078288"/>
          <p14:tracePt t="117551" x="7415213" y="4084638"/>
          <p14:tracePt t="117554" x="7415213" y="4090988"/>
          <p14:tracePt t="117555" x="7421563" y="4090988"/>
          <p14:tracePt t="117556" x="7421563" y="4097338"/>
          <p14:tracePt t="117557" x="7427913" y="4097338"/>
          <p14:tracePt t="117559" x="7427913" y="4102100"/>
          <p14:tracePt t="117560" x="7434263" y="4102100"/>
          <p14:tracePt t="117561" x="7434263" y="4108450"/>
          <p14:tracePt t="117562" x="7439025" y="4108450"/>
          <p14:tracePt t="117565" x="7445375" y="4114800"/>
          <p14:tracePt t="117567" x="7451725" y="4114800"/>
          <p14:tracePt t="117568" x="7451725" y="4121150"/>
          <p14:tracePt t="117569" x="7458075" y="4121150"/>
          <p14:tracePt t="117570" x="7458075" y="4127500"/>
          <p14:tracePt t="117570" x="7462838" y="4127500"/>
          <p14:tracePt t="117574" x="7469188" y="4132263"/>
          <p14:tracePt t="117576" x="7475538" y="4132263"/>
          <p14:tracePt t="117577" x="7475538" y="4138613"/>
          <p14:tracePt t="117578" x="7481888" y="4138613"/>
          <p14:tracePt t="117581" x="7486650" y="4144963"/>
          <p14:tracePt t="117584" x="7493000" y="4144963"/>
          <p14:tracePt t="117585" x="7493000" y="4151313"/>
          <p14:tracePt t="117585" x="7499350" y="4151313"/>
          <p14:tracePt t="117588" x="7505700" y="4156075"/>
          <p14:tracePt t="117591" x="7512050" y="4156075"/>
          <p14:tracePt t="117594" x="7516813" y="4162425"/>
          <p14:tracePt t="117597" x="7523163" y="4168775"/>
          <p14:tracePt t="117598" x="7529513" y="4168775"/>
          <p14:tracePt t="117601" x="7535863" y="4175125"/>
          <p14:tracePt t="117603" x="7540625" y="4175125"/>
          <p14:tracePt t="117606" x="7546975" y="4179888"/>
          <p14:tracePt t="117608" x="7553325" y="4179888"/>
          <p14:tracePt t="117611" x="7559675" y="4186238"/>
          <p14:tracePt t="117612" x="7564438" y="4186238"/>
          <p14:tracePt t="117616" x="7577138" y="4192588"/>
          <p14:tracePt t="117618" x="7583488" y="4192588"/>
          <p14:tracePt t="117620" x="7589838" y="4198938"/>
          <p14:tracePt t="117622" x="7594600" y="4198938"/>
          <p14:tracePt t="117624" x="7600950" y="4205288"/>
          <p14:tracePt t="117626" x="7607300" y="4205288"/>
          <p14:tracePt t="117627" x="7613650" y="4205288"/>
          <p14:tracePt t="117629" x="7618413" y="4210050"/>
          <p14:tracePt t="117631" x="7624763" y="4210050"/>
          <p14:tracePt t="117632" x="7631113" y="4210050"/>
          <p14:tracePt t="117634" x="7637463" y="4216400"/>
          <p14:tracePt t="117636" x="7642225" y="4216400"/>
          <p14:tracePt t="117638" x="7648575" y="4216400"/>
          <p14:tracePt t="117640" x="7654925" y="4216400"/>
          <p14:tracePt t="117642" x="7661275" y="4216400"/>
          <p14:tracePt t="117643" x="7661275" y="4222750"/>
          <p14:tracePt t="117644" x="7667625" y="4222750"/>
          <p14:tracePt t="117648" x="7672388" y="4222750"/>
          <p14:tracePt t="117649" x="7678738" y="4222750"/>
          <p14:tracePt t="117651" x="7685088" y="4222750"/>
          <p14:tracePt t="117653" x="7691438" y="4229100"/>
          <p14:tracePt t="117655" x="7696200" y="4229100"/>
          <p14:tracePt t="117656" x="7702550" y="4229100"/>
          <p14:tracePt t="117659" x="7708900" y="4229100"/>
          <p14:tracePt t="117661" x="7715250" y="4229100"/>
          <p14:tracePt t="117663" x="7720013" y="4229100"/>
          <p14:tracePt t="117665" x="7726363" y="4229100"/>
          <p14:tracePt t="117668" x="7732713" y="4229100"/>
          <p14:tracePt t="117669" x="7739063" y="4229100"/>
          <p14:tracePt t="117672" x="7743825" y="4229100"/>
          <p14:tracePt t="117674" x="7750175" y="4233863"/>
          <p14:tracePt t="117676" x="7756525" y="4233863"/>
          <p14:tracePt t="117678" x="7762875" y="4233863"/>
          <p14:tracePt t="117681" x="7769225" y="4233863"/>
          <p14:tracePt t="117683" x="7773988" y="4233863"/>
          <p14:tracePt t="117685" x="7780338" y="4233863"/>
          <p14:tracePt t="117686" x="7786688" y="4233863"/>
          <p14:tracePt t="117688" x="7793038" y="4233863"/>
          <p14:tracePt t="117690" x="7797800" y="4233863"/>
          <p14:tracePt t="117691" x="7804150" y="4233863"/>
          <p14:tracePt t="117694" x="7810500" y="4233863"/>
          <p14:tracePt t="117697" x="7816850" y="4233863"/>
          <p14:tracePt t="117698" x="7821613" y="4233863"/>
          <p14:tracePt t="117700" x="7827963" y="4233863"/>
          <p14:tracePt t="117702" x="7834313" y="4233863"/>
          <p14:tracePt t="117704" x="7840663" y="4233863"/>
          <p14:tracePt t="117706" x="7847013" y="4233863"/>
          <p14:tracePt t="117708" x="7851775" y="4233863"/>
          <p14:tracePt t="117711" x="7858125" y="4233863"/>
          <p14:tracePt t="117712" x="7864475" y="4233863"/>
          <p14:tracePt t="117714" x="7870825" y="4233863"/>
          <p14:tracePt t="117716" x="7875588" y="4233863"/>
          <p14:tracePt t="117719" x="7881938" y="4233863"/>
          <p14:tracePt t="117720" x="7888288" y="4233863"/>
          <p14:tracePt t="117723" x="7894638" y="4233863"/>
          <p14:tracePt t="117727" x="7905750" y="4233863"/>
          <p14:tracePt t="117730" x="7912100" y="4233863"/>
          <p14:tracePt t="117732" x="7918450" y="4233863"/>
          <p14:tracePt t="117735" x="7923213" y="4233863"/>
          <p14:tracePt t="117738" x="7929563" y="4233863"/>
          <p14:tracePt t="117740" x="7935913" y="4233863"/>
          <p14:tracePt t="117743" x="7942263" y="4233863"/>
          <p14:tracePt t="117746" x="7948613" y="4233863"/>
          <p14:tracePt t="117748" x="7953375" y="4233863"/>
          <p14:tracePt t="117751" x="7959725" y="4233863"/>
          <p14:tracePt t="117753" x="7966075" y="4233863"/>
          <p14:tracePt t="117756" x="7972425" y="4233863"/>
          <p14:tracePt t="117759" x="7977188" y="4233863"/>
          <p14:tracePt t="117762" x="7983538" y="4233863"/>
          <p14:tracePt t="117765" x="7989888" y="4233863"/>
          <p14:tracePt t="117767" x="7996238" y="4233863"/>
          <p14:tracePt t="117770" x="8001000" y="4233863"/>
          <p14:tracePt t="117773" x="8007350" y="4233863"/>
          <p14:tracePt t="117774" x="8007350" y="4229100"/>
          <p14:tracePt t="117777" x="8013700" y="4229100"/>
          <p14:tracePt t="117780" x="8020050" y="4229100"/>
          <p14:tracePt t="117783" x="8026400" y="4229100"/>
          <p14:tracePt t="117785" x="8031163" y="4229100"/>
          <p14:tracePt t="117787" x="8037513" y="4222750"/>
          <p14:tracePt t="117789" x="8043863" y="4222750"/>
          <p14:tracePt t="117793" x="8050213" y="4222750"/>
          <p14:tracePt t="117795" x="8054975" y="4222750"/>
          <p14:tracePt t="117799" x="8067675" y="4216400"/>
          <p14:tracePt t="117802" x="8074025" y="4216400"/>
          <p14:tracePt t="117803" x="8078788" y="4216400"/>
          <p14:tracePt t="117805" x="8085138" y="4216400"/>
          <p14:tracePt t="117808" x="8091488" y="4216400"/>
          <p14:tracePt t="117811" x="8104188" y="4210050"/>
          <p14:tracePt t="117814" x="8108950" y="4210050"/>
          <p14:tracePt t="117816" x="8115300" y="4210050"/>
          <p14:tracePt t="117818" x="8121650" y="4210050"/>
          <p14:tracePt t="117820" x="8128000" y="4210050"/>
          <p14:tracePt t="117822" x="8132763" y="4210050"/>
          <p14:tracePt t="117823" x="8132763" y="4205288"/>
          <p14:tracePt t="117824" x="8139113" y="4205288"/>
          <p14:tracePt t="117825" x="8145463" y="4205288"/>
          <p14:tracePt t="117827" x="8151813" y="4205288"/>
          <p14:tracePt t="117830" x="8156575" y="4205288"/>
          <p14:tracePt t="117832" x="8162925" y="4205288"/>
          <p14:tracePt t="117834" x="8169275" y="4205288"/>
          <p14:tracePt t="117836" x="8175625" y="4205288"/>
          <p14:tracePt t="117839" x="8180388" y="4205288"/>
          <p14:tracePt t="117841" x="8186738" y="4205288"/>
          <p14:tracePt t="117844" x="8193088" y="4205288"/>
          <p14:tracePt t="117846" x="8199438" y="4205288"/>
          <p14:tracePt t="117848" x="8205788" y="4205288"/>
          <p14:tracePt t="117850" x="8205788" y="4198938"/>
          <p14:tracePt t="117852" x="8210550" y="4198938"/>
          <p14:tracePt t="117854" x="8216900" y="4198938"/>
          <p14:tracePt t="117856" x="8223250" y="4198938"/>
          <p14:tracePt t="117860" x="8229600" y="4198938"/>
          <p14:tracePt t="117863" x="8234363" y="4198938"/>
          <p14:tracePt t="117866" x="8240713" y="4198938"/>
          <p14:tracePt t="117869" x="8247063" y="4198938"/>
          <p14:tracePt t="117872" x="8253413" y="4198938"/>
          <p14:tracePt t="117873" x="8253413" y="4192588"/>
          <p14:tracePt t="117876" x="8258175" y="4192588"/>
          <p14:tracePt t="117881" x="8264525" y="4192588"/>
          <p14:tracePt t="117883" x="8270875" y="4192588"/>
          <p14:tracePt t="117887" x="8277225" y="4192588"/>
          <p14:tracePt t="117891" x="8283575" y="4192588"/>
          <p14:tracePt t="117894" x="8288338" y="4192588"/>
          <p14:tracePt t="117899" x="8294688" y="4192588"/>
          <p14:tracePt t="117903" x="8301038" y="4192588"/>
          <p14:tracePt t="117904" x="8301038" y="4186238"/>
          <p14:tracePt t="117906" x="8307388" y="4186238"/>
          <p14:tracePt t="117910" x="8312150" y="4186238"/>
          <p14:tracePt t="117915" x="8318500" y="4186238"/>
          <p14:tracePt t="117919" x="8324850" y="4186238"/>
          <p14:tracePt t="117924" x="8331200" y="4186238"/>
          <p14:tracePt t="117929" x="8335963" y="4186238"/>
          <p14:tracePt t="117934" x="8342313" y="4186238"/>
          <p14:tracePt t="117939" x="8348663" y="4186238"/>
          <p14:tracePt t="117945" x="8355013" y="4186238"/>
          <p14:tracePt t="117950" x="8361363" y="4186238"/>
          <p14:tracePt t="117956" x="8366125" y="4186238"/>
          <p14:tracePt t="117962" x="8372475" y="4186238"/>
          <p14:tracePt t="117968" x="8378825" y="4186238"/>
          <p14:tracePt t="117973" x="8385175" y="4186238"/>
          <p14:tracePt t="117978" x="8389938" y="4186238"/>
          <p14:tracePt t="117981" x="8389938" y="4179888"/>
          <p14:tracePt t="117983" x="8396288" y="4179888"/>
          <p14:tracePt t="117988" x="8402638" y="4179888"/>
          <p14:tracePt t="117994" x="8408988" y="4179888"/>
          <p14:tracePt t="118001" x="8413750" y="4179888"/>
          <p14:tracePt t="118007" x="8420100" y="4179888"/>
          <p14:tracePt t="118016" x="8426450" y="4179888"/>
          <p14:tracePt t="118019" x="8432800" y="4179888"/>
          <p14:tracePt t="118028" x="8437563" y="4179888"/>
          <p14:tracePt t="118035" x="8443913" y="4179888"/>
          <p14:tracePt t="118043" x="8450263" y="4179888"/>
          <p14:tracePt t="118055" x="8456613" y="4179888"/>
          <p14:tracePt t="118061" x="8462963" y="4179888"/>
          <p14:tracePt t="118068" x="8467725" y="4179888"/>
          <p14:tracePt t="118075" x="8474075" y="4179888"/>
          <p14:tracePt t="118078" x="8480425" y="4179888"/>
          <p14:tracePt t="118084" x="8486775" y="4179888"/>
          <p14:tracePt t="118089" x="8491538" y="4179888"/>
          <p14:tracePt t="118093" x="8497888" y="4179888"/>
          <p14:tracePt t="118098" x="8504238" y="4179888"/>
          <p14:tracePt t="118103" x="8510588" y="4179888"/>
          <p14:tracePt t="118105" x="8515350" y="4179888"/>
          <p14:tracePt t="118112" x="8521700" y="4179888"/>
          <p14:tracePt t="118117" x="8528050" y="4179888"/>
          <p14:tracePt t="118120" x="8534400" y="4179888"/>
          <p14:tracePt t="118126" x="8540750" y="4179888"/>
          <p14:tracePt t="118131" x="8545513" y="4179888"/>
          <p14:tracePt t="118136" x="8551863" y="4179888"/>
          <p14:tracePt t="118143" x="8558213" y="4179888"/>
          <p14:tracePt t="118149" x="8564563" y="4179888"/>
          <p14:tracePt t="118153" x="8569325" y="4179888"/>
          <p14:tracePt t="118156" x="8569325" y="4175125"/>
          <p14:tracePt t="118161" x="8575675" y="4175125"/>
          <p14:tracePt t="118166" x="8582025" y="4175125"/>
          <p14:tracePt t="118170" x="8588375" y="4175125"/>
          <p14:tracePt t="118173" x="8588375" y="4168775"/>
          <p14:tracePt t="118175" x="8593138" y="4168775"/>
          <p14:tracePt t="118179" x="8599488" y="4162425"/>
          <p14:tracePt t="118183" x="8605838" y="4162425"/>
          <p14:tracePt t="118186" x="8605838" y="4156075"/>
          <p14:tracePt t="118187" x="8612188" y="4156075"/>
          <p14:tracePt t="118189" x="8616950" y="4156075"/>
          <p14:tracePt t="118191" x="8616950" y="4151313"/>
          <p14:tracePt t="118193" x="8623300" y="4151313"/>
          <p14:tracePt t="118194" x="8623300" y="4144963"/>
          <p14:tracePt t="118195" x="8629650" y="4144963"/>
          <p14:tracePt t="118198" x="8636000" y="4138613"/>
          <p14:tracePt t="118200" x="8636000" y="4132263"/>
          <p14:tracePt t="118200" x="8642350" y="4132263"/>
          <p14:tracePt t="118202" x="8642350" y="4127500"/>
          <p14:tracePt t="118203" x="8647113" y="4127500"/>
          <p14:tracePt t="118204" x="8647113" y="4121150"/>
          <p14:tracePt t="118205" x="8653463" y="4121150"/>
          <p14:tracePt t="118206" x="8653463" y="4114800"/>
          <p14:tracePt t="118206" x="8659813" y="4114800"/>
          <p14:tracePt t="118208" x="8659813" y="4108450"/>
          <p14:tracePt t="118210" x="8666163" y="4108450"/>
          <p14:tracePt t="118211" x="8666163" y="4102100"/>
          <p14:tracePt t="118212" x="8670925" y="4097338"/>
          <p14:tracePt t="118215" x="8677275" y="4090988"/>
          <p14:tracePt t="118217" x="8683625" y="4084638"/>
          <p14:tracePt t="118219" x="8683625" y="4078288"/>
          <p14:tracePt t="118220" x="8689975" y="4078288"/>
          <p14:tracePt t="118221" x="8689975" y="4073525"/>
          <p14:tracePt t="118223" x="8694738" y="4073525"/>
          <p14:tracePt t="118224" x="8694738" y="4067175"/>
          <p14:tracePt t="118226" x="8694738" y="4060825"/>
          <p14:tracePt t="118227" x="8701088" y="4060825"/>
          <p14:tracePt t="118229" x="8701088" y="4054475"/>
          <p14:tracePt t="118231" x="8707438" y="4054475"/>
          <p14:tracePt t="118232" x="8707438" y="4049713"/>
          <p14:tracePt t="118234" x="8707438" y="4043363"/>
          <p14:tracePt t="118235" x="8713788" y="4043363"/>
          <p14:tracePt t="118238" x="8713788" y="4037013"/>
          <p14:tracePt t="118240" x="8720138" y="4037013"/>
          <p14:tracePt t="118242" x="8720138" y="4030663"/>
          <p14:tracePt t="118245" x="8724900" y="4024313"/>
          <p14:tracePt t="118250" x="8724900" y="4019550"/>
          <p14:tracePt t="118252" x="8731250" y="4013200"/>
          <p14:tracePt t="118256" x="8731250" y="4006850"/>
          <p14:tracePt t="118259" x="8737600" y="4006850"/>
          <p14:tracePt t="118260" x="8737600" y="4000500"/>
          <p14:tracePt t="118265" x="8743950" y="3995738"/>
          <p14:tracePt t="118268" x="8743950" y="3989388"/>
          <p14:tracePt t="118271" x="8743950" y="3983038"/>
          <p14:tracePt t="118272" x="8748713" y="3983038"/>
          <p14:tracePt t="118275" x="8748713" y="3976688"/>
          <p14:tracePt t="118277" x="8755063" y="3976688"/>
          <p14:tracePt t="118279" x="8755063" y="3971925"/>
          <p14:tracePt t="118284" x="8755063" y="3965575"/>
          <p14:tracePt t="118287" x="8761413" y="3965575"/>
          <p14:tracePt t="118290" x="8761413" y="3959225"/>
          <p14:tracePt t="118293" x="8761413" y="3952875"/>
          <p14:tracePt t="118301" x="8767763" y="3948113"/>
          <p14:tracePt t="118306" x="8767763" y="3941763"/>
          <p14:tracePt t="118311" x="8767763" y="3935413"/>
          <p14:tracePt t="118315" x="8767763" y="3929063"/>
          <p14:tracePt t="118317" x="8767763" y="3922713"/>
          <p14:tracePt t="118320" x="8767763" y="3917950"/>
          <p14:tracePt t="118324" x="8772525" y="3911600"/>
          <p14:tracePt t="118325" x="8772525" y="3905250"/>
          <p14:tracePt t="118327" x="8772525" y="3898900"/>
          <p14:tracePt t="118328" x="8772525" y="3894138"/>
          <p14:tracePt t="118332" x="8772525" y="3875088"/>
          <p14:tracePt t="118334" x="8772525" y="3870325"/>
          <p14:tracePt t="118335" x="8772525" y="3863975"/>
          <p14:tracePt t="118337" x="8772525" y="3857625"/>
          <p14:tracePt t="118338" x="8772525" y="3851275"/>
          <p14:tracePt t="118340" x="8772525" y="3844925"/>
          <p14:tracePt t="118342" x="8772525" y="3840163"/>
          <p14:tracePt t="118343" x="8772525" y="3833813"/>
          <p14:tracePt t="118344" x="8772525" y="3827463"/>
          <p14:tracePt t="118346" x="8772525" y="3821113"/>
          <p14:tracePt t="118347" x="8772525" y="3816350"/>
          <p14:tracePt t="118349" x="8778875" y="3810000"/>
          <p14:tracePt t="118350" x="8778875" y="3803650"/>
          <p14:tracePt t="118351" x="8778875" y="3797300"/>
          <p14:tracePt t="118353" x="8778875" y="3792538"/>
          <p14:tracePt t="118353" x="8778875" y="3786188"/>
          <p14:tracePt t="118356" x="8778875" y="3779838"/>
          <p14:tracePt t="118358" x="8778875" y="3773488"/>
          <p14:tracePt t="118360" x="8778875" y="3767138"/>
          <p14:tracePt t="118362" x="8778875" y="3762375"/>
          <p14:tracePt t="118366" x="8778875" y="3756025"/>
          <p14:tracePt t="118367" x="8778875" y="3749675"/>
          <p14:tracePt t="118369" x="8772525" y="3743325"/>
          <p14:tracePt t="118372" x="8772525" y="3738563"/>
          <p14:tracePt t="118374" x="8772525" y="3732213"/>
          <p14:tracePt t="118376" x="8767763" y="3732213"/>
          <p14:tracePt t="118377" x="8767763" y="3725863"/>
          <p14:tracePt t="118379" x="8767763" y="3719513"/>
          <p14:tracePt t="118381" x="8761413" y="3719513"/>
          <p14:tracePt t="118382" x="8761413" y="3714750"/>
          <p14:tracePt t="118385" x="8755063" y="3708400"/>
          <p14:tracePt t="118387" x="8755063" y="3702050"/>
          <p14:tracePt t="118388" x="8748713" y="3702050"/>
          <p14:tracePt t="118391" x="8748713" y="3695700"/>
          <p14:tracePt t="118392" x="8743950" y="3695700"/>
          <p14:tracePt t="118393" x="8743950" y="3690938"/>
          <p14:tracePt t="118395" x="8737600" y="3690938"/>
          <p14:tracePt t="118396" x="8737600" y="3684588"/>
          <p14:tracePt t="118397" x="8731250" y="3678238"/>
          <p14:tracePt t="118400" x="8724900" y="3678238"/>
          <p14:tracePt t="118400" x="8724900" y="3671888"/>
          <p14:tracePt t="118403" x="8720138" y="3671888"/>
          <p14:tracePt t="118404" x="8720138" y="3665538"/>
          <p14:tracePt t="118405" x="8713788" y="3665538"/>
          <p14:tracePt t="118405" x="8713788" y="3660775"/>
          <p14:tracePt t="118408" x="8707438" y="3660775"/>
          <p14:tracePt t="118409" x="8707438" y="3654425"/>
          <p14:tracePt t="118410" x="8701088" y="3654425"/>
          <p14:tracePt t="118412" x="8694738" y="3648075"/>
          <p14:tracePt t="118414" x="8694738" y="3641725"/>
          <p14:tracePt t="118415" x="8689975" y="3641725"/>
          <p14:tracePt t="118417" x="8683625" y="3636963"/>
          <p14:tracePt t="118419" x="8677275" y="3636963"/>
          <p14:tracePt t="118420" x="8677275" y="3630613"/>
          <p14:tracePt t="118422" x="8670925" y="3624263"/>
          <p14:tracePt t="118424" x="8666163" y="3624263"/>
          <p14:tracePt t="118426" x="8659813" y="3617913"/>
          <p14:tracePt t="118428" x="8653463" y="3617913"/>
          <p14:tracePt t="118429" x="8653463" y="3613150"/>
          <p14:tracePt t="118430" x="8647113" y="3613150"/>
          <p14:tracePt t="118432" x="8642350" y="3606800"/>
          <p14:tracePt t="118433" x="8636000" y="3606800"/>
          <p14:tracePt t="118435" x="8636000" y="3600450"/>
          <p14:tracePt t="118436" x="8629650" y="3600450"/>
          <p14:tracePt t="118438" x="8623300" y="3600450"/>
          <p14:tracePt t="118439" x="8623300" y="3594100"/>
          <p14:tracePt t="118439" x="8616950" y="3594100"/>
          <p14:tracePt t="118442" x="8612188" y="3594100"/>
          <p14:tracePt t="118444" x="8612188" y="3587750"/>
          <p14:tracePt t="118444" x="8605838" y="3587750"/>
          <p14:tracePt t="118448" x="8593138" y="3582988"/>
          <p14:tracePt t="118451" x="8588375" y="3576638"/>
          <p14:tracePt t="118452" x="8582025" y="3576638"/>
          <p14:tracePt t="118454" x="8575675" y="3570288"/>
          <p14:tracePt t="118456" x="8569325" y="3570288"/>
          <p14:tracePt t="118458" x="8564563" y="3570288"/>
          <p14:tracePt t="118459" x="8564563" y="3563938"/>
          <p14:tracePt t="118459" x="8558213" y="3563938"/>
          <p14:tracePt t="118462" x="8551863" y="3563938"/>
          <p14:tracePt t="118464" x="8545513" y="3559175"/>
          <p14:tracePt t="118468" x="8534400" y="3552825"/>
          <p14:tracePt t="118470" x="8528050" y="3552825"/>
          <p14:tracePt t="118472" x="8521700" y="3546475"/>
          <p14:tracePt t="118474" x="8515350" y="3546475"/>
          <p14:tracePt t="118476" x="8510588" y="3546475"/>
          <p14:tracePt t="118477" x="8504238" y="3546475"/>
          <p14:tracePt t="118478" x="8504238" y="3540125"/>
          <p14:tracePt t="118482" x="8497888" y="3540125"/>
          <p14:tracePt t="118485" x="8486775" y="3535363"/>
          <p14:tracePt t="118487" x="8480425" y="3535363"/>
          <p14:tracePt t="118488" x="8474075" y="3535363"/>
          <p14:tracePt t="118491" x="8467725" y="3529013"/>
          <p14:tracePt t="118492" x="8462963" y="3529013"/>
          <p14:tracePt t="118493" x="8456613" y="3529013"/>
          <p14:tracePt t="118494" x="8450263" y="3529013"/>
          <p14:tracePt t="118496" x="8443913" y="3522663"/>
          <p14:tracePt t="118497" x="8437563" y="3522663"/>
          <p14:tracePt t="118500" x="8426450" y="3522663"/>
          <p14:tracePt t="118502" x="8420100" y="3516313"/>
          <p14:tracePt t="118502" x="8413750" y="3516313"/>
          <p14:tracePt t="118504" x="8408988" y="3516313"/>
          <p14:tracePt t="118506" x="8402638" y="3516313"/>
          <p14:tracePt t="118506" x="8396288" y="3516313"/>
          <p14:tracePt t="118509" x="8389938" y="3516313"/>
          <p14:tracePt t="118509" x="8385175" y="3516313"/>
          <p14:tracePt t="118510" x="8378825" y="3516313"/>
          <p14:tracePt t="118511" x="8372475" y="3516313"/>
          <p14:tracePt t="118513" x="8366125" y="3516313"/>
          <p14:tracePt t="118514" x="8361363" y="3509963"/>
          <p14:tracePt t="118516" x="8348663" y="3509963"/>
          <p14:tracePt t="118518" x="8342313" y="3509963"/>
          <p14:tracePt t="118519" x="8335963" y="3509963"/>
          <p14:tracePt t="118520" x="8331200" y="3509963"/>
          <p14:tracePt t="118521" x="8324850" y="3509963"/>
          <p14:tracePt t="118522" x="8318500" y="3509963"/>
          <p14:tracePt t="118523" x="8312150" y="3509963"/>
          <p14:tracePt t="118524" x="8307388" y="3509963"/>
          <p14:tracePt t="118525" x="8301038" y="3509963"/>
          <p14:tracePt t="118525" x="8294688" y="3509963"/>
          <p14:tracePt t="118527" x="8288338" y="3509963"/>
          <p14:tracePt t="118528" x="8283575" y="3505200"/>
          <p14:tracePt t="118528" x="8277225" y="3505200"/>
          <p14:tracePt t="118530" x="8264525" y="3505200"/>
          <p14:tracePt t="118531" x="8258175" y="3505200"/>
          <p14:tracePt t="118532" x="8253413" y="3505200"/>
          <p14:tracePt t="118533" x="8247063" y="3498850"/>
          <p14:tracePt t="118533" x="8240713" y="3498850"/>
          <p14:tracePt t="118535" x="8234363" y="3498850"/>
          <p14:tracePt t="118535" x="8229600" y="3498850"/>
          <p14:tracePt t="118537" x="8216900" y="3498850"/>
          <p14:tracePt t="118537" x="8210550" y="3498850"/>
          <p14:tracePt t="118538" x="8205788" y="3498850"/>
          <p14:tracePt t="118540" x="8199438" y="3498850"/>
          <p14:tracePt t="118541" x="8193088" y="3492500"/>
          <p14:tracePt t="118542" x="8180388" y="3492500"/>
          <p14:tracePt t="118543" x="8175625" y="3492500"/>
          <p14:tracePt t="118544" x="8169275" y="3492500"/>
          <p14:tracePt t="118546" x="8162925" y="3492500"/>
          <p14:tracePt t="118547" x="8151813" y="3492500"/>
          <p14:tracePt t="118549" x="8145463" y="3486150"/>
          <p14:tracePt t="118550" x="8139113" y="3486150"/>
          <p14:tracePt t="118550" x="8132763" y="3486150"/>
          <p14:tracePt t="118551" x="8128000" y="3486150"/>
          <p14:tracePt t="118552" x="8121650" y="3486150"/>
          <p14:tracePt t="118553" x="8115300" y="3486150"/>
          <p14:tracePt t="118554" x="8108950" y="3486150"/>
          <p14:tracePt t="118555" x="8097838" y="3486150"/>
          <p14:tracePt t="118556" x="8097838" y="3481388"/>
          <p14:tracePt t="118557" x="8091488" y="3481388"/>
          <p14:tracePt t="118558" x="8085138" y="3481388"/>
          <p14:tracePt t="118559" x="8078788" y="3481388"/>
          <p14:tracePt t="118560" x="8074025" y="3481388"/>
          <p14:tracePt t="118561" x="8067675" y="3481388"/>
          <p14:tracePt t="118563" x="8061325" y="3481388"/>
          <p14:tracePt t="118564" x="8054975" y="3481388"/>
          <p14:tracePt t="118567" x="8037513" y="3475038"/>
          <p14:tracePt t="118568" x="8026400" y="3475038"/>
          <p14:tracePt t="118570" x="8020050" y="3475038"/>
          <p14:tracePt t="118572" x="8013700" y="3475038"/>
          <p14:tracePt t="118573" x="8007350" y="3475038"/>
          <p14:tracePt t="118575" x="8001000" y="3475038"/>
          <p14:tracePt t="118575" x="7996238" y="3475038"/>
          <p14:tracePt t="118577" x="7989888" y="3475038"/>
          <p14:tracePt t="118577" x="7983538" y="3475038"/>
          <p14:tracePt t="118580" x="7977188" y="3475038"/>
          <p14:tracePt t="118582" x="7966075" y="3475038"/>
          <p14:tracePt t="118583" x="7959725" y="3475038"/>
          <p14:tracePt t="118584" x="7953375" y="3475038"/>
          <p14:tracePt t="118586" x="7948613" y="3468688"/>
          <p14:tracePt t="118586" x="7942263" y="3468688"/>
          <p14:tracePt t="118588" x="7935913" y="3468688"/>
          <p14:tracePt t="118589" x="7929563" y="3468688"/>
          <p14:tracePt t="118589" x="7923213" y="3468688"/>
          <p14:tracePt t="118590" x="7918450" y="3468688"/>
          <p14:tracePt t="118592" x="7912100" y="3468688"/>
          <p14:tracePt t="118594" x="7905750" y="3468688"/>
          <p14:tracePt t="118595" x="7899400" y="3468688"/>
          <p14:tracePt t="118596" x="7894638" y="3468688"/>
          <p14:tracePt t="118598" x="7881938" y="3462338"/>
          <p14:tracePt t="118600" x="7875588" y="3462338"/>
          <p14:tracePt t="118600" x="7870825" y="3462338"/>
          <p14:tracePt t="118602" x="7864475" y="3462338"/>
          <p14:tracePt t="118602" x="7858125" y="3462338"/>
          <p14:tracePt t="118604" x="7851775" y="3462338"/>
          <p14:tracePt t="118606" x="7847013" y="3462338"/>
          <p14:tracePt t="118606" x="7840663" y="3462338"/>
          <p14:tracePt t="118607" x="7834313" y="3462338"/>
          <p14:tracePt t="118609" x="7827963" y="3462338"/>
          <p14:tracePt t="118611" x="7821613" y="3462338"/>
          <p14:tracePt t="118611" x="7816850" y="3462338"/>
          <p14:tracePt t="118613" x="7810500" y="3457575"/>
          <p14:tracePt t="118615" x="7797800" y="3457575"/>
          <p14:tracePt t="118616" x="7793038" y="3457575"/>
          <p14:tracePt t="118617" x="7786688" y="3457575"/>
          <p14:tracePt t="118618" x="7780338" y="3457575"/>
          <p14:tracePt t="118620" x="7773988" y="3457575"/>
          <p14:tracePt t="118621" x="7769225" y="3457575"/>
          <p14:tracePt t="118622" x="7762875" y="3457575"/>
          <p14:tracePt t="118623" x="7756525" y="3457575"/>
          <p14:tracePt t="118625" x="7750175" y="3451225"/>
          <p14:tracePt t="118626" x="7743825" y="3451225"/>
          <p14:tracePt t="118626" x="7739063" y="3451225"/>
          <p14:tracePt t="118628" x="7732713" y="3451225"/>
          <p14:tracePt t="118628" x="7726363" y="3451225"/>
          <p14:tracePt t="118631" x="7708900" y="3451225"/>
          <p14:tracePt t="118633" x="7696200" y="3444875"/>
          <p14:tracePt t="118634" x="7691438" y="3444875"/>
          <p14:tracePt t="118634" x="7685088" y="3444875"/>
          <p14:tracePt t="118635" x="7678738" y="3444875"/>
          <p14:tracePt t="118637" x="7672388" y="3444875"/>
          <p14:tracePt t="118637" x="7667625" y="3444875"/>
          <p14:tracePt t="118639" x="7661275" y="3444875"/>
          <p14:tracePt t="118639" x="7654925" y="3444875"/>
          <p14:tracePt t="118640" x="7648575" y="3438525"/>
          <p14:tracePt t="118642" x="7642225" y="3438525"/>
          <p14:tracePt t="118642" x="7631113" y="3438525"/>
          <p14:tracePt t="118644" x="7624763" y="3438525"/>
          <p14:tracePt t="118644" x="7618413" y="3438525"/>
          <p14:tracePt t="118645" x="7613650" y="3438525"/>
          <p14:tracePt t="118648" x="7600950" y="3433763"/>
          <p14:tracePt t="118650" x="7589838" y="3433763"/>
          <p14:tracePt t="118650" x="7577138" y="3433763"/>
          <p14:tracePt t="118652" x="7570788" y="3433763"/>
          <p14:tracePt t="118652" x="7564438" y="3433763"/>
          <p14:tracePt t="118654" x="7553325" y="3433763"/>
          <p14:tracePt t="118655" x="7546975" y="3433763"/>
          <p14:tracePt t="118655" x="7540625" y="3433763"/>
          <p14:tracePt t="118656" x="7535863" y="3427413"/>
          <p14:tracePt t="118658" x="7529513" y="3427413"/>
          <p14:tracePt t="118658" x="7523163" y="3427413"/>
          <p14:tracePt t="118659" x="7512050" y="3427413"/>
          <p14:tracePt t="118660" x="7505700" y="3427413"/>
          <p14:tracePt t="118661" x="7499350" y="3427413"/>
          <p14:tracePt t="118663" x="7493000" y="3427413"/>
          <p14:tracePt t="118664" x="7486650" y="3427413"/>
          <p14:tracePt t="118665" x="7481888" y="3427413"/>
          <p14:tracePt t="118666" x="7475538" y="3427413"/>
          <p14:tracePt t="118667" x="7469188" y="3427413"/>
          <p14:tracePt t="118667" x="7458075" y="3427413"/>
          <p14:tracePt t="118669" x="7451725" y="3427413"/>
          <p14:tracePt t="118670" x="7445375" y="3421063"/>
          <p14:tracePt t="118670" x="7439025" y="3421063"/>
          <p14:tracePt t="118671" x="7427913" y="3421063"/>
          <p14:tracePt t="118673" x="7421563" y="3421063"/>
          <p14:tracePt t="118673" x="7415213" y="3421063"/>
          <p14:tracePt t="118674" x="7410450" y="3421063"/>
          <p14:tracePt t="118675" x="7397750" y="3421063"/>
          <p14:tracePt t="118676" x="7391400" y="3421063"/>
          <p14:tracePt t="118677" x="7385050" y="3421063"/>
          <p14:tracePt t="118678" x="7380288" y="3421063"/>
          <p14:tracePt t="118681" x="7361238" y="3421063"/>
          <p14:tracePt t="118682" x="7356475" y="3421063"/>
          <p14:tracePt t="118683" x="7350125" y="3421063"/>
          <p14:tracePt t="118684" x="7343775" y="3421063"/>
          <p14:tracePt t="118684" x="7332663" y="3421063"/>
          <p14:tracePt t="118686" x="7319963" y="3421063"/>
          <p14:tracePt t="118688" x="7313613" y="3421063"/>
          <p14:tracePt t="118688" x="7307263" y="3421063"/>
          <p14:tracePt t="118689" x="7296150" y="3414713"/>
          <p14:tracePt t="118691" x="7289800" y="3414713"/>
          <p14:tracePt t="118691" x="7283450" y="3414713"/>
          <p14:tracePt t="118692" x="7278688" y="3414713"/>
          <p14:tracePt t="118693" x="7265988" y="3414713"/>
          <p14:tracePt t="118695" x="7259638" y="3414713"/>
          <p14:tracePt t="118696" x="7248525" y="3414713"/>
          <p14:tracePt t="118698" x="7231063" y="3414713"/>
          <p14:tracePt t="118699" x="7224713" y="3414713"/>
          <p14:tracePt t="118700" x="7218363" y="3414713"/>
          <p14:tracePt t="118701" x="7212013" y="3414713"/>
          <p14:tracePt t="118702" x="7205663" y="3414713"/>
          <p14:tracePt t="118703" x="7200900" y="3414713"/>
          <p14:tracePt t="118704" x="7188200" y="3414713"/>
          <p14:tracePt t="118704" x="7181850" y="3414713"/>
          <p14:tracePt t="118705" x="7177088" y="3414713"/>
          <p14:tracePt t="118706" x="7164388" y="3414713"/>
          <p14:tracePt t="118707" x="7164388" y="3408363"/>
          <p14:tracePt t="118708" x="7153275" y="3408363"/>
          <p14:tracePt t="118709" x="7146925" y="3408363"/>
          <p14:tracePt t="118710" x="7140575" y="3408363"/>
          <p14:tracePt t="118712" x="7127875" y="3408363"/>
          <p14:tracePt t="118713" x="7123113" y="3408363"/>
          <p14:tracePt t="118714" x="7116763" y="3408363"/>
          <p14:tracePt t="118715" x="7110413" y="3408363"/>
          <p14:tracePt t="118716" x="7099300" y="3408363"/>
          <p14:tracePt t="118717" x="7092950" y="3408363"/>
          <p14:tracePt t="118717" x="7086600" y="3408363"/>
          <p14:tracePt t="118719" x="7080250" y="3408363"/>
          <p14:tracePt t="118720" x="7075488" y="3408363"/>
          <p14:tracePt t="118721" x="7062788" y="3408363"/>
          <p14:tracePt t="118721" x="7056438" y="3408363"/>
          <p14:tracePt t="118722" x="7050088" y="3408363"/>
          <p14:tracePt t="118723" x="7045325" y="3408363"/>
          <p14:tracePt t="118724" x="7038975" y="3408363"/>
          <p14:tracePt t="118725" x="7026275" y="3408363"/>
          <p14:tracePt t="118726" x="7021513" y="3408363"/>
          <p14:tracePt t="118728" x="7015163" y="3408363"/>
          <p14:tracePt t="118728" x="7008813" y="3408363"/>
          <p14:tracePt t="118730" x="6997700" y="3408363"/>
          <p14:tracePt t="118732" x="6991350" y="3408363"/>
          <p14:tracePt t="118733" x="6985000" y="3408363"/>
          <p14:tracePt t="118733" x="6978650" y="3408363"/>
          <p14:tracePt t="118735" x="6973888" y="3408363"/>
          <p14:tracePt t="118736" x="6961188" y="3408363"/>
          <p14:tracePt t="118736" x="6954838" y="3408363"/>
          <p14:tracePt t="118737" x="6948488" y="3408363"/>
          <p14:tracePt t="118738" x="6943725" y="3408363"/>
          <p14:tracePt t="118739" x="6937375" y="3408363"/>
          <p14:tracePt t="118740" x="6931025" y="3408363"/>
          <p14:tracePt t="118741" x="6924675" y="3408363"/>
          <p14:tracePt t="118743" x="6919913" y="3408363"/>
          <p14:tracePt t="118744" x="6907213" y="3408363"/>
          <p14:tracePt t="118745" x="6900863" y="3408363"/>
          <p14:tracePt t="118745" x="6896100" y="3408363"/>
          <p14:tracePt t="118748" x="6883400" y="3408363"/>
          <p14:tracePt t="118749" x="6877050" y="3408363"/>
          <p14:tracePt t="118750" x="6870700" y="3408363"/>
          <p14:tracePt t="118751" x="6865938" y="3408363"/>
          <p14:tracePt t="118751" x="6859588" y="3414713"/>
          <p14:tracePt t="118752" x="6853238" y="3414713"/>
          <p14:tracePt t="118753" x="6846888" y="3414713"/>
          <p14:tracePt t="118754" x="6842125" y="3414713"/>
          <p14:tracePt t="118756" x="6835775" y="3414713"/>
          <p14:tracePt t="118757" x="6829425" y="3414713"/>
          <p14:tracePt t="118759" x="6823075" y="3414713"/>
          <p14:tracePt t="118759" x="6818313" y="3414713"/>
          <p14:tracePt t="118761" x="6818313" y="3421063"/>
          <p14:tracePt t="118762" x="6811963" y="3421063"/>
          <p14:tracePt t="118763" x="6805613" y="3421063"/>
          <p14:tracePt t="118764" x="6799263" y="3421063"/>
          <p14:tracePt t="118766" x="6788150" y="3421063"/>
          <p14:tracePt t="118768" x="6781800" y="3421063"/>
          <p14:tracePt t="118768" x="6775450" y="3421063"/>
          <p14:tracePt t="118770" x="6769100" y="3421063"/>
          <p14:tracePt t="118770" x="6764338" y="3427413"/>
          <p14:tracePt t="118773" x="6757988" y="3427413"/>
          <p14:tracePt t="118773" x="6751638" y="3427413"/>
          <p14:tracePt t="118775" x="6745288" y="3427413"/>
          <p14:tracePt t="118775" x="6740525" y="3427413"/>
          <p14:tracePt t="118777" x="6734175" y="3433763"/>
          <p14:tracePt t="118779" x="6727825" y="3433763"/>
          <p14:tracePt t="118780" x="6721475" y="3433763"/>
          <p14:tracePt t="118781" x="6721475" y="3438525"/>
          <p14:tracePt t="118782" x="6716713" y="3438525"/>
          <p14:tracePt t="118785" x="6704013" y="3438525"/>
          <p14:tracePt t="118786" x="6697663" y="3438525"/>
          <p14:tracePt t="118787" x="6691313" y="3444875"/>
          <p14:tracePt t="118788" x="6686550" y="3444875"/>
          <p14:tracePt t="118789" x="6680200" y="3444875"/>
          <p14:tracePt t="118791" x="6673850" y="3444875"/>
          <p14:tracePt t="118794" x="6667500" y="3444875"/>
          <p14:tracePt t="118795" x="6662738" y="3444875"/>
          <p14:tracePt t="118798" x="6650038" y="3451225"/>
          <p14:tracePt t="118801" x="6638925" y="3451225"/>
          <p14:tracePt t="118803" x="6632575" y="3457575"/>
          <p14:tracePt t="118804" x="6626225" y="3457575"/>
          <p14:tracePt t="118806" x="6619875" y="3457575"/>
          <p14:tracePt t="118808" x="6613525" y="3457575"/>
          <p14:tracePt t="118808" x="6608763" y="3457575"/>
          <p14:tracePt t="118810" x="6602413" y="3462338"/>
          <p14:tracePt t="118813" x="6596063" y="3462338"/>
          <p14:tracePt t="118815" x="6584950" y="3462338"/>
          <p14:tracePt t="118819" x="6572250" y="3468688"/>
          <p14:tracePt t="118821" x="6565900" y="3468688"/>
          <p14:tracePt t="118823" x="6561138" y="3468688"/>
          <p14:tracePt t="118823" x="6561138" y="3475038"/>
          <p14:tracePt t="118825" x="6554788" y="3475038"/>
          <p14:tracePt t="118827" x="6548438" y="3475038"/>
          <p14:tracePt t="118829" x="6542088" y="3475038"/>
          <p14:tracePt t="118831" x="6537325" y="3475038"/>
          <p14:tracePt t="118833" x="6530975" y="3481388"/>
          <p14:tracePt t="118835" x="6524625" y="3481388"/>
          <p14:tracePt t="118838" x="6518275" y="3481388"/>
          <p14:tracePt t="118840" x="6511925" y="3481388"/>
          <p14:tracePt t="118842" x="6507163" y="3486150"/>
          <p14:tracePt t="118844" x="6500813" y="3486150"/>
          <p14:tracePt t="118846" x="6494463" y="3486150"/>
          <p14:tracePt t="118848" x="6488113" y="3486150"/>
          <p14:tracePt t="118850" x="6488113" y="3492500"/>
          <p14:tracePt t="118851" x="6483350" y="3492500"/>
          <p14:tracePt t="118853" x="6477000" y="3492500"/>
          <p14:tracePt t="118856" x="6470650" y="3492500"/>
          <p14:tracePt t="118858" x="6470650" y="3498850"/>
          <p14:tracePt t="118858" x="6464300" y="3498850"/>
          <p14:tracePt t="118862" x="6459538" y="3498850"/>
          <p14:tracePt t="118865" x="6459538" y="3505200"/>
          <p14:tracePt t="118867" x="6453188" y="3505200"/>
          <p14:tracePt t="118869" x="6446838" y="3505200"/>
          <p14:tracePt t="118874" x="6440488" y="3505200"/>
          <p14:tracePt t="118878" x="6440488" y="3509963"/>
          <p14:tracePt t="118881" x="6434138" y="3509963"/>
          <p14:tracePt t="118884" x="6429375" y="3509963"/>
          <p14:tracePt t="118887" x="6429375" y="3516313"/>
          <p14:tracePt t="118890" x="6423025" y="3516313"/>
          <p14:tracePt t="118894" x="6416675" y="3522663"/>
          <p14:tracePt t="118898" x="6410325" y="3522663"/>
          <p14:tracePt t="118900" x="6410325" y="3529013"/>
          <p14:tracePt t="118902" x="6405563" y="3529013"/>
          <p14:tracePt t="118903" x="6399213" y="3535363"/>
          <p14:tracePt t="118908" x="6386513" y="3540125"/>
          <p14:tracePt t="118910" x="6386513" y="3546475"/>
          <p14:tracePt t="118911" x="6381750" y="3546475"/>
          <p14:tracePt t="118913" x="6375400" y="3546475"/>
          <p14:tracePt t="118914" x="6375400" y="3552825"/>
          <p14:tracePt t="118917" x="6369050" y="3559175"/>
          <p14:tracePt t="118919" x="6362700" y="3559175"/>
          <p14:tracePt t="118920" x="6362700" y="3563938"/>
          <p14:tracePt t="118921" x="6356350" y="3563938"/>
          <p14:tracePt t="118922" x="6356350" y="3570288"/>
          <p14:tracePt t="118923" x="6351588" y="3570288"/>
          <p14:tracePt t="118925" x="6351588" y="3576638"/>
          <p14:tracePt t="118926" x="6345238" y="3576638"/>
          <p14:tracePt t="118926" x="6345238" y="3582988"/>
          <p14:tracePt t="118929" x="6338888" y="3587750"/>
          <p14:tracePt t="118931" x="6332538" y="3594100"/>
          <p14:tracePt t="118932" x="6327775" y="3594100"/>
          <p14:tracePt t="118933" x="6321425" y="3600450"/>
          <p14:tracePt t="118935" x="6321425" y="3606800"/>
          <p14:tracePt t="118936" x="6315075" y="3613150"/>
          <p14:tracePt t="118938" x="6308725" y="3613150"/>
          <p14:tracePt t="118938" x="6308725" y="3617913"/>
          <p14:tracePt t="118941" x="6303963" y="3624263"/>
          <p14:tracePt t="118945" x="6291263" y="3636963"/>
          <p14:tracePt t="118948" x="6284913" y="3641725"/>
          <p14:tracePt t="118951" x="6280150" y="3654425"/>
          <p14:tracePt t="118953" x="6273800" y="3660775"/>
          <p14:tracePt t="118953" x="6273800" y="3665538"/>
          <p14:tracePt t="118955" x="6267450" y="3665538"/>
          <p14:tracePt t="118956" x="6267450" y="3671888"/>
          <p14:tracePt t="118956" x="6261100" y="3671888"/>
          <p14:tracePt t="118957" x="6261100" y="3678238"/>
          <p14:tracePt t="118960" x="6254750" y="3684588"/>
          <p14:tracePt t="118962" x="6254750" y="3690938"/>
          <p14:tracePt t="118964" x="6249988" y="3695700"/>
          <p14:tracePt t="118967" x="6243638" y="3708400"/>
          <p14:tracePt t="118969" x="6237288" y="3714750"/>
          <p14:tracePt t="118970" x="6237288" y="3719513"/>
          <p14:tracePt t="118972" x="6230938" y="3719513"/>
          <p14:tracePt t="118973" x="6230938" y="3725863"/>
          <p14:tracePt t="118975" x="6226175" y="3732213"/>
          <p14:tracePt t="118977" x="6226175" y="3738563"/>
          <p14:tracePt t="118977" x="6226175" y="3743325"/>
          <p14:tracePt t="118978" x="6219825" y="3743325"/>
          <p14:tracePt t="118981" x="6219825" y="3749675"/>
          <p14:tracePt t="118982" x="6213475" y="3756025"/>
          <p14:tracePt t="118985" x="6207125" y="3762375"/>
          <p14:tracePt t="118987" x="6207125" y="3767138"/>
          <p14:tracePt t="118989" x="6202363" y="3773488"/>
          <p14:tracePt t="118991" x="6202363" y="3779838"/>
          <p14:tracePt t="118993" x="6202363" y="3786188"/>
          <p14:tracePt t="118993" x="6196013" y="3786188"/>
          <p14:tracePt t="118996" x="6196013" y="3792538"/>
          <p14:tracePt t="118998" x="6189663" y="3792538"/>
          <p14:tracePt t="118999" x="6189663" y="3797300"/>
          <p14:tracePt t="119001" x="6189663" y="3803650"/>
          <p14:tracePt t="119004" x="6189663" y="3810000"/>
          <p14:tracePt t="119007" x="6183313" y="3816350"/>
          <p14:tracePt t="119009" x="6183313" y="3821113"/>
          <p14:tracePt t="119013" x="6183313" y="3827463"/>
          <p14:tracePt t="119015" x="6183313" y="3833813"/>
          <p14:tracePt t="119017" x="6176963" y="3833813"/>
          <p14:tracePt t="119018" x="6176963" y="3840163"/>
          <p14:tracePt t="119030" x="6172200" y="3863975"/>
          <p14:tracePt t="119032" x="6172200" y="3870325"/>
          <p14:tracePt t="119034" x="6172200" y="3875088"/>
          <p14:tracePt t="119037" x="6172200" y="3881438"/>
          <p14:tracePt t="119039" x="6172200" y="3887788"/>
          <p14:tracePt t="119042" x="6172200" y="3894138"/>
          <p14:tracePt t="119044" x="6172200" y="3898900"/>
          <p14:tracePt t="119046" x="6172200" y="3905250"/>
          <p14:tracePt t="119048" x="6172200" y="3911600"/>
          <p14:tracePt t="119050" x="6172200" y="3917950"/>
          <p14:tracePt t="119052" x="6172200" y="3922713"/>
          <p14:tracePt t="119053" x="6165850" y="3922713"/>
          <p14:tracePt t="119055" x="6165850" y="3929063"/>
          <p14:tracePt t="119057" x="6165850" y="3935413"/>
          <p14:tracePt t="119059" x="6165850" y="3941763"/>
          <p14:tracePt t="119062" x="6165850" y="3948113"/>
          <p14:tracePt t="119064" x="6165850" y="3952875"/>
          <p14:tracePt t="119066" x="6165850" y="3959225"/>
          <p14:tracePt t="119068" x="6165850" y="3965575"/>
          <p14:tracePt t="119070" x="6165850" y="3971925"/>
          <p14:tracePt t="119072" x="6165850" y="3976688"/>
          <p14:tracePt t="119074" x="6165850" y="3983038"/>
          <p14:tracePt t="119076" x="6165850" y="3989388"/>
          <p14:tracePt t="119078" x="6165850" y="3995738"/>
          <p14:tracePt t="119081" x="6165850" y="4000500"/>
          <p14:tracePt t="119082" x="6165850" y="4006850"/>
          <p14:tracePt t="119084" x="6165850" y="4013200"/>
          <p14:tracePt t="119086" x="6165850" y="4019550"/>
          <p14:tracePt t="119088" x="6165850" y="4024313"/>
          <p14:tracePt t="119090" x="6165850" y="4030663"/>
          <p14:tracePt t="119093" x="6165850" y="4037013"/>
          <p14:tracePt t="119095" x="6165850" y="4043363"/>
          <p14:tracePt t="119097" x="6165850" y="4049713"/>
          <p14:tracePt t="119100" x="6165850" y="4054475"/>
          <p14:tracePt t="119102" x="6165850" y="4060825"/>
          <p14:tracePt t="119104" x="6165850" y="4067175"/>
          <p14:tracePt t="119107" x="6165850" y="4073525"/>
          <p14:tracePt t="119110" x="6165850" y="4078288"/>
          <p14:tracePt t="119114" x="6165850" y="4084638"/>
          <p14:tracePt t="119117" x="6165850" y="4090988"/>
          <p14:tracePt t="119121" x="6165850" y="4097338"/>
          <p14:tracePt t="119126" x="6165850" y="4102100"/>
          <p14:tracePt t="119132" x="6165850" y="4108450"/>
          <p14:tracePt t="119134" x="6172200" y="4108450"/>
          <p14:tracePt t="119137" x="6172200" y="4114800"/>
          <p14:tracePt t="119145" x="6172200" y="4121150"/>
          <p14:tracePt t="119149" x="6176963" y="4121150"/>
          <p14:tracePt t="119152" x="6176963" y="4127500"/>
          <p14:tracePt t="119158" x="6183313" y="4127500"/>
          <p14:tracePt t="119161" x="6183313" y="4132263"/>
          <p14:tracePt t="119167" x="6183313" y="4138613"/>
          <p14:tracePt t="119168" x="6189663" y="4138613"/>
          <p14:tracePt t="119174" x="6196013" y="4144963"/>
          <p14:tracePt t="119179" x="6202363" y="4151313"/>
          <p14:tracePt t="119184" x="6202363" y="4156075"/>
          <p14:tracePt t="119186" x="6207125" y="4156075"/>
          <p14:tracePt t="119189" x="6213475" y="4162425"/>
          <p14:tracePt t="119194" x="6219825" y="4168775"/>
          <p14:tracePt t="119198" x="6226175" y="4175125"/>
          <p14:tracePt t="119200" x="6230938" y="4175125"/>
          <p14:tracePt t="119202" x="6230938" y="4179888"/>
          <p14:tracePt t="119204" x="6237288" y="4179888"/>
          <p14:tracePt t="119207" x="6243638" y="4186238"/>
          <p14:tracePt t="119211" x="6249988" y="4192588"/>
          <p14:tracePt t="119214" x="6254750" y="4192588"/>
          <p14:tracePt t="119217" x="6261100" y="4198938"/>
          <p14:tracePt t="119220" x="6267450" y="4198938"/>
          <p14:tracePt t="119222" x="6267450" y="4205288"/>
          <p14:tracePt t="119223" x="6273800" y="4205288"/>
          <p14:tracePt t="119226" x="6280150" y="4205288"/>
          <p14:tracePt t="119228" x="6284913" y="4210050"/>
          <p14:tracePt t="119231" x="6291263" y="4210050"/>
          <p14:tracePt t="119234" x="6297613" y="4216400"/>
          <p14:tracePt t="119236" x="6303963" y="4216400"/>
          <p14:tracePt t="119237" x="6308725" y="4216400"/>
          <p14:tracePt t="119238" x="6308725" y="4222750"/>
          <p14:tracePt t="119240" x="6315075" y="4222750"/>
          <p14:tracePt t="119241" x="6321425" y="4222750"/>
          <p14:tracePt t="119243" x="6327775" y="4222750"/>
          <p14:tracePt t="119244" x="6327775" y="4229100"/>
          <p14:tracePt t="119245" x="6332538" y="4229100"/>
          <p14:tracePt t="119246" x="6338888" y="4229100"/>
          <p14:tracePt t="119248" x="6345238" y="4229100"/>
          <p14:tracePt t="119251" x="6356350" y="4233863"/>
          <p14:tracePt t="119251" x="6362700" y="4233863"/>
          <p14:tracePt t="119254" x="6369050" y="4240213"/>
          <p14:tracePt t="119255" x="6375400" y="4240213"/>
          <p14:tracePt t="119256" x="6381750" y="4240213"/>
          <p14:tracePt t="119258" x="6386513" y="4240213"/>
          <p14:tracePt t="119259" x="6392863" y="4240213"/>
          <p14:tracePt t="119260" x="6399213" y="4240213"/>
          <p14:tracePt t="119262" x="6405563" y="4240213"/>
          <p14:tracePt t="119265" x="6423025" y="4246563"/>
          <p14:tracePt t="119266" x="6429375" y="4246563"/>
          <p14:tracePt t="119268" x="6434138" y="4246563"/>
          <p14:tracePt t="119268" x="6440488" y="4246563"/>
          <p14:tracePt t="119269" x="6446838" y="4252913"/>
          <p14:tracePt t="119271" x="6453188" y="4252913"/>
          <p14:tracePt t="119271" x="6459538" y="4252913"/>
          <p14:tracePt t="119272" x="6464300" y="4252913"/>
          <p14:tracePt t="119274" x="6470650" y="4252913"/>
          <p14:tracePt t="119276" x="6477000" y="4252913"/>
          <p14:tracePt t="119276" x="6483350" y="4257675"/>
          <p14:tracePt t="119277" x="6488113" y="4257675"/>
          <p14:tracePt t="119279" x="6494463" y="4257675"/>
          <p14:tracePt t="119281" x="6507163" y="4257675"/>
          <p14:tracePt t="119286" x="6537325" y="4257675"/>
          <p14:tracePt t="119286" x="6542088" y="4257675"/>
          <p14:tracePt t="119287" x="6548438" y="4257675"/>
          <p14:tracePt t="119288" x="6554788" y="4257675"/>
          <p14:tracePt t="119289" x="6561138" y="4257675"/>
          <p14:tracePt t="119290" x="6565900" y="4257675"/>
          <p14:tracePt t="119291" x="6572250" y="4257675"/>
          <p14:tracePt t="119292" x="6578600" y="4257675"/>
          <p14:tracePt t="119293" x="6584950" y="4257675"/>
          <p14:tracePt t="119295" x="6589713" y="4257675"/>
          <p14:tracePt t="119297" x="6596063" y="4257675"/>
          <p14:tracePt t="119301" x="6619875" y="4257675"/>
          <p14:tracePt t="119301" x="6626225" y="4257675"/>
          <p14:tracePt t="119302" x="6632575" y="4257675"/>
          <p14:tracePt t="119303" x="6638925" y="4257675"/>
          <p14:tracePt t="119304" x="6643688" y="4257675"/>
          <p14:tracePt t="119305" x="6650038" y="4257675"/>
          <p14:tracePt t="119306" x="6656388" y="4257675"/>
          <p14:tracePt t="119307" x="6662738" y="4257675"/>
          <p14:tracePt t="119308" x="6667500" y="4257675"/>
          <p14:tracePt t="119309" x="6673850" y="4257675"/>
          <p14:tracePt t="119310" x="6680200" y="4257675"/>
          <p14:tracePt t="119311" x="6686550" y="4257675"/>
          <p14:tracePt t="119313" x="6691313" y="4257675"/>
          <p14:tracePt t="119315" x="6704013" y="4257675"/>
          <p14:tracePt t="119317" x="6716713" y="4257675"/>
          <p14:tracePt t="119318" x="6721475" y="4257675"/>
          <p14:tracePt t="119319" x="6727825" y="4257675"/>
          <p14:tracePt t="119319" x="6734175" y="4257675"/>
          <p14:tracePt t="119320" x="6740525" y="4257675"/>
          <p14:tracePt t="119321" x="6745288" y="4257675"/>
          <p14:tracePt t="119322" x="6751638" y="4257675"/>
          <p14:tracePt t="119323" x="6757988" y="4257675"/>
          <p14:tracePt t="119324" x="6764338" y="4257675"/>
          <p14:tracePt t="119325" x="6769100" y="4257675"/>
          <p14:tracePt t="119326" x="6775450" y="4257675"/>
          <p14:tracePt t="119327" x="6781800" y="4257675"/>
          <p14:tracePt t="119329" x="6788150" y="4257675"/>
          <p14:tracePt t="119331" x="6805613" y="4257675"/>
          <p14:tracePt t="119333" x="6818313" y="4257675"/>
          <p14:tracePt t="119334" x="6823075" y="4257675"/>
          <p14:tracePt t="119335" x="6829425" y="4257675"/>
          <p14:tracePt t="119335" x="6835775" y="4257675"/>
          <p14:tracePt t="119337" x="6842125" y="4257675"/>
          <p14:tracePt t="119337" x="6846888" y="4257675"/>
          <p14:tracePt t="119338" x="6853238" y="4257675"/>
          <p14:tracePt t="119339" x="6865938" y="4257675"/>
          <p14:tracePt t="119340" x="6870700" y="4257675"/>
          <p14:tracePt t="119341" x="6877050" y="4257675"/>
          <p14:tracePt t="119342" x="6883400" y="4257675"/>
          <p14:tracePt t="119343" x="6889750" y="4257675"/>
          <p14:tracePt t="119345" x="6896100" y="4257675"/>
          <p14:tracePt t="119346" x="6900863" y="4257675"/>
          <p14:tracePt t="119347" x="6907213" y="4257675"/>
          <p14:tracePt t="119348" x="6913563" y="4257675"/>
          <p14:tracePt t="119349" x="6919913" y="4257675"/>
          <p14:tracePt t="119349" x="6924675" y="4257675"/>
          <p14:tracePt t="119351" x="6931025" y="4257675"/>
          <p14:tracePt t="119351" x="6937375" y="4257675"/>
          <p14:tracePt t="119353" x="6948488" y="4257675"/>
          <p14:tracePt t="119353" x="6954838" y="4257675"/>
          <p14:tracePt t="119354" x="6961188" y="4257675"/>
          <p14:tracePt t="119355" x="6967538" y="4257675"/>
          <p14:tracePt t="119356" x="6973888" y="4257675"/>
          <p14:tracePt t="119357" x="6978650" y="4257675"/>
          <p14:tracePt t="119358" x="6985000" y="4257675"/>
          <p14:tracePt t="119360" x="6997700" y="4257675"/>
          <p14:tracePt t="119360" x="7002463" y="4257675"/>
          <p14:tracePt t="119361" x="7008813" y="4257675"/>
          <p14:tracePt t="119364" x="7026275" y="4257675"/>
          <p14:tracePt t="119367" x="7038975" y="4257675"/>
          <p14:tracePt t="119367" x="7045325" y="4257675"/>
          <p14:tracePt t="119368" x="7050088" y="4257675"/>
          <p14:tracePt t="119368" x="7056438" y="4257675"/>
          <p14:tracePt t="119370" x="7062788" y="4257675"/>
          <p14:tracePt t="119370" x="7069138" y="4252913"/>
          <p14:tracePt t="119371" x="7080250" y="4252913"/>
          <p14:tracePt t="119373" x="7086600" y="4252913"/>
          <p14:tracePt t="119375" x="7092950" y="4252913"/>
          <p14:tracePt t="119375" x="7099300" y="4252913"/>
          <p14:tracePt t="119377" x="7104063" y="4252913"/>
          <p14:tracePt t="119377" x="7116763" y="4252913"/>
          <p14:tracePt t="119379" x="7123113" y="4252913"/>
          <p14:tracePt t="119381" x="7134225" y="4246563"/>
          <p14:tracePt t="119383" x="7146925" y="4246563"/>
          <p14:tracePt t="119383" x="7158038" y="4246563"/>
          <p14:tracePt t="119384" x="7164388" y="4246563"/>
          <p14:tracePt t="119386" x="7170738" y="4246563"/>
          <p14:tracePt t="119386" x="7177088" y="4246563"/>
          <p14:tracePt t="119387" x="7181850" y="4246563"/>
          <p14:tracePt t="119388" x="7194550" y="4240213"/>
          <p14:tracePt t="119389" x="7200900" y="4240213"/>
          <p14:tracePt t="119390" x="7205663" y="4240213"/>
          <p14:tracePt t="119391" x="7212013" y="4240213"/>
          <p14:tracePt t="119392" x="7218363" y="4240213"/>
          <p14:tracePt t="119394" x="7224713" y="4240213"/>
          <p14:tracePt t="119394" x="7231063" y="4240213"/>
          <p14:tracePt t="119396" x="7235825" y="4240213"/>
          <p14:tracePt t="119397" x="7242175" y="4240213"/>
          <p14:tracePt t="119398" x="7248525" y="4240213"/>
          <p14:tracePt t="119399" x="7254875" y="4240213"/>
          <p14:tracePt t="119400" x="7259638" y="4240213"/>
          <p14:tracePt t="119400" x="7265988" y="4240213"/>
          <p14:tracePt t="119401" x="7272338" y="4240213"/>
          <p14:tracePt t="119402" x="7278688" y="4240213"/>
          <p14:tracePt t="119404" x="7283450" y="4240213"/>
          <p14:tracePt t="119404" x="7289800" y="4233863"/>
          <p14:tracePt t="119405" x="7296150" y="4233863"/>
          <p14:tracePt t="119406" x="7302500" y="4233863"/>
          <p14:tracePt t="119408" x="7307263" y="4233863"/>
          <p14:tracePt t="119409" x="7313613" y="4233863"/>
          <p14:tracePt t="119411" x="7319963" y="4233863"/>
          <p14:tracePt t="119411" x="7326313" y="4233863"/>
          <p14:tracePt t="119414" x="7332663" y="4233863"/>
          <p14:tracePt t="119415" x="7337425" y="4233863"/>
          <p14:tracePt t="119417" x="7350125" y="4233863"/>
          <p14:tracePt t="119418" x="7356475" y="4233863"/>
          <p14:tracePt t="119420" x="7361238" y="4233863"/>
          <p14:tracePt t="119421" x="7367588" y="4233863"/>
          <p14:tracePt t="119424" x="7373938" y="4233863"/>
          <p14:tracePt t="119425" x="7380288" y="4233863"/>
          <p14:tracePt t="119426" x="7385050" y="4233863"/>
          <p14:tracePt t="119426" x="7391400" y="4233863"/>
          <p14:tracePt t="119429" x="7404100" y="4233863"/>
          <p14:tracePt t="119431" x="7410450" y="4233863"/>
          <p14:tracePt t="119432" x="7415213" y="4233863"/>
          <p14:tracePt t="119433" x="7421563" y="4233863"/>
          <p14:tracePt t="119435" x="7427913" y="4233863"/>
          <p14:tracePt t="119435" x="7434263" y="4233863"/>
          <p14:tracePt t="119437" x="7439025" y="4233863"/>
          <p14:tracePt t="119439" x="7445375" y="4233863"/>
          <p14:tracePt t="119439" x="7451725" y="4233863"/>
          <p14:tracePt t="119441" x="7458075" y="4233863"/>
          <p14:tracePt t="119443" x="7462838" y="4229100"/>
          <p14:tracePt t="119444" x="7469188" y="4229100"/>
          <p14:tracePt t="119446" x="7475538" y="4229100"/>
          <p14:tracePt t="119449" x="7481888" y="4229100"/>
          <p14:tracePt t="119450" x="7486650" y="4229100"/>
          <p14:tracePt t="119451" x="7493000" y="4229100"/>
          <p14:tracePt t="119453" x="7499350" y="4229100"/>
          <p14:tracePt t="119454" x="7505700" y="4229100"/>
          <p14:tracePt t="119455" x="7512050" y="4222750"/>
          <p14:tracePt t="119457" x="7523163" y="4222750"/>
          <p14:tracePt t="119459" x="7529513" y="4222750"/>
          <p14:tracePt t="119460" x="7535863" y="4222750"/>
          <p14:tracePt t="119462" x="7540625" y="4222750"/>
          <p14:tracePt t="119463" x="7546975" y="4222750"/>
          <p14:tracePt t="119464" x="7553325" y="4222750"/>
          <p14:tracePt t="119466" x="7559675" y="4222750"/>
          <p14:tracePt t="119467" x="7564438" y="4222750"/>
          <p14:tracePt t="119468" x="7570788" y="4222750"/>
          <p14:tracePt t="119470" x="7577138" y="4216400"/>
          <p14:tracePt t="119471" x="7583488" y="4216400"/>
          <p14:tracePt t="119472" x="7589838" y="4216400"/>
          <p14:tracePt t="119474" x="7594600" y="4216400"/>
          <p14:tracePt t="119475" x="7600950" y="4216400"/>
          <p14:tracePt t="119476" x="7607300" y="4216400"/>
          <p14:tracePt t="119478" x="7613650" y="4216400"/>
          <p14:tracePt t="119478" x="7618413" y="4216400"/>
          <p14:tracePt t="119481" x="7631113" y="4210050"/>
          <p14:tracePt t="119484" x="7642225" y="4210050"/>
          <p14:tracePt t="119485" x="7648575" y="4210050"/>
          <p14:tracePt t="119485" x="7654925" y="4210050"/>
          <p14:tracePt t="119487" x="7661275" y="4210050"/>
          <p14:tracePt t="119489" x="7667625" y="4205288"/>
          <p14:tracePt t="119490" x="7672388" y="4205288"/>
          <p14:tracePt t="119491" x="7678738" y="4205288"/>
          <p14:tracePt t="119493" x="7685088" y="4205288"/>
          <p14:tracePt t="119494" x="7691438" y="4205288"/>
          <p14:tracePt t="119494" x="7696200" y="4205288"/>
          <p14:tracePt t="119497" x="7702550" y="4205288"/>
          <p14:tracePt t="119499" x="7708900" y="4205288"/>
          <p14:tracePt t="119500" x="7715250" y="4205288"/>
          <p14:tracePt t="119500" x="7720013" y="4205288"/>
          <p14:tracePt t="119501" x="7726363" y="4205288"/>
          <p14:tracePt t="119502" x="7732713" y="4198938"/>
          <p14:tracePt t="119503" x="7739063" y="4198938"/>
          <p14:tracePt t="119505" x="7743825" y="4198938"/>
          <p14:tracePt t="119507" x="7750175" y="4198938"/>
          <p14:tracePt t="119507" x="7756525" y="4198938"/>
          <p14:tracePt t="119510" x="7762875" y="4192588"/>
          <p14:tracePt t="119511" x="7769225" y="4192588"/>
          <p14:tracePt t="119512" x="7773988" y="4192588"/>
          <p14:tracePt t="119513" x="7780338" y="4192588"/>
          <p14:tracePt t="119514" x="7786688" y="4192588"/>
          <p14:tracePt t="119518" x="7804150" y="4192588"/>
          <p14:tracePt t="119520" x="7810500" y="4192588"/>
          <p14:tracePt t="119521" x="7816850" y="4192588"/>
          <p14:tracePt t="119522" x="7821613" y="4192588"/>
          <p14:tracePt t="119523" x="7827963" y="4192588"/>
          <p14:tracePt t="119523" x="7834313" y="4192588"/>
          <p14:tracePt t="119525" x="7840663" y="4192588"/>
          <p14:tracePt t="119525" x="7847013" y="4192588"/>
          <p14:tracePt t="119527" x="7847013" y="4186238"/>
          <p14:tracePt t="119527" x="7851775" y="4186238"/>
          <p14:tracePt t="119529" x="7858125" y="4186238"/>
          <p14:tracePt t="119530" x="7870825" y="4186238"/>
          <p14:tracePt t="119532" x="7875588" y="4186238"/>
          <p14:tracePt t="119534" x="7888288" y="4186238"/>
          <p14:tracePt t="119536" x="7894638" y="4186238"/>
          <p14:tracePt t="119537" x="7899400" y="4186238"/>
          <p14:tracePt t="119538" x="7905750" y="4179888"/>
          <p14:tracePt t="119540" x="7912100" y="4179888"/>
          <p14:tracePt t="119540" x="7918450" y="4179888"/>
          <p14:tracePt t="119542" x="7923213" y="4179888"/>
          <p14:tracePt t="119543" x="7929563" y="4179888"/>
          <p14:tracePt t="119545" x="7942263" y="4179888"/>
          <p14:tracePt t="119546" x="7942263" y="4175125"/>
          <p14:tracePt t="119547" x="7948613" y="4175125"/>
          <p14:tracePt t="119549" x="7953375" y="4175125"/>
          <p14:tracePt t="119550" x="7959725" y="4175125"/>
          <p14:tracePt t="119550" x="7966075" y="4175125"/>
          <p14:tracePt t="119552" x="7972425" y="4175125"/>
          <p14:tracePt t="119554" x="7977188" y="4175125"/>
          <p14:tracePt t="119555" x="7983538" y="4168775"/>
          <p14:tracePt t="119555" x="7989888" y="4168775"/>
          <p14:tracePt t="119557" x="7996238" y="4168775"/>
          <p14:tracePt t="119557" x="8001000" y="4168775"/>
          <p14:tracePt t="119559" x="8007350" y="4168775"/>
          <p14:tracePt t="119559" x="8013700" y="4168775"/>
          <p14:tracePt t="119560" x="8020050" y="4168775"/>
          <p14:tracePt t="119563" x="8026400" y="4168775"/>
          <p14:tracePt t="119564" x="8031163" y="4168775"/>
          <p14:tracePt t="119567" x="8043863" y="4162425"/>
          <p14:tracePt t="119568" x="8054975" y="4162425"/>
          <p14:tracePt t="119570" x="8061325" y="4162425"/>
          <p14:tracePt t="119571" x="8067675" y="4162425"/>
          <p14:tracePt t="119572" x="8074025" y="4162425"/>
          <p14:tracePt t="119574" x="8078788" y="4162425"/>
          <p14:tracePt t="119575" x="8085138" y="4162425"/>
          <p14:tracePt t="119576" x="8091488" y="4162425"/>
          <p14:tracePt t="119578" x="8097838" y="4162425"/>
          <p14:tracePt t="119579" x="8104188" y="4156075"/>
          <p14:tracePt t="119581" x="8108950" y="4156075"/>
          <p14:tracePt t="119583" x="8115300" y="4156075"/>
          <p14:tracePt t="119584" x="8121650" y="4156075"/>
          <p14:tracePt t="119585" x="8128000" y="4156075"/>
          <p14:tracePt t="119587" x="8132763" y="4156075"/>
          <p14:tracePt t="119588" x="8139113" y="4156075"/>
          <p14:tracePt t="119588" x="8145463" y="4156075"/>
          <p14:tracePt t="119591" x="8151813" y="4156075"/>
          <p14:tracePt t="119591" x="8156575" y="4156075"/>
          <p14:tracePt t="119594" x="8162925" y="4156075"/>
          <p14:tracePt t="119596" x="8169275" y="4156075"/>
          <p14:tracePt t="119597" x="8175625" y="4156075"/>
          <p14:tracePt t="119600" x="8186738" y="4156075"/>
          <p14:tracePt t="119601" x="8193088" y="4156075"/>
          <p14:tracePt t="119603" x="8199438" y="4156075"/>
          <p14:tracePt t="119603" x="8205788" y="4156075"/>
          <p14:tracePt t="119606" x="8210550" y="4156075"/>
          <p14:tracePt t="119606" x="8216900" y="4156075"/>
          <p14:tracePt t="119608" x="8223250" y="4156075"/>
          <p14:tracePt t="119608" x="8229600" y="4156075"/>
          <p14:tracePt t="119611" x="8234363" y="4156075"/>
          <p14:tracePt t="119611" x="8240713" y="4156075"/>
          <p14:tracePt t="119614" x="8247063" y="4156075"/>
          <p14:tracePt t="119616" x="8253413" y="4156075"/>
          <p14:tracePt t="119617" x="8258175" y="4156075"/>
          <p14:tracePt t="119618" x="8264525" y="4156075"/>
          <p14:tracePt t="119620" x="8270875" y="4156075"/>
          <p14:tracePt t="119621" x="8277225" y="4156075"/>
          <p14:tracePt t="119623" x="8283575" y="4156075"/>
          <p14:tracePt t="119624" x="8288338" y="4156075"/>
          <p14:tracePt t="119624" x="8294688" y="4156075"/>
          <p14:tracePt t="119627" x="8301038" y="4156075"/>
          <p14:tracePt t="119629" x="8307388" y="4156075"/>
          <p14:tracePt t="119631" x="8312150" y="4156075"/>
          <p14:tracePt t="119632" x="8318500" y="4156075"/>
          <p14:tracePt t="119633" x="8324850" y="4156075"/>
          <p14:tracePt t="119635" x="8331200" y="4156075"/>
          <p14:tracePt t="119637" x="8342313" y="4156075"/>
          <p14:tracePt t="119639" x="8348663" y="4156075"/>
          <p14:tracePt t="119641" x="8355013" y="4156075"/>
          <p14:tracePt t="119642" x="8361363" y="4156075"/>
          <p14:tracePt t="119644" x="8366125" y="4156075"/>
          <p14:tracePt t="119646" x="8378825" y="4156075"/>
          <p14:tracePt t="119649" x="8385175" y="4156075"/>
          <p14:tracePt t="119650" x="8389938" y="4156075"/>
          <p14:tracePt t="119651" x="8396288" y="4156075"/>
          <p14:tracePt t="119653" x="8402638" y="4156075"/>
          <p14:tracePt t="119655" x="8408988" y="4156075"/>
          <p14:tracePt t="119656" x="8413750" y="4156075"/>
          <p14:tracePt t="119657" x="8413750" y="4151313"/>
          <p14:tracePt t="119658" x="8420100" y="4151313"/>
          <p14:tracePt t="119659" x="8426450" y="4151313"/>
          <p14:tracePt t="119661" x="8432800" y="4151313"/>
          <p14:tracePt t="119664" x="8443913" y="4151313"/>
          <p14:tracePt t="119666" x="8450263" y="4151313"/>
          <p14:tracePt t="119669" x="8456613" y="4151313"/>
          <p14:tracePt t="119670" x="8462963" y="4144963"/>
          <p14:tracePt t="119672" x="8467725" y="4144963"/>
          <p14:tracePt t="119674" x="8474075" y="4144963"/>
          <p14:tracePt t="119676" x="8480425" y="4144963"/>
          <p14:tracePt t="119678" x="8486775" y="4144963"/>
          <p14:tracePt t="119680" x="8491538" y="4144963"/>
          <p14:tracePt t="119683" x="8497888" y="4144963"/>
          <p14:tracePt t="119685" x="8504238" y="4144963"/>
          <p14:tracePt t="119687" x="8510588" y="4144963"/>
          <p14:tracePt t="119689" x="8515350" y="4144963"/>
          <p14:tracePt t="119692" x="8515350" y="4138613"/>
          <p14:tracePt t="119693" x="8521700" y="4138613"/>
          <p14:tracePt t="119696" x="8528050" y="4138613"/>
          <p14:tracePt t="119700" x="8534400" y="4138613"/>
          <p14:tracePt t="119703" x="8540750" y="4138613"/>
          <p14:tracePt t="119706" x="8545513" y="4138613"/>
          <p14:tracePt t="119710" x="8551863" y="4138613"/>
          <p14:tracePt t="119712" x="8558213" y="4138613"/>
          <p14:tracePt t="119717" x="8564563" y="4138613"/>
          <p14:tracePt t="119721" x="8569325" y="4138613"/>
          <p14:tracePt t="119724" x="8575675" y="4138613"/>
          <p14:tracePt t="119731" x="8582025" y="4138613"/>
          <p14:tracePt t="119734" x="8588375" y="4144963"/>
          <p14:tracePt t="119739" x="8593138" y="4144963"/>
          <p14:tracePt t="119744" x="8599488" y="4144963"/>
          <p14:tracePt t="119751" x="8605838" y="4144963"/>
          <p14:tracePt t="119765" x="8612188" y="4144963"/>
          <p14:tracePt t="120077" x="8616950" y="4144963"/>
          <p14:tracePt t="120237" x="8623300" y="4144963"/>
          <p14:tracePt t="120239" x="8623300" y="4138613"/>
          <p14:tracePt t="120242" x="8629650" y="4138613"/>
          <p14:tracePt t="120246" x="8636000" y="4132263"/>
          <p14:tracePt t="120249" x="8642350" y="4132263"/>
          <p14:tracePt t="120250" x="8642350" y="4127500"/>
          <p14:tracePt t="120252" x="8647113" y="4127500"/>
          <p14:tracePt t="120256" x="8653463" y="4121150"/>
          <p14:tracePt t="120258" x="8659813" y="4114800"/>
          <p14:tracePt t="120260" x="8666163" y="4108450"/>
          <p14:tracePt t="120264" x="8683625" y="4097338"/>
          <p14:tracePt t="120266" x="8683625" y="4090988"/>
          <p14:tracePt t="120267" x="8689975" y="4090988"/>
          <p14:tracePt t="120270" x="8701088" y="4084638"/>
          <p14:tracePt t="120271" x="8707438" y="4078288"/>
          <p14:tracePt t="120271" x="8707438" y="4073525"/>
          <p14:tracePt t="120272" x="8713788" y="4073525"/>
          <p14:tracePt t="120273" x="8720138" y="4067175"/>
          <p14:tracePt t="120276" x="8724900" y="4060825"/>
          <p14:tracePt t="120276" x="8731250" y="4054475"/>
          <p14:tracePt t="120278" x="8737600" y="4054475"/>
          <p14:tracePt t="120279" x="8737600" y="4049713"/>
          <p14:tracePt t="120280" x="8743950" y="4049713"/>
          <p14:tracePt t="120281" x="8748713" y="4043363"/>
          <p14:tracePt t="120286" x="8767763" y="4024313"/>
          <p14:tracePt t="120288" x="8791575" y="4013200"/>
          <p14:tracePt t="120290" x="8797925" y="4006850"/>
          <p14:tracePt t="120291" x="8802688" y="4000500"/>
          <p14:tracePt t="120292" x="8809038" y="4000500"/>
          <p14:tracePt t="120292" x="8815388" y="3995738"/>
          <p14:tracePt t="120294" x="8821738" y="3995738"/>
          <p14:tracePt t="120295" x="8821738" y="3989388"/>
          <p14:tracePt t="120296" x="8826500" y="3983038"/>
          <p14:tracePt t="120297" x="8832850" y="3983038"/>
          <p14:tracePt t="120299" x="8839200" y="3976688"/>
          <p14:tracePt t="120300" x="8845550" y="3971925"/>
          <p14:tracePt t="120302" x="8850313" y="3971925"/>
          <p14:tracePt t="120302" x="8850313" y="3965575"/>
          <p14:tracePt t="120304" x="8856663" y="3965575"/>
          <p14:tracePt t="120304" x="8856663" y="3959225"/>
          <p14:tracePt t="120306" x="8863013" y="3959225"/>
          <p14:tracePt t="120306" x="8869363" y="3952875"/>
          <p14:tracePt t="120310" x="8874125" y="3948113"/>
          <p14:tracePt t="120311" x="8880475" y="3948113"/>
          <p14:tracePt t="120313" x="8886825" y="3941763"/>
          <p14:tracePt t="120318" x="8899525" y="3935413"/>
          <p14:tracePt t="120319" x="8899525" y="3929063"/>
          <p14:tracePt t="120320" x="8904288" y="3929063"/>
          <p14:tracePt t="120324" x="8904288" y="3922713"/>
          <p14:tracePt t="120326" x="8910638" y="3922713"/>
          <p14:tracePt t="120330" x="8916988" y="3917950"/>
          <p14:tracePt t="120337" x="8923338" y="3917950"/>
          <p14:tracePt t="120340" x="8923338" y="3911600"/>
          <p14:tracePt t="120618" x="8923338" y="3917950"/>
          <p14:tracePt t="120631" x="8923338" y="3922713"/>
          <p14:tracePt t="120641" x="8923338" y="3929063"/>
          <p14:tracePt t="120649" x="8923338" y="3935413"/>
          <p14:tracePt t="120680" x="8923338" y="3941763"/>
          <p14:tracePt t="120735" x="8923338" y="3948113"/>
          <p14:tracePt t="120772" x="8928100" y="3948113"/>
          <p14:tracePt t="121144" x="8928100" y="3952875"/>
          <p14:tracePt t="121168" x="8928100" y="3959225"/>
          <p14:tracePt t="121196" x="8928100" y="3965575"/>
          <p14:tracePt t="121225" x="8928100" y="3971925"/>
          <p14:tracePt t="121244" x="8928100" y="3976688"/>
          <p14:tracePt t="121499" x="8928100" y="3983038"/>
          <p14:tracePt t="121601" x="8923338" y="3983038"/>
          <p14:tracePt t="121857" x="8916988" y="3983038"/>
          <p14:tracePt t="121861" x="8916988" y="3989388"/>
          <p14:tracePt t="124338" x="8910638" y="3989388"/>
          <p14:tracePt t="124468" x="8910638" y="3995738"/>
          <p14:tracePt t="124479" x="8904288" y="3995738"/>
          <p14:tracePt t="124486" x="8899525" y="3995738"/>
          <p14:tracePt t="124494" x="8893175" y="3995738"/>
          <p14:tracePt t="124499" x="8886825" y="4000500"/>
          <p14:tracePt t="124504" x="8880475" y="4000500"/>
          <p14:tracePt t="124507" x="8880475" y="4006850"/>
          <p14:tracePt t="124508" x="8874125" y="4006850"/>
          <p14:tracePt t="124512" x="8869363" y="4006850"/>
          <p14:tracePt t="124515" x="8863013" y="4006850"/>
          <p14:tracePt t="124518" x="8856663" y="4013200"/>
          <p14:tracePt t="124524" x="8850313" y="4013200"/>
          <p14:tracePt t="124526" x="8845550" y="4013200"/>
          <p14:tracePt t="124527" x="8845550" y="4019550"/>
          <p14:tracePt t="124530" x="8839200" y="4019550"/>
          <p14:tracePt t="124534" x="8832850" y="4019550"/>
          <p14:tracePt t="124537" x="8826500" y="4019550"/>
          <p14:tracePt t="124539" x="8826500" y="4024313"/>
          <p14:tracePt t="124546" x="8821738" y="4024313"/>
          <p14:tracePt t="124554" x="8815388" y="4024313"/>
          <p14:tracePt t="124672" x="8809038" y="4030663"/>
          <p14:tracePt t="124674" x="8802688" y="4030663"/>
          <p14:tracePt t="124676" x="8797925" y="4030663"/>
          <p14:tracePt t="124679" x="8791575" y="4030663"/>
          <p14:tracePt t="124680" x="8785225" y="4030663"/>
          <p14:tracePt t="124684" x="8767763" y="4037013"/>
          <p14:tracePt t="124684" x="8761413" y="4037013"/>
          <p14:tracePt t="124687" x="8755063" y="4037013"/>
          <p14:tracePt t="124688" x="8748713" y="4043363"/>
          <p14:tracePt t="124690" x="8743950" y="4043363"/>
          <p14:tracePt t="124691" x="8737600" y="4043363"/>
          <p14:tracePt t="124692" x="8731250" y="4043363"/>
          <p14:tracePt t="124694" x="8724900" y="4043363"/>
          <p14:tracePt t="124695" x="8720138" y="4043363"/>
          <p14:tracePt t="124697" x="8713788" y="4043363"/>
          <p14:tracePt t="124699" x="8707438" y="4043363"/>
          <p14:tracePt t="124701" x="8701088" y="4043363"/>
          <p14:tracePt t="124703" x="8694738" y="4043363"/>
          <p14:tracePt t="124706" x="8689975" y="4043363"/>
          <p14:tracePt t="124710" x="8683625" y="4043363"/>
          <p14:tracePt t="124718" x="8683625" y="4037013"/>
          <p14:tracePt t="124723" x="8683625" y="4030663"/>
          <p14:tracePt t="124727" x="8683625" y="4024313"/>
          <p14:tracePt t="124731" x="8689975" y="4019550"/>
          <p14:tracePt t="124733" x="8689975" y="4013200"/>
          <p14:tracePt t="124735" x="8689975" y="4006850"/>
          <p14:tracePt t="124738" x="8694738" y="4000500"/>
          <p14:tracePt t="124738" x="8694738" y="3995738"/>
          <p14:tracePt t="124741" x="8694738" y="3989388"/>
          <p14:tracePt t="124743" x="8694738" y="3983038"/>
          <p14:tracePt t="124744" x="8694738" y="3976688"/>
          <p14:tracePt t="124746" x="8701088" y="3971925"/>
          <p14:tracePt t="124747" x="8701088" y="3965575"/>
          <p14:tracePt t="124748" x="8707438" y="3959225"/>
          <p14:tracePt t="124750" x="8707438" y="3952875"/>
          <p14:tracePt t="124751" x="8707438" y="3948113"/>
          <p14:tracePt t="124752" x="8707438" y="3941763"/>
          <p14:tracePt t="124753" x="8707438" y="3935413"/>
          <p14:tracePt t="124753" x="8707438" y="3929063"/>
          <p14:tracePt t="124755" x="8707438" y="3922713"/>
          <p14:tracePt t="124755" x="8707438" y="3917950"/>
          <p14:tracePt t="124757" x="8707438" y="3911600"/>
          <p14:tracePt t="124758" x="8707438" y="3905250"/>
          <p14:tracePt t="124758" x="8707438" y="3898900"/>
          <p14:tracePt t="124759" x="8707438" y="3894138"/>
          <p14:tracePt t="124761" x="8707438" y="3887788"/>
          <p14:tracePt t="124762" x="8713788" y="3881438"/>
          <p14:tracePt t="124764" x="8713788" y="3870325"/>
          <p14:tracePt t="124765" x="8713788" y="3863975"/>
          <p14:tracePt t="124766" x="8713788" y="3851275"/>
          <p14:tracePt t="124766" x="8713788" y="3844925"/>
          <p14:tracePt t="124767" x="8713788" y="3840163"/>
          <p14:tracePt t="124769" x="8713788" y="3833813"/>
          <p14:tracePt t="124769" x="8713788" y="3821113"/>
          <p14:tracePt t="124770" x="8713788" y="3816350"/>
          <p14:tracePt t="124771" x="8713788" y="3810000"/>
          <p14:tracePt t="124773" x="8713788" y="3803650"/>
          <p14:tracePt t="124773" x="8713788" y="3792538"/>
          <p14:tracePt t="124774" x="8713788" y="3786188"/>
          <p14:tracePt t="124775" x="8713788" y="3773488"/>
          <p14:tracePt t="124777" x="8713788" y="3767138"/>
          <p14:tracePt t="124779" x="8707438" y="3756025"/>
          <p14:tracePt t="124781" x="8707438" y="3738563"/>
          <p14:tracePt t="124782" x="8701088" y="3725863"/>
          <p14:tracePt t="124782" x="8701088" y="3719513"/>
          <p14:tracePt t="124783" x="8701088" y="3708400"/>
          <p14:tracePt t="124784" x="8701088" y="3702050"/>
          <p14:tracePt t="124785" x="8694738" y="3690938"/>
          <p14:tracePt t="124786" x="8694738" y="3678238"/>
          <p14:tracePt t="124787" x="8689975" y="3665538"/>
          <p14:tracePt t="124789" x="8689975" y="3660775"/>
          <p14:tracePt t="124790" x="8683625" y="3648075"/>
          <p14:tracePt t="124791" x="8683625" y="3636963"/>
          <p14:tracePt t="124792" x="8677275" y="3630613"/>
          <p14:tracePt t="124793" x="8677275" y="3617913"/>
          <p14:tracePt t="124794" x="8670925" y="3606800"/>
          <p14:tracePt t="124796" x="8670925" y="3594100"/>
          <p14:tracePt t="124798" x="8666163" y="3570288"/>
          <p14:tracePt t="124798" x="8659813" y="3559175"/>
          <p14:tracePt t="124799" x="8653463" y="3552825"/>
          <p14:tracePt t="124800" x="8653463" y="3540125"/>
          <p14:tracePt t="124801" x="8642350" y="3516313"/>
          <p14:tracePt t="124802" x="8642350" y="3509963"/>
          <p14:tracePt t="124803" x="8636000" y="3498850"/>
          <p14:tracePt t="124805" x="8629650" y="3486150"/>
          <p14:tracePt t="124805" x="8629650" y="3475038"/>
          <p14:tracePt t="124806" x="8623300" y="3462338"/>
          <p14:tracePt t="124807" x="8616950" y="3451225"/>
          <p14:tracePt t="124808" x="8612188" y="3444875"/>
          <p14:tracePt t="124810" x="8605838" y="3433763"/>
          <p14:tracePt t="124810" x="8599488" y="3414713"/>
          <p14:tracePt t="124812" x="8593138" y="3403600"/>
          <p14:tracePt t="124813" x="8588375" y="3390900"/>
          <p14:tracePt t="124814" x="8582025" y="3367088"/>
          <p14:tracePt t="124816" x="8569325" y="3355975"/>
          <p14:tracePt t="124817" x="8564563" y="3336925"/>
          <p14:tracePt t="124817" x="8551863" y="3325813"/>
          <p14:tracePt t="124818" x="8545513" y="3313113"/>
          <p14:tracePt t="124819" x="8540750" y="3302000"/>
          <p14:tracePt t="124820" x="8534400" y="3289300"/>
          <p14:tracePt t="124822" x="8521700" y="3278188"/>
          <p14:tracePt t="124822" x="8515350" y="3265488"/>
          <p14:tracePt t="124823" x="8510588" y="3252788"/>
          <p14:tracePt t="124824" x="8491538" y="3228975"/>
          <p14:tracePt t="124825" x="8491538" y="3224213"/>
          <p14:tracePt t="124827" x="8480425" y="3211513"/>
          <p14:tracePt t="124829" x="8467725" y="3187700"/>
          <p14:tracePt t="124830" x="8456613" y="3170238"/>
          <p14:tracePt t="124831" x="8443913" y="3157538"/>
          <p14:tracePt t="124833" x="8426450" y="3127375"/>
          <p14:tracePt t="124834" x="8420100" y="3116263"/>
          <p14:tracePt t="124835" x="8408988" y="3103563"/>
          <p14:tracePt t="124835" x="8396288" y="3092450"/>
          <p14:tracePt t="124837" x="8389938" y="3079750"/>
          <p14:tracePt t="124838" x="8378825" y="3068638"/>
          <p14:tracePt t="124838" x="8372475" y="3055938"/>
          <p14:tracePt t="124839" x="8361363" y="3044825"/>
          <p14:tracePt t="124841" x="8348663" y="3032125"/>
          <p14:tracePt t="124841" x="8342313" y="3021013"/>
          <p14:tracePt t="124842" x="8331200" y="3014663"/>
          <p14:tracePt t="124843" x="8318500" y="3001963"/>
          <p14:tracePt t="124845" x="8312150" y="2990850"/>
          <p14:tracePt t="124846" x="8307388" y="2984500"/>
          <p14:tracePt t="124847" x="8294688" y="2971800"/>
          <p14:tracePt t="124848" x="8270875" y="2954338"/>
          <p14:tracePt t="124851" x="8253413" y="2930525"/>
          <p14:tracePt t="124851" x="8240713" y="2924175"/>
          <p14:tracePt t="124852" x="8229600" y="2913063"/>
          <p14:tracePt t="124853" x="8216900" y="2906713"/>
          <p14:tracePt t="124854" x="8205788" y="2894013"/>
          <p14:tracePt t="124855" x="8193088" y="2889250"/>
          <p14:tracePt t="124856" x="8186738" y="2876550"/>
          <p14:tracePt t="124857" x="8175625" y="2870200"/>
          <p14:tracePt t="124858" x="8169275" y="2865438"/>
          <p14:tracePt t="124859" x="8151813" y="2852738"/>
          <p14:tracePt t="124861" x="8139113" y="2846388"/>
          <p14:tracePt t="124863" x="8115300" y="2828925"/>
          <p14:tracePt t="124864" x="8104188" y="2822575"/>
          <p14:tracePt t="124865" x="8091488" y="2816225"/>
          <p14:tracePt t="124866" x="8078788" y="2805113"/>
          <p14:tracePt t="124867" x="8067675" y="2798763"/>
          <p14:tracePt t="124869" x="8043863" y="2787650"/>
          <p14:tracePt t="124871" x="8020050" y="2774950"/>
          <p14:tracePt t="124871" x="8007350" y="2768600"/>
          <p14:tracePt t="124872" x="7996238" y="2757488"/>
          <p14:tracePt t="124873" x="7983538" y="2751138"/>
          <p14:tracePt t="124874" x="7977188" y="2751138"/>
          <p14:tracePt t="124875" x="7966075" y="2744788"/>
          <p14:tracePt t="124876" x="7959725" y="2738438"/>
          <p14:tracePt t="124879" x="7935913" y="2727325"/>
          <p14:tracePt t="124880" x="7923213" y="2720975"/>
          <p14:tracePt t="124881" x="7912100" y="2714625"/>
          <p14:tracePt t="124882" x="7899400" y="2709863"/>
          <p14:tracePt t="124884" x="7875588" y="2697163"/>
          <p14:tracePt t="124885" x="7864475" y="2690813"/>
          <p14:tracePt t="124885" x="7851775" y="2686050"/>
          <p14:tracePt t="124886" x="7840663" y="2679700"/>
          <p14:tracePt t="124887" x="7834313" y="2673350"/>
          <p14:tracePt t="124888" x="7821613" y="2667000"/>
          <p14:tracePt t="124889" x="7810500" y="2662238"/>
          <p14:tracePt t="124891" x="7786688" y="2649538"/>
          <p14:tracePt t="124893" x="7773988" y="2643188"/>
          <p14:tracePt t="124893" x="7762875" y="2636838"/>
          <p14:tracePt t="124895" x="7750175" y="2632075"/>
          <p14:tracePt t="124896" x="7743825" y="2625725"/>
          <p14:tracePt t="124897" x="7732713" y="2619375"/>
          <p14:tracePt t="124897" x="7720013" y="2613025"/>
          <p14:tracePt t="124899" x="7708900" y="2608263"/>
          <p14:tracePt t="124900" x="7685088" y="2595563"/>
          <p14:tracePt t="124901" x="7672388" y="2584450"/>
          <p14:tracePt t="124902" x="7661275" y="2584450"/>
          <p14:tracePt t="124903" x="7648575" y="2571750"/>
          <p14:tracePt t="124904" x="7637463" y="2565400"/>
          <p14:tracePt t="124905" x="7624763" y="2559050"/>
          <p14:tracePt t="124906" x="7618413" y="2554288"/>
          <p14:tracePt t="124907" x="7600950" y="2547938"/>
          <p14:tracePt t="124908" x="7589838" y="2541588"/>
          <p14:tracePt t="124909" x="7577138" y="2535238"/>
          <p14:tracePt t="124911" x="7564438" y="2535238"/>
          <p14:tracePt t="124912" x="7559675" y="2524125"/>
          <p14:tracePt t="124913" x="7546975" y="2524125"/>
          <p14:tracePt t="124914" x="7535863" y="2517775"/>
          <p14:tracePt t="124915" x="7523163" y="2511425"/>
          <p14:tracePt t="124916" x="7512050" y="2506663"/>
          <p14:tracePt t="124917" x="7505700" y="2500313"/>
          <p14:tracePt t="124918" x="7493000" y="2500313"/>
          <p14:tracePt t="124919" x="7481888" y="2493963"/>
          <p14:tracePt t="124919" x="7475538" y="2487613"/>
          <p14:tracePt t="124920" x="7462838" y="2487613"/>
          <p14:tracePt t="124922" x="7451725" y="2481263"/>
          <p14:tracePt t="124922" x="7445375" y="2476500"/>
          <p14:tracePt t="124923" x="7434263" y="2470150"/>
          <p14:tracePt t="124924" x="7421563" y="2470150"/>
          <p14:tracePt t="124925" x="7410450" y="2463800"/>
          <p14:tracePt t="124926" x="7404100" y="2457450"/>
          <p14:tracePt t="124929" x="7380288" y="2452688"/>
          <p14:tracePt t="124930" x="7367588" y="2452688"/>
          <p14:tracePt t="124931" x="7356475" y="2446338"/>
          <p14:tracePt t="124932" x="7350125" y="2446338"/>
          <p14:tracePt t="124933" x="7337425" y="2439988"/>
          <p14:tracePt t="124934" x="7326313" y="2433638"/>
          <p14:tracePt t="124935" x="7313613" y="2433638"/>
          <p14:tracePt t="124935" x="7302500" y="2433638"/>
          <p14:tracePt t="124937" x="7289800" y="2428875"/>
          <p14:tracePt t="124938" x="7283450" y="2428875"/>
          <p14:tracePt t="124939" x="7272338" y="2422525"/>
          <p14:tracePt t="124939" x="7259638" y="2422525"/>
          <p14:tracePt t="124940" x="7254875" y="2422525"/>
          <p14:tracePt t="124941" x="7248525" y="2416175"/>
          <p14:tracePt t="124942" x="7235825" y="2416175"/>
          <p14:tracePt t="124943" x="7224713" y="2416175"/>
          <p14:tracePt t="124945" x="7218363" y="2409825"/>
          <p14:tracePt t="124946" x="7205663" y="2409825"/>
          <p14:tracePt t="124947" x="7200900" y="2409825"/>
          <p14:tracePt t="124949" x="7177088" y="2405063"/>
          <p14:tracePt t="124949" x="7170738" y="2405063"/>
          <p14:tracePt t="124950" x="7164388" y="2405063"/>
          <p14:tracePt t="124951" x="7153275" y="2405063"/>
          <p14:tracePt t="124952" x="7140575" y="2405063"/>
          <p14:tracePt t="124954" x="7134225" y="2398713"/>
          <p14:tracePt t="124955" x="7123113" y="2398713"/>
          <p14:tracePt t="124955" x="7104063" y="2398713"/>
          <p14:tracePt t="124958" x="7092950" y="2392363"/>
          <p14:tracePt t="124959" x="7080250" y="2392363"/>
          <p14:tracePt t="124959" x="7069138" y="2392363"/>
          <p14:tracePt t="124961" x="7062788" y="2392363"/>
          <p14:tracePt t="124962" x="7050088" y="2392363"/>
          <p14:tracePt t="124964" x="7032625" y="2386013"/>
          <p14:tracePt t="124966" x="7015163" y="2386013"/>
          <p14:tracePt t="124966" x="7002463" y="2386013"/>
          <p14:tracePt t="124967" x="6991350" y="2386013"/>
          <p14:tracePt t="124969" x="6985000" y="2379663"/>
          <p14:tracePt t="124969" x="6973888" y="2379663"/>
          <p14:tracePt t="124970" x="6961188" y="2379663"/>
          <p14:tracePt t="124971" x="6954838" y="2379663"/>
          <p14:tracePt t="124972" x="6943725" y="2379663"/>
          <p14:tracePt t="124973" x="6931025" y="2374900"/>
          <p14:tracePt t="124974" x="6919913" y="2374900"/>
          <p14:tracePt t="124975" x="6913563" y="2374900"/>
          <p14:tracePt t="124976" x="6900863" y="2374900"/>
          <p14:tracePt t="124979" x="6877050" y="2368550"/>
          <p14:tracePt t="124980" x="6870700" y="2368550"/>
          <p14:tracePt t="124981" x="6853238" y="2368550"/>
          <p14:tracePt t="124982" x="6842125" y="2368550"/>
          <p14:tracePt t="124983" x="6829425" y="2362200"/>
          <p14:tracePt t="124983" x="6818313" y="2362200"/>
          <p14:tracePt t="124984" x="6805613" y="2362200"/>
          <p14:tracePt t="124985" x="6799263" y="2362200"/>
          <p14:tracePt t="124986" x="6788150" y="2362200"/>
          <p14:tracePt t="124987" x="6775450" y="2355850"/>
          <p14:tracePt t="124988" x="6764338" y="2355850"/>
          <p14:tracePt t="124989" x="6757988" y="2355850"/>
          <p14:tracePt t="124990" x="6745288" y="2355850"/>
          <p14:tracePt t="124991" x="6734175" y="2355850"/>
          <p14:tracePt t="124992" x="6727825" y="2351088"/>
          <p14:tracePt t="124993" x="6716713" y="2351088"/>
          <p14:tracePt t="124995" x="6704013" y="2351088"/>
          <p14:tracePt t="124996" x="6697663" y="2351088"/>
          <p14:tracePt t="124997" x="6686550" y="2351088"/>
          <p14:tracePt t="124998" x="6673850" y="2351088"/>
          <p14:tracePt t="124998" x="6662738" y="2344738"/>
          <p14:tracePt t="124999" x="6650038" y="2344738"/>
          <p14:tracePt t="125000" x="6643688" y="2344738"/>
          <p14:tracePt t="125001" x="6632575" y="2344738"/>
          <p14:tracePt t="125002" x="6619875" y="2344738"/>
          <p14:tracePt t="125003" x="6613525" y="2344738"/>
          <p14:tracePt t="125004" x="6589713" y="2344738"/>
          <p14:tracePt t="125005" x="6584950" y="2338388"/>
          <p14:tracePt t="125007" x="6572250" y="2338388"/>
          <p14:tracePt t="125013" x="6511925" y="2338388"/>
          <p14:tracePt t="125015" x="6488113" y="2332038"/>
          <p14:tracePt t="125015" x="6483350" y="2332038"/>
          <p14:tracePt t="125016" x="6477000" y="2332038"/>
          <p14:tracePt t="125018" x="6464300" y="2332038"/>
          <p14:tracePt t="125018" x="6453188" y="2332038"/>
          <p14:tracePt t="125020" x="6446838" y="2332038"/>
          <p14:tracePt t="125020" x="6434138" y="2332038"/>
          <p14:tracePt t="125021" x="6423025" y="2332038"/>
          <p14:tracePt t="125023" x="6405563" y="2332038"/>
          <p14:tracePt t="125024" x="6386513" y="2332038"/>
          <p14:tracePt t="125026" x="6375400" y="2332038"/>
          <p14:tracePt t="125029" x="6356350" y="2332038"/>
          <p14:tracePt t="125029" x="6351588" y="2332038"/>
          <p14:tracePt t="125031" x="6338888" y="2332038"/>
          <p14:tracePt t="125031" x="6332538" y="2332038"/>
          <p14:tracePt t="125033" x="6321425" y="2332038"/>
          <p14:tracePt t="125033" x="6315075" y="2332038"/>
          <p14:tracePt t="125035" x="6303963" y="2332038"/>
          <p14:tracePt t="125036" x="6297613" y="2327275"/>
          <p14:tracePt t="125036" x="6284913" y="2327275"/>
          <p14:tracePt t="125038" x="6280150" y="2327275"/>
          <p14:tracePt t="125039" x="6267450" y="2327275"/>
          <p14:tracePt t="125039" x="6261100" y="2327275"/>
          <p14:tracePt t="125041" x="6254750" y="2327275"/>
          <p14:tracePt t="125041" x="6243638" y="2327275"/>
          <p14:tracePt t="125042" x="6237288" y="2327275"/>
          <p14:tracePt t="125043" x="6230938" y="2327275"/>
          <p14:tracePt t="125045" x="6219825" y="2327275"/>
          <p14:tracePt t="125046" x="6213475" y="2327275"/>
          <p14:tracePt t="125047" x="6202363" y="2327275"/>
          <p14:tracePt t="125048" x="6196013" y="2327275"/>
          <p14:tracePt t="125048" x="6189663" y="2327275"/>
          <p14:tracePt t="125050" x="6176963" y="2327275"/>
          <p14:tracePt t="125050" x="6165850" y="2327275"/>
          <p14:tracePt t="125052" x="6153150" y="2327275"/>
          <p14:tracePt t="125053" x="6148388" y="2327275"/>
          <p14:tracePt t="125054" x="6142038" y="2320925"/>
          <p14:tracePt t="125055" x="6135688" y="2320925"/>
          <p14:tracePt t="125056" x="6124575" y="2320925"/>
          <p14:tracePt t="125057" x="6118225" y="2320925"/>
          <p14:tracePt t="125058" x="6105525" y="2320925"/>
          <p14:tracePt t="125059" x="6100763" y="2320925"/>
          <p14:tracePt t="125061" x="6094413" y="2320925"/>
          <p14:tracePt t="125062" x="6088063" y="2320925"/>
          <p14:tracePt t="125063" x="6075363" y="2320925"/>
          <p14:tracePt t="125064" x="6070600" y="2320925"/>
          <p14:tracePt t="125064" x="6064250" y="2320925"/>
          <p14:tracePt t="125065" x="6051550" y="2320925"/>
          <p14:tracePt t="125067" x="6046788" y="2320925"/>
          <p14:tracePt t="125067" x="6040438" y="2320925"/>
          <p14:tracePt t="125068" x="6034088" y="2320925"/>
          <p14:tracePt t="125069" x="6022975" y="2320925"/>
          <p14:tracePt t="125071" x="6016625" y="2320925"/>
          <p14:tracePt t="125072" x="6003925" y="2320925"/>
          <p14:tracePt t="125072" x="5997575" y="2320925"/>
          <p14:tracePt t="125074" x="5992813" y="2320925"/>
          <p14:tracePt t="125074" x="5986463" y="2320925"/>
          <p14:tracePt t="125076" x="5973763" y="2320925"/>
          <p14:tracePt t="125076" x="5969000" y="2320925"/>
          <p14:tracePt t="125079" x="5949950" y="2320925"/>
          <p14:tracePt t="125079" x="5945188" y="2320925"/>
          <p14:tracePt t="125081" x="5938838" y="2320925"/>
          <p14:tracePt t="125081" x="5926138" y="2320925"/>
          <p14:tracePt t="125082" x="5919788" y="2320925"/>
          <p14:tracePt t="125083" x="5908675" y="2320925"/>
          <p14:tracePt t="125084" x="5902325" y="2320925"/>
          <p14:tracePt t="125085" x="5891213" y="2320925"/>
          <p14:tracePt t="125087" x="5884863" y="2320925"/>
          <p14:tracePt t="125088" x="5878513" y="2320925"/>
          <p14:tracePt t="125088" x="5872163" y="2320925"/>
          <p14:tracePt t="125089" x="5867400" y="2320925"/>
          <p14:tracePt t="125090" x="5854700" y="2320925"/>
          <p14:tracePt t="125092" x="5848350" y="2320925"/>
          <p14:tracePt t="125092" x="5843588" y="2320925"/>
          <p14:tracePt t="125093" x="5837238" y="2320925"/>
          <p14:tracePt t="125095" x="5824538" y="2320925"/>
          <p14:tracePt t="125096" x="5818188" y="2320925"/>
          <p14:tracePt t="125097" x="5813425" y="2320925"/>
          <p14:tracePt t="125097" x="5807075" y="2320925"/>
          <p14:tracePt t="125098" x="5800725" y="2320925"/>
          <p14:tracePt t="125099" x="5794375" y="2320925"/>
          <p14:tracePt t="125100" x="5789613" y="2320925"/>
          <p14:tracePt t="125102" x="5783263" y="2320925"/>
          <p14:tracePt t="125102" x="5776913" y="2320925"/>
          <p14:tracePt t="125103" x="5770563" y="2320925"/>
          <p14:tracePt t="125104" x="5759450" y="2320925"/>
          <p14:tracePt t="125105" x="5753100" y="2320925"/>
          <p14:tracePt t="125106" x="5746750" y="2320925"/>
          <p14:tracePt t="125107" x="5740400" y="2320925"/>
          <p14:tracePt t="125108" x="5729288" y="2320925"/>
          <p14:tracePt t="125109" x="5722938" y="2320925"/>
          <p14:tracePt t="125111" x="5716588" y="2320925"/>
          <p14:tracePt t="125112" x="5711825" y="2327275"/>
          <p14:tracePt t="125113" x="5705475" y="2327275"/>
          <p14:tracePt t="125114" x="5699125" y="2327275"/>
          <p14:tracePt t="125115" x="5692775" y="2327275"/>
          <p14:tracePt t="125116" x="5688013" y="2327275"/>
          <p14:tracePt t="125116" x="5681663" y="2327275"/>
          <p14:tracePt t="125118" x="5668963" y="2327275"/>
          <p14:tracePt t="125120" x="5657850" y="2327275"/>
          <p14:tracePt t="125121" x="5651500" y="2327275"/>
          <p14:tracePt t="125122" x="5645150" y="2327275"/>
          <p14:tracePt t="125123" x="5638800" y="2327275"/>
          <p14:tracePt t="125124" x="5634038" y="2327275"/>
          <p14:tracePt t="125125" x="5627688" y="2327275"/>
          <p14:tracePt t="125126" x="5621338" y="2327275"/>
          <p14:tracePt t="125127" x="5610225" y="2327275"/>
          <p14:tracePt t="125129" x="5597525" y="2327275"/>
          <p14:tracePt t="125130" x="5591175" y="2327275"/>
          <p14:tracePt t="125132" x="5580063" y="2327275"/>
          <p14:tracePt t="125132" x="5567363" y="2327275"/>
          <p14:tracePt t="125133" x="5561013" y="2327275"/>
          <p14:tracePt t="125135" x="5556250" y="2327275"/>
          <p14:tracePt t="125136" x="5549900" y="2327275"/>
          <p14:tracePt t="125136" x="5543550" y="2327275"/>
          <p14:tracePt t="125137" x="5532438" y="2327275"/>
          <p14:tracePt t="125138" x="5526088" y="2327275"/>
          <p14:tracePt t="125139" x="5519738" y="2327275"/>
          <p14:tracePt t="125140" x="5513388" y="2327275"/>
          <p14:tracePt t="125142" x="5502275" y="2327275"/>
          <p14:tracePt t="125142" x="5495925" y="2332038"/>
          <p14:tracePt t="125143" x="5489575" y="2332038"/>
          <p14:tracePt t="125145" x="5483225" y="2332038"/>
          <p14:tracePt t="125146" x="5472113" y="2332038"/>
          <p14:tracePt t="125148" x="5454650" y="2332038"/>
          <p14:tracePt t="125148" x="5448300" y="2332038"/>
          <p14:tracePt t="125149" x="5441950" y="2332038"/>
          <p14:tracePt t="125150" x="5430838" y="2332038"/>
          <p14:tracePt t="125151" x="5424488" y="2338388"/>
          <p14:tracePt t="125152" x="5418138" y="2338388"/>
          <p14:tracePt t="125153" x="5407025" y="2338388"/>
          <p14:tracePt t="125154" x="5400675" y="2338388"/>
          <p14:tracePt t="125155" x="5387975" y="2338388"/>
          <p14:tracePt t="125156" x="5381625" y="2338388"/>
          <p14:tracePt t="125157" x="5370513" y="2338388"/>
          <p14:tracePt t="125158" x="5364163" y="2338388"/>
          <p14:tracePt t="125159" x="5357813" y="2338388"/>
          <p14:tracePt t="125161" x="5346700" y="2344738"/>
          <p14:tracePt t="125162" x="5340350" y="2344738"/>
          <p14:tracePt t="125163" x="5329238" y="2344738"/>
          <p14:tracePt t="125164" x="5322888" y="2344738"/>
          <p14:tracePt t="125165" x="5310188" y="2344738"/>
          <p14:tracePt t="125165" x="5303838" y="2344738"/>
          <p14:tracePt t="125166" x="5292725" y="2344738"/>
          <p14:tracePt t="125167" x="5286375" y="2351088"/>
          <p14:tracePt t="125168" x="5280025" y="2351088"/>
          <p14:tracePt t="125170" x="5268913" y="2351088"/>
          <p14:tracePt t="125170" x="5262563" y="2351088"/>
          <p14:tracePt t="125171" x="5251450" y="2351088"/>
          <p14:tracePt t="125172" x="5245100" y="2351088"/>
          <p14:tracePt t="125173" x="5238750" y="2355850"/>
          <p14:tracePt t="125174" x="5227638" y="2355850"/>
          <p14:tracePt t="125175" x="5221288" y="2355850"/>
          <p14:tracePt t="125176" x="5214938" y="2355850"/>
          <p14:tracePt t="125179" x="5197475" y="2355850"/>
          <p14:tracePt t="125180" x="5184775" y="2362200"/>
          <p14:tracePt t="125181" x="5178425" y="2362200"/>
          <p14:tracePt t="125182" x="5173663" y="2362200"/>
          <p14:tracePt t="125182" x="5167313" y="2362200"/>
          <p14:tracePt t="125183" x="5160963" y="2368550"/>
          <p14:tracePt t="125184" x="5154613" y="2368550"/>
          <p14:tracePt t="125185" x="5143500" y="2368550"/>
          <p14:tracePt t="125186" x="5137150" y="2368550"/>
          <p14:tracePt t="125187" x="5130800" y="2368550"/>
          <p14:tracePt t="125188" x="5124450" y="2374900"/>
          <p14:tracePt t="125189" x="5119688" y="2374900"/>
          <p14:tracePt t="125192" x="5113338" y="2374900"/>
          <p14:tracePt t="125193" x="5100638" y="2374900"/>
          <p14:tracePt t="125194" x="5095875" y="2374900"/>
          <p14:tracePt t="125195" x="5089525" y="2374900"/>
          <p14:tracePt t="125196" x="5083175" y="2374900"/>
          <p14:tracePt t="125201" x="5053013" y="2379663"/>
          <p14:tracePt t="125201" x="5046663" y="2379663"/>
          <p14:tracePt t="125203" x="5041900" y="2379663"/>
          <p14:tracePt t="125204" x="5035550" y="2386013"/>
          <p14:tracePt t="125205" x="5029200" y="2386013"/>
          <p14:tracePt t="125206" x="5018088" y="2386013"/>
          <p14:tracePt t="125207" x="5011738" y="2386013"/>
          <p14:tracePt t="125208" x="5011738" y="2392363"/>
          <p14:tracePt t="125209" x="5005388" y="2392363"/>
          <p14:tracePt t="125211" x="4999038" y="2392363"/>
          <p14:tracePt t="125212" x="4999038" y="2398713"/>
          <p14:tracePt t="125213" x="4994275" y="2398713"/>
          <p14:tracePt t="125214" x="4981575" y="2398713"/>
          <p14:tracePt t="125216" x="4975225" y="2398713"/>
          <p14:tracePt t="125218" x="4970463" y="2398713"/>
          <p14:tracePt t="125218" x="4964113" y="2398713"/>
          <p14:tracePt t="125220" x="4957763" y="2398713"/>
          <p14:tracePt t="125222" x="4951413" y="2405063"/>
          <p14:tracePt t="125223" x="4945063" y="2405063"/>
          <p14:tracePt t="125225" x="4940300" y="2405063"/>
          <p14:tracePt t="125229" x="4927600" y="2409825"/>
          <p14:tracePt t="125231" x="4921250" y="2409825"/>
          <p14:tracePt t="125233" x="4916488" y="2409825"/>
          <p14:tracePt t="125234" x="4910138" y="2409825"/>
          <p14:tracePt t="125235" x="4910138" y="2416175"/>
          <p14:tracePt t="125237" x="4903788" y="2416175"/>
          <p14:tracePt t="125239" x="4897438" y="2416175"/>
          <p14:tracePt t="125241" x="4897438" y="2422525"/>
          <p14:tracePt t="125241" x="4892675" y="2422525"/>
          <p14:tracePt t="125243" x="4886325" y="2422525"/>
          <p14:tracePt t="125246" x="4879975" y="2428875"/>
          <p14:tracePt t="125250" x="4873625" y="2428875"/>
          <p14:tracePt t="125251" x="4873625" y="2433638"/>
          <p14:tracePt t="125251" x="4867275" y="2433638"/>
          <p14:tracePt t="125256" x="4862513" y="2433638"/>
          <p14:tracePt t="125257" x="4862513" y="2439988"/>
          <p14:tracePt t="125260" x="4856163" y="2446338"/>
          <p14:tracePt t="125264" x="4849813" y="2446338"/>
          <p14:tracePt t="125265" x="4849813" y="2452688"/>
          <p14:tracePt t="125268" x="4849813" y="2457450"/>
          <p14:tracePt t="125272" x="4843463" y="2463800"/>
          <p14:tracePt t="125274" x="4838700" y="2470150"/>
          <p14:tracePt t="125276" x="4838700" y="2476500"/>
          <p14:tracePt t="125278" x="4838700" y="2481263"/>
          <p14:tracePt t="125280" x="4832350" y="2487613"/>
          <p14:tracePt t="125282" x="4832350" y="2493963"/>
          <p14:tracePt t="125284" x="4832350" y="2500313"/>
          <p14:tracePt t="125285" x="4832350" y="2506663"/>
          <p14:tracePt t="125287" x="4832350" y="2511425"/>
          <p14:tracePt t="125288" x="4826000" y="2517775"/>
          <p14:tracePt t="125290" x="4826000" y="2524125"/>
          <p14:tracePt t="125290" x="4826000" y="2530475"/>
          <p14:tracePt t="125292" x="4826000" y="2535238"/>
          <p14:tracePt t="125294" x="4826000" y="2541588"/>
          <p14:tracePt t="125295" x="4826000" y="2547938"/>
          <p14:tracePt t="125296" x="4826000" y="2554288"/>
          <p14:tracePt t="125298" x="4819650" y="2559050"/>
          <p14:tracePt t="125299" x="4819650" y="2565400"/>
          <p14:tracePt t="125300" x="4819650" y="2571750"/>
          <p14:tracePt t="125301" x="4819650" y="2578100"/>
          <p14:tracePt t="125302" x="4819650" y="2584450"/>
          <p14:tracePt t="125302" x="4819650" y="2589213"/>
          <p14:tracePt t="125303" x="4819650" y="2595563"/>
          <p14:tracePt t="125305" x="4819650" y="2601913"/>
          <p14:tracePt t="125305" x="4819650" y="2608263"/>
          <p14:tracePt t="125307" x="4819650" y="2613025"/>
          <p14:tracePt t="125308" x="4819650" y="2619375"/>
          <p14:tracePt t="125308" x="4819650" y="2625725"/>
          <p14:tracePt t="125309" x="4819650" y="2632075"/>
          <p14:tracePt t="125311" x="4819650" y="2636838"/>
          <p14:tracePt t="125312" x="4819650" y="2643188"/>
          <p14:tracePt t="125314" x="4819650" y="2655888"/>
          <p14:tracePt t="125315" x="4814888" y="2662238"/>
          <p14:tracePt t="125316" x="4814888" y="2673350"/>
          <p14:tracePt t="125317" x="4814888" y="2679700"/>
          <p14:tracePt t="125318" x="4814888" y="2686050"/>
          <p14:tracePt t="125319" x="4814888" y="2690813"/>
          <p14:tracePt t="125320" x="4814888" y="2697163"/>
          <p14:tracePt t="125321" x="4814888" y="2703513"/>
          <p14:tracePt t="125322" x="4814888" y="2709863"/>
          <p14:tracePt t="125323" x="4814888" y="2714625"/>
          <p14:tracePt t="125324" x="4814888" y="2720975"/>
          <p14:tracePt t="125325" x="4814888" y="2727325"/>
          <p14:tracePt t="125326" x="4814888" y="2733675"/>
          <p14:tracePt t="125329" x="4814888" y="2744788"/>
          <p14:tracePt t="125330" x="4814888" y="2751138"/>
          <p14:tracePt t="125331" x="4814888" y="2757488"/>
          <p14:tracePt t="125331" x="4814888" y="2763838"/>
          <p14:tracePt t="125332" x="4814888" y="2768600"/>
          <p14:tracePt t="125333" x="4814888" y="2774950"/>
          <p14:tracePt t="125334" x="4814888" y="2781300"/>
          <p14:tracePt t="125336" x="4814888" y="2787650"/>
          <p14:tracePt t="125337" x="4814888" y="2792413"/>
          <p14:tracePt t="125339" x="4814888" y="2798763"/>
          <p14:tracePt t="125339" x="4814888" y="2805113"/>
          <p14:tracePt t="125340" x="4814888" y="2811463"/>
          <p14:tracePt t="125343" x="4814888" y="2816225"/>
          <p14:tracePt t="125343" x="4814888" y="2822575"/>
          <p14:tracePt t="125345" x="4814888" y="2828925"/>
          <p14:tracePt t="125346" x="4814888" y="2835275"/>
          <p14:tracePt t="125347" x="4814888" y="2841625"/>
          <p14:tracePt t="125348" x="4814888" y="2846388"/>
          <p14:tracePt t="125350" x="4814888" y="2852738"/>
          <p14:tracePt t="125352" x="4814888" y="2859088"/>
          <p14:tracePt t="125352" x="4814888" y="2865438"/>
          <p14:tracePt t="125355" x="4819650" y="2870200"/>
          <p14:tracePt t="125355" x="4819650" y="2876550"/>
          <p14:tracePt t="125357" x="4819650" y="2882900"/>
          <p14:tracePt t="125359" x="4819650" y="2889250"/>
          <p14:tracePt t="125359" x="4826000" y="2889250"/>
          <p14:tracePt t="125362" x="4826000" y="2900363"/>
          <p14:tracePt t="125364" x="4826000" y="2906713"/>
          <p14:tracePt t="125366" x="4826000" y="2913063"/>
          <p14:tracePt t="125366" x="4832350" y="2919413"/>
          <p14:tracePt t="125369" x="4832350" y="2924175"/>
          <p14:tracePt t="125370" x="4832350" y="2930525"/>
          <p14:tracePt t="125373" x="4832350" y="2936875"/>
          <p14:tracePt t="125374" x="4838700" y="2936875"/>
          <p14:tracePt t="125375" x="4838700" y="2943225"/>
          <p14:tracePt t="125376" x="4838700" y="2947988"/>
          <p14:tracePt t="125380" x="4838700" y="2954338"/>
          <p14:tracePt t="125382" x="4838700" y="2960688"/>
          <p14:tracePt t="125384" x="4843463" y="2967038"/>
          <p14:tracePt t="125387" x="4843463" y="2971800"/>
          <p14:tracePt t="125389" x="4843463" y="2978150"/>
          <p14:tracePt t="125391" x="4843463" y="2984500"/>
          <p14:tracePt t="125394" x="4843463" y="2990850"/>
          <p14:tracePt t="125397" x="4843463" y="2995613"/>
          <p14:tracePt t="125398" x="4843463" y="3001963"/>
          <p14:tracePt t="125400" x="4843463" y="3008313"/>
          <p14:tracePt t="125402" x="4843463" y="3014663"/>
          <p14:tracePt t="125404" x="4843463" y="3021013"/>
          <p14:tracePt t="125406" x="4843463" y="3025775"/>
          <p14:tracePt t="125408" x="4843463" y="3032125"/>
          <p14:tracePt t="125409" x="4843463" y="3038475"/>
          <p14:tracePt t="125412" x="4843463" y="3044825"/>
          <p14:tracePt t="125413" x="4843463" y="3049588"/>
          <p14:tracePt t="125415" x="4843463" y="3055938"/>
          <p14:tracePt t="125416" x="4843463" y="3062288"/>
          <p14:tracePt t="125418" x="4843463" y="3068638"/>
          <p14:tracePt t="125418" x="4843463" y="3073400"/>
          <p14:tracePt t="125421" x="4843463" y="3079750"/>
          <p14:tracePt t="125422" x="4843463" y="3086100"/>
          <p14:tracePt t="125423" x="4843463" y="3092450"/>
          <p14:tracePt t="125425" x="4838700" y="3098800"/>
          <p14:tracePt t="125426" x="4838700" y="3103563"/>
          <p14:tracePt t="125427" x="4838700" y="3109913"/>
          <p14:tracePt t="125429" x="4838700" y="3116263"/>
          <p14:tracePt t="125430" x="4838700" y="3122613"/>
          <p14:tracePt t="125432" x="4838700" y="3127375"/>
          <p14:tracePt t="125432" x="4838700" y="3133725"/>
          <p14:tracePt t="125433" x="4838700" y="3140075"/>
          <p14:tracePt t="125434" x="4838700" y="3146425"/>
          <p14:tracePt t="125435" x="4838700" y="3157538"/>
          <p14:tracePt t="125438" x="4838700" y="3163888"/>
          <p14:tracePt t="125438" x="4838700" y="3170238"/>
          <p14:tracePt t="125440" x="4838700" y="3176588"/>
          <p14:tracePt t="125441" x="4838700" y="3181350"/>
          <p14:tracePt t="125441" x="4838700" y="3187700"/>
          <p14:tracePt t="125443" x="4838700" y="3194050"/>
          <p14:tracePt t="125444" x="4838700" y="3200400"/>
          <p14:tracePt t="125445" x="4838700" y="3205163"/>
          <p14:tracePt t="125447" x="4838700" y="3217863"/>
          <p14:tracePt t="125448" x="4838700" y="3224213"/>
          <p14:tracePt t="125449" x="4838700" y="3228975"/>
          <p14:tracePt t="125450" x="4838700" y="3235325"/>
          <p14:tracePt t="125451" x="4838700" y="3241675"/>
          <p14:tracePt t="125452" x="4838700" y="3248025"/>
          <p14:tracePt t="125453" x="4838700" y="3252788"/>
          <p14:tracePt t="125453" x="4832350" y="3259138"/>
          <p14:tracePt t="125455" x="4832350" y="3271838"/>
          <p14:tracePt t="125457" x="4832350" y="3278188"/>
          <p14:tracePt t="125458" x="4832350" y="3282950"/>
          <p14:tracePt t="125458" x="4832350" y="3289300"/>
          <p14:tracePt t="125459" x="4832350" y="3295650"/>
          <p14:tracePt t="125461" x="4832350" y="3302000"/>
          <p14:tracePt t="125462" x="4832350" y="3306763"/>
          <p14:tracePt t="125464" x="4832350" y="3313113"/>
          <p14:tracePt t="125465" x="4832350" y="3319463"/>
          <p14:tracePt t="125466" x="4832350" y="3325813"/>
          <p14:tracePt t="125468" x="4832350" y="3330575"/>
          <p14:tracePt t="125468" x="4832350" y="3336925"/>
          <p14:tracePt t="125471" x="4832350" y="3343275"/>
          <p14:tracePt t="125472" x="4832350" y="3349625"/>
          <p14:tracePt t="125473" x="4832350" y="3355975"/>
          <p14:tracePt t="125475" x="4832350" y="3360738"/>
          <p14:tracePt t="125476" x="4832350" y="3367088"/>
          <p14:tracePt t="125477" x="4832350" y="3373438"/>
          <p14:tracePt t="125480" x="4832350" y="3379788"/>
          <p14:tracePt t="125482" x="4832350" y="3384550"/>
          <p14:tracePt t="125485" x="4832350" y="3390900"/>
          <p14:tracePt t="125487" x="4832350" y="3397250"/>
          <p14:tracePt t="125490" x="4832350" y="3403600"/>
          <p14:tracePt t="125493" x="4832350" y="3408363"/>
          <p14:tracePt t="125498" x="4832350" y="3414713"/>
          <p14:tracePt t="125503" x="4832350" y="3421063"/>
          <p14:tracePt t="125513" x="4832350" y="3427413"/>
          <p14:tracePt t="125521" x="4832350" y="3433763"/>
          <p14:tracePt t="125532" x="4832350" y="3438525"/>
          <p14:tracePt t="125571" x="4832350" y="3433763"/>
          <p14:tracePt t="125576" x="4832350" y="3427413"/>
          <p14:tracePt t="125579" x="4838700" y="3421063"/>
          <p14:tracePt t="125582" x="4843463" y="3414713"/>
          <p14:tracePt t="125584" x="4843463" y="3408363"/>
          <p14:tracePt t="125585" x="4849813" y="3408363"/>
          <p14:tracePt t="125587" x="4849813" y="3397250"/>
          <p14:tracePt t="125588" x="4856163" y="3390900"/>
          <p14:tracePt t="125588" x="4862513" y="3390900"/>
          <p14:tracePt t="125590" x="4862513" y="3384550"/>
          <p14:tracePt t="125591" x="4862513" y="3379788"/>
          <p14:tracePt t="125591" x="4867275" y="3373438"/>
          <p14:tracePt t="125593" x="4873625" y="3367088"/>
          <p14:tracePt t="125594" x="4873625" y="3360738"/>
          <p14:tracePt t="125596" x="4879975" y="3349625"/>
          <p14:tracePt t="125597" x="4886325" y="3343275"/>
          <p14:tracePt t="125600" x="4897438" y="3325813"/>
          <p14:tracePt t="125601" x="4903788" y="3306763"/>
          <p14:tracePt t="125603" x="4910138" y="3302000"/>
          <p14:tracePt t="125604" x="4916488" y="3289300"/>
          <p14:tracePt t="125604" x="4921250" y="3282950"/>
          <p14:tracePt t="125606" x="4927600" y="3271838"/>
          <p14:tracePt t="125606" x="4927600" y="3265488"/>
          <p14:tracePt t="125608" x="4933950" y="3252788"/>
          <p14:tracePt t="125608" x="4940300" y="3248025"/>
          <p14:tracePt t="125609" x="4945063" y="3241675"/>
          <p14:tracePt t="125611" x="4945063" y="3228975"/>
          <p14:tracePt t="125612" x="4951413" y="3224213"/>
          <p14:tracePt t="125613" x="4957763" y="3217863"/>
          <p14:tracePt t="125615" x="4964113" y="3200400"/>
          <p14:tracePt t="125616" x="4970463" y="3187700"/>
          <p14:tracePt t="125617" x="4970463" y="3181350"/>
          <p14:tracePt t="125617" x="4975225" y="3170238"/>
          <p14:tracePt t="125618" x="4981575" y="3157538"/>
          <p14:tracePt t="125620" x="4981575" y="3151188"/>
          <p14:tracePt t="125621" x="4994275" y="3133725"/>
          <p14:tracePt t="125622" x="4994275" y="3122613"/>
          <p14:tracePt t="125622" x="4999038" y="3116263"/>
          <p14:tracePt t="125624" x="4999038" y="3103563"/>
          <p14:tracePt t="125625" x="5005388" y="3098800"/>
          <p14:tracePt t="125625" x="5011738" y="3086100"/>
          <p14:tracePt t="125626" x="5011738" y="3079750"/>
          <p14:tracePt t="125628" x="5011738" y="3068638"/>
          <p14:tracePt t="125629" x="5018088" y="3062288"/>
          <p14:tracePt t="125630" x="5018088" y="3049588"/>
          <p14:tracePt t="125632" x="5022850" y="3032125"/>
          <p14:tracePt t="125633" x="5022850" y="3021013"/>
          <p14:tracePt t="125635" x="5029200" y="3014663"/>
          <p14:tracePt t="125635" x="5029200" y="3008313"/>
          <p14:tracePt t="125637" x="5029200" y="2995613"/>
          <p14:tracePt t="125638" x="5029200" y="2990850"/>
          <p14:tracePt t="125638" x="5029200" y="2984500"/>
          <p14:tracePt t="125640" x="5029200" y="2971800"/>
          <p14:tracePt t="125640" x="5035550" y="2960688"/>
          <p14:tracePt t="125641" x="5035550" y="2954338"/>
          <p14:tracePt t="125642" x="5035550" y="2947988"/>
          <p14:tracePt t="125645" x="5035550" y="2930525"/>
          <p14:tracePt t="125646" x="5035550" y="2924175"/>
          <p14:tracePt t="125647" x="5035550" y="2919413"/>
          <p14:tracePt t="125649" x="5035550" y="2906713"/>
          <p14:tracePt t="125649" x="5035550" y="2894013"/>
          <p14:tracePt t="125650" x="5035550" y="2889250"/>
          <p14:tracePt t="125651" x="5035550" y="2882900"/>
          <p14:tracePt t="125653" x="5029200" y="2876550"/>
          <p14:tracePt t="125653" x="5029200" y="2870200"/>
          <p14:tracePt t="125656" x="5029200" y="2865438"/>
          <p14:tracePt t="125657" x="5029200" y="2852738"/>
          <p14:tracePt t="125658" x="5022850" y="2846388"/>
          <p14:tracePt t="125659" x="5022850" y="2841625"/>
          <p14:tracePt t="125659" x="5022850" y="2835275"/>
          <p14:tracePt t="125662" x="5018088" y="2822575"/>
          <p14:tracePt t="125663" x="5011738" y="2816225"/>
          <p14:tracePt t="125665" x="5011738" y="2805113"/>
          <p14:tracePt t="125665" x="5005388" y="2798763"/>
          <p14:tracePt t="125666" x="5005388" y="2792413"/>
          <p14:tracePt t="125668" x="5005388" y="2781300"/>
          <p14:tracePt t="125669" x="4999038" y="2774950"/>
          <p14:tracePt t="125670" x="4994275" y="2763838"/>
          <p14:tracePt t="125671" x="4994275" y="2757488"/>
          <p14:tracePt t="125672" x="4994275" y="2751138"/>
          <p14:tracePt t="125673" x="4987925" y="2744788"/>
          <p14:tracePt t="125674" x="4987925" y="2738438"/>
          <p14:tracePt t="125675" x="4981575" y="2733675"/>
          <p14:tracePt t="125676" x="4981575" y="2727325"/>
          <p14:tracePt t="125678" x="4975225" y="2720975"/>
          <p14:tracePt t="125679" x="4975225" y="2714625"/>
          <p14:tracePt t="125681" x="4970463" y="2703513"/>
          <p14:tracePt t="125682" x="4964113" y="2690813"/>
          <p14:tracePt t="125683" x="4957763" y="2686050"/>
          <p14:tracePt t="125684" x="4957763" y="2679700"/>
          <p14:tracePt t="125685" x="4951413" y="2673350"/>
          <p14:tracePt t="125686" x="4951413" y="2667000"/>
          <p14:tracePt t="125687" x="4945063" y="2662238"/>
          <p14:tracePt t="125688" x="4945063" y="2655888"/>
          <p14:tracePt t="125689" x="4940300" y="2643188"/>
          <p14:tracePt t="125691" x="4933950" y="2632075"/>
          <p14:tracePt t="125693" x="4933950" y="2625725"/>
          <p14:tracePt t="125694" x="4927600" y="2619375"/>
          <p14:tracePt t="125695" x="4927600" y="2613025"/>
          <p14:tracePt t="125696" x="4921250" y="2608263"/>
          <p14:tracePt t="125700" x="4916488" y="2589213"/>
          <p14:tracePt t="125701" x="4910138" y="2584450"/>
          <p14:tracePt t="125701" x="4903788" y="2578100"/>
          <p14:tracePt t="125702" x="4903788" y="2571750"/>
          <p14:tracePt t="125703" x="4897438" y="2565400"/>
          <p14:tracePt t="125704" x="4897438" y="2559050"/>
          <p14:tracePt t="125705" x="4892675" y="2554288"/>
          <p14:tracePt t="125706" x="4892675" y="2547938"/>
          <p14:tracePt t="125707" x="4892675" y="2541588"/>
          <p14:tracePt t="125708" x="4886325" y="2541588"/>
          <p14:tracePt t="125709" x="4886325" y="2535238"/>
          <p14:tracePt t="125712" x="4879975" y="2524125"/>
          <p14:tracePt t="125713" x="4873625" y="2517775"/>
          <p14:tracePt t="125715" x="4867275" y="2511425"/>
          <p14:tracePt t="125716" x="4867275" y="2506663"/>
          <p14:tracePt t="125717" x="4862513" y="2500313"/>
          <p14:tracePt t="125719" x="4862513" y="2493963"/>
          <p14:tracePt t="125719" x="4856163" y="2487613"/>
          <p14:tracePt t="125722" x="4849813" y="2481263"/>
          <p14:tracePt t="125724" x="4849813" y="2476500"/>
          <p14:tracePt t="125725" x="4843463" y="2470150"/>
          <p14:tracePt t="125727" x="4838700" y="2463800"/>
          <p14:tracePt t="125729" x="4838700" y="2457450"/>
          <p14:tracePt t="125732" x="4832350" y="2452688"/>
          <p14:tracePt t="125733" x="4832350" y="2446338"/>
          <p14:tracePt t="125734" x="4826000" y="2446338"/>
          <p14:tracePt t="125736" x="4826000" y="2439988"/>
          <p14:tracePt t="125737" x="4819650" y="2439988"/>
          <p14:tracePt t="125738" x="4819650" y="2433638"/>
          <p14:tracePt t="125742" x="4814888" y="2433638"/>
          <p14:tracePt t="125742" x="4814888" y="2428875"/>
          <p14:tracePt t="125746" x="4814888" y="2422525"/>
          <p14:tracePt t="125748" x="4808538" y="2422525"/>
          <p14:tracePt t="125750" x="4808538" y="2416175"/>
          <p14:tracePt t="125753" x="4802188" y="2409825"/>
          <p14:tracePt t="125762" x="4802188" y="2405063"/>
          <p14:tracePt t="125768" x="4802188" y="2398713"/>
          <p14:tracePt t="125772" x="4802188" y="2392363"/>
          <p14:tracePt t="125776" x="4802188" y="2386013"/>
          <p14:tracePt t="125779" x="4802188" y="2379663"/>
          <p14:tracePt t="125780" x="4802188" y="2374900"/>
          <p14:tracePt t="125782" x="4808538" y="2374900"/>
          <p14:tracePt t="125783" x="4808538" y="2368550"/>
          <p14:tracePt t="125785" x="4808538" y="2362200"/>
          <p14:tracePt t="125787" x="4814888" y="2355850"/>
          <p14:tracePt t="125789" x="4814888" y="2351088"/>
          <p14:tracePt t="125790" x="4814888" y="2344738"/>
          <p14:tracePt t="125790" x="4819650" y="2344738"/>
          <p14:tracePt t="125792" x="4819650" y="2338388"/>
          <p14:tracePt t="125794" x="4826000" y="2332038"/>
          <p14:tracePt t="125795" x="4826000" y="2327275"/>
          <p14:tracePt t="125797" x="4826000" y="2320925"/>
          <p14:tracePt t="125798" x="4832350" y="2314575"/>
          <p14:tracePt t="125800" x="4832350" y="2308225"/>
          <p14:tracePt t="125800" x="4832350" y="2301875"/>
          <p14:tracePt t="125802" x="4838700" y="2297113"/>
          <p14:tracePt t="125803" x="4838700" y="2290763"/>
          <p14:tracePt t="125804" x="4838700" y="2284413"/>
          <p14:tracePt t="125805" x="4843463" y="2278063"/>
          <p14:tracePt t="125806" x="4843463" y="2273300"/>
          <p14:tracePt t="125807" x="4843463" y="2266950"/>
          <p14:tracePt t="125808" x="4849813" y="2260600"/>
          <p14:tracePt t="125810" x="4849813" y="2254250"/>
          <p14:tracePt t="125812" x="4849813" y="2249488"/>
          <p14:tracePt t="125813" x="4856163" y="2243138"/>
          <p14:tracePt t="125815" x="4856163" y="2230438"/>
          <p14:tracePt t="125817" x="4856163" y="2224088"/>
          <p14:tracePt t="125818" x="4862513" y="2219325"/>
          <p14:tracePt t="125819" x="4862513" y="2212975"/>
          <p14:tracePt t="125820" x="4862513" y="2206625"/>
          <p14:tracePt t="125820" x="4862513" y="2200275"/>
          <p14:tracePt t="125822" x="4862513" y="2195513"/>
          <p14:tracePt t="125823" x="4862513" y="2189163"/>
          <p14:tracePt t="125825" x="4862513" y="2182813"/>
          <p14:tracePt t="125825" x="4862513" y="2176463"/>
          <p14:tracePt t="125829" x="4867275" y="2165350"/>
          <p14:tracePt t="125831" x="4867275" y="2159000"/>
          <p14:tracePt t="125832" x="4867275" y="2152650"/>
          <p14:tracePt t="125834" x="4867275" y="2147888"/>
          <p14:tracePt t="125836" x="4867275" y="2141538"/>
          <p14:tracePt t="125837" x="4867275" y="2135188"/>
          <p14:tracePt t="125841" x="4867275" y="2122488"/>
          <p14:tracePt t="125842" x="4867275" y="2117725"/>
          <p14:tracePt t="125845" x="4867275" y="2111375"/>
          <p14:tracePt t="125848" x="4867275" y="2105025"/>
          <p14:tracePt t="125850" x="4867275" y="2098675"/>
          <p14:tracePt t="125853" x="4867275" y="2093913"/>
          <p14:tracePt t="125856" x="4867275" y="2087563"/>
          <p14:tracePt t="125859" x="4867275" y="2081213"/>
          <p14:tracePt t="125862" x="4873625" y="2074863"/>
          <p14:tracePt t="125867" x="4873625" y="2070100"/>
          <p14:tracePt t="125872" x="4873625" y="2063750"/>
          <p14:tracePt t="125877" x="4873625" y="2057400"/>
          <p14:tracePt t="125880" x="4879975" y="2057400"/>
          <p14:tracePt t="125882" x="4879975" y="2051050"/>
          <p14:tracePt t="125887" x="4879975" y="2044700"/>
          <p14:tracePt t="125891" x="4879975" y="2039938"/>
          <p14:tracePt t="125895" x="4879975" y="2033588"/>
          <p14:tracePt t="125898" x="4879975" y="2027238"/>
          <p14:tracePt t="125900" x="4886325" y="2027238"/>
          <p14:tracePt t="125902" x="4886325" y="2020888"/>
          <p14:tracePt t="125905" x="4886325" y="2016125"/>
          <p14:tracePt t="125908" x="4886325" y="2009775"/>
          <p14:tracePt t="125912" x="4886325" y="2003425"/>
          <p14:tracePt t="125914" x="4886325" y="1997075"/>
          <p14:tracePt t="125918" x="4886325" y="1992313"/>
          <p14:tracePt t="125921" x="4892675" y="1985963"/>
          <p14:tracePt t="125923" x="4892675" y="1979613"/>
          <p14:tracePt t="125927" x="4892675" y="1973263"/>
          <p14:tracePt t="125930" x="4892675" y="1966913"/>
          <p14:tracePt t="125933" x="4892675" y="1962150"/>
          <p14:tracePt t="125936" x="4892675" y="1955800"/>
          <p14:tracePt t="125939" x="4892675" y="1949450"/>
          <p14:tracePt t="125942" x="4897438" y="1943100"/>
          <p14:tracePt t="125945" x="4897438" y="1938338"/>
          <p14:tracePt t="125948" x="4897438" y="1931988"/>
          <p14:tracePt t="125948" x="4903788" y="1931988"/>
          <p14:tracePt t="125952" x="4903788" y="1925638"/>
          <p14:tracePt t="125954" x="4903788" y="1919288"/>
          <p14:tracePt t="125959" x="4910138" y="1914525"/>
          <p14:tracePt t="125963" x="4910138" y="1908175"/>
          <p14:tracePt t="125965" x="4916488" y="1908175"/>
          <p14:tracePt t="125966" x="4916488" y="1901825"/>
          <p14:tracePt t="125970" x="4916488" y="1895475"/>
          <p14:tracePt t="125972" x="4921250" y="1895475"/>
          <p14:tracePt t="125974" x="4921250" y="1890713"/>
          <p14:tracePt t="125978" x="4921250" y="1884363"/>
          <p14:tracePt t="125979" x="4927600" y="1884363"/>
          <p14:tracePt t="125982" x="4933950" y="1878013"/>
          <p14:tracePt t="125985" x="4933950" y="1871663"/>
          <p14:tracePt t="125987" x="4940300" y="1871663"/>
          <p14:tracePt t="125988" x="4940300" y="1865313"/>
          <p14:tracePt t="125992" x="4945063" y="1860550"/>
          <p14:tracePt t="125994" x="4945063" y="1854200"/>
          <p14:tracePt t="125998" x="4951413" y="1847850"/>
          <p14:tracePt t="126000" x="4951413" y="1841500"/>
          <p14:tracePt t="126003" x="4957763" y="1841500"/>
          <p14:tracePt t="126005" x="4957763" y="1836738"/>
          <p14:tracePt t="126008" x="4957763" y="1830388"/>
          <p14:tracePt t="126012" x="4964113" y="1824038"/>
          <p14:tracePt t="126017" x="4970463" y="1817688"/>
          <p14:tracePt t="126022" x="4970463" y="1812925"/>
          <p14:tracePt t="126025" x="4975225" y="1812925"/>
          <p14:tracePt t="126032" x="4975225" y="1806575"/>
          <p14:tracePt t="126036" x="4981575" y="1806575"/>
          <p14:tracePt t="126048" x="4987925" y="1800225"/>
          <p14:tracePt t="126052" x="4994275" y="1800225"/>
          <p14:tracePt t="126054" x="4994275" y="1793875"/>
          <p14:tracePt t="126056" x="4999038" y="1793875"/>
          <p14:tracePt t="126059" x="5005388" y="1793875"/>
          <p14:tracePt t="126062" x="5011738" y="1787525"/>
          <p14:tracePt t="126065" x="5018088" y="1787525"/>
          <p14:tracePt t="126068" x="5029200" y="1782763"/>
          <p14:tracePt t="126070" x="5035550" y="1782763"/>
          <p14:tracePt t="126072" x="5041900" y="1782763"/>
          <p14:tracePt t="126074" x="5046663" y="1776413"/>
          <p14:tracePt t="126075" x="5053013" y="1776413"/>
          <p14:tracePt t="126077" x="5059363" y="1770063"/>
          <p14:tracePt t="126079" x="5065713" y="1770063"/>
          <p14:tracePt t="126083" x="5083175" y="1763713"/>
          <p14:tracePt t="126083" x="5089525" y="1763713"/>
          <p14:tracePt t="126084" x="5095875" y="1763713"/>
          <p14:tracePt t="126085" x="5100638" y="1763713"/>
          <p14:tracePt t="126088" x="5106988" y="1758950"/>
          <p14:tracePt t="126089" x="5113338" y="1758950"/>
          <p14:tracePt t="126090" x="5119688" y="1758950"/>
          <p14:tracePt t="126092" x="5124450" y="1758950"/>
          <p14:tracePt t="126092" x="5130800" y="1758950"/>
          <p14:tracePt t="126094" x="5137150" y="1758950"/>
          <p14:tracePt t="126095" x="5143500" y="1752600"/>
          <p14:tracePt t="126097" x="5149850" y="1752600"/>
          <p14:tracePt t="126098" x="5154613" y="1752600"/>
          <p14:tracePt t="126099" x="5160963" y="1752600"/>
          <p14:tracePt t="126099" x="5167313" y="1752600"/>
          <p14:tracePt t="126102" x="5173663" y="1746250"/>
          <p14:tracePt t="126102" x="5178425" y="1746250"/>
          <p14:tracePt t="126103" x="5184775" y="1746250"/>
          <p14:tracePt t="126106" x="5191125" y="1746250"/>
          <p14:tracePt t="126108" x="5197475" y="1746250"/>
          <p14:tracePt t="126108" x="5202238" y="1746250"/>
          <p14:tracePt t="126109" x="5208588" y="1746250"/>
          <p14:tracePt t="126112" x="5214938" y="1746250"/>
          <p14:tracePt t="126114" x="5227638" y="1739900"/>
          <p14:tracePt t="126116" x="5232400" y="1739900"/>
          <p14:tracePt t="126116" x="5238750" y="1739900"/>
          <p14:tracePt t="126117" x="5245100" y="1739900"/>
          <p14:tracePt t="126119" x="5251450" y="1739900"/>
          <p14:tracePt t="126120" x="5256213" y="1739900"/>
          <p14:tracePt t="126122" x="5262563" y="1739900"/>
          <p14:tracePt t="126124" x="5268913" y="1739900"/>
          <p14:tracePt t="126125" x="5275263" y="1739900"/>
          <p14:tracePt t="126126" x="5280025" y="1739900"/>
          <p14:tracePt t="126126" x="5286375" y="1739900"/>
          <p14:tracePt t="126129" x="5292725" y="1739900"/>
          <p14:tracePt t="126130" x="5299075" y="1739900"/>
          <p14:tracePt t="126131" x="5303838" y="1739900"/>
          <p14:tracePt t="126131" x="5310188" y="1739900"/>
          <p14:tracePt t="126133" x="5316538" y="1739900"/>
          <p14:tracePt t="126134" x="5322888" y="1739900"/>
          <p14:tracePt t="126136" x="5329238" y="1739900"/>
          <p14:tracePt t="126136" x="5334000" y="1739900"/>
          <p14:tracePt t="126138" x="5340350" y="1739900"/>
          <p14:tracePt t="126138" x="5346700" y="1739900"/>
          <p14:tracePt t="126142" x="5370513" y="1739900"/>
          <p14:tracePt t="126142" x="5376863" y="1739900"/>
          <p14:tracePt t="126143" x="5381625" y="1739900"/>
          <p14:tracePt t="126145" x="5387975" y="1739900"/>
          <p14:tracePt t="126146" x="5394325" y="1739900"/>
          <p14:tracePt t="126147" x="5400675" y="1739900"/>
          <p14:tracePt t="126147" x="5407025" y="1746250"/>
          <p14:tracePt t="126149" x="5411788" y="1746250"/>
          <p14:tracePt t="126149" x="5418138" y="1746250"/>
          <p14:tracePt t="126151" x="5424488" y="1746250"/>
          <p14:tracePt t="126152" x="5430838" y="1746250"/>
          <p14:tracePt t="126152" x="5435600" y="1746250"/>
          <p14:tracePt t="126154" x="5441950" y="1746250"/>
          <p14:tracePt t="126154" x="5448300" y="1746250"/>
          <p14:tracePt t="126155" x="5454650" y="1746250"/>
          <p14:tracePt t="126156" x="5465763" y="1752600"/>
          <p14:tracePt t="126157" x="5472113" y="1752600"/>
          <p14:tracePt t="126158" x="5478463" y="1752600"/>
          <p14:tracePt t="126159" x="5483225" y="1752600"/>
          <p14:tracePt t="126161" x="5495925" y="1752600"/>
          <p14:tracePt t="126163" x="5502275" y="1758950"/>
          <p14:tracePt t="126164" x="5508625" y="1758950"/>
          <p14:tracePt t="126165" x="5513388" y="1758950"/>
          <p14:tracePt t="126165" x="5526088" y="1758950"/>
          <p14:tracePt t="126167" x="5537200" y="1758950"/>
          <p14:tracePt t="126168" x="5543550" y="1763713"/>
          <p14:tracePt t="126169" x="5549900" y="1763713"/>
          <p14:tracePt t="126171" x="5556250" y="1763713"/>
          <p14:tracePt t="126171" x="5561013" y="1763713"/>
          <p14:tracePt t="126172" x="5567363" y="1763713"/>
          <p14:tracePt t="126173" x="5573713" y="1763713"/>
          <p14:tracePt t="126175" x="5580063" y="1770063"/>
          <p14:tracePt t="126177" x="5586413" y="1770063"/>
          <p14:tracePt t="126178" x="5591175" y="1770063"/>
          <p14:tracePt t="126179" x="5597525" y="1770063"/>
          <p14:tracePt t="126180" x="5603875" y="1770063"/>
          <p14:tracePt t="126180" x="5610225" y="1770063"/>
          <p14:tracePt t="126181" x="5614988" y="1770063"/>
          <p14:tracePt t="126182" x="5621338" y="1776413"/>
          <p14:tracePt t="126184" x="5627688" y="1776413"/>
          <p14:tracePt t="126185" x="5634038" y="1776413"/>
          <p14:tracePt t="126185" x="5638800" y="1776413"/>
          <p14:tracePt t="126186" x="5645150" y="1776413"/>
          <p14:tracePt t="126187" x="5651500" y="1782763"/>
          <p14:tracePt t="126188" x="5657850" y="1782763"/>
          <p14:tracePt t="126190" x="5664200" y="1782763"/>
          <p14:tracePt t="126192" x="5668963" y="1782763"/>
          <p14:tracePt t="126193" x="5675313" y="1782763"/>
          <p14:tracePt t="126194" x="5681663" y="1782763"/>
          <p14:tracePt t="126195" x="5688013" y="1782763"/>
          <p14:tracePt t="126200" x="5711825" y="1782763"/>
          <p14:tracePt t="126201" x="5716588" y="1782763"/>
          <p14:tracePt t="126203" x="5722938" y="1782763"/>
          <p14:tracePt t="126203" x="5722938" y="1787525"/>
          <p14:tracePt t="126204" x="5729288" y="1787525"/>
          <p14:tracePt t="126205" x="5735638" y="1787525"/>
          <p14:tracePt t="126207" x="5740400" y="1787525"/>
          <p14:tracePt t="126209" x="5746750" y="1787525"/>
          <p14:tracePt t="126210" x="5753100" y="1787525"/>
          <p14:tracePt t="126213" x="5759450" y="1787525"/>
          <p14:tracePt t="126214" x="5765800" y="1787525"/>
          <p14:tracePt t="126216" x="5770563" y="1787525"/>
          <p14:tracePt t="126218" x="5776913" y="1787525"/>
          <p14:tracePt t="126219" x="5776913" y="1793875"/>
          <p14:tracePt t="126220" x="5783263" y="1793875"/>
          <p14:tracePt t="126222" x="5789613" y="1793875"/>
          <p14:tracePt t="126224" x="5794375" y="1793875"/>
          <p14:tracePt t="126228" x="5800725" y="1793875"/>
          <p14:tracePt t="126233" x="5807075" y="1793875"/>
          <p14:tracePt t="126281" x="5807075" y="1800225"/>
          <p14:tracePt t="126313" x="5807075" y="1806575"/>
          <p14:tracePt t="126321" x="5807075" y="1812925"/>
          <p14:tracePt t="126326" x="5807075" y="1817688"/>
          <p14:tracePt t="126329" x="5807075" y="1824038"/>
          <p14:tracePt t="126331" x="5807075" y="1830388"/>
          <p14:tracePt t="126334" x="5807075" y="1836738"/>
          <p14:tracePt t="126336" x="5800725" y="1841500"/>
          <p14:tracePt t="126338" x="5800725" y="1847850"/>
          <p14:tracePt t="126341" x="5800725" y="1854200"/>
          <p14:tracePt t="126342" x="5800725" y="1860550"/>
          <p14:tracePt t="126343" x="5794375" y="1865313"/>
          <p14:tracePt t="126345" x="5794375" y="1871663"/>
          <p14:tracePt t="126347" x="5794375" y="1884363"/>
          <p14:tracePt t="126348" x="5794375" y="1890713"/>
          <p14:tracePt t="126349" x="5794375" y="1895475"/>
          <p14:tracePt t="126350" x="5789613" y="1901825"/>
          <p14:tracePt t="126352" x="5789613" y="1908175"/>
          <p14:tracePt t="126352" x="5789613" y="1914525"/>
          <p14:tracePt t="126353" x="5789613" y="1919288"/>
          <p14:tracePt t="126354" x="5789613" y="1925638"/>
          <p14:tracePt t="126356" x="5783263" y="1931988"/>
          <p14:tracePt t="126357" x="5783263" y="1938338"/>
          <p14:tracePt t="126358" x="5783263" y="1943100"/>
          <p14:tracePt t="126358" x="5783263" y="1949450"/>
          <p14:tracePt t="126361" x="5783263" y="1962150"/>
          <p14:tracePt t="126363" x="5783263" y="1973263"/>
          <p14:tracePt t="126364" x="5776913" y="1979613"/>
          <p14:tracePt t="126365" x="5776913" y="1985963"/>
          <p14:tracePt t="126365" x="5776913" y="1992313"/>
          <p14:tracePt t="126367" x="5776913" y="1997075"/>
          <p14:tracePt t="126367" x="5776913" y="2003425"/>
          <p14:tracePt t="126368" x="5776913" y="2009775"/>
          <p14:tracePt t="126370" x="5776913" y="2016125"/>
          <p14:tracePt t="126371" x="5776913" y="2020888"/>
          <p14:tracePt t="126371" x="5776913" y="2033588"/>
          <p14:tracePt t="126372" x="5776913" y="2039938"/>
          <p14:tracePt t="126373" x="5776913" y="2044700"/>
          <p14:tracePt t="126374" x="5776913" y="2051050"/>
          <p14:tracePt t="126375" x="5776913" y="2063750"/>
          <p14:tracePt t="126377" x="5776913" y="2070100"/>
          <p14:tracePt t="126378" x="5776913" y="2081213"/>
          <p14:tracePt t="126379" x="5776913" y="2087563"/>
          <p14:tracePt t="126380" x="5776913" y="2093913"/>
          <p14:tracePt t="126381" x="5776913" y="2098675"/>
          <p14:tracePt t="126381" x="5776913" y="2105025"/>
          <p14:tracePt t="126382" x="5776913" y="2111375"/>
          <p14:tracePt t="126383" x="5776913" y="2117725"/>
          <p14:tracePt t="126384" x="5776913" y="2128838"/>
          <p14:tracePt t="126386" x="5776913" y="2135188"/>
          <p14:tracePt t="126386" x="5776913" y="2141538"/>
          <p14:tracePt t="126387" x="5776913" y="2147888"/>
          <p14:tracePt t="126388" x="5776913" y="2152650"/>
          <p14:tracePt t="126390" x="5776913" y="2165350"/>
          <p14:tracePt t="126392" x="5776913" y="2171700"/>
          <p14:tracePt t="126394" x="5776913" y="2176463"/>
          <p14:tracePt t="126395" x="5776913" y="2189163"/>
          <p14:tracePt t="126398" x="5776913" y="2206625"/>
          <p14:tracePt t="126399" x="5776913" y="2212975"/>
          <p14:tracePt t="126399" x="5776913" y="2219325"/>
          <p14:tracePt t="126400" x="5776913" y="2230438"/>
          <p14:tracePt t="126402" x="5776913" y="2236788"/>
          <p14:tracePt t="126403" x="5776913" y="2243138"/>
          <p14:tracePt t="126404" x="5776913" y="2249488"/>
          <p14:tracePt t="126406" x="5770563" y="2254250"/>
          <p14:tracePt t="126406" x="5770563" y="2260600"/>
          <p14:tracePt t="126407" x="5770563" y="2266950"/>
          <p14:tracePt t="126408" x="5770563" y="2273300"/>
          <p14:tracePt t="126411" x="5770563" y="2278063"/>
          <p14:tracePt t="126412" x="5770563" y="2284413"/>
          <p14:tracePt t="126413" x="5770563" y="2290763"/>
          <p14:tracePt t="126415" x="5770563" y="2301875"/>
          <p14:tracePt t="126416" x="5770563" y="2308225"/>
          <p14:tracePt t="126417" x="5770563" y="2314575"/>
          <p14:tracePt t="126418" x="5770563" y="2320925"/>
          <p14:tracePt t="126420" x="5770563" y="2327275"/>
          <p14:tracePt t="126421" x="5770563" y="2332038"/>
          <p14:tracePt t="126423" x="5770563" y="2338388"/>
          <p14:tracePt t="126426" x="5770563" y="2344738"/>
          <p14:tracePt t="126427" x="5770563" y="2351088"/>
          <p14:tracePt t="126428" x="5770563" y="2355850"/>
          <p14:tracePt t="126430" x="5770563" y="2362200"/>
          <p14:tracePt t="126431" x="5770563" y="2368550"/>
          <p14:tracePt t="126431" x="5770563" y="2374900"/>
          <p14:tracePt t="126434" x="5770563" y="2379663"/>
          <p14:tracePt t="126436" x="5770563" y="2386013"/>
          <p14:tracePt t="126437" x="5770563" y="2398713"/>
          <p14:tracePt t="126439" x="5770563" y="2405063"/>
          <p14:tracePt t="126439" x="5765800" y="2405063"/>
          <p14:tracePt t="126441" x="5765800" y="2409825"/>
          <p14:tracePt t="126441" x="5765800" y="2416175"/>
          <p14:tracePt t="126444" x="5765800" y="2422525"/>
          <p14:tracePt t="126445" x="5765800" y="2428875"/>
          <p14:tracePt t="126446" x="5765800" y="2433638"/>
          <p14:tracePt t="126448" x="5765800" y="2439988"/>
          <p14:tracePt t="126448" x="5765800" y="2446338"/>
          <p14:tracePt t="126449" x="5765800" y="2452688"/>
          <p14:tracePt t="126451" x="5765800" y="2457450"/>
          <p14:tracePt t="126453" x="5765800" y="2463800"/>
          <p14:tracePt t="126453" x="5765800" y="2470150"/>
          <p14:tracePt t="126455" x="5759450" y="2476500"/>
          <p14:tracePt t="126456" x="5759450" y="2481263"/>
          <p14:tracePt t="126458" x="5759450" y="2487613"/>
          <p14:tracePt t="126459" x="5759450" y="2493963"/>
          <p14:tracePt t="126460" x="5759450" y="2500313"/>
          <p14:tracePt t="126462" x="5759450" y="2511425"/>
          <p14:tracePt t="126463" x="5759450" y="2517775"/>
          <p14:tracePt t="126464" x="5759450" y="2524125"/>
          <p14:tracePt t="126464" x="5753100" y="2524125"/>
          <p14:tracePt t="126465" x="5753100" y="2530475"/>
          <p14:tracePt t="126466" x="5753100" y="2535238"/>
          <p14:tracePt t="126467" x="5753100" y="2541588"/>
          <p14:tracePt t="126468" x="5753100" y="2547938"/>
          <p14:tracePt t="126472" x="5753100" y="2554288"/>
          <p14:tracePt t="126473" x="5753100" y="2559050"/>
          <p14:tracePt t="126473" x="5753100" y="2565400"/>
          <p14:tracePt t="126475" x="5753100" y="2571750"/>
          <p14:tracePt t="126476" x="5753100" y="2578100"/>
          <p14:tracePt t="126477" x="5746750" y="2584450"/>
          <p14:tracePt t="126478" x="5746750" y="2589213"/>
          <p14:tracePt t="126482" x="5740400" y="2608263"/>
          <p14:tracePt t="126483" x="5740400" y="2613025"/>
          <p14:tracePt t="126485" x="5740400" y="2619375"/>
          <p14:tracePt t="126485" x="5740400" y="2625725"/>
          <p14:tracePt t="126487" x="5740400" y="2632075"/>
          <p14:tracePt t="126487" x="5740400" y="2636838"/>
          <p14:tracePt t="126489" x="5735638" y="2636838"/>
          <p14:tracePt t="126490" x="5735638" y="2643188"/>
          <p14:tracePt t="126491" x="5735638" y="2649538"/>
          <p14:tracePt t="126492" x="5735638" y="2655888"/>
          <p14:tracePt t="126495" x="5735638" y="2673350"/>
          <p14:tracePt t="126497" x="5735638" y="2679700"/>
          <p14:tracePt t="126498" x="5729288" y="2679700"/>
          <p14:tracePt t="126499" x="5729288" y="2686050"/>
          <p14:tracePt t="126499" x="5729288" y="2690813"/>
          <p14:tracePt t="126501" x="5722938" y="2697163"/>
          <p14:tracePt t="126502" x="5722938" y="2703513"/>
          <p14:tracePt t="126503" x="5722938" y="2709863"/>
          <p14:tracePt t="126504" x="5722938" y="2714625"/>
          <p14:tracePt t="126506" x="5722938" y="2720975"/>
          <p14:tracePt t="126507" x="5722938" y="2727325"/>
          <p14:tracePt t="126509" x="5722938" y="2733675"/>
          <p14:tracePt t="126510" x="5722938" y="2738438"/>
          <p14:tracePt t="126511" x="5716588" y="2744788"/>
          <p14:tracePt t="126514" x="5716588" y="2757488"/>
          <p14:tracePt t="126515" x="5716588" y="2763838"/>
          <p14:tracePt t="126517" x="5711825" y="2768600"/>
          <p14:tracePt t="126518" x="5711825" y="2774950"/>
          <p14:tracePt t="126519" x="5711825" y="2781300"/>
          <p14:tracePt t="126520" x="5711825" y="2787650"/>
          <p14:tracePt t="126522" x="5705475" y="2792413"/>
          <p14:tracePt t="126522" x="5705475" y="2798763"/>
          <p14:tracePt t="126526" x="5705475" y="2811463"/>
          <p14:tracePt t="126527" x="5705475" y="2816225"/>
          <p14:tracePt t="126529" x="5699125" y="2822575"/>
          <p14:tracePt t="126530" x="5699125" y="2828925"/>
          <p14:tracePt t="126531" x="5699125" y="2835275"/>
          <p14:tracePt t="126532" x="5699125" y="2841625"/>
          <p14:tracePt t="126535" x="5699125" y="2846388"/>
          <p14:tracePt t="126536" x="5692775" y="2852738"/>
          <p14:tracePt t="126536" x="5692775" y="2859088"/>
          <p14:tracePt t="126538" x="5692775" y="2865438"/>
          <p14:tracePt t="126539" x="5692775" y="2870200"/>
          <p14:tracePt t="126541" x="5692775" y="2876550"/>
          <p14:tracePt t="126541" x="5692775" y="2882900"/>
          <p14:tracePt t="126543" x="5688013" y="2889250"/>
          <p14:tracePt t="126545" x="5688013" y="2894013"/>
          <p14:tracePt t="126545" x="5688013" y="2900363"/>
          <p14:tracePt t="126547" x="5681663" y="2906713"/>
          <p14:tracePt t="126548" x="5681663" y="2913063"/>
          <p14:tracePt t="126550" x="5681663" y="2919413"/>
          <p14:tracePt t="126550" x="5681663" y="2924175"/>
          <p14:tracePt t="126552" x="5681663" y="2930525"/>
          <p14:tracePt t="126552" x="5681663" y="2936875"/>
          <p14:tracePt t="126554" x="5681663" y="2943225"/>
          <p14:tracePt t="126554" x="5681663" y="2947988"/>
          <p14:tracePt t="126556" x="5681663" y="2954338"/>
          <p14:tracePt t="126556" x="5681663" y="2960688"/>
          <p14:tracePt t="126559" x="5681663" y="2967038"/>
          <p14:tracePt t="126559" x="5681663" y="2971800"/>
          <p14:tracePt t="126561" x="5675313" y="2978150"/>
          <p14:tracePt t="126563" x="5675313" y="2984500"/>
          <p14:tracePt t="126564" x="5675313" y="2990850"/>
          <p14:tracePt t="126564" x="5675313" y="2995613"/>
          <p14:tracePt t="126566" x="5675313" y="3001963"/>
          <p14:tracePt t="126568" x="5675313" y="3008313"/>
          <p14:tracePt t="126568" x="5668963" y="3014663"/>
          <p14:tracePt t="126571" x="5668963" y="3021013"/>
          <p14:tracePt t="126571" x="5668963" y="3025775"/>
          <p14:tracePt t="126573" x="5668963" y="3032125"/>
          <p14:tracePt t="126576" x="5668963" y="3038475"/>
          <p14:tracePt t="126577" x="5668963" y="3044825"/>
          <p14:tracePt t="126582" x="5664200" y="3068638"/>
          <p14:tracePt t="126583" x="5664200" y="3073400"/>
          <p14:tracePt t="126585" x="5664200" y="3079750"/>
          <p14:tracePt t="126586" x="5664200" y="3086100"/>
          <p14:tracePt t="126588" x="5664200" y="3092450"/>
          <p14:tracePt t="126589" x="5664200" y="3098800"/>
          <p14:tracePt t="126592" x="5664200" y="3103563"/>
          <p14:tracePt t="126594" x="5664200" y="3109913"/>
          <p14:tracePt t="126595" x="5664200" y="3116263"/>
          <p14:tracePt t="126597" x="5664200" y="3122613"/>
          <p14:tracePt t="126598" x="5657850" y="3127375"/>
          <p14:tracePt t="126599" x="5657850" y="3133725"/>
          <p14:tracePt t="126601" x="5657850" y="3140075"/>
          <p14:tracePt t="126602" x="5657850" y="3146425"/>
          <p14:tracePt t="126603" x="5657850" y="3151188"/>
          <p14:tracePt t="126605" x="5657850" y="3157538"/>
          <p14:tracePt t="126607" x="5657850" y="3163888"/>
          <p14:tracePt t="126610" x="5651500" y="3176588"/>
          <p14:tracePt t="126612" x="5651500" y="3181350"/>
          <p14:tracePt t="126613" x="5651500" y="3187700"/>
          <p14:tracePt t="126614" x="5651500" y="3194050"/>
          <p14:tracePt t="126616" x="5651500" y="3200400"/>
          <p14:tracePt t="126618" x="5651500" y="3205163"/>
          <p14:tracePt t="126619" x="5651500" y="3211513"/>
          <p14:tracePt t="126621" x="5651500" y="3217863"/>
          <p14:tracePt t="126623" x="5645150" y="3224213"/>
          <p14:tracePt t="126624" x="5645150" y="3228975"/>
          <p14:tracePt t="126626" x="5645150" y="3235325"/>
          <p14:tracePt t="126627" x="5645150" y="3241675"/>
          <p14:tracePt t="126628" x="5645150" y="3248025"/>
          <p14:tracePt t="126630" x="5645150" y="3252788"/>
          <p14:tracePt t="126631" x="5645150" y="3259138"/>
          <p14:tracePt t="126633" x="5645150" y="3265488"/>
          <p14:tracePt t="126634" x="5645150" y="3271838"/>
          <p14:tracePt t="126636" x="5645150" y="3278188"/>
          <p14:tracePt t="126637" x="5645150" y="3282950"/>
          <p14:tracePt t="126639" x="5645150" y="3289300"/>
          <p14:tracePt t="126642" x="5645150" y="3302000"/>
          <p14:tracePt t="126643" x="5645150" y="3306763"/>
          <p14:tracePt t="126644" x="5645150" y="3313113"/>
          <p14:tracePt t="126646" x="5645150" y="3319463"/>
          <p14:tracePt t="126647" x="5645150" y="3325813"/>
          <p14:tracePt t="126649" x="5645150" y="3330575"/>
          <p14:tracePt t="126651" x="5645150" y="3336925"/>
          <p14:tracePt t="126651" x="5645150" y="3343275"/>
          <p14:tracePt t="126654" x="5645150" y="3349625"/>
          <p14:tracePt t="126654" x="5645150" y="3355975"/>
          <p14:tracePt t="126656" x="5645150" y="3360738"/>
          <p14:tracePt t="126659" x="5645150" y="3367088"/>
          <p14:tracePt t="126661" x="5645150" y="3373438"/>
          <p14:tracePt t="126663" x="5645150" y="3379788"/>
          <p14:tracePt t="126664" x="5645150" y="3384550"/>
          <p14:tracePt t="126667" x="5645150" y="3390900"/>
          <p14:tracePt t="126668" x="5645150" y="3397250"/>
          <p14:tracePt t="126670" x="5645150" y="3403600"/>
          <p14:tracePt t="126673" x="5645150" y="3408363"/>
          <p14:tracePt t="126675" x="5645150" y="3414713"/>
          <p14:tracePt t="126678" x="5645150" y="3421063"/>
          <p14:tracePt t="126680" x="5645150" y="3427413"/>
          <p14:tracePt t="126682" x="5645150" y="3433763"/>
          <p14:tracePt t="126685" x="5645150" y="3438525"/>
          <p14:tracePt t="126687" x="5645150" y="3444875"/>
          <p14:tracePt t="126690" x="5645150" y="3451225"/>
          <p14:tracePt t="126690" x="5651500" y="3451225"/>
          <p14:tracePt t="126692" x="5651500" y="3457575"/>
          <p14:tracePt t="126694" x="5651500" y="3462338"/>
          <p14:tracePt t="126696" x="5651500" y="3468688"/>
          <p14:tracePt t="126698" x="5651500" y="3475038"/>
          <p14:tracePt t="126700" x="5657850" y="3481388"/>
          <p14:tracePt t="126703" x="5657850" y="3486150"/>
          <p14:tracePt t="126705" x="5657850" y="3492500"/>
          <p14:tracePt t="126707" x="5657850" y="3498850"/>
          <p14:tracePt t="126710" x="5657850" y="3505200"/>
          <p14:tracePt t="126712" x="5664200" y="3509963"/>
          <p14:tracePt t="126715" x="5664200" y="3516313"/>
          <p14:tracePt t="126718" x="5664200" y="3522663"/>
          <p14:tracePt t="126720" x="5668963" y="3529013"/>
          <p14:tracePt t="126722" x="5668963" y="3535363"/>
          <p14:tracePt t="126724" x="5668963" y="3540125"/>
          <p14:tracePt t="126728" x="5675313" y="3546475"/>
          <p14:tracePt t="126731" x="5675313" y="3559175"/>
          <p14:tracePt t="126733" x="5681663" y="3563938"/>
          <p14:tracePt t="126736" x="5681663" y="3570288"/>
          <p14:tracePt t="126738" x="5681663" y="3576638"/>
          <p14:tracePt t="126738" x="5688013" y="3576638"/>
          <p14:tracePt t="126740" x="5688013" y="3582988"/>
          <p14:tracePt t="126742" x="5692775" y="3587750"/>
          <p14:tracePt t="126745" x="5692775" y="3594100"/>
          <p14:tracePt t="126747" x="5699125" y="3600450"/>
          <p14:tracePt t="126749" x="5699125" y="3606800"/>
          <p14:tracePt t="126751" x="5705475" y="3613150"/>
          <p14:tracePt t="126754" x="5705475" y="3617913"/>
          <p14:tracePt t="126756" x="5711825" y="3624263"/>
          <p14:tracePt t="126758" x="5711825" y="3630613"/>
          <p14:tracePt t="126759" x="5716588" y="3630613"/>
          <p14:tracePt t="126761" x="5716588" y="3636963"/>
          <p14:tracePt t="126766" x="5722938" y="3648075"/>
          <p14:tracePt t="126768" x="5729288" y="3654425"/>
          <p14:tracePt t="126771" x="5729288" y="3660775"/>
          <p14:tracePt t="126773" x="5735638" y="3660775"/>
          <p14:tracePt t="126774" x="5735638" y="3665538"/>
          <p14:tracePt t="126777" x="5735638" y="3671888"/>
          <p14:tracePt t="126779" x="5740400" y="3678238"/>
          <p14:tracePt t="126782" x="5740400" y="3684588"/>
          <p14:tracePt t="126783" x="5746750" y="3684588"/>
          <p14:tracePt t="126785" x="5746750" y="3690938"/>
          <p14:tracePt t="126790" x="5753100" y="3695700"/>
          <p14:tracePt t="126792" x="5753100" y="3702050"/>
          <p14:tracePt t="126795" x="5759450" y="3708400"/>
          <p14:tracePt t="126798" x="5759450" y="3714750"/>
          <p14:tracePt t="126802" x="5765800" y="3719513"/>
          <p14:tracePt t="126806" x="5765800" y="3725863"/>
          <p14:tracePt t="126809" x="5770563" y="3732213"/>
          <p14:tracePt t="126814" x="5770563" y="3738563"/>
          <p14:tracePt t="126817" x="5770563" y="3743325"/>
          <p14:tracePt t="126820" x="5776913" y="3743325"/>
          <p14:tracePt t="126822" x="5776913" y="3749675"/>
          <p14:tracePt t="126828" x="5776913" y="3756025"/>
          <p14:tracePt t="126834" x="5783263" y="3762375"/>
          <p14:tracePt t="126842" x="5783263" y="3767138"/>
          <p14:tracePt t="126848" x="5789613" y="3767138"/>
          <p14:tracePt t="126856" x="5789613" y="3773488"/>
          <p14:tracePt t="126869" x="5789613" y="3779838"/>
          <p14:tracePt t="126878" x="5794375" y="3779838"/>
          <p14:tracePt t="126883" x="5794375" y="3786188"/>
          <p14:tracePt t="126899" x="5794375" y="3792538"/>
          <p14:tracePt t="126903" x="5800725" y="3792538"/>
          <p14:tracePt t="126910" x="5800725" y="3797300"/>
          <p14:tracePt t="126922" x="5807075" y="3803650"/>
          <p14:tracePt t="126941" x="5807075" y="3810000"/>
          <p14:tracePt t="127041" x="5800725" y="3810000"/>
          <p14:tracePt t="127047" x="5794375" y="3810000"/>
          <p14:tracePt t="127054" x="5789613" y="3810000"/>
          <p14:tracePt t="127059" x="5783263" y="3810000"/>
          <p14:tracePt t="127074" x="5776913" y="3810000"/>
          <p14:tracePt t="127084" x="5770563" y="3810000"/>
          <p14:tracePt t="127091" x="5765800" y="3810000"/>
          <p14:tracePt t="127098" x="5759450" y="3810000"/>
          <p14:tracePt t="127103" x="5753100" y="3810000"/>
          <p14:tracePt t="127109" x="5746750" y="3810000"/>
          <p14:tracePt t="127113" x="5740400" y="3810000"/>
          <p14:tracePt t="127118" x="5735638" y="3816350"/>
          <p14:tracePt t="127122" x="5729288" y="3816350"/>
          <p14:tracePt t="127125" x="5722938" y="3816350"/>
          <p14:tracePt t="127129" x="5716588" y="3816350"/>
          <p14:tracePt t="127131" x="5711825" y="3816350"/>
          <p14:tracePt t="127135" x="5705475" y="3816350"/>
          <p14:tracePt t="127138" x="5699125" y="3816350"/>
          <p14:tracePt t="127141" x="5692775" y="3816350"/>
          <p14:tracePt t="127143" x="5688013" y="3816350"/>
          <p14:tracePt t="127146" x="5681663" y="3816350"/>
          <p14:tracePt t="127148" x="5675313" y="3816350"/>
          <p14:tracePt t="127151" x="5668963" y="3816350"/>
          <p14:tracePt t="127154" x="5664200" y="3816350"/>
          <p14:tracePt t="127156" x="5657850" y="3816350"/>
          <p14:tracePt t="127158" x="5651500" y="3816350"/>
          <p14:tracePt t="127162" x="5645150" y="3816350"/>
          <p14:tracePt t="127164" x="5638800" y="3816350"/>
          <p14:tracePt t="127166" x="5634038" y="3816350"/>
          <p14:tracePt t="127170" x="5627688" y="3816350"/>
          <p14:tracePt t="127172" x="5621338" y="3816350"/>
          <p14:tracePt t="127175" x="5614988" y="3816350"/>
          <p14:tracePt t="127178" x="5610225" y="3816350"/>
          <p14:tracePt t="127182" x="5603875" y="3816350"/>
          <p14:tracePt t="127185" x="5597525" y="3816350"/>
          <p14:tracePt t="127189" x="5591175" y="3816350"/>
          <p14:tracePt t="127194" x="5586413" y="3816350"/>
          <p14:tracePt t="127198" x="5580063" y="3816350"/>
          <p14:tracePt t="127201" x="5573713" y="3816350"/>
          <p14:tracePt t="127204" x="5567363" y="3816350"/>
          <p14:tracePt t="127208" x="5561013" y="3810000"/>
          <p14:tracePt t="127210" x="5556250" y="3810000"/>
          <p14:tracePt t="127213" x="5549900" y="3810000"/>
          <p14:tracePt t="127215" x="5543550" y="3810000"/>
          <p14:tracePt t="127218" x="5537200" y="3810000"/>
          <p14:tracePt t="127220" x="5532438" y="3810000"/>
          <p14:tracePt t="127222" x="5526088" y="3803650"/>
          <p14:tracePt t="127225" x="5519738" y="3803650"/>
          <p14:tracePt t="127228" x="5508625" y="3803650"/>
          <p14:tracePt t="127231" x="5502275" y="3803650"/>
          <p14:tracePt t="127233" x="5495925" y="3797300"/>
          <p14:tracePt t="127235" x="5489575" y="3797300"/>
          <p14:tracePt t="127236" x="5483225" y="3797300"/>
          <p14:tracePt t="127239" x="5478463" y="3797300"/>
          <p14:tracePt t="127240" x="5472113" y="3797300"/>
          <p14:tracePt t="127242" x="5465763" y="3797300"/>
          <p14:tracePt t="127245" x="5459413" y="3792538"/>
          <p14:tracePt t="127247" x="5454650" y="3792538"/>
          <p14:tracePt t="127249" x="5448300" y="3792538"/>
          <p14:tracePt t="127250" x="5441950" y="3792538"/>
          <p14:tracePt t="127253" x="5435600" y="3792538"/>
          <p14:tracePt t="127256" x="5430838" y="3786188"/>
          <p14:tracePt t="127258" x="5424488" y="3786188"/>
          <p14:tracePt t="127261" x="5418138" y="3786188"/>
          <p14:tracePt t="127264" x="5411788" y="3786188"/>
          <p14:tracePt t="127267" x="5407025" y="3786188"/>
          <p14:tracePt t="127271" x="5400675" y="3786188"/>
          <p14:tracePt t="127275" x="5394325" y="3786188"/>
          <p14:tracePt t="127279" x="5387975" y="3786188"/>
          <p14:tracePt t="127286" x="5381625" y="3786188"/>
          <p14:tracePt t="127288" x="5381625" y="3779838"/>
          <p14:tracePt t="127292" x="5376863" y="3779838"/>
          <p14:tracePt t="127323" x="5370513" y="3779838"/>
          <p14:tracePt t="127339" x="5364163" y="3779838"/>
          <p14:tracePt t="127341" x="5364163" y="3773488"/>
          <p14:tracePt t="127351" x="5357813" y="3773488"/>
          <p14:tracePt t="127480" x="5353050" y="3773488"/>
          <p14:tracePt t="127501" x="5353050" y="3779838"/>
          <p14:tracePt t="127688" x="5346700" y="3779838"/>
          <p14:tracePt t="133237" x="5353050" y="3779838"/>
          <p14:tracePt t="133366" x="5357813" y="3779838"/>
          <p14:tracePt t="133374" x="5364163" y="3779838"/>
          <p14:tracePt t="133379" x="5370513" y="3779838"/>
          <p14:tracePt t="133385" x="5376863" y="3779838"/>
          <p14:tracePt t="133390" x="5381625" y="3786188"/>
          <p14:tracePt t="133393" x="5387975" y="3786188"/>
          <p14:tracePt t="133396" x="5394325" y="3786188"/>
          <p14:tracePt t="133399" x="5400675" y="3786188"/>
          <p14:tracePt t="133404" x="5407025" y="3792538"/>
          <p14:tracePt t="133406" x="5411788" y="3792538"/>
          <p14:tracePt t="133411" x="5418138" y="3792538"/>
          <p14:tracePt t="133414" x="5424488" y="3797300"/>
          <p14:tracePt t="133417" x="5430838" y="3797300"/>
          <p14:tracePt t="133421" x="5435600" y="3797300"/>
          <p14:tracePt t="133426" x="5441950" y="3797300"/>
          <p14:tracePt t="133428" x="5448300" y="3803650"/>
          <p14:tracePt t="133433" x="5454650" y="3803650"/>
          <p14:tracePt t="133435" x="5459413" y="3803650"/>
          <p14:tracePt t="133438" x="5465763" y="3803650"/>
          <p14:tracePt t="133442" x="5472113" y="3803650"/>
          <p14:tracePt t="133444" x="5478463" y="3810000"/>
          <p14:tracePt t="133446" x="5483225" y="3810000"/>
          <p14:tracePt t="133448" x="5489575" y="3810000"/>
          <p14:tracePt t="133451" x="5495925" y="3810000"/>
          <p14:tracePt t="133453" x="5502275" y="3810000"/>
          <p14:tracePt t="133455" x="5508625" y="3816350"/>
          <p14:tracePt t="133457" x="5513388" y="3816350"/>
          <p14:tracePt t="133459" x="5519738" y="3816350"/>
          <p14:tracePt t="133462" x="5532438" y="3816350"/>
          <p14:tracePt t="133464" x="5537200" y="3816350"/>
          <p14:tracePt t="133467" x="5549900" y="3816350"/>
          <p14:tracePt t="133469" x="5556250" y="3821113"/>
          <p14:tracePt t="133471" x="5561013" y="3821113"/>
          <p14:tracePt t="133472" x="5567363" y="3821113"/>
          <p14:tracePt t="133474" x="5573713" y="3821113"/>
          <p14:tracePt t="133476" x="5580063" y="3821113"/>
          <p14:tracePt t="133478" x="5591175" y="3821113"/>
          <p14:tracePt t="133480" x="5597525" y="3821113"/>
          <p14:tracePt t="133481" x="5603875" y="3821113"/>
          <p14:tracePt t="133483" x="5610225" y="3821113"/>
          <p14:tracePt t="133483" x="5614988" y="3821113"/>
          <p14:tracePt t="133485" x="5621338" y="3821113"/>
          <p14:tracePt t="133487" x="5627688" y="3821113"/>
          <p14:tracePt t="133487" x="5634038" y="3821113"/>
          <p14:tracePt t="133489" x="5638800" y="3821113"/>
          <p14:tracePt t="133491" x="5645150" y="3821113"/>
          <p14:tracePt t="133494" x="5664200" y="3821113"/>
          <p14:tracePt t="133495" x="5668963" y="3821113"/>
          <p14:tracePt t="133495" x="5675313" y="3827463"/>
          <p14:tracePt t="133498" x="5681663" y="3827463"/>
          <p14:tracePt t="133498" x="5688013" y="3827463"/>
          <p14:tracePt t="133500" x="5692775" y="3827463"/>
          <p14:tracePt t="133500" x="5699125" y="3827463"/>
          <p14:tracePt t="133501" x="5705475" y="3827463"/>
          <p14:tracePt t="133502" x="5711825" y="3827463"/>
          <p14:tracePt t="133504" x="5716588" y="3827463"/>
          <p14:tracePt t="133505" x="5722938" y="3827463"/>
          <p14:tracePt t="133507" x="5729288" y="3827463"/>
          <p14:tracePt t="133508" x="5735638" y="3827463"/>
          <p14:tracePt t="133510" x="5746750" y="3827463"/>
          <p14:tracePt t="133511" x="5753100" y="3827463"/>
          <p14:tracePt t="133512" x="5759450" y="3827463"/>
          <p14:tracePt t="133512" x="5765800" y="3827463"/>
          <p14:tracePt t="133514" x="5770563" y="3827463"/>
          <p14:tracePt t="133515" x="5776913" y="3827463"/>
          <p14:tracePt t="133515" x="5789613" y="3827463"/>
          <p14:tracePt t="133516" x="5794375" y="3827463"/>
          <p14:tracePt t="133517" x="5800725" y="3827463"/>
          <p14:tracePt t="133519" x="5807075" y="3827463"/>
          <p14:tracePt t="133519" x="5813425" y="3827463"/>
          <p14:tracePt t="133520" x="5824538" y="3827463"/>
          <p14:tracePt t="133521" x="5830888" y="3827463"/>
          <p14:tracePt t="133524" x="5837238" y="3827463"/>
          <p14:tracePt t="133527" x="5861050" y="3833813"/>
          <p14:tracePt t="133529" x="5878513" y="3833813"/>
          <p14:tracePt t="133529" x="5884863" y="3833813"/>
          <p14:tracePt t="133530" x="5891213" y="3833813"/>
          <p14:tracePt t="133531" x="5902325" y="3833813"/>
          <p14:tracePt t="133532" x="5908675" y="3840163"/>
          <p14:tracePt t="133533" x="5915025" y="3840163"/>
          <p14:tracePt t="133534" x="5919788" y="3840163"/>
          <p14:tracePt t="133535" x="5932488" y="3840163"/>
          <p14:tracePt t="133536" x="5938838" y="3840163"/>
          <p14:tracePt t="133537" x="5945188" y="3844925"/>
          <p14:tracePt t="133538" x="5949950" y="3844925"/>
          <p14:tracePt t="133539" x="5956300" y="3844925"/>
          <p14:tracePt t="133540" x="5962650" y="3844925"/>
          <p14:tracePt t="133542" x="5969000" y="3844925"/>
          <p14:tracePt t="133543" x="5980113" y="3844925"/>
          <p14:tracePt t="133545" x="5992813" y="3851275"/>
          <p14:tracePt t="133545" x="5997575" y="3851275"/>
          <p14:tracePt t="133546" x="6003925" y="3851275"/>
          <p14:tracePt t="133548" x="6016625" y="3851275"/>
          <p14:tracePt t="133549" x="6027738" y="3857625"/>
          <p14:tracePt t="133549" x="6034088" y="3857625"/>
          <p14:tracePt t="133552" x="6057900" y="3863975"/>
          <p14:tracePt t="133553" x="6064250" y="3863975"/>
          <p14:tracePt t="133554" x="6070600" y="3863975"/>
          <p14:tracePt t="133556" x="6075363" y="3863975"/>
          <p14:tracePt t="133556" x="6081713" y="3870325"/>
          <p14:tracePt t="133558" x="6094413" y="3870325"/>
          <p14:tracePt t="133559" x="6100763" y="3870325"/>
          <p14:tracePt t="133559" x="6105525" y="3870325"/>
          <p14:tracePt t="133561" x="6111875" y="3870325"/>
          <p14:tracePt t="133561" x="6118225" y="3875088"/>
          <p14:tracePt t="133562" x="6129338" y="3875088"/>
          <p14:tracePt t="133563" x="6135688" y="3875088"/>
          <p14:tracePt t="133564" x="6142038" y="3875088"/>
          <p14:tracePt t="133566" x="6148388" y="3875088"/>
          <p14:tracePt t="133567" x="6153150" y="3875088"/>
          <p14:tracePt t="133568" x="6165850" y="3881438"/>
          <p14:tracePt t="133569" x="6176963" y="3881438"/>
          <p14:tracePt t="133570" x="6183313" y="3881438"/>
          <p14:tracePt t="133572" x="6196013" y="3887788"/>
          <p14:tracePt t="133573" x="6202363" y="3887788"/>
          <p14:tracePt t="133576" x="6226175" y="3894138"/>
          <p14:tracePt t="133576" x="6230938" y="3894138"/>
          <p14:tracePt t="133579" x="6249988" y="3894138"/>
          <p14:tracePt t="133580" x="6254750" y="3894138"/>
          <p14:tracePt t="133581" x="6267450" y="3894138"/>
          <p14:tracePt t="133581" x="6267450" y="3898900"/>
          <p14:tracePt t="133582" x="6280150" y="3898900"/>
          <p14:tracePt t="133584" x="6291263" y="3898900"/>
          <p14:tracePt t="133584" x="6297613" y="3898900"/>
          <p14:tracePt t="133586" x="6308725" y="3905250"/>
          <p14:tracePt t="133586" x="6315075" y="3905250"/>
          <p14:tracePt t="133587" x="6327775" y="3905250"/>
          <p14:tracePt t="133589" x="6332538" y="3905250"/>
          <p14:tracePt t="133589" x="6345238" y="3905250"/>
          <p14:tracePt t="133590" x="6351588" y="3911600"/>
          <p14:tracePt t="133592" x="6362700" y="3911600"/>
          <p14:tracePt t="133593" x="6369050" y="3911600"/>
          <p14:tracePt t="133595" x="6386513" y="3911600"/>
          <p14:tracePt t="133596" x="6392863" y="3917950"/>
          <p14:tracePt t="133596" x="6405563" y="3917950"/>
          <p14:tracePt t="133597" x="6410325" y="3917950"/>
          <p14:tracePt t="133598" x="6423025" y="3917950"/>
          <p14:tracePt t="133599" x="6434138" y="3917950"/>
          <p14:tracePt t="133600" x="6440488" y="3922713"/>
          <p14:tracePt t="133601" x="6446838" y="3922713"/>
          <p14:tracePt t="133602" x="6459538" y="3922713"/>
          <p14:tracePt t="133604" x="6464300" y="3922713"/>
          <p14:tracePt t="133605" x="6477000" y="3922713"/>
          <p14:tracePt t="133605" x="6488113" y="3929063"/>
          <p14:tracePt t="133606" x="6494463" y="3929063"/>
          <p14:tracePt t="133607" x="6507163" y="3929063"/>
          <p14:tracePt t="133609" x="6518275" y="3929063"/>
          <p14:tracePt t="133610" x="6524625" y="3929063"/>
          <p14:tracePt t="133611" x="6537325" y="3929063"/>
          <p14:tracePt t="133612" x="6548438" y="3935413"/>
          <p14:tracePt t="133612" x="6554788" y="3935413"/>
          <p14:tracePt t="133614" x="6565900" y="3935413"/>
          <p14:tracePt t="133614" x="6572250" y="3935413"/>
          <p14:tracePt t="133615" x="6584950" y="3935413"/>
          <p14:tracePt t="133616" x="6596063" y="3935413"/>
          <p14:tracePt t="133617" x="6608763" y="3935413"/>
          <p14:tracePt t="133618" x="6613525" y="3941763"/>
          <p14:tracePt t="133619" x="6626225" y="3941763"/>
          <p14:tracePt t="133620" x="6638925" y="3941763"/>
          <p14:tracePt t="133621" x="6643688" y="3941763"/>
          <p14:tracePt t="133623" x="6656388" y="3941763"/>
          <p14:tracePt t="133623" x="6667500" y="3941763"/>
          <p14:tracePt t="133626" x="6686550" y="3948113"/>
          <p14:tracePt t="133627" x="6697663" y="3948113"/>
          <p14:tracePt t="133629" x="6710363" y="3948113"/>
          <p14:tracePt t="133629" x="6716713" y="3948113"/>
          <p14:tracePt t="133631" x="6727825" y="3948113"/>
          <p14:tracePt t="133631" x="6740525" y="3952875"/>
          <p14:tracePt t="133633" x="6745288" y="3952875"/>
          <p14:tracePt t="133633" x="6757988" y="3952875"/>
          <p14:tracePt t="133634" x="6769100" y="3952875"/>
          <p14:tracePt t="133635" x="6781800" y="3952875"/>
          <p14:tracePt t="133637" x="6794500" y="3959225"/>
          <p14:tracePt t="133638" x="6799263" y="3959225"/>
          <p14:tracePt t="133638" x="6811963" y="3959225"/>
          <p14:tracePt t="133639" x="6823075" y="3959225"/>
          <p14:tracePt t="133641" x="6829425" y="3959225"/>
          <p14:tracePt t="133642" x="6842125" y="3959225"/>
          <p14:tracePt t="133643" x="6853238" y="3965575"/>
          <p14:tracePt t="133644" x="6859588" y="3965575"/>
          <p14:tracePt t="133645" x="6870700" y="3965575"/>
          <p14:tracePt t="133645" x="6883400" y="3965575"/>
          <p14:tracePt t="133647" x="6896100" y="3971925"/>
          <p14:tracePt t="133647" x="6900863" y="3971925"/>
          <p14:tracePt t="133649" x="6913563" y="3971925"/>
          <p14:tracePt t="133649" x="6924675" y="3971925"/>
          <p14:tracePt t="133651" x="6931025" y="3971925"/>
          <p14:tracePt t="133652" x="6943725" y="3976688"/>
          <p14:tracePt t="133652" x="6954838" y="3976688"/>
          <p14:tracePt t="133653" x="6967538" y="3976688"/>
          <p14:tracePt t="133654" x="6978650" y="3976688"/>
          <p14:tracePt t="133655" x="6985000" y="3983038"/>
          <p14:tracePt t="133657" x="6997700" y="3983038"/>
          <p14:tracePt t="133658" x="7015163" y="3983038"/>
          <p14:tracePt t="133659" x="7021513" y="3983038"/>
          <p14:tracePt t="133659" x="7032625" y="3983038"/>
          <p14:tracePt t="133661" x="7045325" y="3989388"/>
          <p14:tracePt t="133661" x="7056438" y="3989388"/>
          <p14:tracePt t="133662" x="7069138" y="3989388"/>
          <p14:tracePt t="133663" x="7080250" y="3989388"/>
          <p14:tracePt t="133664" x="7086600" y="3989388"/>
          <p14:tracePt t="133666" x="7099300" y="3989388"/>
          <p14:tracePt t="133666" x="7116763" y="3995738"/>
          <p14:tracePt t="133667" x="7134225" y="3995738"/>
          <p14:tracePt t="133668" x="7140575" y="3995738"/>
          <p14:tracePt t="133669" x="7153275" y="3995738"/>
          <p14:tracePt t="133671" x="7177088" y="3995738"/>
          <p14:tracePt t="133672" x="7188200" y="4000500"/>
          <p14:tracePt t="133674" x="7205663" y="4000500"/>
          <p14:tracePt t="133675" x="7231063" y="4000500"/>
          <p14:tracePt t="133678" x="7248525" y="4000500"/>
          <p14:tracePt t="133679" x="7259638" y="4000500"/>
          <p14:tracePt t="133679" x="7272338" y="4000500"/>
          <p14:tracePt t="133680" x="7283450" y="4000500"/>
          <p14:tracePt t="133682" x="7302500" y="4000500"/>
          <p14:tracePt t="133682" x="7313613" y="4000500"/>
          <p14:tracePt t="133683" x="7326313" y="4000500"/>
          <p14:tracePt t="133684" x="7332663" y="4000500"/>
          <p14:tracePt t="133685" x="7343775" y="4000500"/>
          <p14:tracePt t="133686" x="7361238" y="4000500"/>
          <p14:tracePt t="133687" x="7385050" y="4000500"/>
          <p14:tracePt t="133688" x="7397750" y="4000500"/>
          <p14:tracePt t="133689" x="7410450" y="4000500"/>
          <p14:tracePt t="133690" x="7427913" y="4000500"/>
          <p14:tracePt t="133693" x="7451725" y="4000500"/>
          <p14:tracePt t="133694" x="7462838" y="4000500"/>
          <p14:tracePt t="133695" x="7481888" y="4000500"/>
          <p14:tracePt t="133695" x="7493000" y="4000500"/>
          <p14:tracePt t="133697" x="7512050" y="4000500"/>
          <p14:tracePt t="133698" x="7529513" y="4000500"/>
          <p14:tracePt t="133698" x="7540625" y="4000500"/>
          <p14:tracePt t="133700" x="7553325" y="4000500"/>
          <p14:tracePt t="133701" x="7570788" y="4000500"/>
          <p14:tracePt t="133701" x="7583488" y="4000500"/>
          <p14:tracePt t="133703" x="7594600" y="4000500"/>
          <p14:tracePt t="133704" x="7624763" y="4000500"/>
          <p14:tracePt t="133705" x="7648575" y="4000500"/>
          <p14:tracePt t="133706" x="7661275" y="4000500"/>
          <p14:tracePt t="133708" x="7678738" y="4000500"/>
          <p14:tracePt t="133709" x="7691438" y="4000500"/>
          <p14:tracePt t="133709" x="7708900" y="4000500"/>
          <p14:tracePt t="133711" x="7726363" y="4000500"/>
          <p14:tracePt t="133711" x="7743825" y="4000500"/>
          <p14:tracePt t="133712" x="7756525" y="4000500"/>
          <p14:tracePt t="133713" x="7762875" y="4000500"/>
          <p14:tracePt t="133714" x="7780338" y="4000500"/>
          <p14:tracePt t="133716" x="7797800" y="4000500"/>
          <p14:tracePt t="133716" x="7810500" y="4000500"/>
          <p14:tracePt t="133717" x="7834313" y="4000500"/>
          <p14:tracePt t="133719" x="7851775" y="4000500"/>
          <p14:tracePt t="133720" x="7864475" y="4000500"/>
          <p14:tracePt t="133720" x="7881938" y="4000500"/>
          <p14:tracePt t="133722" x="7894638" y="4000500"/>
          <p14:tracePt t="133722" x="7905750" y="3995738"/>
          <p14:tracePt t="133724" x="7923213" y="3995738"/>
          <p14:tracePt t="133725" x="7953375" y="3995738"/>
          <p14:tracePt t="133727" x="7972425" y="3995738"/>
          <p14:tracePt t="133728" x="7983538" y="3995738"/>
          <p14:tracePt t="133728" x="7996238" y="3995738"/>
          <p14:tracePt t="133729" x="8007350" y="3995738"/>
          <p14:tracePt t="133731" x="8026400" y="3995738"/>
          <p14:tracePt t="133732" x="8050213" y="3989388"/>
          <p14:tracePt t="133732" x="8061325" y="3989388"/>
          <p14:tracePt t="133733" x="8074025" y="3989388"/>
          <p14:tracePt t="133735" x="8091488" y="3989388"/>
          <p14:tracePt t="133736" x="8104188" y="3989388"/>
          <p14:tracePt t="133737" x="8121650" y="3983038"/>
          <p14:tracePt t="133738" x="8139113" y="3983038"/>
          <p14:tracePt t="133739" x="8145463" y="3983038"/>
          <p14:tracePt t="133740" x="8156575" y="3983038"/>
          <p14:tracePt t="133740" x="8175625" y="3983038"/>
          <p14:tracePt t="133742" x="8186738" y="3983038"/>
          <p14:tracePt t="133743" x="8205788" y="3976688"/>
          <p14:tracePt t="133744" x="8216900" y="3976688"/>
          <p14:tracePt t="133745" x="8229600" y="3976688"/>
          <p14:tracePt t="133746" x="8247063" y="3976688"/>
          <p14:tracePt t="133747" x="8258175" y="3976688"/>
          <p14:tracePt t="133748" x="8270875" y="3976688"/>
          <p14:tracePt t="133749" x="8288338" y="3971925"/>
          <p14:tracePt t="133750" x="8301038" y="3971925"/>
          <p14:tracePt t="133750" x="8318500" y="3971925"/>
          <p14:tracePt t="133752" x="8342313" y="3965575"/>
          <p14:tracePt t="133753" x="8348663" y="3965575"/>
          <p14:tracePt t="133754" x="8361363" y="3965575"/>
          <p14:tracePt t="133755" x="8372475" y="3965575"/>
          <p14:tracePt t="133755" x="8389938" y="3959225"/>
          <p14:tracePt t="133756" x="8408988" y="3959225"/>
          <p14:tracePt t="133758" x="8420100" y="3959225"/>
          <p14:tracePt t="133759" x="8432800" y="3952875"/>
          <p14:tracePt t="133760" x="8443913" y="3952875"/>
          <p14:tracePt t="133763" x="8486775" y="3948113"/>
          <p14:tracePt t="133763" x="8497888" y="3948113"/>
          <p14:tracePt t="133764" x="8510588" y="3948113"/>
          <p14:tracePt t="133765" x="8528050" y="3941763"/>
          <p14:tracePt t="133766" x="8540750" y="3941763"/>
          <p14:tracePt t="133768" x="8551863" y="3941763"/>
          <p14:tracePt t="133768" x="8558213" y="3935413"/>
          <p14:tracePt t="133769" x="8569325" y="3935413"/>
          <p14:tracePt t="133771" x="8582025" y="3935413"/>
          <p14:tracePt t="133771" x="8593138" y="3929063"/>
          <p14:tracePt t="133772" x="8605838" y="3929063"/>
          <p14:tracePt t="133773" x="8616950" y="3929063"/>
          <p14:tracePt t="133776" x="8647113" y="3917950"/>
          <p14:tracePt t="133777" x="8659813" y="3917950"/>
          <p14:tracePt t="133779" x="8683625" y="3911600"/>
          <p14:tracePt t="133780" x="8694738" y="3905250"/>
          <p14:tracePt t="133781" x="8707438" y="3898900"/>
          <p14:tracePt t="133781" x="8713788" y="3898900"/>
          <p14:tracePt t="133783" x="8724900" y="3894138"/>
          <p14:tracePt t="133784" x="8737600" y="3894138"/>
          <p14:tracePt t="133784" x="8748713" y="3887788"/>
          <p14:tracePt t="133785" x="8761413" y="3881438"/>
          <p14:tracePt t="133787" x="8772525" y="3881438"/>
          <p14:tracePt t="133788" x="8785225" y="3875088"/>
          <p14:tracePt t="133788" x="8802688" y="3870325"/>
          <p14:tracePt t="133789" x="8815388" y="3863975"/>
          <p14:tracePt t="133790" x="8826500" y="3857625"/>
          <p14:tracePt t="133792" x="8839200" y="3851275"/>
          <p14:tracePt t="133793" x="8850313" y="3851275"/>
          <p14:tracePt t="133794" x="8863013" y="3844925"/>
          <p14:tracePt t="133796" x="8874125" y="3833813"/>
          <p14:tracePt t="133797" x="8886825" y="3827463"/>
          <p14:tracePt t="133797" x="8899525" y="3821113"/>
          <p14:tracePt t="133798" x="8910638" y="3821113"/>
          <p14:tracePt t="133799" x="8916988" y="3816350"/>
          <p14:tracePt t="133800" x="8928100" y="3810000"/>
          <p14:tracePt t="133801" x="8940800" y="3803650"/>
          <p14:tracePt t="133802" x="8951913" y="3797300"/>
          <p14:tracePt t="133804" x="8958263" y="3792538"/>
          <p14:tracePt t="133805" x="8964613" y="3786188"/>
          <p14:tracePt t="133805" x="8977313" y="3779838"/>
          <p14:tracePt t="133806" x="8988425" y="3773488"/>
          <p14:tracePt t="133808" x="8994775" y="3767138"/>
          <p14:tracePt t="133809" x="9005888" y="3762375"/>
          <p14:tracePt t="133810" x="9018588" y="3756025"/>
          <p14:tracePt t="133812" x="9036050" y="3743325"/>
          <p14:tracePt t="133813" x="9048750" y="3738563"/>
          <p14:tracePt t="133814" x="9053513" y="3732213"/>
          <p14:tracePt t="133815" x="9066213" y="3725863"/>
          <p14:tracePt t="133816" x="9072563" y="3719513"/>
          <p14:tracePt t="133816" x="9078913" y="3714750"/>
          <p14:tracePt t="133817" x="9090025" y="3708400"/>
          <p14:tracePt t="133818" x="9096375" y="3702050"/>
          <p14:tracePt t="133819" x="9102725" y="3695700"/>
          <p14:tracePt t="133820" x="9113838" y="3690938"/>
          <p14:tracePt t="133821" x="9120188" y="3684588"/>
          <p14:tracePt t="133822" x="9126538" y="3678238"/>
          <p14:tracePt t="133824" x="9131300" y="36718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F31715C9-48BE-4431-A984-720EE9531A8C}"/>
              </a:ext>
            </a:extLst>
          </p:cNvPr>
          <p:cNvSpPr txBox="1">
            <a:spLocks/>
          </p:cNvSpPr>
          <p:nvPr/>
        </p:nvSpPr>
        <p:spPr bwMode="auto">
          <a:xfrm>
            <a:off x="547255" y="948911"/>
            <a:ext cx="7481453" cy="34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sz="1400" dirty="0"/>
              <a:t>LC-MS of large cohorts of PD subjects ; Medicated, drug naïve and control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1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1400" dirty="0"/>
              <a:t>Differences in composition of sebum due to alteration in lipid metabolism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3060" y="4667312"/>
            <a:ext cx="535903" cy="351492"/>
          </a:xfrm>
          <a:prstGeom prst="rect">
            <a:avLst/>
          </a:prstGeom>
        </p:spPr>
        <p:txBody>
          <a:bodyPr/>
          <a:lstStyle/>
          <a:p>
            <a:fld id="{1969B5FB-C47F-4639-8D8B-72ED7262276C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A3CCB46-9924-4297-AFF0-FE8652FDD143}"/>
              </a:ext>
            </a:extLst>
          </p:cNvPr>
          <p:cNvSpPr txBox="1"/>
          <p:nvPr/>
        </p:nvSpPr>
        <p:spPr>
          <a:xfrm>
            <a:off x="69272" y="4885017"/>
            <a:ext cx="602672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Sinclair, E. </a:t>
            </a:r>
            <a:r>
              <a:rPr lang="en-GB" sz="900" i="1" dirty="0">
                <a:solidFill>
                  <a:schemeClr val="bg1"/>
                </a:solidFill>
              </a:rPr>
              <a:t>et al.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i="1" dirty="0">
                <a:solidFill>
                  <a:schemeClr val="bg1"/>
                </a:solidFill>
              </a:rPr>
              <a:t>Nature Communications </a:t>
            </a:r>
            <a:r>
              <a:rPr lang="en-GB" sz="900" b="1" dirty="0">
                <a:solidFill>
                  <a:schemeClr val="bg1"/>
                </a:solidFill>
              </a:rPr>
              <a:t>(2021), </a:t>
            </a:r>
            <a:r>
              <a:rPr lang="en-GB" sz="900" dirty="0">
                <a:solidFill>
                  <a:schemeClr val="bg1"/>
                </a:solidFill>
              </a:rPr>
              <a:t>12(1), 1592.</a:t>
            </a:r>
          </a:p>
        </p:txBody>
      </p:sp>
      <p:sp>
        <p:nvSpPr>
          <p:cNvPr id="37" name="Title 11">
            <a:extLst>
              <a:ext uri="{FF2B5EF4-FFF2-40B4-BE49-F238E27FC236}">
                <a16:creationId xmlns:a16="http://schemas.microsoft.com/office/drawing/2014/main" id="{8B5760A2-C34C-4445-A761-D4D961D1A2DE}"/>
              </a:ext>
            </a:extLst>
          </p:cNvPr>
          <p:cNvSpPr txBox="1">
            <a:spLocks/>
          </p:cNvSpPr>
          <p:nvPr/>
        </p:nvSpPr>
        <p:spPr bwMode="auto">
          <a:xfrm>
            <a:off x="1101363" y="390252"/>
            <a:ext cx="7246915" cy="56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BE2E1A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4099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48198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72297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963960" algn="l" defTabSz="34224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BE2E1A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GB" sz="1800"/>
              <a:t>MS for Parkinson’s disease diagnosis</a:t>
            </a:r>
            <a:endParaRPr lang="en-GB" sz="1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3F3E094-7138-4338-B1B1-639C7F836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55" y="1681760"/>
            <a:ext cx="5292436" cy="2406896"/>
          </a:xfrm>
          <a:prstGeom prst="rect">
            <a:avLst/>
          </a:prstGeom>
        </p:spPr>
      </p:pic>
      <p:sp>
        <p:nvSpPr>
          <p:cNvPr id="18" name="Content Placeholder 12">
            <a:extLst>
              <a:ext uri="{FF2B5EF4-FFF2-40B4-BE49-F238E27FC236}">
                <a16:creationId xmlns:a16="http://schemas.microsoft.com/office/drawing/2014/main" id="{B19C3000-F35E-49C0-8DA3-1FB241927B74}"/>
              </a:ext>
            </a:extLst>
          </p:cNvPr>
          <p:cNvSpPr txBox="1">
            <a:spLocks/>
          </p:cNvSpPr>
          <p:nvPr/>
        </p:nvSpPr>
        <p:spPr bwMode="auto">
          <a:xfrm>
            <a:off x="6095999" y="2805419"/>
            <a:ext cx="3165761" cy="34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76" tIns="18976" rIns="18976" bIns="18976" numCol="1" anchor="t" anchorCtr="0" compatLnSpc="1">
            <a:prstTxWarp prst="textNoShape">
              <a:avLst/>
            </a:prstTxWarp>
          </a:bodyPr>
          <a:lstStyle>
            <a:lvl1pPr marL="189110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9058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8741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96606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04963" indent="-189110" algn="l" defTabSz="34224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18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4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0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62" indent="-171380" algn="l" defTabSz="34276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/>
              <a:t>... The path to an early diagnosis of Parkinson’s disease 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E83AE60-33E7-43E7-B30C-7CB534D14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0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062"/>
    </mc:Choice>
    <mc:Fallback>
      <p:transition spd="slow" advTm="86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2.2"/>
</p:tagLst>
</file>

<file path=ppt/theme/theme1.xml><?xml version="1.0" encoding="utf-8"?>
<a:theme xmlns:a="http://schemas.openxmlformats.org/drawingml/2006/main" name="RU PPT IMM 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 PPT Algemeen NL 2014 BrB</Template>
  <TotalTime>525</TotalTime>
  <Words>274</Words>
  <Application>Microsoft Office PowerPoint</Application>
  <PresentationFormat>Affichage à l'écran (16:9)</PresentationFormat>
  <Paragraphs>41</Paragraphs>
  <Slides>5</Slides>
  <Notes>1</Notes>
  <HiddenSlides>0</HiddenSlides>
  <MMClips>5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Calibri</vt:lpstr>
      <vt:lpstr>Lucida Grande</vt:lpstr>
      <vt:lpstr>Wingdings</vt:lpstr>
      <vt:lpstr>RU PPT IMM 2015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Radboud Universiteit Nijmegen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u474122</dc:creator>
  <cp:lastModifiedBy>Quentin DUEZ</cp:lastModifiedBy>
  <cp:revision>22</cp:revision>
  <dcterms:created xsi:type="dcterms:W3CDTF">2015-08-31T09:13:03Z</dcterms:created>
  <dcterms:modified xsi:type="dcterms:W3CDTF">2021-05-27T22:08:25Z</dcterms:modified>
</cp:coreProperties>
</file>