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30" r:id="rId2"/>
    <p:sldId id="331" r:id="rId3"/>
    <p:sldId id="332" r:id="rId4"/>
    <p:sldId id="333" r:id="rId5"/>
    <p:sldId id="334" r:id="rId6"/>
  </p:sldIdLst>
  <p:sldSz cx="9144000" cy="5143500" type="screen16x9"/>
  <p:notesSz cx="6858000" cy="9144000"/>
  <p:defaultTextStyle>
    <a:defPPr>
      <a:defRPr lang="nl-NL"/>
    </a:defPPr>
    <a:lvl1pPr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342240" indent="-101250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685316" indent="-203336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027555" indent="-304585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370631" indent="-406671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120495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144594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168693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192792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2E1B"/>
    <a:srgbClr val="B3011B"/>
    <a:srgbClr val="A8011B"/>
    <a:srgbClr val="B72E1B"/>
    <a:srgbClr val="00332B"/>
    <a:srgbClr val="E8CDCC"/>
    <a:srgbClr val="BE2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55" autoAdjust="0"/>
  </p:normalViewPr>
  <p:slideViewPr>
    <p:cSldViewPr snapToGrid="0" snapToObjects="1">
      <p:cViewPr varScale="1">
        <p:scale>
          <a:sx n="136" d="100"/>
          <a:sy n="136" d="100"/>
        </p:scale>
        <p:origin x="81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E08AC0F-D1D2-4A44-864E-AFA45BF975EA}" type="datetime1">
              <a:rPr lang="nl-NL"/>
              <a:pPr/>
              <a:t>31-5-2021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4534F47-2D0A-4AA3-9E4F-A4FBC83640CE}" type="slidenum">
              <a:rPr lang="nl-NL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017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FEC474F-AD7D-4BB1-8BDC-6CB42C1229A6}" type="datetime1">
              <a:rPr lang="nl-NL"/>
              <a:pPr/>
              <a:t>31-5-2021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A92990F-7D0F-4CA5-85B7-815E14670A9F}" type="slidenum">
              <a:rPr lang="nl-NL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706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342240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685316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027555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370631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713801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61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22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082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48843" y="948911"/>
            <a:ext cx="3481386" cy="3226294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387" y="948911"/>
            <a:ext cx="3512715" cy="3226294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948844" y="948911"/>
            <a:ext cx="7247257" cy="322629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8842" y="948911"/>
            <a:ext cx="3481386" cy="474455"/>
          </a:xfrm>
        </p:spPr>
        <p:txBody>
          <a:bodyPr/>
          <a:lstStyle>
            <a:lvl1pPr marL="0" indent="0">
              <a:buNone/>
              <a:defRPr sz="1300" b="1"/>
            </a:lvl1pPr>
            <a:lvl2pPr marL="342760" indent="0">
              <a:buNone/>
              <a:defRPr sz="1500" b="1"/>
            </a:lvl2pPr>
            <a:lvl3pPr marL="685520" indent="0">
              <a:buNone/>
              <a:defRPr sz="1400" b="1"/>
            </a:lvl3pPr>
            <a:lvl4pPr marL="1028281" indent="0">
              <a:buNone/>
              <a:defRPr sz="1200" b="1"/>
            </a:lvl4pPr>
            <a:lvl5pPr marL="1371041" indent="0">
              <a:buNone/>
              <a:defRPr sz="1200" b="1"/>
            </a:lvl5pPr>
            <a:lvl6pPr marL="1713801" indent="0">
              <a:buNone/>
              <a:defRPr sz="1200" b="1"/>
            </a:lvl6pPr>
            <a:lvl7pPr marL="2056561" indent="0">
              <a:buNone/>
              <a:defRPr sz="1200" b="1"/>
            </a:lvl7pPr>
            <a:lvl8pPr marL="2399322" indent="0">
              <a:buNone/>
              <a:defRPr sz="1200" b="1"/>
            </a:lvl8pPr>
            <a:lvl9pPr marL="2742082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48843" y="1423366"/>
            <a:ext cx="3481386" cy="2751839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83385" y="948911"/>
            <a:ext cx="3512236" cy="474455"/>
          </a:xfrm>
        </p:spPr>
        <p:txBody>
          <a:bodyPr/>
          <a:lstStyle>
            <a:lvl1pPr marL="0" indent="0">
              <a:buNone/>
              <a:defRPr sz="1300" b="1"/>
            </a:lvl1pPr>
            <a:lvl2pPr marL="342760" indent="0">
              <a:buNone/>
              <a:defRPr sz="1500" b="1"/>
            </a:lvl2pPr>
            <a:lvl3pPr marL="685520" indent="0">
              <a:buNone/>
              <a:defRPr sz="1400" b="1"/>
            </a:lvl3pPr>
            <a:lvl4pPr marL="1028281" indent="0">
              <a:buNone/>
              <a:defRPr sz="1200" b="1"/>
            </a:lvl4pPr>
            <a:lvl5pPr marL="1371041" indent="0">
              <a:buNone/>
              <a:defRPr sz="1200" b="1"/>
            </a:lvl5pPr>
            <a:lvl6pPr marL="1713801" indent="0">
              <a:buNone/>
              <a:defRPr sz="1200" b="1"/>
            </a:lvl6pPr>
            <a:lvl7pPr marL="2056561" indent="0">
              <a:buNone/>
              <a:defRPr sz="1200" b="1"/>
            </a:lvl7pPr>
            <a:lvl8pPr marL="2399322" indent="0">
              <a:buNone/>
              <a:defRPr sz="1200" b="1"/>
            </a:lvl8pPr>
            <a:lvl9pPr marL="2742082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83387" y="1423366"/>
            <a:ext cx="3512715" cy="2751839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90508" y="292240"/>
            <a:ext cx="6289960" cy="3538103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342760" indent="0">
              <a:buNone/>
              <a:defRPr sz="2100"/>
            </a:lvl2pPr>
            <a:lvl3pPr marL="685520" indent="0">
              <a:buNone/>
              <a:defRPr sz="1800"/>
            </a:lvl3pPr>
            <a:lvl4pPr marL="1028281" indent="0">
              <a:buNone/>
              <a:defRPr sz="1500"/>
            </a:lvl4pPr>
            <a:lvl5pPr marL="1371041" indent="0">
              <a:buNone/>
              <a:defRPr sz="1500"/>
            </a:lvl5pPr>
            <a:lvl6pPr marL="1713801" indent="0">
              <a:buNone/>
              <a:defRPr sz="1500"/>
            </a:lvl6pPr>
            <a:lvl7pPr marL="2056561" indent="0">
              <a:buNone/>
              <a:defRPr sz="1500"/>
            </a:lvl7pPr>
            <a:lvl8pPr marL="2399322" indent="0">
              <a:buNone/>
              <a:defRPr sz="1500"/>
            </a:lvl8pPr>
            <a:lvl9pPr marL="2742082" indent="0">
              <a:buNone/>
              <a:defRPr sz="15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90508" y="3830343"/>
            <a:ext cx="6289960" cy="420034"/>
          </a:xfrm>
        </p:spPr>
        <p:txBody>
          <a:bodyPr/>
          <a:lstStyle>
            <a:lvl1pPr marL="0" indent="0" algn="ctr">
              <a:buNone/>
              <a:defRPr sz="900"/>
            </a:lvl1pPr>
            <a:lvl2pPr marL="342760" indent="0">
              <a:buNone/>
              <a:defRPr sz="900"/>
            </a:lvl2pPr>
            <a:lvl3pPr marL="685520" indent="0">
              <a:buNone/>
              <a:defRPr sz="700"/>
            </a:lvl3pPr>
            <a:lvl4pPr marL="1028281" indent="0">
              <a:buNone/>
              <a:defRPr sz="700"/>
            </a:lvl4pPr>
            <a:lvl5pPr marL="1371041" indent="0">
              <a:buNone/>
              <a:defRPr sz="700"/>
            </a:lvl5pPr>
            <a:lvl6pPr marL="1713801" indent="0">
              <a:buNone/>
              <a:defRPr sz="700"/>
            </a:lvl6pPr>
            <a:lvl7pPr marL="2056561" indent="0">
              <a:buNone/>
              <a:defRPr sz="700"/>
            </a:lvl7pPr>
            <a:lvl8pPr marL="2399322" indent="0">
              <a:buNone/>
              <a:defRPr sz="700"/>
            </a:lvl8pPr>
            <a:lvl9pPr marL="2742082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pagina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948844" y="948911"/>
            <a:ext cx="7247257" cy="3226294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948963" y="2378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948963" y="1099751"/>
            <a:ext cx="7246915" cy="302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31" name="Afbeelding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85405" y="4589482"/>
            <a:ext cx="2024282" cy="42932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 useBgFill="1">
        <p:nvSpPr>
          <p:cNvPr id="2" name="Rectangle 1"/>
          <p:cNvSpPr/>
          <p:nvPr userDrawn="1"/>
        </p:nvSpPr>
        <p:spPr>
          <a:xfrm>
            <a:off x="6386658" y="4573414"/>
            <a:ext cx="2393992" cy="5540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98" tIns="24099" rIns="48198" bIns="24099" rtlCol="0" anchor="ctr"/>
          <a:lstStyle/>
          <a:p>
            <a:pPr algn="ctr"/>
            <a:endParaRPr lang="en-GB"/>
          </a:p>
        </p:txBody>
      </p:sp>
      <p:pic>
        <p:nvPicPr>
          <p:cNvPr id="10" name="Tijdelijke aanduiding voor inhoud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97" y="4605700"/>
            <a:ext cx="2261559" cy="465494"/>
          </a:xfrm>
          <a:prstGeom prst="rect">
            <a:avLst/>
          </a:prstGeom>
        </p:spPr>
      </p:pic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hf hdr="0" ftr="0" dt="0"/>
  <p:txStyles>
    <p:titleStyle>
      <a:lvl1pPr algn="l" defTabSz="34224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BE2E1A"/>
          </a:solidFill>
          <a:latin typeface="+mj-lt"/>
          <a:ea typeface="ＭＳ Ｐゴシック" charset="0"/>
          <a:cs typeface="ＭＳ Ｐゴシック" charset="0"/>
        </a:defRPr>
      </a:lvl1pPr>
      <a:lvl2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5pPr>
      <a:lvl6pPr marL="24099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6pPr>
      <a:lvl7pPr marL="48198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7pPr>
      <a:lvl8pPr marL="72297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8pPr>
      <a:lvl9pPr marL="96396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9110" indent="-189110" algn="l" defTabSz="342240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79058" indent="-189110" algn="l" defTabSz="342240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87413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96606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4963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18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4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0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6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4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0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6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22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82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webp"/><Relationship Id="rId5" Type="http://schemas.openxmlformats.org/officeDocument/2006/relationships/image" Target="../media/image11.webp"/><Relationship Id="rId4" Type="http://schemas.openxmlformats.org/officeDocument/2006/relationships/image" Target="../media/image10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3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DF70623-14BC-446B-AD78-0678A5A30FF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 dirty="0"/>
              <a:t>A mass spectrometer in the operating room</a:t>
            </a:r>
          </a:p>
        </p:txBody>
      </p:sp>
      <p:pic>
        <p:nvPicPr>
          <p:cNvPr id="9" name="Image 8" descr="Une image contenant texte, intérieur, personne, chambre d’hôpital&#10;&#10;Description générée automatiquement">
            <a:extLst>
              <a:ext uri="{FF2B5EF4-FFF2-40B4-BE49-F238E27FC236}">
                <a16:creationId xmlns:a16="http://schemas.microsoft.com/office/drawing/2014/main" id="{6AE3F102-5148-47C6-AC48-69C34CBB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12" y="1279574"/>
            <a:ext cx="3459640" cy="23920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EA9DE-D8C4-44FF-B1AA-A84480D78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4" y="1027096"/>
            <a:ext cx="5498086" cy="289705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48EEC2-8BEE-4971-9011-C8C867BFC095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Ogrinc</a:t>
            </a:r>
            <a:r>
              <a:rPr lang="en-GB" sz="900" dirty="0">
                <a:solidFill>
                  <a:schemeClr val="bg1"/>
                </a:solidFill>
              </a:rPr>
              <a:t>, N.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Trends in Molecular Medicine </a:t>
            </a:r>
            <a:r>
              <a:rPr lang="en-GB" sz="900" b="1" dirty="0">
                <a:solidFill>
                  <a:schemeClr val="bg1"/>
                </a:solidFill>
              </a:rPr>
              <a:t>(2021), </a:t>
            </a:r>
            <a:r>
              <a:rPr lang="en-GB" sz="900" dirty="0">
                <a:solidFill>
                  <a:schemeClr val="bg1"/>
                </a:solidFill>
              </a:rPr>
              <a:t>27(6), 602-615.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34B6A4CA-13B4-4F75-BF32-FC4D824271B2}"/>
              </a:ext>
            </a:extLst>
          </p:cNvPr>
          <p:cNvSpPr txBox="1">
            <a:spLocks/>
          </p:cNvSpPr>
          <p:nvPr/>
        </p:nvSpPr>
        <p:spPr bwMode="auto">
          <a:xfrm>
            <a:off x="3763795" y="3931181"/>
            <a:ext cx="4664408" cy="24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Ambient ionization MS : Minimal sample preparation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CBACAF2-6ECC-43A5-8AB9-91D4594A2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01"/>
    </mc:Choice>
    <mc:Fallback xmlns="">
      <p:transition spd="slow" advTm="14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56" x="3100388" y="4838700"/>
          <p14:tracePt t="17427" x="3840163" y="12700"/>
          <p14:tracePt t="17428" x="3844925" y="17463"/>
          <p14:tracePt t="17429" x="3857625" y="23813"/>
          <p14:tracePt t="17430" x="3868738" y="30163"/>
          <p14:tracePt t="17431" x="3875088" y="36513"/>
          <p14:tracePt t="17432" x="3887788" y="41275"/>
          <p14:tracePt t="17433" x="3892550" y="47625"/>
          <p14:tracePt t="17434" x="3898900" y="53975"/>
          <p14:tracePt t="17435" x="3911600" y="65088"/>
          <p14:tracePt t="17436" x="3922713" y="65088"/>
          <p14:tracePt t="17437" x="3935413" y="71438"/>
          <p14:tracePt t="17438" x="3946525" y="77788"/>
          <p14:tracePt t="17439" x="3959225" y="84138"/>
          <p14:tracePt t="17440" x="3970338" y="90488"/>
          <p14:tracePt t="17441" x="3976688" y="95250"/>
          <p14:tracePt t="17442" x="3989388" y="101600"/>
          <p14:tracePt t="17443" x="3994150" y="107950"/>
          <p14:tracePt t="17444" x="4006850" y="114300"/>
          <p14:tracePt t="17445" x="4013200" y="119063"/>
          <p14:tracePt t="17446" x="4024313" y="125413"/>
          <p14:tracePt t="17447" x="4030663" y="125413"/>
          <p14:tracePt t="17448" x="4037013" y="131763"/>
          <p14:tracePt t="17449" x="4043363" y="138113"/>
          <p14:tracePt t="17450" x="4054475" y="142875"/>
          <p14:tracePt t="17451" x="4067175" y="149225"/>
          <p14:tracePt t="17453" x="4084638" y="161925"/>
          <p14:tracePt t="17456" x="4097338" y="166688"/>
          <p14:tracePt t="17456" x="4108450" y="173038"/>
          <p14:tracePt t="17457" x="4114800" y="179388"/>
          <p14:tracePt t="17458" x="4125913" y="185738"/>
          <p14:tracePt t="17459" x="4138613" y="196850"/>
          <p14:tracePt t="17460" x="4138613" y="203200"/>
          <p14:tracePt t="17461" x="4144963" y="203200"/>
          <p14:tracePt t="17462" x="4156075" y="209550"/>
          <p14:tracePt t="17463" x="4162425" y="209550"/>
          <p14:tracePt t="17464" x="4168775" y="215900"/>
          <p14:tracePt t="17465" x="4168775" y="220663"/>
          <p14:tracePt t="17466" x="4179888" y="227013"/>
          <p14:tracePt t="17467" x="4186238" y="233363"/>
          <p14:tracePt t="17468" x="4192588" y="233363"/>
          <p14:tracePt t="17469" x="4192588" y="239713"/>
          <p14:tracePt t="17470" x="4203700" y="239713"/>
          <p14:tracePt t="17471" x="4210050" y="244475"/>
          <p14:tracePt t="17475" x="4222750" y="257175"/>
          <p14:tracePt t="17475" x="4227513" y="263525"/>
          <p14:tracePt t="17476" x="4233863" y="263525"/>
          <p14:tracePt t="17477" x="4240213" y="269875"/>
          <p14:tracePt t="17478" x="4240213" y="274638"/>
          <p14:tracePt t="17479" x="4246563" y="274638"/>
          <p14:tracePt t="17480" x="4246563" y="280988"/>
          <p14:tracePt t="17482" x="4251325" y="287338"/>
          <p14:tracePt t="17483" x="4257675" y="287338"/>
          <p14:tracePt t="17484" x="4264025" y="293688"/>
          <p14:tracePt t="17485" x="4270375" y="298450"/>
          <p14:tracePt t="17486" x="4270375" y="304800"/>
          <p14:tracePt t="17488" x="4276725" y="304800"/>
          <p14:tracePt t="17492" x="4294188" y="322263"/>
          <p14:tracePt t="17493" x="4294188" y="328613"/>
          <p14:tracePt t="17495" x="4294188" y="334963"/>
          <p14:tracePt t="17496" x="4300538" y="334963"/>
          <p14:tracePt t="17497" x="4300538" y="341313"/>
          <p14:tracePt t="17498" x="4305300" y="347663"/>
          <p14:tracePt t="17499" x="4305300" y="352425"/>
          <p14:tracePt t="17500" x="4311650" y="352425"/>
          <p14:tracePt t="17503" x="4311650" y="365125"/>
          <p14:tracePt t="17504" x="4318000" y="371475"/>
          <p14:tracePt t="17506" x="4318000" y="376238"/>
          <p14:tracePt t="17507" x="4324350" y="376238"/>
          <p14:tracePt t="17508" x="4324350" y="382588"/>
          <p14:tracePt t="17509" x="4324350" y="388938"/>
          <p14:tracePt t="17510" x="4324350" y="395288"/>
          <p14:tracePt t="17511" x="4329113" y="400050"/>
          <p14:tracePt t="17514" x="4329113" y="412750"/>
          <p14:tracePt t="17516" x="4335463" y="419100"/>
          <p14:tracePt t="17517" x="4335463" y="423863"/>
          <p14:tracePt t="17520" x="4335463" y="436563"/>
          <p14:tracePt t="17524" x="4335463" y="449263"/>
          <p14:tracePt t="17525" x="4335463" y="454025"/>
          <p14:tracePt t="17526" x="4335463" y="460375"/>
          <p14:tracePt t="17527" x="4335463" y="466725"/>
          <p14:tracePt t="17528" x="4335463" y="473075"/>
          <p14:tracePt t="17530" x="4335463" y="477838"/>
          <p14:tracePt t="17531" x="4335463" y="484188"/>
          <p14:tracePt t="17532" x="4335463" y="490538"/>
          <p14:tracePt t="17533" x="4335463" y="496888"/>
          <p14:tracePt t="17535" x="4335463" y="501650"/>
          <p14:tracePt t="17536" x="4335463" y="508000"/>
          <p14:tracePt t="17539" x="4335463" y="520700"/>
          <p14:tracePt t="17540" x="4335463" y="531813"/>
          <p14:tracePt t="17541" x="4335463" y="538163"/>
          <p14:tracePt t="17542" x="4335463" y="544513"/>
          <p14:tracePt t="17543" x="4335463" y="550863"/>
          <p14:tracePt t="17544" x="4335463" y="555625"/>
          <p14:tracePt t="17545" x="4335463" y="561975"/>
          <p14:tracePt t="17546" x="4335463" y="568325"/>
          <p14:tracePt t="17547" x="4335463" y="574675"/>
          <p14:tracePt t="17549" x="4329113" y="579438"/>
          <p14:tracePt t="17550" x="4329113" y="592138"/>
          <p14:tracePt t="17551" x="4329113" y="598488"/>
          <p14:tracePt t="17553" x="4324350" y="604838"/>
          <p14:tracePt t="17554" x="4324350" y="609600"/>
          <p14:tracePt t="17555" x="4318000" y="622300"/>
          <p14:tracePt t="17556" x="4318000" y="628650"/>
          <p14:tracePt t="17558" x="4318000" y="633413"/>
          <p14:tracePt t="17559" x="4318000" y="646113"/>
          <p14:tracePt t="17560" x="4318000" y="652463"/>
          <p14:tracePt t="17561" x="4311650" y="663575"/>
          <p14:tracePt t="17563" x="4305300" y="669925"/>
          <p14:tracePt t="17564" x="4305300" y="681038"/>
          <p14:tracePt t="17565" x="4300538" y="687388"/>
          <p14:tracePt t="17567" x="4294188" y="693738"/>
          <p14:tracePt t="17568" x="4294188" y="706438"/>
          <p14:tracePt t="17570" x="4287838" y="717550"/>
          <p14:tracePt t="17571" x="4287838" y="723900"/>
          <p14:tracePt t="17573" x="4287838" y="730250"/>
          <p14:tracePt t="17574" x="4287838" y="741363"/>
          <p14:tracePt t="17575" x="4281488" y="747713"/>
          <p14:tracePt t="17577" x="4281488" y="754063"/>
          <p14:tracePt t="17578" x="4276725" y="765175"/>
          <p14:tracePt t="17579" x="4276725" y="771525"/>
          <p14:tracePt t="17580" x="4276725" y="777875"/>
          <p14:tracePt t="17581" x="4270375" y="777875"/>
          <p14:tracePt t="17582" x="4270375" y="788988"/>
          <p14:tracePt t="17583" x="4270375" y="795338"/>
          <p14:tracePt t="17584" x="4264025" y="801688"/>
          <p14:tracePt t="17586" x="4264025" y="808038"/>
          <p14:tracePt t="17587" x="4257675" y="812800"/>
          <p14:tracePt t="17588" x="4257675" y="825500"/>
          <p14:tracePt t="17589" x="4257675" y="831850"/>
          <p14:tracePt t="17591" x="4257675" y="836613"/>
          <p14:tracePt t="17594" x="4257675" y="849313"/>
          <p14:tracePt t="17594" x="4257675" y="855663"/>
          <p14:tracePt t="17595" x="4251325" y="855663"/>
          <p14:tracePt t="17596" x="4251325" y="862013"/>
          <p14:tracePt t="17597" x="4251325" y="873125"/>
          <p14:tracePt t="17598" x="4251325" y="879475"/>
          <p14:tracePt t="17601" x="4251325" y="890588"/>
          <p14:tracePt t="17603" x="4246563" y="896938"/>
          <p14:tracePt t="17605" x="4246563" y="909638"/>
          <p14:tracePt t="17607" x="4246563" y="914400"/>
          <p14:tracePt t="17608" x="4246563" y="927100"/>
          <p14:tracePt t="17609" x="4240213" y="927100"/>
          <p14:tracePt t="17610" x="4240213" y="938213"/>
          <p14:tracePt t="17613" x="4240213" y="944563"/>
          <p14:tracePt t="17614" x="4240213" y="950913"/>
          <p14:tracePt t="17615" x="4240213" y="957263"/>
          <p14:tracePt t="17616" x="4240213" y="963613"/>
          <p14:tracePt t="17618" x="4240213" y="968375"/>
          <p14:tracePt t="17620" x="4233863" y="974725"/>
          <p14:tracePt t="17621" x="4233863" y="981075"/>
          <p14:tracePt t="17622" x="4233863" y="987425"/>
          <p14:tracePt t="17624" x="4233863" y="992188"/>
          <p14:tracePt t="17625" x="4233863" y="998538"/>
          <p14:tracePt t="17627" x="4233863" y="1004888"/>
          <p14:tracePt t="17628" x="4233863" y="1011238"/>
          <p14:tracePt t="17631" x="4233863" y="1016000"/>
          <p14:tracePt t="17632" x="4233863" y="1022350"/>
          <p14:tracePt t="17634" x="4233863" y="1028700"/>
          <p14:tracePt t="17635" x="4233863" y="1035050"/>
          <p14:tracePt t="17639" x="4233863" y="1046163"/>
          <p14:tracePt t="17640" x="4233863" y="1052513"/>
          <p14:tracePt t="17642" x="4233863" y="1058863"/>
          <p14:tracePt t="17643" x="4233863" y="1065213"/>
          <p14:tracePt t="17646" x="4233863" y="1069975"/>
          <p14:tracePt t="17647" x="4233863" y="1076325"/>
          <p14:tracePt t="17648" x="4233863" y="1082675"/>
          <p14:tracePt t="17651" x="4233863" y="1089025"/>
          <p14:tracePt t="17653" x="4233863" y="1100138"/>
          <p14:tracePt t="17655" x="4233863" y="1106488"/>
          <p14:tracePt t="17657" x="4233863" y="1112838"/>
          <p14:tracePt t="17658" x="4233863" y="1119188"/>
          <p14:tracePt t="17660" x="4233863" y="1123950"/>
          <p14:tracePt t="17661" x="4233863" y="1130300"/>
          <p14:tracePt t="17663" x="4233863" y="1136650"/>
          <p14:tracePt t="17665" x="4233863" y="1147763"/>
          <p14:tracePt t="17667" x="4233863" y="1154113"/>
          <p14:tracePt t="17670" x="4233863" y="1160463"/>
          <p14:tracePt t="17672" x="4233863" y="1166813"/>
          <p14:tracePt t="17672" x="4233863" y="1171575"/>
          <p14:tracePt t="17673" x="4233863" y="1177925"/>
          <p14:tracePt t="17675" x="4227513" y="1177925"/>
          <p14:tracePt t="17676" x="4227513" y="1184275"/>
          <p14:tracePt t="17677" x="4227513" y="1190625"/>
          <p14:tracePt t="17678" x="4227513" y="1195388"/>
          <p14:tracePt t="17680" x="4227513" y="1201738"/>
          <p14:tracePt t="17683" x="4222750" y="1208088"/>
          <p14:tracePt t="17684" x="4222750" y="1214438"/>
          <p14:tracePt t="17687" x="4222750" y="1220788"/>
          <p14:tracePt t="17689" x="4222750" y="1225550"/>
          <p14:tracePt t="17689" x="4216400" y="1225550"/>
          <p14:tracePt t="17691" x="4216400" y="1231900"/>
          <p14:tracePt t="17693" x="4216400" y="1238250"/>
          <p14:tracePt t="17694" x="4216400" y="1244600"/>
          <p14:tracePt t="17695" x="4210050" y="1244600"/>
          <p14:tracePt t="17697" x="4210050" y="1249363"/>
          <p14:tracePt t="17701" x="4210050" y="1255713"/>
          <p14:tracePt t="17705" x="4210050" y="1262063"/>
          <p14:tracePt t="17706" x="4203700" y="1268413"/>
          <p14:tracePt t="17711" x="4198938" y="1273175"/>
          <p14:tracePt t="17716" x="4192588" y="1279525"/>
          <p14:tracePt t="17722" x="4192588" y="1285875"/>
          <p14:tracePt t="17728" x="4186238" y="1292225"/>
          <p14:tracePt t="17736" x="4179888" y="1292225"/>
          <p14:tracePt t="17741" x="4173538" y="1298575"/>
          <p14:tracePt t="17746" x="4168775" y="1298575"/>
          <p14:tracePt t="17756" x="4162425" y="1298575"/>
          <p14:tracePt t="17758" x="4156075" y="1298575"/>
          <p14:tracePt t="17763" x="4149725" y="1298575"/>
          <p14:tracePt t="17765" x="4144963" y="1298575"/>
          <p14:tracePt t="17769" x="4144963" y="1303338"/>
          <p14:tracePt t="17771" x="4138613" y="1303338"/>
          <p14:tracePt t="17772" x="4132263" y="1303338"/>
          <p14:tracePt t="17773" x="4125913" y="1303338"/>
          <p14:tracePt t="17775" x="4121150" y="1303338"/>
          <p14:tracePt t="17777" x="4121150" y="1309688"/>
          <p14:tracePt t="17779" x="4114800" y="1309688"/>
          <p14:tracePt t="17780" x="4108450" y="1309688"/>
          <p14:tracePt t="17781" x="4102100" y="1309688"/>
          <p14:tracePt t="17783" x="4097338" y="1309688"/>
          <p14:tracePt t="17786" x="4090988" y="1309688"/>
          <p14:tracePt t="17787" x="4084638" y="1316038"/>
          <p14:tracePt t="17789" x="4078288" y="1316038"/>
          <p14:tracePt t="17789" x="4071938" y="1316038"/>
          <p14:tracePt t="17791" x="4067175" y="1316038"/>
          <p14:tracePt t="17792" x="4060825" y="1316038"/>
          <p14:tracePt t="17793" x="4054475" y="1316038"/>
          <p14:tracePt t="17794" x="4048125" y="1316038"/>
          <p14:tracePt t="17796" x="4043363" y="1316038"/>
          <p14:tracePt t="17797" x="4037013" y="1322388"/>
          <p14:tracePt t="17798" x="4030663" y="1322388"/>
          <p14:tracePt t="17799" x="4024313" y="1322388"/>
          <p14:tracePt t="17801" x="4019550" y="1322388"/>
          <p14:tracePt t="17803" x="4000500" y="1322388"/>
          <p14:tracePt t="17805" x="3994150" y="1322388"/>
          <p14:tracePt t="17806" x="3989388" y="1322388"/>
          <p14:tracePt t="17807" x="3983038" y="1322388"/>
          <p14:tracePt t="17808" x="3970338" y="1322388"/>
          <p14:tracePt t="17810" x="3965575" y="1322388"/>
          <p14:tracePt t="17811" x="3959225" y="1322388"/>
          <p14:tracePt t="17812" x="3952875" y="1322388"/>
          <p14:tracePt t="17813" x="3946525" y="1322388"/>
          <p14:tracePt t="17814" x="3941763" y="1322388"/>
          <p14:tracePt t="17815" x="3935413" y="1322388"/>
          <p14:tracePt t="17816" x="3929063" y="1322388"/>
          <p14:tracePt t="17817" x="3922713" y="1322388"/>
          <p14:tracePt t="17819" x="3916363" y="1327150"/>
          <p14:tracePt t="17820" x="3911600" y="1327150"/>
          <p14:tracePt t="17821" x="3898900" y="1327150"/>
          <p14:tracePt t="17823" x="3892550" y="1327150"/>
          <p14:tracePt t="17824" x="3887788" y="1327150"/>
          <p14:tracePt t="17825" x="3875088" y="1333500"/>
          <p14:tracePt t="17826" x="3868738" y="1333500"/>
          <p14:tracePt t="17828" x="3863975" y="1333500"/>
          <p14:tracePt t="17829" x="3857625" y="1339850"/>
          <p14:tracePt t="17830" x="3851275" y="1339850"/>
          <p14:tracePt t="17831" x="3844925" y="1339850"/>
          <p14:tracePt t="17833" x="3840163" y="1339850"/>
          <p14:tracePt t="17834" x="3833813" y="1346200"/>
          <p14:tracePt t="17835" x="3827463" y="1346200"/>
          <p14:tracePt t="17836" x="3821113" y="1346200"/>
          <p14:tracePt t="17838" x="3814763" y="1346200"/>
          <p14:tracePt t="17839" x="3810000" y="1346200"/>
          <p14:tracePt t="17840" x="3803650" y="1346200"/>
          <p14:tracePt t="17842" x="3797300" y="1346200"/>
          <p14:tracePt t="17843" x="3797300" y="1350963"/>
          <p14:tracePt t="17844" x="3790950" y="1350963"/>
          <p14:tracePt t="17846" x="3786188" y="1357313"/>
          <p14:tracePt t="17847" x="3779838" y="1357313"/>
          <p14:tracePt t="17848" x="3773488" y="1357313"/>
          <p14:tracePt t="17850" x="3773488" y="1363663"/>
          <p14:tracePt t="17851" x="3767138" y="1363663"/>
          <p14:tracePt t="17853" x="3762375" y="1363663"/>
          <p14:tracePt t="17855" x="3756025" y="1370013"/>
          <p14:tracePt t="17856" x="3749675" y="1370013"/>
          <p14:tracePt t="17859" x="3743325" y="1370013"/>
          <p14:tracePt t="17860" x="3736975" y="1376363"/>
          <p14:tracePt t="17862" x="3732213" y="1376363"/>
          <p14:tracePt t="17864" x="3725863" y="1381125"/>
          <p14:tracePt t="17869" x="3719513" y="1387475"/>
          <p14:tracePt t="17870" x="3713163" y="1387475"/>
          <p14:tracePt t="17875" x="3708400" y="1393825"/>
          <p14:tracePt t="17877" x="3702050" y="1393825"/>
          <p14:tracePt t="17878" x="3702050" y="1400175"/>
          <p14:tracePt t="17879" x="3695700" y="1400175"/>
          <p14:tracePt t="17880" x="3695700" y="1404938"/>
          <p14:tracePt t="17881" x="3689350" y="1404938"/>
          <p14:tracePt t="17884" x="3684588" y="1411288"/>
          <p14:tracePt t="17888" x="3684588" y="1417638"/>
          <p14:tracePt t="17889" x="3678238" y="1417638"/>
          <p14:tracePt t="17891" x="3671888" y="1417638"/>
          <p14:tracePt t="17892" x="3671888" y="1423988"/>
          <p14:tracePt t="17894" x="3665538" y="1423988"/>
          <p14:tracePt t="17896" x="3660775" y="1428750"/>
          <p14:tracePt t="17898" x="3660775" y="1435100"/>
          <p14:tracePt t="17901" x="3654425" y="1441450"/>
          <p14:tracePt t="17903" x="3648075" y="1441450"/>
          <p14:tracePt t="17906" x="3648075" y="1447800"/>
          <p14:tracePt t="17907" x="3641725" y="1447800"/>
          <p14:tracePt t="17908" x="3641725" y="1452563"/>
          <p14:tracePt t="17909" x="3635375" y="1452563"/>
          <p14:tracePt t="17911" x="3635375" y="1458913"/>
          <p14:tracePt t="17914" x="3630613" y="1465263"/>
          <p14:tracePt t="17916" x="3624263" y="1465263"/>
          <p14:tracePt t="17918" x="3617913" y="1465263"/>
          <p14:tracePt t="17920" x="3617913" y="1477963"/>
          <p14:tracePt t="17922" x="3611563" y="1477963"/>
          <p14:tracePt t="17923" x="3611563" y="1482725"/>
          <p14:tracePt t="17925" x="3606800" y="1489075"/>
          <p14:tracePt t="17929" x="3600450" y="1489075"/>
          <p14:tracePt t="17930" x="3600450" y="1495425"/>
          <p14:tracePt t="17931" x="3594100" y="1495425"/>
          <p14:tracePt t="17932" x="3587750" y="1501775"/>
          <p14:tracePt t="17934" x="3587750" y="1506538"/>
          <p14:tracePt t="17936" x="3587750" y="1512888"/>
          <p14:tracePt t="17939" x="3582988" y="1512888"/>
          <p14:tracePt t="17940" x="3582988" y="1519238"/>
          <p14:tracePt t="17941" x="3576638" y="1519238"/>
          <p14:tracePt t="17942" x="3576638" y="1525588"/>
          <p14:tracePt t="17944" x="3570288" y="1530350"/>
          <p14:tracePt t="17946" x="3570288" y="1536700"/>
          <p14:tracePt t="17947" x="3563938" y="1536700"/>
          <p14:tracePt t="17950" x="3563938" y="1543050"/>
          <p14:tracePt t="17953" x="3563938" y="1555750"/>
          <p14:tracePt t="17956" x="3557588" y="1560513"/>
          <p14:tracePt t="17957" x="3552825" y="1560513"/>
          <p14:tracePt t="17959" x="3552825" y="1566863"/>
          <p14:tracePt t="17974" x="3540125" y="1608138"/>
          <p14:tracePt t="17975" x="3540125" y="1614488"/>
          <p14:tracePt t="17976" x="3533775" y="1620838"/>
          <p14:tracePt t="17978" x="3533775" y="1627188"/>
          <p14:tracePt t="17979" x="3533775" y="1633538"/>
          <p14:tracePt t="17982" x="3533775" y="1638300"/>
          <p14:tracePt t="17983" x="3529013" y="1638300"/>
          <p14:tracePt t="17984" x="3529013" y="1644650"/>
          <p14:tracePt t="17985" x="3529013" y="1651000"/>
          <p14:tracePt t="17986" x="3529013" y="1657350"/>
          <p14:tracePt t="17990" x="3529013" y="1662113"/>
          <p14:tracePt t="17991" x="3529013" y="1668463"/>
          <p14:tracePt t="17992" x="3529013" y="1674813"/>
          <p14:tracePt t="17993" x="3522663" y="1674813"/>
          <p14:tracePt t="17994" x="3522663" y="1681163"/>
          <p14:tracePt t="17996" x="3522663" y="1685925"/>
          <p14:tracePt t="17998" x="3522663" y="1692275"/>
          <p14:tracePt t="17999" x="3522663" y="1698625"/>
          <p14:tracePt t="18001" x="3516313" y="1698625"/>
          <p14:tracePt t="18003" x="3516313" y="1704975"/>
          <p14:tracePt t="18005" x="3516313" y="1709738"/>
          <p14:tracePt t="18006" x="3516313" y="1716088"/>
          <p14:tracePt t="18007" x="3516313" y="1722438"/>
          <p14:tracePt t="18011" x="3516313" y="1728788"/>
          <p14:tracePt t="18012" x="3516313" y="1735138"/>
          <p14:tracePt t="18014" x="3516313" y="1739900"/>
          <p14:tracePt t="18016" x="3516313" y="1746250"/>
          <p14:tracePt t="18017" x="3509963" y="1746250"/>
          <p14:tracePt t="18020" x="3509963" y="1752600"/>
          <p14:tracePt t="18022" x="3509963" y="1758950"/>
          <p14:tracePt t="18023" x="3509963" y="1763713"/>
          <p14:tracePt t="18024" x="3509963" y="1770063"/>
          <p14:tracePt t="18025" x="3505200" y="1770063"/>
          <p14:tracePt t="18027" x="3505200" y="1776413"/>
          <p14:tracePt t="18030" x="3505200" y="1782763"/>
          <p14:tracePt t="18031" x="3505200" y="1787525"/>
          <p14:tracePt t="18032" x="3498850" y="1787525"/>
          <p14:tracePt t="18033" x="3498850" y="1793875"/>
          <p14:tracePt t="18038" x="3498850" y="1800225"/>
          <p14:tracePt t="18039" x="3498850" y="1806575"/>
          <p14:tracePt t="18040" x="3492500" y="1812925"/>
          <p14:tracePt t="18042" x="3492500" y="1817688"/>
          <p14:tracePt t="18046" x="3492500" y="1824038"/>
          <p14:tracePt t="18048" x="3492500" y="1830388"/>
          <p14:tracePt t="18052" x="3492500" y="1841500"/>
          <p14:tracePt t="18056" x="3492500" y="1847850"/>
          <p14:tracePt t="18056" x="3492500" y="1854200"/>
          <p14:tracePt t="18058" x="3492500" y="1860550"/>
          <p14:tracePt t="18060" x="3492500" y="1865313"/>
          <p14:tracePt t="18063" x="3492500" y="1871663"/>
          <p14:tracePt t="18064" x="3492500" y="1878013"/>
          <p14:tracePt t="18066" x="3492500" y="1884363"/>
          <p14:tracePt t="18067" x="3492500" y="1890713"/>
          <p14:tracePt t="18071" x="3492500" y="1895475"/>
          <p14:tracePt t="18073" x="3492500" y="1901825"/>
          <p14:tracePt t="18073" x="3492500" y="1908175"/>
          <p14:tracePt t="18075" x="3492500" y="1914525"/>
          <p14:tracePt t="18078" x="3492500" y="1919288"/>
          <p14:tracePt t="18079" x="3492500" y="1925638"/>
          <p14:tracePt t="18081" x="3492500" y="1931988"/>
          <p14:tracePt t="18082" x="3492500" y="1938338"/>
          <p14:tracePt t="18086" x="3492500" y="1943100"/>
          <p14:tracePt t="18087" x="3492500" y="1949450"/>
          <p14:tracePt t="18088" x="3492500" y="1955800"/>
          <p14:tracePt t="18090" x="3492500" y="1962150"/>
          <p14:tracePt t="18093" x="3492500" y="1966913"/>
          <p14:tracePt t="18095" x="3498850" y="1973263"/>
          <p14:tracePt t="18097" x="3498850" y="1979613"/>
          <p14:tracePt t="18102" x="3505200" y="1985963"/>
          <p14:tracePt t="18105" x="3505200" y="1992313"/>
          <p14:tracePt t="18106" x="3509963" y="1997075"/>
          <p14:tracePt t="18107" x="3509963" y="2003425"/>
          <p14:tracePt t="18111" x="3509963" y="2009775"/>
          <p14:tracePt t="18113" x="3509963" y="2016125"/>
          <p14:tracePt t="18115" x="3509963" y="2020888"/>
          <p14:tracePt t="18118" x="3509963" y="2027238"/>
          <p14:tracePt t="18122" x="3516313" y="2027238"/>
          <p14:tracePt t="18123" x="3516313" y="2033588"/>
          <p14:tracePt t="18126" x="3516313" y="2039938"/>
          <p14:tracePt t="18128" x="3516313" y="2044700"/>
          <p14:tracePt t="18133" x="3522663" y="2051050"/>
          <p14:tracePt t="18138" x="3522663" y="2057400"/>
          <p14:tracePt t="18139" x="3522663" y="2063750"/>
          <p14:tracePt t="18141" x="3529013" y="2063750"/>
          <p14:tracePt t="18142" x="3529013" y="2070100"/>
          <p14:tracePt t="18145" x="3529013" y="2074863"/>
          <p14:tracePt t="18150" x="3533775" y="2081213"/>
          <p14:tracePt t="18156" x="3533775" y="2087563"/>
          <p14:tracePt t="18158" x="3533775" y="2093913"/>
          <p14:tracePt t="18161" x="3533775" y="2098675"/>
          <p14:tracePt t="18163" x="3540125" y="2098675"/>
          <p14:tracePt t="18165" x="3540125" y="2105025"/>
          <p14:tracePt t="18167" x="3546475" y="2105025"/>
          <p14:tracePt t="18168" x="3546475" y="2111375"/>
          <p14:tracePt t="18171" x="3546475" y="2117725"/>
          <p14:tracePt t="18173" x="3552825" y="2122488"/>
          <p14:tracePt t="18175" x="3557588" y="2122488"/>
          <p14:tracePt t="18176" x="3557588" y="2128838"/>
          <p14:tracePt t="18178" x="3557588" y="2135188"/>
          <p14:tracePt t="18180" x="3557588" y="2141538"/>
          <p14:tracePt t="18182" x="3563938" y="2147888"/>
          <p14:tracePt t="18186" x="3570288" y="2152650"/>
          <p14:tracePt t="18189" x="3570288" y="2159000"/>
          <p14:tracePt t="18190" x="3576638" y="2165350"/>
          <p14:tracePt t="18191" x="3576638" y="2171700"/>
          <p14:tracePt t="18192" x="3582988" y="2171700"/>
          <p14:tracePt t="18196" x="3582988" y="2176463"/>
          <p14:tracePt t="18198" x="3582988" y="2182813"/>
          <p14:tracePt t="18199" x="3587750" y="2182813"/>
          <p14:tracePt t="18202" x="3594100" y="2195513"/>
          <p14:tracePt t="18205" x="3600450" y="2195513"/>
          <p14:tracePt t="18209" x="3606800" y="2200275"/>
          <p14:tracePt t="18212" x="3606800" y="2206625"/>
          <p14:tracePt t="18216" x="3606800" y="2212975"/>
          <p14:tracePt t="18217" x="3611563" y="2212975"/>
          <p14:tracePt t="18221" x="3617913" y="2219325"/>
          <p14:tracePt t="18223" x="3624263" y="2219325"/>
          <p14:tracePt t="18226" x="3624263" y="2224088"/>
          <p14:tracePt t="18228" x="3630613" y="2224088"/>
          <p14:tracePt t="18230" x="3630613" y="2230438"/>
          <p14:tracePt t="18234" x="3630613" y="2236788"/>
          <p14:tracePt t="18236" x="3635375" y="2236788"/>
          <p14:tracePt t="18239" x="3641725" y="2236788"/>
          <p14:tracePt t="18242" x="3641725" y="2243138"/>
          <p14:tracePt t="18243" x="3648075" y="2243138"/>
          <p14:tracePt t="18245" x="3648075" y="2249488"/>
          <p14:tracePt t="18246" x="3654425" y="2249488"/>
          <p14:tracePt t="18250" x="3654425" y="2254250"/>
          <p14:tracePt t="18253" x="3660775" y="2260600"/>
          <p14:tracePt t="18258" x="3671888" y="2260600"/>
          <p14:tracePt t="18260" x="3671888" y="2266950"/>
          <p14:tracePt t="18262" x="3678238" y="2266950"/>
          <p14:tracePt t="18264" x="3678238" y="2273300"/>
          <p14:tracePt t="18266" x="3684588" y="2273300"/>
          <p14:tracePt t="18267" x="3684588" y="2278063"/>
          <p14:tracePt t="18269" x="3689350" y="2278063"/>
          <p14:tracePt t="18270" x="3689350" y="2284413"/>
          <p14:tracePt t="18272" x="3695700" y="2284413"/>
          <p14:tracePt t="18273" x="3702050" y="2284413"/>
          <p14:tracePt t="18276" x="3702050" y="2290763"/>
          <p14:tracePt t="18278" x="3708400" y="2290763"/>
          <p14:tracePt t="18279" x="3708400" y="2297113"/>
          <p14:tracePt t="18280" x="3713163" y="2297113"/>
          <p14:tracePt t="18282" x="3719513" y="2297113"/>
          <p14:tracePt t="18283" x="3719513" y="2301875"/>
          <p14:tracePt t="18286" x="3719513" y="2308225"/>
          <p14:tracePt t="18290" x="3732213" y="2308225"/>
          <p14:tracePt t="18291" x="3736975" y="2308225"/>
          <p14:tracePt t="18292" x="3736975" y="2314575"/>
          <p14:tracePt t="18293" x="3743325" y="2314575"/>
          <p14:tracePt t="18295" x="3743325" y="2320925"/>
          <p14:tracePt t="18297" x="3749675" y="2320925"/>
          <p14:tracePt t="18299" x="3756025" y="2327275"/>
          <p14:tracePt t="18302" x="3762375" y="2327275"/>
          <p14:tracePt t="18303" x="3767138" y="2332038"/>
          <p14:tracePt t="18307" x="3773488" y="2332038"/>
          <p14:tracePt t="18309" x="3779838" y="2332038"/>
          <p14:tracePt t="18311" x="3786188" y="2338388"/>
          <p14:tracePt t="18313" x="3790950" y="2338388"/>
          <p14:tracePt t="18316" x="3797300" y="2344738"/>
          <p14:tracePt t="18318" x="3803650" y="2344738"/>
          <p14:tracePt t="18320" x="3810000" y="2351088"/>
          <p14:tracePt t="18323" x="3814763" y="2351088"/>
          <p14:tracePt t="18325" x="3821113" y="2355850"/>
          <p14:tracePt t="18327" x="3827463" y="2355850"/>
          <p14:tracePt t="18329" x="3833813" y="2355850"/>
          <p14:tracePt t="18330" x="3840163" y="2355850"/>
          <p14:tracePt t="18335" x="3844925" y="2355850"/>
          <p14:tracePt t="18336" x="3851275" y="2355850"/>
          <p14:tracePt t="18338" x="3863975" y="2362200"/>
          <p14:tracePt t="18341" x="3868738" y="2368550"/>
          <p14:tracePt t="18343" x="3875088" y="2368550"/>
          <p14:tracePt t="18345" x="3881438" y="2368550"/>
          <p14:tracePt t="18346" x="3887788" y="2368550"/>
          <p14:tracePt t="18348" x="3887788" y="2374900"/>
          <p14:tracePt t="18349" x="3892550" y="2374900"/>
          <p14:tracePt t="18350" x="3898900" y="2374900"/>
          <p14:tracePt t="18353" x="3905250" y="2374900"/>
          <p14:tracePt t="18356" x="3916363" y="2379663"/>
          <p14:tracePt t="18358" x="3922713" y="2379663"/>
          <p14:tracePt t="18359" x="3929063" y="2379663"/>
          <p14:tracePt t="18361" x="3935413" y="2379663"/>
          <p14:tracePt t="18364" x="3941763" y="2379663"/>
          <p14:tracePt t="18368" x="3952875" y="2379663"/>
          <p14:tracePt t="18370" x="3959225" y="2386013"/>
          <p14:tracePt t="18372" x="3965575" y="2386013"/>
          <p14:tracePt t="18374" x="3970338" y="2386013"/>
          <p14:tracePt t="18375" x="3976688" y="2386013"/>
          <p14:tracePt t="18377" x="3983038" y="2386013"/>
          <p14:tracePt t="18379" x="3983038" y="2392363"/>
          <p14:tracePt t="18380" x="3989388" y="2392363"/>
          <p14:tracePt t="18383" x="3994150" y="2392363"/>
          <p14:tracePt t="18384" x="4000500" y="2392363"/>
          <p14:tracePt t="18389" x="4013200" y="2398713"/>
          <p14:tracePt t="18391" x="4019550" y="2398713"/>
          <p14:tracePt t="18393" x="4024313" y="2398713"/>
          <p14:tracePt t="18396" x="4030663" y="2398713"/>
          <p14:tracePt t="18398" x="4037013" y="2398713"/>
          <p14:tracePt t="18399" x="4043363" y="2398713"/>
          <p14:tracePt t="18402" x="4048125" y="2405063"/>
          <p14:tracePt t="18405" x="4054475" y="2405063"/>
          <p14:tracePt t="18407" x="4060825" y="2405063"/>
          <p14:tracePt t="18410" x="4071938" y="2405063"/>
          <p14:tracePt t="18414" x="4078288" y="2405063"/>
          <p14:tracePt t="18416" x="4084638" y="2405063"/>
          <p14:tracePt t="18420" x="4090988" y="2405063"/>
          <p14:tracePt t="18422" x="4097338" y="2405063"/>
          <p14:tracePt t="18424" x="4102100" y="2405063"/>
          <p14:tracePt t="18426" x="4108450" y="2405063"/>
          <p14:tracePt t="18428" x="4114800" y="2405063"/>
          <p14:tracePt t="18430" x="4121150" y="2405063"/>
          <p14:tracePt t="18434" x="4125913" y="2405063"/>
          <p14:tracePt t="18436" x="4132263" y="2405063"/>
          <p14:tracePt t="18438" x="4138613" y="2405063"/>
          <p14:tracePt t="18440" x="4144963" y="2405063"/>
          <p14:tracePt t="18444" x="4149725" y="2405063"/>
          <p14:tracePt t="18445" x="4156075" y="2405063"/>
          <p14:tracePt t="18447" x="4162425" y="2405063"/>
          <p14:tracePt t="18449" x="4168775" y="2398713"/>
          <p14:tracePt t="18453" x="4173538" y="2398713"/>
          <p14:tracePt t="18456" x="4179888" y="2398713"/>
          <p14:tracePt t="18457" x="4186238" y="2398713"/>
          <p14:tracePt t="18460" x="4192588" y="2392363"/>
          <p14:tracePt t="18464" x="4198938" y="2392363"/>
          <p14:tracePt t="18466" x="4203700" y="2392363"/>
          <p14:tracePt t="18470" x="4210050" y="2386013"/>
          <p14:tracePt t="18473" x="4216400" y="2386013"/>
          <p14:tracePt t="18476" x="4222750" y="2386013"/>
          <p14:tracePt t="18479" x="4227513" y="2386013"/>
          <p14:tracePt t="18482" x="4233863" y="2386013"/>
          <p14:tracePt t="18486" x="4240213" y="2386013"/>
          <p14:tracePt t="18490" x="4246563" y="2379663"/>
          <p14:tracePt t="18493" x="4251325" y="2379663"/>
          <p14:tracePt t="18496" x="4257675" y="2379663"/>
          <p14:tracePt t="18503" x="4264025" y="2374900"/>
          <p14:tracePt t="18506" x="4270375" y="2374900"/>
          <p14:tracePt t="18508" x="4276725" y="2374900"/>
          <p14:tracePt t="18510" x="4276725" y="2368550"/>
          <p14:tracePt t="18511" x="4281488" y="2368550"/>
          <p14:tracePt t="18517" x="4287838" y="2362200"/>
          <p14:tracePt t="18520" x="4294188" y="2362200"/>
          <p14:tracePt t="18523" x="4300538" y="2362200"/>
          <p14:tracePt t="18525" x="4305300" y="2362200"/>
          <p14:tracePt t="18525" x="4305300" y="2355850"/>
          <p14:tracePt t="18530" x="4311650" y="2351088"/>
          <p14:tracePt t="18531" x="4318000" y="2351088"/>
          <p14:tracePt t="18533" x="4318000" y="2344738"/>
          <p14:tracePt t="18533" x="4324350" y="2344738"/>
          <p14:tracePt t="18536" x="4329113" y="2338388"/>
          <p14:tracePt t="18539" x="4335463" y="2338388"/>
          <p14:tracePt t="18540" x="4341813" y="2338388"/>
          <p14:tracePt t="18542" x="4341813" y="2332038"/>
          <p14:tracePt t="18543" x="4348163" y="2332038"/>
          <p14:tracePt t="18544" x="4352925" y="2332038"/>
          <p14:tracePt t="18545" x="4352925" y="2327275"/>
          <p14:tracePt t="18547" x="4352925" y="2320925"/>
          <p14:tracePt t="18548" x="4359275" y="2320925"/>
          <p14:tracePt t="18550" x="4365625" y="2320925"/>
          <p14:tracePt t="18551" x="4365625" y="2314575"/>
          <p14:tracePt t="18553" x="4371975" y="2314575"/>
          <p14:tracePt t="18555" x="4378325" y="2314575"/>
          <p14:tracePt t="18557" x="4378325" y="2308225"/>
          <p14:tracePt t="18558" x="4383088" y="2308225"/>
          <p14:tracePt t="18560" x="4383088" y="2301875"/>
          <p14:tracePt t="18561" x="4389438" y="2301875"/>
          <p14:tracePt t="18563" x="4395788" y="2301875"/>
          <p14:tracePt t="18564" x="4395788" y="2297113"/>
          <p14:tracePt t="18566" x="4402138" y="2297113"/>
          <p14:tracePt t="18567" x="4402138" y="2290763"/>
          <p14:tracePt t="18571" x="4406900" y="2290763"/>
          <p14:tracePt t="18574" x="4413250" y="2290763"/>
          <p14:tracePt t="18575" x="4413250" y="2284413"/>
          <p14:tracePt t="18577" x="4419600" y="2284413"/>
          <p14:tracePt t="18578" x="4419600" y="2278063"/>
          <p14:tracePt t="18580" x="4425950" y="2278063"/>
          <p14:tracePt t="18581" x="4425950" y="2273300"/>
          <p14:tracePt t="18587" x="4430713" y="2266950"/>
          <p14:tracePt t="18589" x="4437063" y="2266950"/>
          <p14:tracePt t="18591" x="4443413" y="2266950"/>
          <p14:tracePt t="18594" x="4449763" y="2266950"/>
          <p14:tracePt t="18595" x="4449763" y="2260600"/>
          <p14:tracePt t="18600" x="4456113" y="2260600"/>
          <p14:tracePt t="18601" x="4456113" y="2254250"/>
          <p14:tracePt t="18605" x="4460875" y="2254250"/>
          <p14:tracePt t="18607" x="4467225" y="2249488"/>
          <p14:tracePt t="18611" x="4473575" y="2249488"/>
          <p14:tracePt t="18614" x="4473575" y="2243138"/>
          <p14:tracePt t="18618" x="4479925" y="2243138"/>
          <p14:tracePt t="18622" x="4484688" y="2243138"/>
          <p14:tracePt t="18625" x="4491038" y="2236788"/>
          <p14:tracePt t="18629" x="4497388" y="2236788"/>
          <p14:tracePt t="18630" x="4497388" y="2230438"/>
          <p14:tracePt t="18635" x="4503738" y="2230438"/>
          <p14:tracePt t="18636" x="4503738" y="2224088"/>
          <p14:tracePt t="18640" x="4514850" y="2224088"/>
          <p14:tracePt t="18643" x="4514850" y="2219325"/>
          <p14:tracePt t="18645" x="4521200" y="2219325"/>
          <p14:tracePt t="18647" x="4521200" y="2212975"/>
          <p14:tracePt t="18648" x="4527550" y="2212975"/>
          <p14:tracePt t="18649" x="4527550" y="2206625"/>
          <p14:tracePt t="18650" x="4533900" y="2206625"/>
          <p14:tracePt t="18652" x="4538663" y="2206625"/>
          <p14:tracePt t="18653" x="4538663" y="2200275"/>
          <p14:tracePt t="18657" x="4545013" y="2200275"/>
          <p14:tracePt t="18658" x="4545013" y="2195513"/>
          <p14:tracePt t="18661" x="4551363" y="2195513"/>
          <p14:tracePt t="18662" x="4557713" y="2189163"/>
          <p14:tracePt t="18665" x="4557713" y="2182813"/>
          <p14:tracePt t="18666" x="4562475" y="2182813"/>
          <p14:tracePt t="18670" x="4562475" y="2176463"/>
          <p14:tracePt t="18675" x="4575175" y="2171700"/>
          <p14:tracePt t="18677" x="4581525" y="2171700"/>
          <p14:tracePt t="18679" x="4581525" y="2165350"/>
          <p14:tracePt t="18681" x="4586288" y="2165350"/>
          <p14:tracePt t="18682" x="4586288" y="2159000"/>
          <p14:tracePt t="18686" x="4586288" y="2152650"/>
          <p14:tracePt t="18688" x="4592638" y="2152650"/>
          <p14:tracePt t="18690" x="4598988" y="2152650"/>
          <p14:tracePt t="18692" x="4598988" y="2147888"/>
          <p14:tracePt t="18694" x="4605338" y="2147888"/>
          <p14:tracePt t="18697" x="4610100" y="2141538"/>
          <p14:tracePt t="18700" x="4610100" y="2135188"/>
          <p14:tracePt t="18705" x="4616450" y="2128838"/>
          <p14:tracePt t="18709" x="4622800" y="2128838"/>
          <p14:tracePt t="18713" x="4629150" y="2122488"/>
          <p14:tracePt t="18718" x="4635500" y="2117725"/>
          <p14:tracePt t="18722" x="4635500" y="2111375"/>
          <p14:tracePt t="18724" x="4635500" y="2105025"/>
          <p14:tracePt t="18727" x="4640263" y="2105025"/>
          <p14:tracePt t="18730" x="4646613" y="2105025"/>
          <p14:tracePt t="18731" x="4646613" y="2098675"/>
          <p14:tracePt t="18733" x="4652963" y="2098675"/>
          <p14:tracePt t="18734" x="4652963" y="2093913"/>
          <p14:tracePt t="18736" x="4659313" y="2087563"/>
          <p14:tracePt t="18739" x="4659313" y="2081213"/>
          <p14:tracePt t="18742" x="4664075" y="2081213"/>
          <p14:tracePt t="18744" x="4664075" y="2074863"/>
          <p14:tracePt t="18747" x="4664075" y="2070100"/>
          <p14:tracePt t="18748" x="4670425" y="2070100"/>
          <p14:tracePt t="18749" x="4670425" y="2063750"/>
          <p14:tracePt t="18751" x="4676775" y="2063750"/>
          <p14:tracePt t="18753" x="4676775" y="2057400"/>
          <p14:tracePt t="18755" x="4683125" y="2057400"/>
          <p14:tracePt t="18756" x="4683125" y="2051050"/>
          <p14:tracePt t="18759" x="4683125" y="2044700"/>
          <p14:tracePt t="18761" x="4683125" y="2039938"/>
          <p14:tracePt t="18763" x="4683125" y="2033588"/>
          <p14:tracePt t="18764" x="4687888" y="2033588"/>
          <p14:tracePt t="18767" x="4687888" y="2027238"/>
          <p14:tracePt t="18772" x="4694238" y="2016125"/>
          <p14:tracePt t="18774" x="4694238" y="2009775"/>
          <p14:tracePt t="18776" x="4700588" y="2009775"/>
          <p14:tracePt t="18777" x="4700588" y="2003425"/>
          <p14:tracePt t="18780" x="4700588" y="1997075"/>
          <p14:tracePt t="18781" x="4706938" y="1992313"/>
          <p14:tracePt t="18783" x="4706938" y="1985963"/>
          <p14:tracePt t="18788" x="4706938" y="1979613"/>
          <p14:tracePt t="18789" x="4706938" y="1973263"/>
          <p14:tracePt t="18791" x="4706938" y="1966913"/>
          <p14:tracePt t="18795" x="4713288" y="1966913"/>
          <p14:tracePt t="18796" x="4713288" y="1962150"/>
          <p14:tracePt t="18798" x="4713288" y="1955800"/>
          <p14:tracePt t="18800" x="4718050" y="1949450"/>
          <p14:tracePt t="18801" x="4718050" y="1943100"/>
          <p14:tracePt t="18806" x="4718050" y="1938338"/>
          <p14:tracePt t="18807" x="4718050" y="1931988"/>
          <p14:tracePt t="18809" x="4724400" y="1925638"/>
          <p14:tracePt t="18811" x="4724400" y="1919288"/>
          <p14:tracePt t="18815" x="4724400" y="1914525"/>
          <p14:tracePt t="18817" x="4724400" y="1908175"/>
          <p14:tracePt t="18819" x="4724400" y="1901825"/>
          <p14:tracePt t="18821" x="4724400" y="1895475"/>
          <p14:tracePt t="18825" x="4724400" y="1890713"/>
          <p14:tracePt t="18826" x="4730750" y="1890713"/>
          <p14:tracePt t="18827" x="4730750" y="1884363"/>
          <p14:tracePt t="18829" x="4730750" y="1878013"/>
          <p14:tracePt t="18831" x="4730750" y="1871663"/>
          <p14:tracePt t="18837" x="4730750" y="1865313"/>
          <p14:tracePt t="18839" x="4730750" y="1860550"/>
          <p14:tracePt t="18840" x="4730750" y="1854200"/>
          <p14:tracePt t="18842" x="4730750" y="1847850"/>
          <p14:tracePt t="18845" x="4730750" y="1841500"/>
          <p14:tracePt t="18847" x="4730750" y="1836738"/>
          <p14:tracePt t="18850" x="4730750" y="1824038"/>
          <p14:tracePt t="18856" x="4730750" y="1817688"/>
          <p14:tracePt t="18856" x="4730750" y="1812925"/>
          <p14:tracePt t="18859" x="4730750" y="1806575"/>
          <p14:tracePt t="18860" x="4730750" y="1800225"/>
          <p14:tracePt t="18864" x="4730750" y="1793875"/>
          <p14:tracePt t="18866" x="4730750" y="1787525"/>
          <p14:tracePt t="18869" x="4730750" y="1782763"/>
          <p14:tracePt t="18871" x="4730750" y="1776413"/>
          <p14:tracePt t="18875" x="4730750" y="1770063"/>
          <p14:tracePt t="18876" x="4730750" y="1763713"/>
          <p14:tracePt t="18880" x="4730750" y="1758950"/>
          <p14:tracePt t="18881" x="4730750" y="1752600"/>
          <p14:tracePt t="18887" x="4730750" y="1746250"/>
          <p14:tracePt t="18888" x="4730750" y="1739900"/>
          <p14:tracePt t="18890" x="4730750" y="1735138"/>
          <p14:tracePt t="18893" x="4730750" y="1728788"/>
          <p14:tracePt t="18898" x="4730750" y="1722438"/>
          <p14:tracePt t="18901" x="4730750" y="1716088"/>
          <p14:tracePt t="18905" x="4730750" y="1709738"/>
          <p14:tracePt t="18909" x="4730750" y="1704975"/>
          <p14:tracePt t="18913" x="4724400" y="1704975"/>
          <p14:tracePt t="18921" x="4724400" y="1698625"/>
          <p14:tracePt t="18925" x="4724400" y="1692275"/>
          <p14:tracePt t="18930" x="4724400" y="1685925"/>
          <p14:tracePt t="18940" x="4724400" y="1681163"/>
          <p14:tracePt t="18943" x="4724400" y="1674813"/>
          <p14:tracePt t="18945" x="4718050" y="1668463"/>
          <p14:tracePt t="18949" x="4718050" y="1662113"/>
          <p14:tracePt t="18956" x="4718050" y="1657350"/>
          <p14:tracePt t="18969" x="4718050" y="1638300"/>
          <p14:tracePt t="18971" x="4713288" y="1633538"/>
          <p14:tracePt t="18973" x="4713288" y="1627188"/>
          <p14:tracePt t="18975" x="4713288" y="1620838"/>
          <p14:tracePt t="18978" x="4713288" y="1614488"/>
          <p14:tracePt t="18981" x="4713288" y="1608138"/>
          <p14:tracePt t="18984" x="4713288" y="1603375"/>
          <p14:tracePt t="18987" x="4713288" y="1597025"/>
          <p14:tracePt t="18989" x="4713288" y="1590675"/>
          <p14:tracePt t="18993" x="4713288" y="1584325"/>
          <p14:tracePt t="18995" x="4713288" y="1579563"/>
          <p14:tracePt t="18997" x="4706938" y="1573213"/>
          <p14:tracePt t="19000" x="4706938" y="1566863"/>
          <p14:tracePt t="19005" x="4706938" y="1560513"/>
          <p14:tracePt t="19006" x="4700588" y="1560513"/>
          <p14:tracePt t="19008" x="4700588" y="1555750"/>
          <p14:tracePt t="19010" x="4700588" y="1549400"/>
          <p14:tracePt t="19015" x="4694238" y="1543050"/>
          <p14:tracePt t="19019" x="4694238" y="1536700"/>
          <p14:tracePt t="19021" x="4687888" y="1530350"/>
          <p14:tracePt t="19024" x="4687888" y="1525588"/>
          <p14:tracePt t="19026" x="4687888" y="1519238"/>
          <p14:tracePt t="19030" x="4687888" y="1512888"/>
          <p14:tracePt t="19031" x="4683125" y="1512888"/>
          <p14:tracePt t="19033" x="4683125" y="1506538"/>
          <p14:tracePt t="19034" x="4676775" y="1506538"/>
          <p14:tracePt t="19035" x="4676775" y="1501775"/>
          <p14:tracePt t="19039" x="4676775" y="1495425"/>
          <p14:tracePt t="19040" x="4670425" y="1495425"/>
          <p14:tracePt t="19042" x="4670425" y="1489075"/>
          <p14:tracePt t="19043" x="4664075" y="1489075"/>
          <p14:tracePt t="19044" x="4664075" y="1482725"/>
          <p14:tracePt t="19046" x="4664075" y="1477963"/>
          <p14:tracePt t="19050" x="4659313" y="1471613"/>
          <p14:tracePt t="19054" x="4652963" y="1465263"/>
          <p14:tracePt t="19056" x="4652963" y="1458913"/>
          <p14:tracePt t="19056" x="4646613" y="1452563"/>
          <p14:tracePt t="19059" x="4646613" y="1447800"/>
          <p14:tracePt t="19060" x="4640263" y="1447800"/>
          <p14:tracePt t="19063" x="4640263" y="1441450"/>
          <p14:tracePt t="19065" x="4640263" y="1435100"/>
          <p14:tracePt t="19066" x="4635500" y="1435100"/>
          <p14:tracePt t="19067" x="4635500" y="1428750"/>
          <p14:tracePt t="19073" x="4629150" y="1423988"/>
          <p14:tracePt t="19074" x="4622800" y="1423988"/>
          <p14:tracePt t="19075" x="4622800" y="1417638"/>
          <p14:tracePt t="19076" x="4616450" y="1417638"/>
          <p14:tracePt t="19078" x="4616450" y="1411288"/>
          <p14:tracePt t="19080" x="4616450" y="1404938"/>
          <p14:tracePt t="19086" x="4610100" y="1400175"/>
          <p14:tracePt t="19088" x="4605338" y="1393825"/>
          <p14:tracePt t="19091" x="4598988" y="1387475"/>
          <p14:tracePt t="19094" x="4598988" y="1381125"/>
          <p14:tracePt t="19095" x="4592638" y="1381125"/>
          <p14:tracePt t="19099" x="4592638" y="1376363"/>
          <p14:tracePt t="19103" x="4586288" y="1370013"/>
          <p14:tracePt t="19105" x="4581525" y="1363663"/>
          <p14:tracePt t="19107" x="4575175" y="1357313"/>
          <p14:tracePt t="19110" x="4568825" y="1357313"/>
          <p14:tracePt t="19112" x="4568825" y="1350963"/>
          <p14:tracePt t="19114" x="4568825" y="1346200"/>
          <p14:tracePt t="19115" x="4562475" y="1346200"/>
          <p14:tracePt t="19117" x="4562475" y="1339850"/>
          <p14:tracePt t="19119" x="4557713" y="1333500"/>
          <p14:tracePt t="19121" x="4551363" y="1333500"/>
          <p14:tracePt t="19124" x="4545013" y="1327150"/>
          <p14:tracePt t="19126" x="4545013" y="1322388"/>
          <p14:tracePt t="19130" x="4538663" y="1316038"/>
          <p14:tracePt t="19132" x="4538663" y="1309688"/>
          <p14:tracePt t="19135" x="4533900" y="1309688"/>
          <p14:tracePt t="19137" x="4527550" y="1309688"/>
          <p14:tracePt t="19140" x="4527550" y="1303338"/>
          <p14:tracePt t="19142" x="4521200" y="1303338"/>
          <p14:tracePt t="19143" x="4521200" y="1298575"/>
          <p14:tracePt t="19148" x="4521200" y="1292225"/>
          <p14:tracePt t="19151" x="4514850" y="1292225"/>
          <p14:tracePt t="19155" x="4514850" y="1285875"/>
          <p14:tracePt t="19160" x="4508500" y="1285875"/>
          <p14:tracePt t="19169" x="4503738" y="1279525"/>
          <p14:tracePt t="19178" x="4503738" y="1273175"/>
          <p14:tracePt t="19184" x="4503738" y="1268413"/>
          <p14:tracePt t="19187" x="4497388" y="1268413"/>
          <p14:tracePt t="19191" x="4497388" y="1262063"/>
          <p14:tracePt t="19194" x="4491038" y="1262063"/>
          <p14:tracePt t="19201" x="4484688" y="1262063"/>
          <p14:tracePt t="19205" x="4484688" y="1255713"/>
          <p14:tracePt t="19207" x="4479925" y="1255713"/>
          <p14:tracePt t="19211" x="4479925" y="1249363"/>
          <p14:tracePt t="19216" x="4479925" y="1244600"/>
          <p14:tracePt t="19220" x="4473575" y="1244600"/>
          <p14:tracePt t="19224" x="4473575" y="1238250"/>
          <p14:tracePt t="19225" x="4467225" y="1238250"/>
          <p14:tracePt t="19231" x="4460875" y="1238250"/>
          <p14:tracePt t="19236" x="4456113" y="1231900"/>
          <p14:tracePt t="19241" x="4456113" y="1225550"/>
          <p14:tracePt t="19243" x="4449763" y="1225550"/>
          <p14:tracePt t="19244" x="4443413" y="1220788"/>
          <p14:tracePt t="19250" x="4430713" y="1214438"/>
          <p14:tracePt t="19256" x="4425950" y="1214438"/>
          <p14:tracePt t="19257" x="4419600" y="1208088"/>
          <p14:tracePt t="19259" x="4413250" y="1208088"/>
          <p14:tracePt t="19260" x="4413250" y="1201738"/>
          <p14:tracePt t="19261" x="4406900" y="1201738"/>
          <p14:tracePt t="19265" x="4402138" y="1195388"/>
          <p14:tracePt t="19267" x="4395788" y="1195388"/>
          <p14:tracePt t="19269" x="4389438" y="1195388"/>
          <p14:tracePt t="19272" x="4383088" y="1190625"/>
          <p14:tracePt t="19275" x="4378325" y="1190625"/>
          <p14:tracePt t="19277" x="4371975" y="1190625"/>
          <p14:tracePt t="19278" x="4365625" y="1190625"/>
          <p14:tracePt t="19280" x="4359275" y="1190625"/>
          <p14:tracePt t="19284" x="4352925" y="1184275"/>
          <p14:tracePt t="19286" x="4348163" y="1184275"/>
          <p14:tracePt t="19288" x="4335463" y="1184275"/>
          <p14:tracePt t="19291" x="4329113" y="1177925"/>
          <p14:tracePt t="19292" x="4324350" y="1177925"/>
          <p14:tracePt t="19294" x="4318000" y="1177925"/>
          <p14:tracePt t="19295" x="4311650" y="1171575"/>
          <p14:tracePt t="19298" x="4305300" y="1171575"/>
          <p14:tracePt t="19299" x="4300538" y="1171575"/>
          <p14:tracePt t="19300" x="4294188" y="1171575"/>
          <p14:tracePt t="19301" x="4287838" y="1171575"/>
          <p14:tracePt t="19304" x="4281488" y="1171575"/>
          <p14:tracePt t="19304" x="4276725" y="1171575"/>
          <p14:tracePt t="19305" x="4270375" y="1166813"/>
          <p14:tracePt t="19306" x="4264025" y="1166813"/>
          <p14:tracePt t="19308" x="4257675" y="1166813"/>
          <p14:tracePt t="19310" x="4251325" y="1160463"/>
          <p14:tracePt t="19311" x="4246563" y="1160463"/>
          <p14:tracePt t="19313" x="4240213" y="1160463"/>
          <p14:tracePt t="19314" x="4233863" y="1160463"/>
          <p14:tracePt t="19315" x="4233863" y="1154113"/>
          <p14:tracePt t="19316" x="4227513" y="1154113"/>
          <p14:tracePt t="19317" x="4222750" y="1154113"/>
          <p14:tracePt t="19320" x="4216400" y="1154113"/>
          <p14:tracePt t="19321" x="4210050" y="1154113"/>
          <p14:tracePt t="19323" x="4203700" y="1147763"/>
          <p14:tracePt t="19324" x="4198938" y="1147763"/>
          <p14:tracePt t="19327" x="4192588" y="1147763"/>
          <p14:tracePt t="19329" x="4186238" y="1147763"/>
          <p14:tracePt t="19331" x="4179888" y="1147763"/>
          <p14:tracePt t="19334" x="4173538" y="1147763"/>
          <p14:tracePt t="19339" x="4168775" y="1147763"/>
          <p14:tracePt t="19341" x="4162425" y="1143000"/>
          <p14:tracePt t="19342" x="4156075" y="1143000"/>
          <p14:tracePt t="19344" x="4149725" y="1143000"/>
          <p14:tracePt t="19348" x="4144963" y="1143000"/>
          <p14:tracePt t="19351" x="4138613" y="1143000"/>
          <p14:tracePt t="19353" x="4132263" y="1136650"/>
          <p14:tracePt t="19356" x="4125913" y="1136650"/>
          <p14:tracePt t="19360" x="4121150" y="1136650"/>
          <p14:tracePt t="19362" x="4121150" y="1130300"/>
          <p14:tracePt t="19364" x="4114800" y="1130300"/>
          <p14:tracePt t="19365" x="4108450" y="1130300"/>
          <p14:tracePt t="19369" x="4102100" y="1130300"/>
          <p14:tracePt t="19374" x="4097338" y="1130300"/>
          <p14:tracePt t="19377" x="4090988" y="1130300"/>
          <p14:tracePt t="19379" x="4090988" y="1123950"/>
          <p14:tracePt t="19380" x="4084638" y="1123950"/>
          <p14:tracePt t="19383" x="4078288" y="1123950"/>
          <p14:tracePt t="19392" x="4071938" y="1123950"/>
          <p14:tracePt t="19397" x="4067175" y="1123950"/>
          <p14:tracePt t="19403" x="4060825" y="1123950"/>
          <p14:tracePt t="19411" x="4054475" y="1123950"/>
          <p14:tracePt t="19425" x="4048125" y="1123950"/>
          <p14:tracePt t="19433" x="4043363" y="1123950"/>
          <p14:tracePt t="19436" x="4037013" y="1123950"/>
          <p14:tracePt t="19444" x="4030663" y="1123950"/>
          <p14:tracePt t="19453" x="4024313" y="1123950"/>
          <p14:tracePt t="19461" x="4019550" y="1123950"/>
          <p14:tracePt t="19468" x="4013200" y="1123950"/>
          <p14:tracePt t="19472" x="4006850" y="1123950"/>
          <p14:tracePt t="19483" x="4000500" y="1123950"/>
          <p14:tracePt t="19489" x="3994150" y="1123950"/>
          <p14:tracePt t="19492" x="3989388" y="1123950"/>
          <p14:tracePt t="19500" x="3983038" y="1123950"/>
          <p14:tracePt t="19503" x="3976688" y="1123950"/>
          <p14:tracePt t="19506" x="3970338" y="1123950"/>
          <p14:tracePt t="19508" x="3965575" y="1123950"/>
          <p14:tracePt t="19515" x="3959225" y="1123950"/>
          <p14:tracePt t="19517" x="3952875" y="1123950"/>
          <p14:tracePt t="19519" x="3946525" y="1123950"/>
          <p14:tracePt t="19522" x="3941763" y="1130300"/>
          <p14:tracePt t="19527" x="3935413" y="1130300"/>
          <p14:tracePt t="19529" x="3929063" y="1130300"/>
          <p14:tracePt t="19531" x="3922713" y="1130300"/>
          <p14:tracePt t="19533" x="3916363" y="1130300"/>
          <p14:tracePt t="19539" x="3911600" y="1136650"/>
          <p14:tracePt t="19540" x="3905250" y="1136650"/>
          <p14:tracePt t="19542" x="3898900" y="1136650"/>
          <p14:tracePt t="19544" x="3892550" y="1136650"/>
          <p14:tracePt t="19548" x="3887788" y="1136650"/>
          <p14:tracePt t="19549" x="3881438" y="1136650"/>
          <p14:tracePt t="19551" x="3875088" y="1136650"/>
          <p14:tracePt t="19554" x="3868738" y="1143000"/>
          <p14:tracePt t="19558" x="3863975" y="1143000"/>
          <p14:tracePt t="19559" x="3857625" y="1143000"/>
          <p14:tracePt t="19560" x="3851275" y="1143000"/>
          <p14:tracePt t="19562" x="3844925" y="1143000"/>
          <p14:tracePt t="19565" x="3840163" y="1143000"/>
          <p14:tracePt t="19567" x="3833813" y="1143000"/>
          <p14:tracePt t="19569" x="3827463" y="1143000"/>
          <p14:tracePt t="19570" x="3821113" y="1143000"/>
          <p14:tracePt t="19574" x="3814763" y="1143000"/>
          <p14:tracePt t="19575" x="3810000" y="1143000"/>
          <p14:tracePt t="19578" x="3803650" y="1143000"/>
          <p14:tracePt t="19579" x="3797300" y="1147763"/>
          <p14:tracePt t="19581" x="3790950" y="1147763"/>
          <p14:tracePt t="19583" x="3786188" y="1147763"/>
          <p14:tracePt t="19586" x="3779838" y="1147763"/>
          <p14:tracePt t="19588" x="3773488" y="1147763"/>
          <p14:tracePt t="19589" x="3773488" y="1154113"/>
          <p14:tracePt t="19590" x="3767138" y="1154113"/>
          <p14:tracePt t="19591" x="3762375" y="1154113"/>
          <p14:tracePt t="19593" x="3756025" y="1154113"/>
          <p14:tracePt t="19594" x="3749675" y="1154113"/>
          <p14:tracePt t="19597" x="3743325" y="1160463"/>
          <p14:tracePt t="19599" x="3736975" y="1160463"/>
          <p14:tracePt t="19600" x="3732213" y="1160463"/>
          <p14:tracePt t="19603" x="3725863" y="1166813"/>
          <p14:tracePt t="19605" x="3719513" y="1166813"/>
          <p14:tracePt t="19607" x="3713163" y="1166813"/>
          <p14:tracePt t="19608" x="3708400" y="1166813"/>
          <p14:tracePt t="19611" x="3702050" y="1166813"/>
          <p14:tracePt t="19613" x="3695700" y="1166813"/>
          <p14:tracePt t="19614" x="3689350" y="1166813"/>
          <p14:tracePt t="19616" x="3684588" y="1166813"/>
          <p14:tracePt t="19619" x="3684588" y="1171575"/>
          <p14:tracePt t="19621" x="3678238" y="1171575"/>
          <p14:tracePt t="19622" x="3671888" y="1171575"/>
          <p14:tracePt t="19623" x="3665538" y="1171575"/>
          <p14:tracePt t="19625" x="3660775" y="1177925"/>
          <p14:tracePt t="19630" x="3654425" y="1177925"/>
          <p14:tracePt t="19632" x="3648075" y="1184275"/>
          <p14:tracePt t="19634" x="3641725" y="1184275"/>
          <p14:tracePt t="19638" x="3635375" y="1184275"/>
          <p14:tracePt t="19642" x="3630613" y="1184275"/>
          <p14:tracePt t="19645" x="3624263" y="1184275"/>
          <p14:tracePt t="19647" x="3624263" y="1190625"/>
          <p14:tracePt t="19648" x="3617913" y="1190625"/>
          <p14:tracePt t="19652" x="3611563" y="1190625"/>
          <p14:tracePt t="19655" x="3611563" y="1195388"/>
          <p14:tracePt t="19658" x="3606800" y="1195388"/>
          <p14:tracePt t="19660" x="3606800" y="1201738"/>
          <p14:tracePt t="19663" x="3600450" y="1201738"/>
          <p14:tracePt t="19668" x="3594100" y="1208088"/>
          <p14:tracePt t="19669" x="3587750" y="1208088"/>
          <p14:tracePt t="19679" x="3582988" y="1214438"/>
          <p14:tracePt t="19681" x="3576638" y="1214438"/>
          <p14:tracePt t="19683" x="3576638" y="1220788"/>
          <p14:tracePt t="19685" x="3570288" y="1220788"/>
          <p14:tracePt t="19689" x="3563938" y="1225550"/>
          <p14:tracePt t="19692" x="3563938" y="1231900"/>
          <p14:tracePt t="19696" x="3557588" y="1231900"/>
          <p14:tracePt t="19700" x="3552825" y="1231900"/>
          <p14:tracePt t="19701" x="3552825" y="1238250"/>
          <p14:tracePt t="19706" x="3546475" y="1244600"/>
          <p14:tracePt t="19709" x="3546475" y="1249363"/>
          <p14:tracePt t="19710" x="3540125" y="1249363"/>
          <p14:tracePt t="19712" x="3540125" y="1255713"/>
          <p14:tracePt t="19716" x="3533775" y="1255713"/>
          <p14:tracePt t="19719" x="3533775" y="1262063"/>
          <p14:tracePt t="19724" x="3522663" y="1268413"/>
          <p14:tracePt t="19725" x="3522663" y="1273175"/>
          <p14:tracePt t="19727" x="3516313" y="1273175"/>
          <p14:tracePt t="19729" x="3516313" y="1279525"/>
          <p14:tracePt t="19734" x="3509963" y="1279525"/>
          <p14:tracePt t="19735" x="3509963" y="1285875"/>
          <p14:tracePt t="19738" x="3505200" y="1292225"/>
          <p14:tracePt t="19741" x="3505200" y="1298575"/>
          <p14:tracePt t="19743" x="3498850" y="1298575"/>
          <p14:tracePt t="19744" x="3498850" y="1303338"/>
          <p14:tracePt t="19746" x="3492500" y="1303338"/>
          <p14:tracePt t="19750" x="3492500" y="1309688"/>
          <p14:tracePt t="19753" x="3492500" y="1316038"/>
          <p14:tracePt t="19755" x="3486150" y="1322388"/>
          <p14:tracePt t="19758" x="3479800" y="1327150"/>
          <p14:tracePt t="19763" x="3475038" y="1333500"/>
          <p14:tracePt t="19765" x="3475038" y="1339850"/>
          <p14:tracePt t="19773" x="3468688" y="1350963"/>
          <p14:tracePt t="19776" x="3468688" y="1357313"/>
          <p14:tracePt t="19778" x="3468688" y="1363663"/>
          <p14:tracePt t="19779" x="3462338" y="1363663"/>
          <p14:tracePt t="19780" x="3462338" y="1370013"/>
          <p14:tracePt t="19783" x="3455988" y="1376363"/>
          <p14:tracePt t="19787" x="3451225" y="1381125"/>
          <p14:tracePt t="19789" x="3451225" y="1387475"/>
          <p14:tracePt t="19790" x="3451225" y="1393825"/>
          <p14:tracePt t="19793" x="3451225" y="1400175"/>
          <p14:tracePt t="19794" x="3444875" y="1400175"/>
          <p14:tracePt t="19796" x="3444875" y="1404938"/>
          <p14:tracePt t="19799" x="3438525" y="1417638"/>
          <p14:tracePt t="19800" x="3438525" y="1423988"/>
          <p14:tracePt t="19802" x="3432175" y="1423988"/>
          <p14:tracePt t="19804" x="3432175" y="1428750"/>
          <p14:tracePt t="19805" x="3427413" y="1435100"/>
          <p14:tracePt t="19807" x="3427413" y="1441450"/>
          <p14:tracePt t="19810" x="3427413" y="1447800"/>
          <p14:tracePt t="19812" x="3427413" y="1452563"/>
          <p14:tracePt t="19813" x="3421063" y="1458913"/>
          <p14:tracePt t="19815" x="3421063" y="1465263"/>
          <p14:tracePt t="19819" x="3414713" y="1471613"/>
          <p14:tracePt t="19822" x="3414713" y="1477963"/>
          <p14:tracePt t="19823" x="3414713" y="1482725"/>
          <p14:tracePt t="19824" x="3408363" y="1489075"/>
          <p14:tracePt t="19827" x="3408363" y="1495425"/>
          <p14:tracePt t="19828" x="3403600" y="1501775"/>
          <p14:tracePt t="19830" x="3403600" y="1506538"/>
          <p14:tracePt t="19832" x="3403600" y="1512888"/>
          <p14:tracePt t="19836" x="3403600" y="1519238"/>
          <p14:tracePt t="19837" x="3403600" y="1525588"/>
          <p14:tracePt t="19839" x="3403600" y="1530350"/>
          <p14:tracePt t="19842" x="3403600" y="1536700"/>
          <p14:tracePt t="19845" x="3397250" y="1536700"/>
          <p14:tracePt t="19846" x="3397250" y="1543050"/>
          <p14:tracePt t="19849" x="3397250" y="1549400"/>
          <p14:tracePt t="19852" x="3397250" y="1555750"/>
          <p14:tracePt t="19854" x="3397250" y="1560513"/>
          <p14:tracePt t="19859" x="3397250" y="1566863"/>
          <p14:tracePt t="19861" x="3397250" y="1573213"/>
          <p14:tracePt t="19864" x="3397250" y="1579563"/>
          <p14:tracePt t="19866" x="3397250" y="1584325"/>
          <p14:tracePt t="19872" x="3397250" y="1590675"/>
          <p14:tracePt t="19875" x="3397250" y="1597025"/>
          <p14:tracePt t="19877" x="3397250" y="1603375"/>
          <p14:tracePt t="19880" x="3397250" y="1608138"/>
          <p14:tracePt t="19884" x="3397250" y="1614488"/>
          <p14:tracePt t="19886" x="3397250" y="1620838"/>
          <p14:tracePt t="19887" x="3390900" y="1620838"/>
          <p14:tracePt t="19890" x="3390900" y="1627188"/>
          <p14:tracePt t="19892" x="3390900" y="1633538"/>
          <p14:tracePt t="19896" x="3390900" y="1638300"/>
          <p14:tracePt t="19898" x="3390900" y="1644650"/>
          <p14:tracePt t="19900" x="3390900" y="1651000"/>
          <p14:tracePt t="19903" x="3390900" y="1657350"/>
          <p14:tracePt t="19908" x="3390900" y="1662113"/>
          <p14:tracePt t="19910" x="3390900" y="1668463"/>
          <p14:tracePt t="19913" x="3390900" y="1674813"/>
          <p14:tracePt t="19915" x="3390900" y="1681163"/>
          <p14:tracePt t="19919" x="3390900" y="1685925"/>
          <p14:tracePt t="19922" x="3390900" y="1692275"/>
          <p14:tracePt t="19923" x="3390900" y="1698625"/>
          <p14:tracePt t="19927" x="3390900" y="1704975"/>
          <p14:tracePt t="19930" x="3390900" y="1709738"/>
          <p14:tracePt t="19931" x="3390900" y="1716088"/>
          <p14:tracePt t="19933" x="3390900" y="1722438"/>
          <p14:tracePt t="19936" x="3390900" y="1728788"/>
          <p14:tracePt t="19939" x="3390900" y="1739900"/>
          <p14:tracePt t="19942" x="3390900" y="1746250"/>
          <p14:tracePt t="19945" x="3390900" y="1752600"/>
          <p14:tracePt t="19947" x="3397250" y="1758950"/>
          <p14:tracePt t="19948" x="3397250" y="1763713"/>
          <p14:tracePt t="19950" x="3397250" y="1770063"/>
          <p14:tracePt t="19954" x="3397250" y="1776413"/>
          <p14:tracePt t="19955" x="3397250" y="1782763"/>
          <p14:tracePt t="19957" x="3397250" y="1787525"/>
          <p14:tracePt t="19959" x="3397250" y="1793875"/>
          <p14:tracePt t="19960" x="3403600" y="1793875"/>
          <p14:tracePt t="19962" x="3403600" y="1800225"/>
          <p14:tracePt t="19964" x="3403600" y="1806575"/>
          <p14:tracePt t="19965" x="3403600" y="1812925"/>
          <p14:tracePt t="19968" x="3403600" y="1817688"/>
          <p14:tracePt t="19969" x="3408363" y="1817688"/>
          <p14:tracePt t="19986" x="3421063" y="1865313"/>
          <p14:tracePt t="19990" x="3427413" y="1878013"/>
          <p14:tracePt t="19992" x="3427413" y="1884363"/>
          <p14:tracePt t="19993" x="3432175" y="1884363"/>
          <p14:tracePt t="19994" x="3432175" y="1890713"/>
          <p14:tracePt t="19998" x="3438525" y="1895475"/>
          <p14:tracePt t="20002" x="3438525" y="1901825"/>
          <p14:tracePt t="20003" x="3444875" y="1901825"/>
          <p14:tracePt t="20004" x="3444875" y="1908175"/>
          <p14:tracePt t="20006" x="3444875" y="1914525"/>
          <p14:tracePt t="20011" x="3444875" y="1919288"/>
          <p14:tracePt t="20013" x="3451225" y="1925638"/>
          <p14:tracePt t="20016" x="3451225" y="1931988"/>
          <p14:tracePt t="20019" x="3455988" y="1938338"/>
          <p14:tracePt t="20023" x="3455988" y="1943100"/>
          <p14:tracePt t="20025" x="3462338" y="1943100"/>
          <p14:tracePt t="20026" x="3462338" y="1949450"/>
          <p14:tracePt t="20028" x="3462338" y="1955800"/>
          <p14:tracePt t="20032" x="3462338" y="1962150"/>
          <p14:tracePt t="20035" x="3468688" y="1962150"/>
          <p14:tracePt t="20037" x="3468688" y="1966913"/>
          <p14:tracePt t="20038" x="3468688" y="1973263"/>
          <p14:tracePt t="20039" x="3475038" y="1973263"/>
          <p14:tracePt t="20040" x="3475038" y="1979613"/>
          <p14:tracePt t="20042" x="3479800" y="1979613"/>
          <p14:tracePt t="20044" x="3479800" y="1985963"/>
          <p14:tracePt t="20047" x="3486150" y="1992313"/>
          <p14:tracePt t="20048" x="3486150" y="1997075"/>
          <p14:tracePt t="20052" x="3486150" y="2003425"/>
          <p14:tracePt t="20053" x="3492500" y="2003425"/>
          <p14:tracePt t="20055" x="3492500" y="2009775"/>
          <p14:tracePt t="20057" x="3498850" y="2016125"/>
          <p14:tracePt t="20059" x="3498850" y="2020888"/>
          <p14:tracePt t="20060" x="3505200" y="2020888"/>
          <p14:tracePt t="20061" x="3505200" y="2027238"/>
          <p14:tracePt t="20063" x="3509963" y="2027238"/>
          <p14:tracePt t="20065" x="3509963" y="2033588"/>
          <p14:tracePt t="20069" x="3516313" y="2039938"/>
          <p14:tracePt t="20073" x="3522663" y="2051050"/>
          <p14:tracePt t="20075" x="3529013" y="2051050"/>
          <p14:tracePt t="20076" x="3529013" y="2057400"/>
          <p14:tracePt t="20078" x="3533775" y="2057400"/>
          <p14:tracePt t="20079" x="3533775" y="2063750"/>
          <p14:tracePt t="20081" x="3533775" y="2070100"/>
          <p14:tracePt t="20083" x="3540125" y="2074863"/>
          <p14:tracePt t="20086" x="3546475" y="2074863"/>
          <p14:tracePt t="20089" x="3552825" y="2081213"/>
          <p14:tracePt t="20090" x="3552825" y="2087563"/>
          <p14:tracePt t="20091" x="3557588" y="2087563"/>
          <p14:tracePt t="20092" x="3557588" y="2093913"/>
          <p14:tracePt t="20094" x="3557588" y="2098675"/>
          <p14:tracePt t="20096" x="3563938" y="2098675"/>
          <p14:tracePt t="20098" x="3563938" y="2105025"/>
          <p14:tracePt t="20099" x="3570288" y="2105025"/>
          <p14:tracePt t="20100" x="3576638" y="2105025"/>
          <p14:tracePt t="20102" x="3576638" y="2111375"/>
          <p14:tracePt t="20104" x="3582988" y="2117725"/>
          <p14:tracePt t="20105" x="3582988" y="2122488"/>
          <p14:tracePt t="20108" x="3587750" y="2122488"/>
          <p14:tracePt t="20110" x="3587750" y="2128838"/>
          <p14:tracePt t="20111" x="3594100" y="2128838"/>
          <p14:tracePt t="20112" x="3594100" y="2135188"/>
          <p14:tracePt t="20113" x="3600450" y="2135188"/>
          <p14:tracePt t="20115" x="3600450" y="2141538"/>
          <p14:tracePt t="20116" x="3606800" y="2141538"/>
          <p14:tracePt t="20117" x="3606800" y="2147888"/>
          <p14:tracePt t="20120" x="3611563" y="2147888"/>
          <p14:tracePt t="20122" x="3611563" y="2152650"/>
          <p14:tracePt t="20123" x="3617913" y="2152650"/>
          <p14:tracePt t="20124" x="3617913" y="2159000"/>
          <p14:tracePt t="20125" x="3624263" y="2159000"/>
          <p14:tracePt t="20127" x="3630613" y="2165350"/>
          <p14:tracePt t="20130" x="3630613" y="2171700"/>
          <p14:tracePt t="20132" x="3635375" y="2171700"/>
          <p14:tracePt t="20136" x="3648075" y="2176463"/>
          <p14:tracePt t="20137" x="3648075" y="2182813"/>
          <p14:tracePt t="20141" x="3654425" y="2189163"/>
          <p14:tracePt t="20143" x="3660775" y="2189163"/>
          <p14:tracePt t="20144" x="3660775" y="2195513"/>
          <p14:tracePt t="20146" x="3665538" y="2195513"/>
          <p14:tracePt t="20148" x="3671888" y="2195513"/>
          <p14:tracePt t="20150" x="3678238" y="2195513"/>
          <p14:tracePt t="20152" x="3678238" y="2200275"/>
          <p14:tracePt t="20155" x="3678238" y="2206625"/>
          <p14:tracePt t="20156" x="3684588" y="2206625"/>
          <p14:tracePt t="20157" x="3689350" y="2206625"/>
          <p14:tracePt t="20158" x="3689350" y="2212975"/>
          <p14:tracePt t="20159" x="3695700" y="2212975"/>
          <p14:tracePt t="20161" x="3702050" y="2212975"/>
          <p14:tracePt t="20163" x="3702050" y="2219325"/>
          <p14:tracePt t="20165" x="3708400" y="2219325"/>
          <p14:tracePt t="20168" x="3713163" y="2219325"/>
          <p14:tracePt t="20174" x="3725863" y="2224088"/>
          <p14:tracePt t="20176" x="3732213" y="2224088"/>
          <p14:tracePt t="20178" x="3736975" y="2230438"/>
          <p14:tracePt t="20180" x="3743325" y="2230438"/>
          <p14:tracePt t="20183" x="3749675" y="2236788"/>
          <p14:tracePt t="20186" x="3756025" y="2236788"/>
          <p14:tracePt t="20189" x="3767138" y="2236788"/>
          <p14:tracePt t="20192" x="3773488" y="2243138"/>
          <p14:tracePt t="20194" x="3779838" y="2243138"/>
          <p14:tracePt t="20195" x="3786188" y="2243138"/>
          <p14:tracePt t="20197" x="3790950" y="2249488"/>
          <p14:tracePt t="20203" x="3803650" y="2249488"/>
          <p14:tracePt t="20206" x="3814763" y="2254250"/>
          <p14:tracePt t="20210" x="3821113" y="2254250"/>
          <p14:tracePt t="20212" x="3827463" y="2254250"/>
          <p14:tracePt t="20213" x="3833813" y="2260600"/>
          <p14:tracePt t="20215" x="3840163" y="2260600"/>
          <p14:tracePt t="20219" x="3844925" y="2260600"/>
          <p14:tracePt t="20221" x="3851275" y="2260600"/>
          <p14:tracePt t="20222" x="3857625" y="2260600"/>
          <p14:tracePt t="20223" x="3863975" y="2260600"/>
          <p14:tracePt t="20227" x="3868738" y="2260600"/>
          <p14:tracePt t="20230" x="3875088" y="2260600"/>
          <p14:tracePt t="20231" x="3881438" y="2260600"/>
          <p14:tracePt t="20234" x="3887788" y="2260600"/>
          <p14:tracePt t="20239" x="3905250" y="2266950"/>
          <p14:tracePt t="20241" x="3911600" y="2266950"/>
          <p14:tracePt t="20244" x="3916363" y="2266950"/>
          <p14:tracePt t="20246" x="3922713" y="2266950"/>
          <p14:tracePt t="20247" x="3929063" y="2266950"/>
          <p14:tracePt t="20248" x="3929063" y="2273300"/>
          <p14:tracePt t="20249" x="3935413" y="2273300"/>
          <p14:tracePt t="20253" x="3941763" y="2273300"/>
          <p14:tracePt t="20255" x="3946525" y="2273300"/>
          <p14:tracePt t="20256" x="3952875" y="2273300"/>
          <p14:tracePt t="20258" x="3959225" y="2273300"/>
          <p14:tracePt t="20260" x="3959225" y="2278063"/>
          <p14:tracePt t="20261" x="3965575" y="2278063"/>
          <p14:tracePt t="20266" x="3976688" y="2278063"/>
          <p14:tracePt t="20268" x="3983038" y="2278063"/>
          <p14:tracePt t="20271" x="3989388" y="2278063"/>
          <p14:tracePt t="20273" x="3994150" y="2278063"/>
          <p14:tracePt t="20275" x="4000500" y="2278063"/>
          <p14:tracePt t="20278" x="4006850" y="2284413"/>
          <p14:tracePt t="20280" x="4013200" y="2284413"/>
          <p14:tracePt t="20282" x="4019550" y="2284413"/>
          <p14:tracePt t="20284" x="4024313" y="2284413"/>
          <p14:tracePt t="20289" x="4030663" y="2284413"/>
          <p14:tracePt t="20290" x="4037013" y="2284413"/>
          <p14:tracePt t="20293" x="4043363" y="2284413"/>
          <p14:tracePt t="20295" x="4048125" y="2284413"/>
          <p14:tracePt t="20298" x="4054475" y="2284413"/>
          <p14:tracePt t="20302" x="4060825" y="2284413"/>
          <p14:tracePt t="20303" x="4067175" y="2284413"/>
          <p14:tracePt t="20307" x="4071938" y="2284413"/>
          <p14:tracePt t="20310" x="4078288" y="2290763"/>
          <p14:tracePt t="20313" x="4084638" y="2290763"/>
          <p14:tracePt t="20314" x="4090988" y="2290763"/>
          <p14:tracePt t="20316" x="4097338" y="2290763"/>
          <p14:tracePt t="20322" x="4102100" y="2297113"/>
          <p14:tracePt t="20323" x="4108450" y="2297113"/>
          <p14:tracePt t="20327" x="4114800" y="2297113"/>
          <p14:tracePt t="20329" x="4121150" y="2297113"/>
          <p14:tracePt t="20332" x="4125913" y="2297113"/>
          <p14:tracePt t="20334" x="4132263" y="2301875"/>
          <p14:tracePt t="20338" x="4138613" y="2301875"/>
          <p14:tracePt t="20339" x="4144963" y="2301875"/>
          <p14:tracePt t="20344" x="4149725" y="2301875"/>
          <p14:tracePt t="20345" x="4149725" y="2308225"/>
          <p14:tracePt t="20347" x="4156075" y="2308225"/>
          <p14:tracePt t="20349" x="4162425" y="2308225"/>
          <p14:tracePt t="20352" x="4168775" y="2308225"/>
          <p14:tracePt t="20357" x="4173538" y="2308225"/>
          <p14:tracePt t="20359" x="4179888" y="2308225"/>
          <p14:tracePt t="20362" x="4186238" y="2308225"/>
          <p14:tracePt t="20366" x="4192588" y="2308225"/>
          <p14:tracePt t="20371" x="4192588" y="2314575"/>
          <p14:tracePt t="20372" x="4198938" y="2314575"/>
          <p14:tracePt t="20376" x="4203700" y="2314575"/>
          <p14:tracePt t="20379" x="4210050" y="2314575"/>
          <p14:tracePt t="20380" x="4216400" y="2314575"/>
          <p14:tracePt t="20387" x="4222750" y="2314575"/>
          <p14:tracePt t="20388" x="4222750" y="2320925"/>
          <p14:tracePt t="20389" x="4227513" y="2320925"/>
          <p14:tracePt t="20392" x="4233863" y="2320925"/>
          <p14:tracePt t="20394" x="4240213" y="2320925"/>
          <p14:tracePt t="20401" x="4246563" y="2320925"/>
          <p14:tracePt t="20402" x="4251325" y="2320925"/>
          <p14:tracePt t="20405" x="4257675" y="2320925"/>
          <p14:tracePt t="20410" x="4264025" y="2320925"/>
          <p14:tracePt t="20412" x="4270375" y="2320925"/>
          <p14:tracePt t="20416" x="4276725" y="2320925"/>
          <p14:tracePt t="20418" x="4281488" y="2320925"/>
          <p14:tracePt t="20420" x="4281488" y="2327275"/>
          <p14:tracePt t="20422" x="4287838" y="2327275"/>
          <p14:tracePt t="20426" x="4294188" y="2327275"/>
          <p14:tracePt t="20428" x="4300538" y="2327275"/>
          <p14:tracePt t="20430" x="4305300" y="2327275"/>
          <p14:tracePt t="20435" x="4311650" y="2327275"/>
          <p14:tracePt t="20439" x="4318000" y="2327275"/>
          <p14:tracePt t="20442" x="4324350" y="2327275"/>
          <p14:tracePt t="20444" x="4329113" y="2327275"/>
          <p14:tracePt t="20449" x="4335463" y="2327275"/>
          <p14:tracePt t="20452" x="4341813" y="2327275"/>
          <p14:tracePt t="20455" x="4348163" y="2327275"/>
          <p14:tracePt t="20458" x="4352925" y="2327275"/>
          <p14:tracePt t="20464" x="4359275" y="2327275"/>
          <p14:tracePt t="20466" x="4365625" y="2327275"/>
          <p14:tracePt t="20468" x="4371975" y="2327275"/>
          <p14:tracePt t="20472" x="4378325" y="2327275"/>
          <p14:tracePt t="20478" x="4383088" y="2327275"/>
          <p14:tracePt t="20482" x="4389438" y="2327275"/>
          <p14:tracePt t="20486" x="4395788" y="2327275"/>
          <p14:tracePt t="20489" x="4402138" y="2327275"/>
          <p14:tracePt t="20499" x="4406900" y="2327275"/>
          <p14:tracePt t="20505" x="4413250" y="2327275"/>
          <p14:tracePt t="20511" x="4413250" y="2320925"/>
          <p14:tracePt t="20515" x="4419600" y="2320925"/>
          <p14:tracePt t="20532" x="4425950" y="2320925"/>
          <p14:tracePt t="20538" x="4425950" y="2314575"/>
          <p14:tracePt t="20576" x="4430713" y="2314575"/>
          <p14:tracePt t="20579" x="4430713" y="2308225"/>
          <p14:tracePt t="20594" x="4437063" y="2308225"/>
          <p14:tracePt t="20596" x="4437063" y="2301875"/>
          <p14:tracePt t="20612" x="4443413" y="2301875"/>
          <p14:tracePt t="20614" x="4443413" y="2297113"/>
          <p14:tracePt t="20639" x="4443413" y="2290763"/>
          <p14:tracePt t="20641" x="4449763" y="2290763"/>
          <p14:tracePt t="20682" x="4456113" y="2290763"/>
          <p14:tracePt t="20688" x="4460875" y="2284413"/>
          <p14:tracePt t="20693" x="4467225" y="2284413"/>
          <p14:tracePt t="20698" x="4473575" y="2278063"/>
          <p14:tracePt t="20709" x="4473575" y="2273300"/>
          <p14:tracePt t="20710" x="4479925" y="2273300"/>
          <p14:tracePt t="20714" x="4484688" y="2273300"/>
          <p14:tracePt t="20716" x="4484688" y="2266950"/>
          <p14:tracePt t="20721" x="4491038" y="2266950"/>
          <p14:tracePt t="20730" x="4497388" y="2266950"/>
          <p14:tracePt t="20733" x="4497388" y="2260600"/>
          <p14:tracePt t="20745" x="4497388" y="2254250"/>
          <p14:tracePt t="20749" x="4503738" y="2254250"/>
          <p14:tracePt t="20755" x="4503738" y="2249488"/>
          <p14:tracePt t="20760" x="4508500" y="2249488"/>
          <p14:tracePt t="20764" x="4508500" y="2243138"/>
          <p14:tracePt t="20783" x="4514850" y="2243138"/>
          <p14:tracePt t="21042" x="4514850" y="2236788"/>
          <p14:tracePt t="21067" x="4514850" y="2230438"/>
          <p14:tracePt t="21082" x="4514850" y="2224088"/>
          <p14:tracePt t="21103" x="4521200" y="2224088"/>
          <p14:tracePt t="21105" x="4521200" y="2219325"/>
          <p14:tracePt t="21114" x="4521200" y="2212975"/>
          <p14:tracePt t="21116" x="4527550" y="2212975"/>
          <p14:tracePt t="21123" x="4527550" y="2206625"/>
          <p14:tracePt t="21128" x="4533900" y="2206625"/>
          <p14:tracePt t="21132" x="4533900" y="2200275"/>
          <p14:tracePt t="21141" x="4538663" y="2200275"/>
          <p14:tracePt t="21155" x="4538663" y="2195513"/>
          <p14:tracePt t="21166" x="4538663" y="2189163"/>
          <p14:tracePt t="21173" x="4545013" y="2189163"/>
          <p14:tracePt t="21177" x="4545013" y="2182813"/>
          <p14:tracePt t="21185" x="4545013" y="2176463"/>
          <p14:tracePt t="21187" x="4551363" y="2176463"/>
          <p14:tracePt t="21194" x="4557713" y="2176463"/>
          <p14:tracePt t="21197" x="4557713" y="2171700"/>
          <p14:tracePt t="21202" x="4562475" y="2165350"/>
          <p14:tracePt t="21205" x="4562475" y="2159000"/>
          <p14:tracePt t="21211" x="4562475" y="2152650"/>
          <p14:tracePt t="21212" x="4568825" y="2152650"/>
          <p14:tracePt t="21218" x="4568825" y="2147888"/>
          <p14:tracePt t="21220" x="4575175" y="2147888"/>
          <p14:tracePt t="21222" x="4575175" y="2141538"/>
          <p14:tracePt t="21225" x="4581525" y="2135188"/>
          <p14:tracePt t="21229" x="4581525" y="2128838"/>
          <p14:tracePt t="21234" x="4586288" y="2128838"/>
          <p14:tracePt t="21241" x="4586288" y="2122488"/>
          <p14:tracePt t="21247" x="4586288" y="2117725"/>
          <p14:tracePt t="22998" x="4586288" y="2111375"/>
          <p14:tracePt t="23011" x="4586288" y="2105025"/>
          <p14:tracePt t="23030" x="4586288" y="2098675"/>
          <p14:tracePt t="23032" x="4592638" y="2098675"/>
          <p14:tracePt t="23038" x="4592638" y="2093913"/>
          <p14:tracePt t="23043" x="4592638" y="2087563"/>
          <p14:tracePt t="23051" x="4598988" y="2081213"/>
          <p14:tracePt t="23060" x="4605338" y="2081213"/>
          <p14:tracePt t="23060" x="4605338" y="2074863"/>
          <p14:tracePt t="23065" x="4605338" y="2070100"/>
          <p14:tracePt t="23069" x="4610100" y="2063750"/>
          <p14:tracePt t="23073" x="4610100" y="2057400"/>
          <p14:tracePt t="23080" x="4610100" y="2051050"/>
          <p14:tracePt t="23085" x="4616450" y="2044700"/>
          <p14:tracePt t="23088" x="4616450" y="2039938"/>
          <p14:tracePt t="23092" x="4622800" y="2033588"/>
          <p14:tracePt t="23098" x="4629150" y="2027238"/>
          <p14:tracePt t="23101" x="4629150" y="2020888"/>
          <p14:tracePt t="23104" x="4629150" y="2016125"/>
          <p14:tracePt t="23105" x="4629150" y="2009775"/>
          <p14:tracePt t="23107" x="4635500" y="2009775"/>
          <p14:tracePt t="23111" x="4635500" y="2003425"/>
          <p14:tracePt t="23114" x="4635500" y="1997075"/>
          <p14:tracePt t="23117" x="4635500" y="1992313"/>
          <p14:tracePt t="23120" x="4635500" y="1985963"/>
          <p14:tracePt t="23123" x="4640263" y="1979613"/>
          <p14:tracePt t="23125" x="4640263" y="1973263"/>
          <p14:tracePt t="23127" x="4640263" y="1966913"/>
          <p14:tracePt t="23132" x="4640263" y="1962150"/>
          <p14:tracePt t="23133" x="4646613" y="1955800"/>
          <p14:tracePt t="23134" x="4646613" y="1949450"/>
          <p14:tracePt t="23137" x="4646613" y="1943100"/>
          <p14:tracePt t="23139" x="4652963" y="1938338"/>
          <p14:tracePt t="23141" x="4652963" y="1931988"/>
          <p14:tracePt t="23142" x="4652963" y="1925638"/>
          <p14:tracePt t="23144" x="4652963" y="1919288"/>
          <p14:tracePt t="23145" x="4659313" y="1919288"/>
          <p14:tracePt t="23148" x="4659313" y="1914525"/>
          <p14:tracePt t="23151" x="4659313" y="1901825"/>
          <p14:tracePt t="23154" x="4659313" y="1895475"/>
          <p14:tracePt t="23156" x="4659313" y="1890713"/>
          <p14:tracePt t="23157" x="4664075" y="1890713"/>
          <p14:tracePt t="23158" x="4664075" y="1884363"/>
          <p14:tracePt t="23160" x="4664075" y="1878013"/>
          <p14:tracePt t="23162" x="4670425" y="1871663"/>
          <p14:tracePt t="23165" x="4670425" y="1860550"/>
          <p14:tracePt t="23167" x="4676775" y="1854200"/>
          <p14:tracePt t="23170" x="4676775" y="1841500"/>
          <p14:tracePt t="23171" x="4683125" y="1841500"/>
          <p14:tracePt t="23173" x="4683125" y="1836738"/>
          <p14:tracePt t="23175" x="4683125" y="1830388"/>
          <p14:tracePt t="23176" x="4683125" y="1824038"/>
          <p14:tracePt t="23180" x="4687888" y="1817688"/>
          <p14:tracePt t="23181" x="4687888" y="1812925"/>
          <p14:tracePt t="23183" x="4687888" y="1806575"/>
          <p14:tracePt t="23185" x="4694238" y="1800225"/>
          <p14:tracePt t="23188" x="4694238" y="1793875"/>
          <p14:tracePt t="23188" x="4700588" y="1793875"/>
          <p14:tracePt t="23189" x="4700588" y="1787525"/>
          <p14:tracePt t="23190" x="4700588" y="1782763"/>
          <p14:tracePt t="23191" x="4706938" y="1776413"/>
          <p14:tracePt t="23195" x="4706938" y="1770063"/>
          <p14:tracePt t="23196" x="4706938" y="1763713"/>
          <p14:tracePt t="23197" x="4706938" y="1758950"/>
          <p14:tracePt t="23199" x="4713288" y="1752600"/>
          <p14:tracePt t="23201" x="4718050" y="1746250"/>
          <p14:tracePt t="23205" x="4724400" y="1728788"/>
          <p14:tracePt t="23207" x="4730750" y="1728788"/>
          <p14:tracePt t="23208" x="4730750" y="1722438"/>
          <p14:tracePt t="23209" x="4730750" y="1716088"/>
          <p14:tracePt t="23210" x="4730750" y="1709738"/>
          <p14:tracePt t="23211" x="4730750" y="1704975"/>
          <p14:tracePt t="23212" x="4737100" y="1704975"/>
          <p14:tracePt t="23214" x="4741863" y="1698625"/>
          <p14:tracePt t="23215" x="4741863" y="1692275"/>
          <p14:tracePt t="23216" x="4741863" y="1685925"/>
          <p14:tracePt t="23217" x="4748213" y="1681163"/>
          <p14:tracePt t="23219" x="4754563" y="1681163"/>
          <p14:tracePt t="23220" x="4754563" y="1674813"/>
          <p14:tracePt t="23221" x="4754563" y="1668463"/>
          <p14:tracePt t="23222" x="4754563" y="1662113"/>
          <p14:tracePt t="23223" x="4754563" y="1657350"/>
          <p14:tracePt t="23224" x="4760913" y="1657350"/>
          <p14:tracePt t="23226" x="4765675" y="1651000"/>
          <p14:tracePt t="23227" x="4765675" y="1644650"/>
          <p14:tracePt t="23228" x="4765675" y="1638300"/>
          <p14:tracePt t="23229" x="4772025" y="1633538"/>
          <p14:tracePt t="23231" x="4778375" y="1627188"/>
          <p14:tracePt t="23232" x="4778375" y="1620838"/>
          <p14:tracePt t="23233" x="4778375" y="1614488"/>
          <p14:tracePt t="23234" x="4778375" y="1608138"/>
          <p14:tracePt t="23238" x="4791075" y="1597025"/>
          <p14:tracePt t="23239" x="4791075" y="1590675"/>
          <p14:tracePt t="23240" x="4795838" y="1584325"/>
          <p14:tracePt t="23242" x="4795838" y="1579563"/>
          <p14:tracePt t="23243" x="4795838" y="1573213"/>
          <p14:tracePt t="23244" x="4802188" y="1566863"/>
          <p14:tracePt t="23247" x="4808538" y="1555750"/>
          <p14:tracePt t="23249" x="4814888" y="1543050"/>
          <p14:tracePt t="23251" x="4819650" y="1536700"/>
          <p14:tracePt t="23253" x="4826000" y="1530350"/>
          <p14:tracePt t="23254" x="4826000" y="1525588"/>
          <p14:tracePt t="23255" x="4826000" y="1519238"/>
          <p14:tracePt t="23256" x="4826000" y="1512888"/>
          <p14:tracePt t="23258" x="4832350" y="1512888"/>
          <p14:tracePt t="23259" x="4832350" y="1506538"/>
          <p14:tracePt t="23260" x="4838700" y="1501775"/>
          <p14:tracePt t="23261" x="4838700" y="1495425"/>
          <p14:tracePt t="23262" x="4843463" y="1495425"/>
          <p14:tracePt t="23263" x="4843463" y="1489075"/>
          <p14:tracePt t="23264" x="4849813" y="1489075"/>
          <p14:tracePt t="23265" x="4849813" y="1482725"/>
          <p14:tracePt t="23266" x="4849813" y="1477963"/>
          <p14:tracePt t="23267" x="4849813" y="1471613"/>
          <p14:tracePt t="23268" x="4856163" y="1471613"/>
          <p14:tracePt t="23270" x="4856163" y="1465263"/>
          <p14:tracePt t="23271" x="4862513" y="1458913"/>
          <p14:tracePt t="23272" x="4862513" y="1452563"/>
          <p14:tracePt t="23273" x="4867275" y="1452563"/>
          <p14:tracePt t="23274" x="4867275" y="1447800"/>
          <p14:tracePt t="23275" x="4873625" y="1441450"/>
          <p14:tracePt t="23277" x="4873625" y="1435100"/>
          <p14:tracePt t="23279" x="4879975" y="1428750"/>
          <p14:tracePt t="23280" x="4879975" y="1423988"/>
          <p14:tracePt t="23281" x="4886325" y="1417638"/>
          <p14:tracePt t="23283" x="4892675" y="1417638"/>
          <p14:tracePt t="23284" x="4892675" y="1411288"/>
          <p14:tracePt t="23285" x="4892675" y="1404938"/>
          <p14:tracePt t="23287" x="4892675" y="1400175"/>
          <p14:tracePt t="23287" x="4897438" y="1393825"/>
          <p14:tracePt t="23289" x="4903788" y="1393825"/>
          <p14:tracePt t="23290" x="4903788" y="1387475"/>
          <p14:tracePt t="23291" x="4910138" y="1381125"/>
          <p14:tracePt t="23292" x="4916488" y="1381125"/>
          <p14:tracePt t="23293" x="4916488" y="1376363"/>
          <p14:tracePt t="23294" x="4916488" y="1370013"/>
          <p14:tracePt t="23296" x="4921250" y="1363663"/>
          <p14:tracePt t="23297" x="4927600" y="1357313"/>
          <p14:tracePt t="23299" x="4933950" y="1350963"/>
          <p14:tracePt t="23301" x="4940300" y="1346200"/>
          <p14:tracePt t="23303" x="4940300" y="1339850"/>
          <p14:tracePt t="23305" x="4945063" y="1327150"/>
          <p14:tracePt t="23306" x="4951413" y="1327150"/>
          <p14:tracePt t="23307" x="4957763" y="1327150"/>
          <p14:tracePt t="23308" x="4957763" y="1322388"/>
          <p14:tracePt t="23309" x="4964113" y="1316038"/>
          <p14:tracePt t="23311" x="4964113" y="1309688"/>
          <p14:tracePt t="23312" x="4970463" y="1303338"/>
          <p14:tracePt t="23314" x="4975225" y="1298575"/>
          <p14:tracePt t="23315" x="4981575" y="1298575"/>
          <p14:tracePt t="23316" x="4981575" y="1292225"/>
          <p14:tracePt t="23318" x="4987925" y="1285875"/>
          <p14:tracePt t="23320" x="4994275" y="1279525"/>
          <p14:tracePt t="23322" x="4999038" y="1273175"/>
          <p14:tracePt t="23323" x="4999038" y="1268413"/>
          <p14:tracePt t="23324" x="5005388" y="1268413"/>
          <p14:tracePt t="23325" x="5005388" y="1262063"/>
          <p14:tracePt t="23326" x="5011738" y="1255713"/>
          <p14:tracePt t="23329" x="5018088" y="1249363"/>
          <p14:tracePt t="23331" x="5022850" y="1244600"/>
          <p14:tracePt t="23332" x="5022850" y="1238250"/>
          <p14:tracePt t="23333" x="5029200" y="1238250"/>
          <p14:tracePt t="23335" x="5035550" y="1231900"/>
          <p14:tracePt t="23337" x="5035550" y="1225550"/>
          <p14:tracePt t="23339" x="5041900" y="1220788"/>
          <p14:tracePt t="23341" x="5046663" y="1214438"/>
          <p14:tracePt t="23342" x="5046663" y="1208088"/>
          <p14:tracePt t="23344" x="5053013" y="1208088"/>
          <p14:tracePt t="23345" x="5059363" y="1201738"/>
          <p14:tracePt t="23347" x="5059363" y="1195388"/>
          <p14:tracePt t="23349" x="5059363" y="1190625"/>
          <p14:tracePt t="23350" x="5065713" y="1190625"/>
          <p14:tracePt t="23351" x="5072063" y="1184275"/>
          <p14:tracePt t="23354" x="5076825" y="1177925"/>
          <p14:tracePt t="23355" x="5083175" y="1171575"/>
          <p14:tracePt t="23356" x="5083175" y="1166813"/>
          <p14:tracePt t="23358" x="5083175" y="1160463"/>
          <p14:tracePt t="23359" x="5089525" y="1160463"/>
          <p14:tracePt t="23361" x="5095875" y="1160463"/>
          <p14:tracePt t="23362" x="5100638" y="1154113"/>
          <p14:tracePt t="23363" x="5100638" y="1147763"/>
          <p14:tracePt t="23365" x="5106988" y="1143000"/>
          <p14:tracePt t="23368" x="5106988" y="1136650"/>
          <p14:tracePt t="23371" x="5119688" y="1130300"/>
          <p14:tracePt t="23372" x="5124450" y="1123950"/>
          <p14:tracePt t="23374" x="5124450" y="1119188"/>
          <p14:tracePt t="23375" x="5130800" y="1119188"/>
          <p14:tracePt t="23376" x="5130800" y="1112838"/>
          <p14:tracePt t="23378" x="5137150" y="1112838"/>
          <p14:tracePt t="23379" x="5137150" y="1106488"/>
          <p14:tracePt t="23380" x="5137150" y="1100138"/>
          <p14:tracePt t="23381" x="5143500" y="1100138"/>
          <p14:tracePt t="23382" x="5149850" y="1093788"/>
          <p14:tracePt t="23384" x="5154613" y="1089025"/>
          <p14:tracePt t="23387" x="5160963" y="1082675"/>
          <p14:tracePt t="23388" x="5160963" y="1076325"/>
          <p14:tracePt t="23389" x="5167313" y="1076325"/>
          <p14:tracePt t="23390" x="5167313" y="1069975"/>
          <p14:tracePt t="23391" x="5173663" y="1069975"/>
          <p14:tracePt t="23393" x="5173663" y="1065213"/>
          <p14:tracePt t="23394" x="5178425" y="1058863"/>
          <p14:tracePt t="23395" x="5184775" y="1058863"/>
          <p14:tracePt t="23396" x="5184775" y="1052513"/>
          <p14:tracePt t="23397" x="5191125" y="1046163"/>
          <p14:tracePt t="23398" x="5197475" y="1046163"/>
          <p14:tracePt t="23400" x="5197475" y="1041400"/>
          <p14:tracePt t="23401" x="5202238" y="1041400"/>
          <p14:tracePt t="23403" x="5202238" y="1035050"/>
          <p14:tracePt t="23406" x="5221288" y="1022350"/>
          <p14:tracePt t="23407" x="5221288" y="1016000"/>
          <p14:tracePt t="23408" x="5227638" y="1016000"/>
          <p14:tracePt t="23409" x="5232400" y="1011238"/>
          <p14:tracePt t="23410" x="5232400" y="1004888"/>
          <p14:tracePt t="23411" x="5238750" y="1004888"/>
          <p14:tracePt t="23412" x="5245100" y="998538"/>
          <p14:tracePt t="23414" x="5251450" y="992188"/>
          <p14:tracePt t="23417" x="5256213" y="987425"/>
          <p14:tracePt t="23419" x="5268913" y="981075"/>
          <p14:tracePt t="23420" x="5268913" y="974725"/>
          <p14:tracePt t="23422" x="5280025" y="968375"/>
          <p14:tracePt t="23423" x="5280025" y="963613"/>
          <p14:tracePt t="23424" x="5286375" y="963613"/>
          <p14:tracePt t="23425" x="5292725" y="957263"/>
          <p14:tracePt t="23426" x="5292725" y="950913"/>
          <p14:tracePt t="23428" x="5299075" y="950913"/>
          <p14:tracePt t="23429" x="5299075" y="944563"/>
          <p14:tracePt t="23430" x="5303838" y="938213"/>
          <p14:tracePt t="23431" x="5310188" y="938213"/>
          <p14:tracePt t="23432" x="5316538" y="933450"/>
          <p14:tracePt t="23433" x="5316538" y="927100"/>
          <p14:tracePt t="23435" x="5322888" y="927100"/>
          <p14:tracePt t="23438" x="5329238" y="914400"/>
          <p14:tracePt t="23438" x="5334000" y="914400"/>
          <p14:tracePt t="23439" x="5340350" y="909638"/>
          <p14:tracePt t="23440" x="5340350" y="903288"/>
          <p14:tracePt t="23442" x="5346700" y="903288"/>
          <p14:tracePt t="23443" x="5353050" y="896938"/>
          <p14:tracePt t="23444" x="5353050" y="890588"/>
          <p14:tracePt t="23445" x="5357813" y="890588"/>
          <p14:tracePt t="23446" x="5364163" y="885825"/>
          <p14:tracePt t="23447" x="5364163" y="879475"/>
          <p14:tracePt t="23449" x="5370513" y="879475"/>
          <p14:tracePt t="23451" x="5381625" y="873125"/>
          <p14:tracePt t="23453" x="5381625" y="866775"/>
          <p14:tracePt t="23454" x="5387975" y="862013"/>
          <p14:tracePt t="23455" x="5394325" y="855663"/>
          <p14:tracePt t="23456" x="5400675" y="855663"/>
          <p14:tracePt t="23458" x="5407025" y="855663"/>
          <p14:tracePt t="23459" x="5411788" y="849313"/>
          <p14:tracePt t="23460" x="5411788" y="842963"/>
          <p14:tracePt t="23462" x="5418138" y="842963"/>
          <p14:tracePt t="23463" x="5424488" y="836613"/>
          <p14:tracePt t="23464" x="5424488" y="831850"/>
          <p14:tracePt t="23465" x="5430838" y="831850"/>
          <p14:tracePt t="23468" x="5435600" y="831850"/>
          <p14:tracePt t="23471" x="5448300" y="819150"/>
          <p14:tracePt t="23472" x="5454650" y="819150"/>
          <p14:tracePt t="23473" x="5454650" y="812800"/>
          <p14:tracePt t="23474" x="5459413" y="812800"/>
          <p14:tracePt t="23476" x="5465763" y="812800"/>
          <p14:tracePt t="23478" x="5472113" y="808038"/>
          <p14:tracePt t="23479" x="5478463" y="808038"/>
          <p14:tracePt t="23481" x="5478463" y="801688"/>
          <p14:tracePt t="23482" x="5483225" y="801688"/>
          <p14:tracePt t="23483" x="5489575" y="795338"/>
          <p14:tracePt t="23485" x="5495925" y="788988"/>
          <p14:tracePt t="23487" x="5502275" y="788988"/>
          <p14:tracePt t="23489" x="5508625" y="788988"/>
          <p14:tracePt t="23490" x="5513388" y="788988"/>
          <p14:tracePt t="23491" x="5519738" y="784225"/>
          <p14:tracePt t="23493" x="5526088" y="777875"/>
          <p14:tracePt t="23495" x="5532438" y="771525"/>
          <p14:tracePt t="23496" x="5537200" y="771525"/>
          <p14:tracePt t="23497" x="5543550" y="771525"/>
          <p14:tracePt t="23498" x="5543550" y="765175"/>
          <p14:tracePt t="23499" x="5549900" y="765175"/>
          <p14:tracePt t="23501" x="5556250" y="765175"/>
          <p14:tracePt t="23503" x="5567363" y="758825"/>
          <p14:tracePt t="23504" x="5573713" y="754063"/>
          <p14:tracePt t="23506" x="5580063" y="754063"/>
          <p14:tracePt t="23507" x="5586413" y="747713"/>
          <p14:tracePt t="23508" x="5591175" y="747713"/>
          <p14:tracePt t="23509" x="5597525" y="741363"/>
          <p14:tracePt t="23511" x="5603875" y="741363"/>
          <p14:tracePt t="23512" x="5610225" y="741363"/>
          <p14:tracePt t="23513" x="5614988" y="741363"/>
          <p14:tracePt t="23514" x="5621338" y="735013"/>
          <p14:tracePt t="23518" x="5634038" y="730250"/>
          <p14:tracePt t="23518" x="5638800" y="730250"/>
          <p14:tracePt t="23521" x="5651500" y="723900"/>
          <p14:tracePt t="23522" x="5657850" y="717550"/>
          <p14:tracePt t="23523" x="5664200" y="717550"/>
          <p14:tracePt t="23524" x="5668963" y="717550"/>
          <p14:tracePt t="23526" x="5675313" y="711200"/>
          <p14:tracePt t="23527" x="5688013" y="711200"/>
          <p14:tracePt t="23529" x="5699125" y="706438"/>
          <p14:tracePt t="23530" x="5705475" y="706438"/>
          <p14:tracePt t="23532" x="5711825" y="700088"/>
          <p14:tracePt t="23533" x="5716588" y="700088"/>
          <p14:tracePt t="23534" x="5729288" y="693738"/>
          <p14:tracePt t="23535" x="5735638" y="693738"/>
          <p14:tracePt t="23537" x="5740400" y="687388"/>
          <p14:tracePt t="23538" x="5753100" y="687388"/>
          <p14:tracePt t="23540" x="5765800" y="681038"/>
          <p14:tracePt t="23541" x="5770563" y="681038"/>
          <p14:tracePt t="23543" x="5776913" y="681038"/>
          <p14:tracePt t="23544" x="5783263" y="681038"/>
          <p14:tracePt t="23545" x="5794375" y="676275"/>
          <p14:tracePt t="23546" x="5800725" y="676275"/>
          <p14:tracePt t="23548" x="5807075" y="669925"/>
          <p14:tracePt t="23549" x="5813425" y="669925"/>
          <p14:tracePt t="23551" x="5824538" y="663575"/>
          <p14:tracePt t="23554" x="5843588" y="657225"/>
          <p14:tracePt t="23554" x="5848350" y="657225"/>
          <p14:tracePt t="23555" x="5854700" y="657225"/>
          <p14:tracePt t="23556" x="5861050" y="652463"/>
          <p14:tracePt t="23557" x="5867400" y="652463"/>
          <p14:tracePt t="23558" x="5872163" y="652463"/>
          <p14:tracePt t="23559" x="5884863" y="652463"/>
          <p14:tracePt t="23561" x="5891213" y="646113"/>
          <p14:tracePt t="23563" x="5895975" y="646113"/>
          <p14:tracePt t="23563" x="5908675" y="646113"/>
          <p14:tracePt t="23564" x="5908675" y="639763"/>
          <p14:tracePt t="23565" x="5919788" y="639763"/>
          <p14:tracePt t="23566" x="5926138" y="633413"/>
          <p14:tracePt t="23567" x="5932488" y="633413"/>
          <p14:tracePt t="23568" x="5938838" y="633413"/>
          <p14:tracePt t="23570" x="5945188" y="628650"/>
          <p14:tracePt t="23573" x="5969000" y="622300"/>
          <p14:tracePt t="23574" x="5980113" y="622300"/>
          <p14:tracePt t="23575" x="5986463" y="622300"/>
          <p14:tracePt t="23576" x="5992813" y="622300"/>
          <p14:tracePt t="23577" x="5997575" y="615950"/>
          <p14:tracePt t="23578" x="6010275" y="615950"/>
          <p14:tracePt t="23579" x="6022975" y="609600"/>
          <p14:tracePt t="23580" x="6027738" y="609600"/>
          <p14:tracePt t="23581" x="6040438" y="609600"/>
          <p14:tracePt t="23582" x="6040438" y="604838"/>
          <p14:tracePt t="23583" x="6051550" y="604838"/>
          <p14:tracePt t="23584" x="6057900" y="598488"/>
          <p14:tracePt t="23585" x="6070600" y="598488"/>
          <p14:tracePt t="23587" x="6081713" y="598488"/>
          <p14:tracePt t="23588" x="6094413" y="592138"/>
          <p14:tracePt t="23590" x="6105525" y="592138"/>
          <p14:tracePt t="23591" x="6111875" y="585788"/>
          <p14:tracePt t="23592" x="6118225" y="585788"/>
          <p14:tracePt t="23593" x="6129338" y="585788"/>
          <p14:tracePt t="23594" x="6135688" y="585788"/>
          <p14:tracePt t="23595" x="6148388" y="585788"/>
          <p14:tracePt t="23597" x="6159500" y="585788"/>
          <p14:tracePt t="23598" x="6172200" y="579438"/>
          <p14:tracePt t="23599" x="6176963" y="579438"/>
          <p14:tracePt t="23601" x="6189663" y="579438"/>
          <p14:tracePt t="23603" x="6213475" y="574675"/>
          <p14:tracePt t="23604" x="6219825" y="574675"/>
          <p14:tracePt t="23605" x="6230938" y="568325"/>
          <p14:tracePt t="23606" x="6243638" y="568325"/>
          <p14:tracePt t="23607" x="6249988" y="568325"/>
          <p14:tracePt t="23608" x="6261100" y="568325"/>
          <p14:tracePt t="23609" x="6273800" y="561975"/>
          <p14:tracePt t="23611" x="6280150" y="561975"/>
          <p14:tracePt t="23612" x="6291263" y="561975"/>
          <p14:tracePt t="23613" x="6303963" y="561975"/>
          <p14:tracePt t="23614" x="6308725" y="555625"/>
          <p14:tracePt t="23615" x="6315075" y="555625"/>
          <p14:tracePt t="23616" x="6327775" y="555625"/>
          <p14:tracePt t="23617" x="6332538" y="555625"/>
          <p14:tracePt t="23618" x="6338888" y="555625"/>
          <p14:tracePt t="23619" x="6351588" y="550863"/>
          <p14:tracePt t="23620" x="6362700" y="550863"/>
          <p14:tracePt t="23621" x="6369050" y="550863"/>
          <p14:tracePt t="23622" x="6381750" y="550863"/>
          <p14:tracePt t="23623" x="6386513" y="550863"/>
          <p14:tracePt t="23624" x="6392863" y="544513"/>
          <p14:tracePt t="23625" x="6405563" y="544513"/>
          <p14:tracePt t="23626" x="6416675" y="544513"/>
          <p14:tracePt t="23627" x="6429375" y="544513"/>
          <p14:tracePt t="23628" x="6434138" y="544513"/>
          <p14:tracePt t="23629" x="6440488" y="538163"/>
          <p14:tracePt t="23630" x="6453188" y="538163"/>
          <p14:tracePt t="23631" x="6464300" y="538163"/>
          <p14:tracePt t="23633" x="6477000" y="538163"/>
          <p14:tracePt t="23634" x="6488113" y="538163"/>
          <p14:tracePt t="23635" x="6494463" y="538163"/>
          <p14:tracePt t="23636" x="6500813" y="538163"/>
          <p14:tracePt t="23637" x="6507163" y="538163"/>
          <p14:tracePt t="23638" x="6518275" y="538163"/>
          <p14:tracePt t="23639" x="6530975" y="538163"/>
          <p14:tracePt t="23640" x="6530975" y="531813"/>
          <p14:tracePt t="23641" x="6542088" y="531813"/>
          <p14:tracePt t="23642" x="6554788" y="531813"/>
          <p14:tracePt t="23643" x="6561138" y="531813"/>
          <p14:tracePt t="23644" x="6565900" y="531813"/>
          <p14:tracePt t="23645" x="6578600" y="531813"/>
          <p14:tracePt t="23646" x="6584950" y="531813"/>
          <p14:tracePt t="23647" x="6596063" y="531813"/>
          <p14:tracePt t="23648" x="6608763" y="527050"/>
          <p14:tracePt t="23651" x="6632575" y="527050"/>
          <p14:tracePt t="23652" x="6638925" y="527050"/>
          <p14:tracePt t="23653" x="6643688" y="527050"/>
          <p14:tracePt t="23654" x="6656388" y="527050"/>
          <p14:tracePt t="23655" x="6662738" y="527050"/>
          <p14:tracePt t="23656" x="6673850" y="520700"/>
          <p14:tracePt t="23657" x="6686550" y="520700"/>
          <p14:tracePt t="23658" x="6691313" y="520700"/>
          <p14:tracePt t="23659" x="6697663" y="520700"/>
          <p14:tracePt t="23660" x="6710363" y="520700"/>
          <p14:tracePt t="23661" x="6721475" y="520700"/>
          <p14:tracePt t="23662" x="6721475" y="514350"/>
          <p14:tracePt t="23663" x="6734175" y="514350"/>
          <p14:tracePt t="23664" x="6740525" y="514350"/>
          <p14:tracePt t="23665" x="6751638" y="514350"/>
          <p14:tracePt t="23666" x="6757988" y="514350"/>
          <p14:tracePt t="23667" x="6769100" y="514350"/>
          <p14:tracePt t="23669" x="6781800" y="514350"/>
          <p14:tracePt t="23670" x="6794500" y="514350"/>
          <p14:tracePt t="23671" x="6799263" y="514350"/>
          <p14:tracePt t="23672" x="6805613" y="514350"/>
          <p14:tracePt t="23673" x="6811963" y="508000"/>
          <p14:tracePt t="23674" x="6823075" y="508000"/>
          <p14:tracePt t="23675" x="6835775" y="508000"/>
          <p14:tracePt t="23677" x="6846888" y="508000"/>
          <p14:tracePt t="23678" x="6853238" y="508000"/>
          <p14:tracePt t="23679" x="6859588" y="508000"/>
          <p14:tracePt t="23680" x="6870700" y="508000"/>
          <p14:tracePt t="23681" x="6877050" y="508000"/>
          <p14:tracePt t="23682" x="6889750" y="508000"/>
          <p14:tracePt t="23683" x="6896100" y="508000"/>
          <p14:tracePt t="23684" x="6900863" y="508000"/>
          <p14:tracePt t="23687" x="6924675" y="508000"/>
          <p14:tracePt t="23688" x="6931025" y="508000"/>
          <p14:tracePt t="23689" x="6937375" y="508000"/>
          <p14:tracePt t="23690" x="6948488" y="508000"/>
          <p14:tracePt t="23691" x="6961188" y="508000"/>
          <p14:tracePt t="23692" x="6967538" y="508000"/>
          <p14:tracePt t="23693" x="6973888" y="508000"/>
          <p14:tracePt t="23694" x="6985000" y="508000"/>
          <p14:tracePt t="23695" x="6991350" y="508000"/>
          <p14:tracePt t="23696" x="6997700" y="508000"/>
          <p14:tracePt t="23697" x="7002463" y="508000"/>
          <p14:tracePt t="23698" x="7015163" y="508000"/>
          <p14:tracePt t="23699" x="7021513" y="508000"/>
          <p14:tracePt t="23701" x="7032625" y="508000"/>
          <p14:tracePt t="23702" x="7045325" y="508000"/>
          <p14:tracePt t="23703" x="7050088" y="501650"/>
          <p14:tracePt t="23704" x="7056438" y="501650"/>
          <p14:tracePt t="23705" x="7062788" y="501650"/>
          <p14:tracePt t="23706" x="7075488" y="501650"/>
          <p14:tracePt t="23707" x="7080250" y="501650"/>
          <p14:tracePt t="23708" x="7086600" y="501650"/>
          <p14:tracePt t="23709" x="7099300" y="501650"/>
          <p14:tracePt t="23710" x="7104063" y="501650"/>
          <p14:tracePt t="23711" x="7116763" y="501650"/>
          <p14:tracePt t="23713" x="7127875" y="501650"/>
          <p14:tracePt t="23714" x="7134225" y="501650"/>
          <p14:tracePt t="23715" x="7146925" y="501650"/>
          <p14:tracePt t="23717" x="7158038" y="501650"/>
          <p14:tracePt t="23719" x="7164388" y="501650"/>
          <p14:tracePt t="23720" x="7177088" y="501650"/>
          <p14:tracePt t="23720" x="7181850" y="501650"/>
          <p14:tracePt t="23722" x="7200900" y="501650"/>
          <p14:tracePt t="23723" x="7205663" y="501650"/>
          <p14:tracePt t="23724" x="7212013" y="501650"/>
          <p14:tracePt t="23725" x="7218363" y="501650"/>
          <p14:tracePt t="23726" x="7231063" y="501650"/>
          <p14:tracePt t="23727" x="7235825" y="501650"/>
          <p14:tracePt t="23728" x="7242175" y="501650"/>
          <p14:tracePt t="23729" x="7248525" y="501650"/>
          <p14:tracePt t="23730" x="7259638" y="501650"/>
          <p14:tracePt t="23731" x="7265988" y="501650"/>
          <p14:tracePt t="23732" x="7272338" y="501650"/>
          <p14:tracePt t="23733" x="7278688" y="501650"/>
          <p14:tracePt t="23734" x="7289800" y="501650"/>
          <p14:tracePt t="23735" x="7302500" y="501650"/>
          <p14:tracePt t="23737" x="7313613" y="501650"/>
          <p14:tracePt t="23738" x="7319963" y="501650"/>
          <p14:tracePt t="23739" x="7326313" y="501650"/>
          <p14:tracePt t="23740" x="7332663" y="501650"/>
          <p14:tracePt t="23741" x="7343775" y="501650"/>
          <p14:tracePt t="23742" x="7350125" y="501650"/>
          <p14:tracePt t="23743" x="7361238" y="501650"/>
          <p14:tracePt t="23745" x="7373938" y="501650"/>
          <p14:tracePt t="23746" x="7380288" y="501650"/>
          <p14:tracePt t="23747" x="7391400" y="501650"/>
          <p14:tracePt t="23749" x="7404100" y="501650"/>
          <p14:tracePt t="23752" x="7421563" y="501650"/>
          <p14:tracePt t="23753" x="7427913" y="501650"/>
          <p14:tracePt t="23754" x="7445375" y="501650"/>
          <p14:tracePt t="23755" x="7451725" y="501650"/>
          <p14:tracePt t="23756" x="7458075" y="508000"/>
          <p14:tracePt t="23757" x="7469188" y="508000"/>
          <p14:tracePt t="23758" x="7475538" y="508000"/>
          <p14:tracePt t="23759" x="7486650" y="508000"/>
          <p14:tracePt t="23760" x="7493000" y="508000"/>
          <p14:tracePt t="23761" x="7505700" y="508000"/>
          <p14:tracePt t="23762" x="7516813" y="508000"/>
          <p14:tracePt t="23763" x="7523163" y="508000"/>
          <p14:tracePt t="23764" x="7535863" y="508000"/>
          <p14:tracePt t="23765" x="7540625" y="508000"/>
          <p14:tracePt t="23766" x="7553325" y="508000"/>
          <p14:tracePt t="23767" x="7559675" y="508000"/>
          <p14:tracePt t="23768" x="7570788" y="514350"/>
          <p14:tracePt t="23770" x="7583488" y="514350"/>
          <p14:tracePt t="23771" x="7589838" y="514350"/>
          <p14:tracePt t="23772" x="7600950" y="514350"/>
          <p14:tracePt t="23773" x="7607300" y="514350"/>
          <p14:tracePt t="23774" x="7618413" y="520700"/>
          <p14:tracePt t="23775" x="7624763" y="520700"/>
          <p14:tracePt t="23776" x="7637463" y="520700"/>
          <p14:tracePt t="23777" x="7654925" y="520700"/>
          <p14:tracePt t="23778" x="7667625" y="527050"/>
          <p14:tracePt t="23779" x="7672388" y="527050"/>
          <p14:tracePt t="23780" x="7678738" y="527050"/>
          <p14:tracePt t="23781" x="7691438" y="527050"/>
          <p14:tracePt t="23782" x="7702550" y="527050"/>
          <p14:tracePt t="23784" x="7715250" y="531813"/>
          <p14:tracePt t="23785" x="7726363" y="531813"/>
          <p14:tracePt t="23786" x="7739063" y="531813"/>
          <p14:tracePt t="23787" x="7750175" y="531813"/>
          <p14:tracePt t="23789" x="7756525" y="531813"/>
          <p14:tracePt t="23790" x="7762875" y="538163"/>
          <p14:tracePt t="23791" x="7773988" y="538163"/>
          <p14:tracePt t="23792" x="7793038" y="538163"/>
          <p14:tracePt t="23793" x="7797800" y="538163"/>
          <p14:tracePt t="23794" x="7810500" y="538163"/>
          <p14:tracePt t="23795" x="7821613" y="544513"/>
          <p14:tracePt t="23796" x="7827963" y="544513"/>
          <p14:tracePt t="23797" x="7834313" y="544513"/>
          <p14:tracePt t="23798" x="7847013" y="544513"/>
          <p14:tracePt t="23800" x="7858125" y="544513"/>
          <p14:tracePt t="23801" x="7875588" y="550863"/>
          <p14:tracePt t="23804" x="7905750" y="550863"/>
          <p14:tracePt t="23805" x="7912100" y="555625"/>
          <p14:tracePt t="23806" x="7918450" y="555625"/>
          <p14:tracePt t="23807" x="7929563" y="555625"/>
          <p14:tracePt t="23808" x="7935913" y="555625"/>
          <p14:tracePt t="23809" x="7942263" y="555625"/>
          <p14:tracePt t="23810" x="7953375" y="555625"/>
          <p14:tracePt t="23811" x="7966075" y="561975"/>
          <p14:tracePt t="23812" x="7972425" y="561975"/>
          <p14:tracePt t="23813" x="7983538" y="561975"/>
          <p14:tracePt t="23814" x="7989888" y="561975"/>
          <p14:tracePt t="23816" x="8007350" y="561975"/>
          <p14:tracePt t="23817" x="8020050" y="561975"/>
          <p14:tracePt t="23818" x="8031163" y="561975"/>
          <p14:tracePt t="23820" x="8043863" y="561975"/>
          <p14:tracePt t="23821" x="8054975" y="561975"/>
          <p14:tracePt t="23822" x="8067675" y="568325"/>
          <p14:tracePt t="23824" x="8078788" y="568325"/>
          <p14:tracePt t="23825" x="8085138" y="568325"/>
          <p14:tracePt t="23826" x="8097838" y="568325"/>
          <p14:tracePt t="23827" x="8104188" y="568325"/>
          <p14:tracePt t="23828" x="8108950" y="568325"/>
          <p14:tracePt t="23829" x="8121650" y="574675"/>
          <p14:tracePt t="23830" x="8128000" y="574675"/>
          <p14:tracePt t="23831" x="8139113" y="574675"/>
          <p14:tracePt t="23832" x="8145463" y="574675"/>
          <p14:tracePt t="23833" x="8156575" y="574675"/>
          <p14:tracePt t="23834" x="8169275" y="574675"/>
          <p14:tracePt t="23836" x="8175625" y="579438"/>
          <p14:tracePt t="23836" x="8180388" y="579438"/>
          <p14:tracePt t="23837" x="8186738" y="579438"/>
          <p14:tracePt t="23838" x="8199438" y="579438"/>
          <p14:tracePt t="23839" x="8205788" y="579438"/>
          <p14:tracePt t="23841" x="8216900" y="579438"/>
          <p14:tracePt t="23842" x="8223250" y="579438"/>
          <p14:tracePt t="23843" x="8234363" y="579438"/>
          <p14:tracePt t="23844" x="8234363" y="585788"/>
          <p14:tracePt t="23845" x="8247063" y="585788"/>
          <p14:tracePt t="23846" x="8253413" y="585788"/>
          <p14:tracePt t="23847" x="8264525" y="585788"/>
          <p14:tracePt t="23849" x="8270875" y="585788"/>
          <p14:tracePt t="23850" x="8288338" y="592138"/>
          <p14:tracePt t="23851" x="8294688" y="592138"/>
          <p14:tracePt t="23852" x="8301038" y="592138"/>
          <p14:tracePt t="23854" x="8307388" y="592138"/>
          <p14:tracePt t="23855" x="8312150" y="592138"/>
          <p14:tracePt t="23856" x="8324850" y="592138"/>
          <p14:tracePt t="23857" x="8335963" y="592138"/>
          <p14:tracePt t="23858" x="8335963" y="598488"/>
          <p14:tracePt t="23859" x="8342313" y="598488"/>
          <p14:tracePt t="23860" x="8355013" y="598488"/>
          <p14:tracePt t="23861" x="8361363" y="598488"/>
          <p14:tracePt t="23863" x="8366125" y="598488"/>
          <p14:tracePt t="23864" x="8378825" y="598488"/>
          <p14:tracePt t="23865" x="8385175" y="598488"/>
          <p14:tracePt t="23867" x="8389938" y="598488"/>
          <p14:tracePt t="23868" x="8396288" y="598488"/>
          <p14:tracePt t="23869" x="8408988" y="598488"/>
          <p14:tracePt t="23870" x="8413750" y="598488"/>
          <p14:tracePt t="23871" x="8413750" y="604838"/>
          <p14:tracePt t="23872" x="8420100" y="604838"/>
          <p14:tracePt t="23873" x="8426450" y="604838"/>
          <p14:tracePt t="23874" x="8432800" y="604838"/>
          <p14:tracePt t="23875" x="8437563" y="604838"/>
          <p14:tracePt t="23877" x="8443913" y="604838"/>
          <p14:tracePt t="23879" x="8456613" y="609600"/>
          <p14:tracePt t="23880" x="8462963" y="609600"/>
          <p14:tracePt t="23881" x="8467725" y="609600"/>
          <p14:tracePt t="23884" x="8486775" y="609600"/>
          <p14:tracePt t="23887" x="8497888" y="615950"/>
          <p14:tracePt t="23889" x="8504238" y="615950"/>
          <p14:tracePt t="23890" x="8510588" y="622300"/>
          <p14:tracePt t="23891" x="8515350" y="622300"/>
          <p14:tracePt t="23892" x="8521700" y="622300"/>
          <p14:tracePt t="23894" x="8528050" y="622300"/>
          <p14:tracePt t="23895" x="8534400" y="622300"/>
          <p14:tracePt t="23897" x="8540750" y="622300"/>
          <p14:tracePt t="23898" x="8545513" y="622300"/>
          <p14:tracePt t="23901" x="8551863" y="622300"/>
          <p14:tracePt t="23904" x="8564563" y="628650"/>
          <p14:tracePt t="23905" x="8569325" y="628650"/>
          <p14:tracePt t="23906" x="8569325" y="633413"/>
          <p14:tracePt t="23907" x="8575675" y="633413"/>
          <p14:tracePt t="23908" x="8582025" y="633413"/>
          <p14:tracePt t="23910" x="8588375" y="633413"/>
          <p14:tracePt t="23911" x="8588375" y="639763"/>
          <p14:tracePt t="23913" x="8593138" y="639763"/>
          <p14:tracePt t="23914" x="8599488" y="639763"/>
          <p14:tracePt t="23915" x="8605838" y="646113"/>
          <p14:tracePt t="23917" x="8612188" y="646113"/>
          <p14:tracePt t="23919" x="8616950" y="646113"/>
          <p14:tracePt t="23921" x="8623300" y="646113"/>
          <p14:tracePt t="23922" x="8629650" y="646113"/>
          <p14:tracePt t="23923" x="8636000" y="652463"/>
          <p14:tracePt t="23926" x="8642350" y="652463"/>
          <p14:tracePt t="23927" x="8647113" y="657225"/>
          <p14:tracePt t="23929" x="8653463" y="657225"/>
          <p14:tracePt t="23930" x="8659813" y="663575"/>
          <p14:tracePt t="23932" x="8666163" y="663575"/>
          <p14:tracePt t="23934" x="8670925" y="669925"/>
          <p14:tracePt t="23936" x="8677275" y="669925"/>
          <p14:tracePt t="23937" x="8683625" y="669925"/>
          <p14:tracePt t="23939" x="8689975" y="669925"/>
          <p14:tracePt t="23940" x="8694738" y="676275"/>
          <p14:tracePt t="23942" x="8701088" y="676275"/>
          <p14:tracePt t="23943" x="8707438" y="676275"/>
          <p14:tracePt t="23944" x="8707438" y="681038"/>
          <p14:tracePt t="23945" x="8713788" y="681038"/>
          <p14:tracePt t="23946" x="8720138" y="681038"/>
          <p14:tracePt t="23947" x="8720138" y="687388"/>
          <p14:tracePt t="23948" x="8731250" y="687388"/>
          <p14:tracePt t="23951" x="8737600" y="693738"/>
          <p14:tracePt t="23953" x="8748713" y="693738"/>
          <p14:tracePt t="23955" x="8755063" y="693738"/>
          <p14:tracePt t="23969" x="8797925" y="711200"/>
          <p14:tracePt t="23971" x="8802688" y="711200"/>
          <p14:tracePt t="23972" x="8802688" y="717550"/>
          <p14:tracePt t="23974" x="8809038" y="717550"/>
          <p14:tracePt t="23976" x="8815388" y="717550"/>
          <p14:tracePt t="23978" x="8821738" y="717550"/>
          <p14:tracePt t="23980" x="8826500" y="717550"/>
          <p14:tracePt t="23985" x="8832850" y="723900"/>
          <p14:tracePt t="23987" x="8839200" y="723900"/>
          <p14:tracePt t="23989" x="8845550" y="730250"/>
          <p14:tracePt t="23991" x="8850313" y="730250"/>
          <p14:tracePt t="23993" x="8850313" y="735013"/>
          <p14:tracePt t="23996" x="8856663" y="735013"/>
          <p14:tracePt t="23998" x="8856663" y="741363"/>
          <p14:tracePt t="24000" x="8863013" y="741363"/>
          <p14:tracePt t="24003" x="8869363" y="741363"/>
          <p14:tracePt t="24005" x="8874125" y="741363"/>
          <p14:tracePt t="24006" x="8874125" y="747713"/>
          <p14:tracePt t="24010" x="8880475" y="754063"/>
          <p14:tracePt t="24012" x="8886825" y="754063"/>
          <p14:tracePt t="24015" x="8886825" y="758825"/>
          <p14:tracePt t="24016" x="8893175" y="758825"/>
          <p14:tracePt t="24018" x="8899525" y="765175"/>
          <p14:tracePt t="24024" x="8904288" y="765175"/>
          <p14:tracePt t="24025" x="8904288" y="771525"/>
          <p14:tracePt t="24026" x="8910638" y="771525"/>
          <p14:tracePt t="24028" x="8910638" y="777875"/>
          <p14:tracePt t="24029" x="8916988" y="777875"/>
          <p14:tracePt t="24032" x="8923338" y="784225"/>
          <p14:tracePt t="24036" x="8923338" y="788988"/>
          <p14:tracePt t="24037" x="8928100" y="788988"/>
          <p14:tracePt t="24039" x="8934450" y="788988"/>
          <p14:tracePt t="24041" x="8940800" y="795338"/>
          <p14:tracePt t="24044" x="8947150" y="801688"/>
          <p14:tracePt t="24047" x="8947150" y="808038"/>
          <p14:tracePt t="24050" x="8951913" y="808038"/>
          <p14:tracePt t="24051" x="8951913" y="812800"/>
          <p14:tracePt t="24055" x="8964613" y="812800"/>
          <p14:tracePt t="24056" x="8964613" y="819150"/>
          <p14:tracePt t="24059" x="8964613" y="825500"/>
          <p14:tracePt t="24060" x="8970963" y="825500"/>
          <p14:tracePt t="24062" x="8977313" y="831850"/>
          <p14:tracePt t="24067" x="8982075" y="836613"/>
          <p14:tracePt t="24068" x="8988425" y="836613"/>
          <p14:tracePt t="24073" x="8988425" y="842963"/>
          <p14:tracePt t="24074" x="8994775" y="842963"/>
          <p14:tracePt t="24076" x="9001125" y="849313"/>
          <p14:tracePt t="24080" x="9005888" y="855663"/>
          <p14:tracePt t="24085" x="9012238" y="862013"/>
          <p14:tracePt t="24089" x="9018588" y="862013"/>
          <p14:tracePt t="24093" x="9024938" y="866775"/>
          <p14:tracePt t="24098" x="9029700" y="866775"/>
          <p14:tracePt t="24100" x="9029700" y="873125"/>
          <p14:tracePt t="24103" x="9036050" y="873125"/>
          <p14:tracePt t="24105" x="9036050" y="879475"/>
          <p14:tracePt t="24116" x="9042400" y="879475"/>
          <p14:tracePt t="24120" x="9042400" y="885825"/>
          <p14:tracePt t="24124" x="9048750" y="885825"/>
          <p14:tracePt t="24126" x="9048750" y="890588"/>
          <p14:tracePt t="24130" x="9053513" y="890588"/>
          <p14:tracePt t="24133" x="9053513" y="896938"/>
          <p14:tracePt t="24137" x="9059863" y="896938"/>
          <p14:tracePt t="24139" x="9059863" y="903288"/>
          <p14:tracePt t="24147" x="9059863" y="909638"/>
          <p14:tracePt t="24149" x="9066213" y="909638"/>
          <p14:tracePt t="24151" x="9066213" y="914400"/>
          <p14:tracePt t="24154" x="9072563" y="914400"/>
          <p14:tracePt t="24155" x="9072563" y="920750"/>
          <p14:tracePt t="24157" x="9078913" y="920750"/>
          <p14:tracePt t="24158" x="9078913" y="927100"/>
          <p14:tracePt t="24162" x="9083675" y="927100"/>
          <p14:tracePt t="24165" x="9083675" y="933450"/>
          <p14:tracePt t="24168" x="9083675" y="938213"/>
          <p14:tracePt t="24172" x="9090025" y="944563"/>
          <p14:tracePt t="24175" x="9096375" y="950913"/>
          <p14:tracePt t="24179" x="9102725" y="950913"/>
          <p14:tracePt t="24181" x="9102725" y="957263"/>
          <p14:tracePt t="24182" x="9107488" y="957263"/>
          <p14:tracePt t="24186" x="9107488" y="963613"/>
          <p14:tracePt t="24188" x="9107488" y="968375"/>
          <p14:tracePt t="24191" x="9107488" y="974725"/>
          <p14:tracePt t="24192" x="9113838" y="974725"/>
          <p14:tracePt t="24196" x="9120188" y="974725"/>
          <p14:tracePt t="24198" x="9120188" y="981075"/>
          <p14:tracePt t="24201" x="9126538" y="987425"/>
          <p14:tracePt t="24205" x="9126538" y="992188"/>
          <p14:tracePt t="24208" x="9131300" y="998538"/>
          <p14:tracePt t="24214" x="9131300" y="1004888"/>
          <p14:tracePt t="24218" x="9131300" y="1011238"/>
          <p14:tracePt t="24221" x="9137650" y="1016000"/>
          <p14:tracePt t="24223" x="9137650" y="1022350"/>
          <p14:tracePt t="24227" x="9137650" y="1028700"/>
          <p14:tracePt t="24374" x="9137650" y="1268413"/>
          <p14:tracePt t="24376" x="9137650" y="1273175"/>
          <p14:tracePt t="24379" x="9131300" y="1279525"/>
          <p14:tracePt t="24384" x="9126538" y="1279525"/>
          <p14:tracePt t="24387" x="9126538" y="1285875"/>
          <p14:tracePt t="24389" x="9120188" y="1285875"/>
          <p14:tracePt t="24390" x="9120188" y="1292225"/>
          <p14:tracePt t="24394" x="9113838" y="1298575"/>
          <p14:tracePt t="24397" x="9113838" y="1303338"/>
          <p14:tracePt t="24401" x="9107488" y="1303338"/>
          <p14:tracePt t="24405" x="9102725" y="1303338"/>
          <p14:tracePt t="24406" x="9102725" y="1309688"/>
          <p14:tracePt t="24410" x="9096375" y="1316038"/>
          <p14:tracePt t="24414" x="9090025" y="1322388"/>
          <p14:tracePt t="24419" x="9090025" y="1327150"/>
          <p14:tracePt t="24423" x="9083675" y="1327150"/>
          <p14:tracePt t="24427" x="9078913" y="1327150"/>
          <p14:tracePt t="24430" x="9078913" y="1333500"/>
          <p14:tracePt t="24431" x="9072563" y="1333500"/>
          <p14:tracePt t="24437" x="9066213" y="1339850"/>
          <p14:tracePt t="24442" x="9066213" y="1346200"/>
          <p14:tracePt t="24445" x="9059863" y="1346200"/>
          <p14:tracePt t="24450" x="9059863" y="1350963"/>
          <p14:tracePt t="24453" x="9053513" y="1350963"/>
          <p14:tracePt t="24457" x="9048750" y="1350963"/>
          <p14:tracePt t="24462" x="9042400" y="1350963"/>
          <p14:tracePt t="24467" x="9042400" y="1357313"/>
          <p14:tracePt t="24474" x="9036050" y="1357313"/>
          <p14:tracePt t="24475" x="9036050" y="1363663"/>
          <p14:tracePt t="24478" x="9029700" y="1363663"/>
          <p14:tracePt t="24485" x="9024938" y="1370013"/>
          <p14:tracePt t="24490" x="9018588" y="1370013"/>
          <p14:tracePt t="24494" x="9018588" y="1376363"/>
          <p14:tracePt t="24497" x="9012238" y="1376363"/>
          <p14:tracePt t="24501" x="9005888" y="1376363"/>
          <p14:tracePt t="24506" x="9001125" y="1376363"/>
          <p14:tracePt t="24509" x="8994775" y="1376363"/>
          <p14:tracePt t="24510" x="8994775" y="1381125"/>
          <p14:tracePt t="24515" x="8988425" y="1381125"/>
          <p14:tracePt t="24518" x="8982075" y="1387475"/>
          <p14:tracePt t="24521" x="8977313" y="1387475"/>
          <p14:tracePt t="24524" x="8970963" y="1387475"/>
          <p14:tracePt t="24527" x="8970963" y="1393825"/>
          <p14:tracePt t="24529" x="8964613" y="1393825"/>
          <p14:tracePt t="24533" x="8958263" y="1400175"/>
          <p14:tracePt t="24534" x="8951913" y="1400175"/>
          <p14:tracePt t="24539" x="8947150" y="1400175"/>
          <p14:tracePt t="24541" x="8940800" y="1400175"/>
          <p14:tracePt t="24543" x="8934450" y="1400175"/>
          <p14:tracePt t="24545" x="8934450" y="1404938"/>
          <p14:tracePt t="24546" x="8928100" y="1404938"/>
          <p14:tracePt t="24550" x="8923338" y="1404938"/>
          <p14:tracePt t="24554" x="8910638" y="1411288"/>
          <p14:tracePt t="24556" x="8904288" y="1411288"/>
          <p14:tracePt t="24560" x="8899525" y="1411288"/>
          <p14:tracePt t="24562" x="8893175" y="1411288"/>
          <p14:tracePt t="24563" x="8893175" y="1417638"/>
          <p14:tracePt t="24564" x="8886825" y="1417638"/>
          <p14:tracePt t="24566" x="8880475" y="1417638"/>
          <p14:tracePt t="24570" x="8874125" y="1417638"/>
          <p14:tracePt t="24572" x="8869363" y="1417638"/>
          <p14:tracePt t="24574" x="8863013" y="1417638"/>
          <p14:tracePt t="24575" x="8856663" y="1417638"/>
          <p14:tracePt t="24579" x="8850313" y="1417638"/>
          <p14:tracePt t="24581" x="8845550" y="1417638"/>
          <p14:tracePt t="24582" x="8845550" y="1423988"/>
          <p14:tracePt t="24585" x="8832850" y="1423988"/>
          <p14:tracePt t="24588" x="8826500" y="1423988"/>
          <p14:tracePt t="24590" x="8821738" y="1423988"/>
          <p14:tracePt t="24591" x="8821738" y="1428750"/>
          <p14:tracePt t="24592" x="8815388" y="1428750"/>
          <p14:tracePt t="24593" x="8809038" y="1428750"/>
          <p14:tracePt t="24596" x="8809038" y="1435100"/>
          <p14:tracePt t="24597" x="8802688" y="1435100"/>
          <p14:tracePt t="24598" x="8797925" y="1435100"/>
          <p14:tracePt t="24600" x="8791575" y="1435100"/>
          <p14:tracePt t="24603" x="8785225" y="1441450"/>
          <p14:tracePt t="24606" x="8778875" y="1441450"/>
          <p14:tracePt t="24607" x="8772525" y="1441450"/>
          <p14:tracePt t="24609" x="8767763" y="1441450"/>
          <p14:tracePt t="24611" x="8761413" y="1441450"/>
          <p14:tracePt t="24613" x="8761413" y="1447800"/>
          <p14:tracePt t="24614" x="8755063" y="1447800"/>
          <p14:tracePt t="24616" x="8748713" y="1447800"/>
          <p14:tracePt t="24618" x="8743950" y="1447800"/>
          <p14:tracePt t="24620" x="8737600" y="1447800"/>
          <p14:tracePt t="24620" x="8737600" y="1452563"/>
          <p14:tracePt t="24623" x="8731250" y="1452563"/>
          <p14:tracePt t="24625" x="8724900" y="1452563"/>
          <p14:tracePt t="24626" x="8720138" y="1452563"/>
          <p14:tracePt t="24628" x="8713788" y="1458913"/>
          <p14:tracePt t="24632" x="8707438" y="1458913"/>
          <p14:tracePt t="24636" x="8701088" y="1458913"/>
          <p14:tracePt t="24637" x="8694738" y="1458913"/>
          <p14:tracePt t="24640" x="8689975" y="1465263"/>
          <p14:tracePt t="24645" x="8683625" y="1465263"/>
          <p14:tracePt t="24647" x="8677275" y="1465263"/>
          <p14:tracePt t="24650" x="8670925" y="1465263"/>
          <p14:tracePt t="24656" x="8666163" y="1465263"/>
          <p14:tracePt t="24658" x="8659813" y="1465263"/>
          <p14:tracePt t="24661" x="8653463" y="1465263"/>
          <p14:tracePt t="24664" x="8647113" y="1465263"/>
          <p14:tracePt t="24672" x="8642350" y="1465263"/>
          <p14:tracePt t="24674" x="8636000" y="1465263"/>
          <p14:tracePt t="24677" x="8629650" y="1465263"/>
          <p14:tracePt t="24680" x="8623300" y="1465263"/>
          <p14:tracePt t="24685" x="8623300" y="1471613"/>
          <p14:tracePt t="24687" x="8616950" y="1471613"/>
          <p14:tracePt t="24691" x="8612188" y="1471613"/>
          <p14:tracePt t="24694" x="8605838" y="1471613"/>
          <p14:tracePt t="24698" x="8599488" y="1471613"/>
          <p14:tracePt t="24705" x="8593138" y="1471613"/>
          <p14:tracePt t="24709" x="8588375" y="1471613"/>
          <p14:tracePt t="24714" x="8582025" y="1477963"/>
          <p14:tracePt t="24717" x="8575675" y="1477963"/>
          <p14:tracePt t="24722" x="8569325" y="1477963"/>
          <p14:tracePt t="24725" x="8564563" y="1477963"/>
          <p14:tracePt t="24729" x="8558213" y="1477963"/>
          <p14:tracePt t="24732" x="8551863" y="1477963"/>
          <p14:tracePt t="24734" x="8551863" y="1482725"/>
          <p14:tracePt t="24737" x="8545513" y="1482725"/>
          <p14:tracePt t="24739" x="8540750" y="1482725"/>
          <p14:tracePt t="24743" x="8534400" y="1482725"/>
          <p14:tracePt t="24746" x="8528050" y="1482725"/>
          <p14:tracePt t="24752" x="8521700" y="1482725"/>
          <p14:tracePt t="24755" x="8515350" y="1482725"/>
          <p14:tracePt t="24758" x="8510588" y="1482725"/>
          <p14:tracePt t="24761" x="8504238" y="1482725"/>
          <p14:tracePt t="24768" x="8497888" y="1482725"/>
          <p14:tracePt t="24771" x="8491538" y="1482725"/>
          <p14:tracePt t="24774" x="8486775" y="1482725"/>
          <p14:tracePt t="24778" x="8480425" y="1482725"/>
          <p14:tracePt t="24785" x="8474075" y="1482725"/>
          <p14:tracePt t="24788" x="8467725" y="1482725"/>
          <p14:tracePt t="24790" x="8462963" y="1482725"/>
          <p14:tracePt t="24794" x="8456613" y="1482725"/>
          <p14:tracePt t="24800" x="8450263" y="1482725"/>
          <p14:tracePt t="24801" x="8443913" y="1482725"/>
          <p14:tracePt t="24804" x="8437563" y="1482725"/>
          <p14:tracePt t="24807" x="8432800" y="1482725"/>
          <p14:tracePt t="24811" x="8426450" y="1482725"/>
          <p14:tracePt t="24813" x="8420100" y="1482725"/>
          <p14:tracePt t="24815" x="8413750" y="1482725"/>
          <p14:tracePt t="24819" x="8408988" y="1477963"/>
          <p14:tracePt t="24821" x="8402638" y="1477963"/>
          <p14:tracePt t="24823" x="8396288" y="1477963"/>
          <p14:tracePt t="24824" x="8389938" y="1477963"/>
          <p14:tracePt t="24828" x="8385175" y="1477963"/>
          <p14:tracePt t="24830" x="8378825" y="1477963"/>
          <p14:tracePt t="24832" x="8366125" y="1477963"/>
          <p14:tracePt t="24837" x="8361363" y="1471613"/>
          <p14:tracePt t="24837" x="8355013" y="1471613"/>
          <p14:tracePt t="24839" x="8348663" y="1471613"/>
          <p14:tracePt t="24841" x="8342313" y="1471613"/>
          <p14:tracePt t="24845" x="8335963" y="1471613"/>
          <p14:tracePt t="24846" x="8331200" y="1471613"/>
          <p14:tracePt t="24848" x="8324850" y="1471613"/>
          <p14:tracePt t="24849" x="8318500" y="1471613"/>
          <p14:tracePt t="24853" x="8312150" y="1471613"/>
          <p14:tracePt t="24854" x="8307388" y="1471613"/>
          <p14:tracePt t="24855" x="8301038" y="1471613"/>
          <p14:tracePt t="24856" x="8294688" y="1471613"/>
          <p14:tracePt t="24859" x="8288338" y="1471613"/>
          <p14:tracePt t="24860" x="8283575" y="1471613"/>
          <p14:tracePt t="24862" x="8277225" y="1471613"/>
          <p14:tracePt t="24863" x="8270875" y="1471613"/>
          <p14:tracePt t="24867" x="8258175" y="1465263"/>
          <p14:tracePt t="24869" x="8253413" y="1465263"/>
          <p14:tracePt t="24870" x="8247063" y="1465263"/>
          <p14:tracePt t="24873" x="8240713" y="1465263"/>
          <p14:tracePt t="24874" x="8234363" y="1465263"/>
          <p14:tracePt t="24875" x="8229600" y="1465263"/>
          <p14:tracePt t="24877" x="8223250" y="1465263"/>
          <p14:tracePt t="24879" x="8216900" y="1458913"/>
          <p14:tracePt t="24880" x="8210550" y="1458913"/>
          <p14:tracePt t="24882" x="8205788" y="1458913"/>
          <p14:tracePt t="24884" x="8199438" y="1458913"/>
          <p14:tracePt t="24886" x="8193088" y="1458913"/>
          <p14:tracePt t="24887" x="8186738" y="1458913"/>
          <p14:tracePt t="24888" x="8180388" y="1458913"/>
          <p14:tracePt t="24890" x="8175625" y="1458913"/>
          <p14:tracePt t="24892" x="8169275" y="1452563"/>
          <p14:tracePt t="24894" x="8156575" y="1452563"/>
          <p14:tracePt t="24896" x="8151813" y="1452563"/>
          <p14:tracePt t="24898" x="8145463" y="1452563"/>
          <p14:tracePt t="24901" x="8132763" y="1447800"/>
          <p14:tracePt t="24903" x="8128000" y="1447800"/>
          <p14:tracePt t="24906" x="8121650" y="1447800"/>
          <p14:tracePt t="24907" x="8115300" y="1447800"/>
          <p14:tracePt t="24909" x="8108950" y="1447800"/>
          <p14:tracePt t="24910" x="8104188" y="1447800"/>
          <p14:tracePt t="24913" x="8104188" y="1441450"/>
          <p14:tracePt t="24914" x="8097838" y="1441450"/>
          <p14:tracePt t="24915" x="8091488" y="1441450"/>
          <p14:tracePt t="24917" x="8085138" y="1441450"/>
          <p14:tracePt t="24918" x="8078788" y="1441450"/>
          <p14:tracePt t="24921" x="8074025" y="1435100"/>
          <p14:tracePt t="24923" x="8067675" y="1435100"/>
          <p14:tracePt t="24925" x="8061325" y="1435100"/>
          <p14:tracePt t="24926" x="8061325" y="1428750"/>
          <p14:tracePt t="24927" x="8054975" y="1428750"/>
          <p14:tracePt t="24930" x="8050213" y="1428750"/>
          <p14:tracePt t="24932" x="8043863" y="1428750"/>
          <p14:tracePt t="24934" x="8037513" y="1423988"/>
          <p14:tracePt t="24937" x="8031163" y="1423988"/>
          <p14:tracePt t="24940" x="8026400" y="1423988"/>
          <p14:tracePt t="24942" x="8020050" y="1423988"/>
          <p14:tracePt t="24944" x="8013700" y="1423988"/>
          <p14:tracePt t="24945" x="8013700" y="1417638"/>
          <p14:tracePt t="24950" x="8007350" y="1417638"/>
          <p14:tracePt t="24951" x="8001000" y="1417638"/>
          <p14:tracePt t="24953" x="8001000" y="1411288"/>
          <p14:tracePt t="24954" x="7996238" y="1411288"/>
          <p14:tracePt t="24957" x="7989888" y="1411288"/>
          <p14:tracePt t="24959" x="7989888" y="1404938"/>
          <p14:tracePt t="24962" x="7983538" y="1404938"/>
          <p14:tracePt t="24965" x="7977188" y="1404938"/>
          <p14:tracePt t="24984" x="7953375" y="1387475"/>
          <p14:tracePt t="24986" x="7948613" y="1387475"/>
          <p14:tracePt t="24989" x="7942263" y="1387475"/>
          <p14:tracePt t="24990" x="7942263" y="1381125"/>
          <p14:tracePt t="24997" x="7935913" y="1381125"/>
          <p14:tracePt t="25002" x="7929563" y="1381125"/>
          <p14:tracePt t="25004" x="7929563" y="1376363"/>
          <p14:tracePt t="25008" x="7923213" y="1376363"/>
          <p14:tracePt t="25013" x="7918450" y="1370013"/>
          <p14:tracePt t="25025" x="7918450" y="1363663"/>
          <p14:tracePt t="25034" x="7912100" y="1357313"/>
          <p14:tracePt t="25042" x="7905750" y="1357313"/>
          <p14:tracePt t="25053" x="7899400" y="1357313"/>
          <p14:tracePt t="25057" x="7899400" y="1350963"/>
          <p14:tracePt t="25061" x="7894638" y="1350963"/>
          <p14:tracePt t="25068" x="7894638" y="1346200"/>
          <p14:tracePt t="25078" x="7894638" y="1339850"/>
          <p14:tracePt t="25087" x="7894638" y="1333500"/>
          <p14:tracePt t="25093" x="7888288" y="1333500"/>
          <p14:tracePt t="25096" x="7888288" y="1327150"/>
          <p14:tracePt t="25102" x="7881938" y="1322388"/>
          <p14:tracePt t="25105" x="7881938" y="1316038"/>
          <p14:tracePt t="25109" x="7881938" y="1309688"/>
          <p14:tracePt t="25115" x="7875588" y="1309688"/>
          <p14:tracePt t="25117" x="7875588" y="1303338"/>
          <p14:tracePt t="25120" x="7875588" y="1298575"/>
          <p14:tracePt t="25124" x="7870825" y="1292225"/>
          <p14:tracePt t="25126" x="7870825" y="1285875"/>
          <p14:tracePt t="25136" x="7870825" y="1279525"/>
          <p14:tracePt t="25139" x="7870825" y="1273175"/>
          <p14:tracePt t="25144" x="7864475" y="1268413"/>
          <p14:tracePt t="25148" x="7864475" y="1262063"/>
          <p14:tracePt t="25153" x="7858125" y="1262063"/>
          <p14:tracePt t="25157" x="7858125" y="1255713"/>
          <p14:tracePt t="25160" x="7858125" y="1249363"/>
          <p14:tracePt t="25161" x="7851775" y="1249363"/>
          <p14:tracePt t="25164" x="7851775" y="1244600"/>
          <p14:tracePt t="25169" x="7851775" y="1238250"/>
          <p14:tracePt t="25171" x="7847013" y="1238250"/>
          <p14:tracePt t="25178" x="7847013" y="1231900"/>
          <p14:tracePt t="25183" x="7847013" y="1225550"/>
          <p14:tracePt t="25189" x="7847013" y="1220788"/>
          <p14:tracePt t="25194" x="7847013" y="1214438"/>
          <p14:tracePt t="25204" x="7847013" y="1208088"/>
          <p14:tracePt t="25208" x="7840663" y="1208088"/>
          <p14:tracePt t="25209" x="7840663" y="1201738"/>
          <p14:tracePt t="25213" x="7840663" y="1195388"/>
          <p14:tracePt t="25217" x="7840663" y="1190625"/>
          <p14:tracePt t="25228" x="7840663" y="1184275"/>
          <p14:tracePt t="25235" x="7834313" y="1177925"/>
          <p14:tracePt t="25240" x="7834313" y="1171575"/>
          <p14:tracePt t="25245" x="7834313" y="1166813"/>
          <p14:tracePt t="25260" x="7834313" y="1160463"/>
          <p14:tracePt t="25265" x="7834313" y="1154113"/>
          <p14:tracePt t="25277" x="7834313" y="1147763"/>
          <p14:tracePt t="25286" x="7834313" y="1143000"/>
          <p14:tracePt t="25301" x="7834313" y="1136650"/>
          <p14:tracePt t="25308" x="7834313" y="1130300"/>
          <p14:tracePt t="25314" x="7834313" y="1123950"/>
          <p14:tracePt t="25327" x="7834313" y="1119188"/>
          <p14:tracePt t="25331" x="7834313" y="1112838"/>
          <p14:tracePt t="25337" x="7834313" y="1106488"/>
          <p14:tracePt t="25343" x="7834313" y="1100138"/>
          <p14:tracePt t="25354" x="7840663" y="1093788"/>
          <p14:tracePt t="25362" x="7840663" y="1089025"/>
          <p14:tracePt t="25370" x="7840663" y="1082675"/>
          <p14:tracePt t="25376" x="7847013" y="1082675"/>
          <p14:tracePt t="25378" x="7847013" y="1076325"/>
          <p14:tracePt t="25387" x="7851775" y="1076325"/>
          <p14:tracePt t="25392" x="7858125" y="1076325"/>
          <p14:tracePt t="25393" x="7858125" y="1069975"/>
          <p14:tracePt t="25398" x="7864475" y="1069975"/>
          <p14:tracePt t="25404" x="7864475" y="1065213"/>
          <p14:tracePt t="25409" x="7870825" y="1058863"/>
          <p14:tracePt t="25416" x="7875588" y="1058863"/>
          <p14:tracePt t="25421" x="7875588" y="1052513"/>
          <p14:tracePt t="25422" x="7881938" y="1052513"/>
          <p14:tracePt t="25426" x="7888288" y="1052513"/>
          <p14:tracePt t="25433" x="7888288" y="1046163"/>
          <p14:tracePt t="25438" x="7894638" y="1046163"/>
          <p14:tracePt t="25441" x="7899400" y="1041400"/>
          <p14:tracePt t="25445" x="7905750" y="1041400"/>
          <p14:tracePt t="25448" x="7905750" y="1035050"/>
          <p14:tracePt t="25451" x="7912100" y="1035050"/>
          <p14:tracePt t="25456" x="7912100" y="1028700"/>
          <p14:tracePt t="25459" x="7918450" y="1028700"/>
          <p14:tracePt t="25462" x="7923213" y="1028700"/>
          <p14:tracePt t="25464" x="7929563" y="1028700"/>
          <p14:tracePt t="25469" x="7935913" y="1028700"/>
          <p14:tracePt t="25472" x="7935913" y="1022350"/>
          <p14:tracePt t="25474" x="7942263" y="1022350"/>
          <p14:tracePt t="25478" x="7948613" y="1022350"/>
          <p14:tracePt t="25480" x="7953375" y="1022350"/>
          <p14:tracePt t="25482" x="7953375" y="1016000"/>
          <p14:tracePt t="25484" x="7959725" y="1016000"/>
          <p14:tracePt t="25489" x="7966075" y="1016000"/>
          <p14:tracePt t="25490" x="7972425" y="1016000"/>
          <p14:tracePt t="25492" x="7977188" y="1016000"/>
          <p14:tracePt t="25495" x="7983538" y="1011238"/>
          <p14:tracePt t="25499" x="7989888" y="1011238"/>
          <p14:tracePt t="25503" x="7996238" y="1011238"/>
          <p14:tracePt t="25504" x="8001000" y="1011238"/>
          <p14:tracePt t="25506" x="8007350" y="1011238"/>
          <p14:tracePt t="25509" x="8007350" y="1004888"/>
          <p14:tracePt t="25511" x="8013700" y="1004888"/>
          <p14:tracePt t="25513" x="8020050" y="1004888"/>
          <p14:tracePt t="25515" x="8026400" y="1004888"/>
          <p14:tracePt t="25520" x="8031163" y="1004888"/>
          <p14:tracePt t="25522" x="8037513" y="1004888"/>
          <p14:tracePt t="25524" x="8043863" y="1004888"/>
          <p14:tracePt t="25526" x="8050213" y="1004888"/>
          <p14:tracePt t="25530" x="8054975" y="1004888"/>
          <p14:tracePt t="25532" x="8061325" y="1004888"/>
          <p14:tracePt t="25534" x="8067675" y="1004888"/>
          <p14:tracePt t="25537" x="8074025" y="998538"/>
          <p14:tracePt t="25541" x="8078788" y="998538"/>
          <p14:tracePt t="25543" x="8085138" y="998538"/>
          <p14:tracePt t="25546" x="8091488" y="998538"/>
          <p14:tracePt t="25547" x="8097838" y="992188"/>
          <p14:tracePt t="25553" x="8104188" y="992188"/>
          <p14:tracePt t="25554" x="8108950" y="992188"/>
          <p14:tracePt t="25555" x="8108950" y="987425"/>
          <p14:tracePt t="25556" x="8115300" y="987425"/>
          <p14:tracePt t="25558" x="8121650" y="987425"/>
          <p14:tracePt t="25562" x="8128000" y="987425"/>
          <p14:tracePt t="25564" x="8132763" y="987425"/>
          <p14:tracePt t="25565" x="8139113" y="987425"/>
          <p14:tracePt t="25568" x="8145463" y="981075"/>
          <p14:tracePt t="25572" x="8151813" y="981075"/>
          <p14:tracePt t="25573" x="8156575" y="981075"/>
          <p14:tracePt t="25575" x="8162925" y="981075"/>
          <p14:tracePt t="25577" x="8169275" y="981075"/>
          <p14:tracePt t="25580" x="8175625" y="981075"/>
          <p14:tracePt t="25585" x="8186738" y="981075"/>
          <p14:tracePt t="25587" x="8193088" y="981075"/>
          <p14:tracePt t="25589" x="8199438" y="981075"/>
          <p14:tracePt t="25591" x="8205788" y="981075"/>
          <p14:tracePt t="25593" x="8210550" y="981075"/>
          <p14:tracePt t="25595" x="8216900" y="981075"/>
          <p14:tracePt t="25598" x="8223250" y="981075"/>
          <p14:tracePt t="25600" x="8229600" y="981075"/>
          <p14:tracePt t="25602" x="8234363" y="981075"/>
          <p14:tracePt t="25603" x="8240713" y="981075"/>
          <p14:tracePt t="25607" x="8247063" y="981075"/>
          <p14:tracePt t="25608" x="8253413" y="981075"/>
          <p14:tracePt t="25610" x="8258175" y="981075"/>
          <p14:tracePt t="25611" x="8264525" y="981075"/>
          <p14:tracePt t="25615" x="8270875" y="981075"/>
          <p14:tracePt t="25617" x="8277225" y="981075"/>
          <p14:tracePt t="25619" x="8283575" y="981075"/>
          <p14:tracePt t="25621" x="8288338" y="981075"/>
          <p14:tracePt t="25623" x="8294688" y="981075"/>
          <p14:tracePt t="25625" x="8301038" y="981075"/>
          <p14:tracePt t="25626" x="8307388" y="981075"/>
          <p14:tracePt t="25629" x="8312150" y="981075"/>
          <p14:tracePt t="25631" x="8318500" y="981075"/>
          <p14:tracePt t="25632" x="8324850" y="981075"/>
          <p14:tracePt t="25634" x="8331200" y="981075"/>
          <p14:tracePt t="25638" x="8335963" y="981075"/>
          <p14:tracePt t="25639" x="8342313" y="981075"/>
          <p14:tracePt t="25640" x="8348663" y="981075"/>
          <p14:tracePt t="25642" x="8355013" y="981075"/>
          <p14:tracePt t="25645" x="8361363" y="981075"/>
          <p14:tracePt t="25647" x="8366125" y="981075"/>
          <p14:tracePt t="25649" x="8372475" y="981075"/>
          <p14:tracePt t="25651" x="8378825" y="981075"/>
          <p14:tracePt t="25654" x="8385175" y="981075"/>
          <p14:tracePt t="25656" x="8389938" y="981075"/>
          <p14:tracePt t="25658" x="8396288" y="981075"/>
          <p14:tracePt t="25659" x="8402638" y="981075"/>
          <p14:tracePt t="25663" x="8408988" y="981075"/>
          <p14:tracePt t="25665" x="8413750" y="981075"/>
          <p14:tracePt t="25667" x="8420100" y="981075"/>
          <p14:tracePt t="25668" x="8426450" y="981075"/>
          <p14:tracePt t="25672" x="8432800" y="981075"/>
          <p14:tracePt t="25673" x="8437563" y="981075"/>
          <p14:tracePt t="25674" x="8437563" y="987425"/>
          <p14:tracePt t="25675" x="8443913" y="987425"/>
          <p14:tracePt t="25676" x="8450263" y="987425"/>
          <p14:tracePt t="25680" x="8456613" y="987425"/>
          <p14:tracePt t="25681" x="8462963" y="987425"/>
          <p14:tracePt t="25683" x="8467725" y="987425"/>
          <p14:tracePt t="25684" x="8467725" y="992188"/>
          <p14:tracePt t="25685" x="8474075" y="992188"/>
          <p14:tracePt t="25688" x="8480425" y="992188"/>
          <p14:tracePt t="25690" x="8486775" y="992188"/>
          <p14:tracePt t="25691" x="8491538" y="992188"/>
          <p14:tracePt t="25693" x="8497888" y="998538"/>
          <p14:tracePt t="25696" x="8504238" y="998538"/>
          <p14:tracePt t="25698" x="8510588" y="998538"/>
          <p14:tracePt t="25699" x="8515350" y="998538"/>
          <p14:tracePt t="25702" x="8521700" y="998538"/>
          <p14:tracePt t="25704" x="8528050" y="998538"/>
          <p14:tracePt t="25706" x="8534400" y="998538"/>
          <p14:tracePt t="25708" x="8540750" y="998538"/>
          <p14:tracePt t="25710" x="8545513" y="1004888"/>
          <p14:tracePt t="25713" x="8551863" y="1004888"/>
          <p14:tracePt t="25716" x="8558213" y="1004888"/>
          <p14:tracePt t="25718" x="8564563" y="1004888"/>
          <p14:tracePt t="25721" x="8564563" y="1011238"/>
          <p14:tracePt t="25722" x="8569325" y="1011238"/>
          <p14:tracePt t="25724" x="8575675" y="1011238"/>
          <p14:tracePt t="25726" x="8582025" y="1011238"/>
          <p14:tracePt t="25728" x="8588375" y="1011238"/>
          <p14:tracePt t="25733" x="8593138" y="1011238"/>
          <p14:tracePt t="25738" x="8599488" y="1016000"/>
          <p14:tracePt t="25738" x="8605838" y="1016000"/>
          <p14:tracePt t="25740" x="8612188" y="1016000"/>
          <p14:tracePt t="25746" x="8616950" y="1016000"/>
          <p14:tracePt t="25750" x="8623300" y="1016000"/>
          <p14:tracePt t="25753" x="8629650" y="1016000"/>
          <p14:tracePt t="25755" x="8636000" y="1016000"/>
          <p14:tracePt t="25762" x="8642350" y="1016000"/>
          <p14:tracePt t="25766" x="8647113" y="1016000"/>
          <p14:tracePt t="25770" x="8653463" y="1022350"/>
          <p14:tracePt t="25771" x="8659813" y="1022350"/>
          <p14:tracePt t="25778" x="8666163" y="1022350"/>
          <p14:tracePt t="25781" x="8670925" y="1022350"/>
          <p14:tracePt t="25784" x="8677275" y="1022350"/>
          <p14:tracePt t="25788" x="8683625" y="1022350"/>
          <p14:tracePt t="25795" x="8689975" y="1022350"/>
          <p14:tracePt t="25802" x="8694738" y="1022350"/>
          <p14:tracePt t="25805" x="8701088" y="1022350"/>
          <p14:tracePt t="25811" x="8707438" y="1022350"/>
          <p14:tracePt t="25819" x="8707438" y="1028700"/>
          <p14:tracePt t="25823" x="8713788" y="1028700"/>
          <p14:tracePt t="25830" x="8720138" y="1028700"/>
          <p14:tracePt t="25830" x="8720138" y="1035050"/>
          <p14:tracePt t="25835" x="8724900" y="1035050"/>
          <p14:tracePt t="25839" x="8731250" y="1035050"/>
          <p14:tracePt t="25844" x="8731250" y="1041400"/>
          <p14:tracePt t="25852" x="8737600" y="1041400"/>
          <p14:tracePt t="25855" x="8737600" y="1046163"/>
          <p14:tracePt t="25857" x="8743950" y="1046163"/>
          <p14:tracePt t="25863" x="8748713" y="1046163"/>
          <p14:tracePt t="25870" x="8755063" y="1046163"/>
          <p14:tracePt t="25880" x="8755063" y="1052513"/>
          <p14:tracePt t="25881" x="8761413" y="1052513"/>
          <p14:tracePt t="25888" x="8767763" y="1052513"/>
          <p14:tracePt t="25895" x="8772525" y="1058863"/>
          <p14:tracePt t="25903" x="8778875" y="1058863"/>
          <p14:tracePt t="25968" x="8778875" y="1065213"/>
          <p14:tracePt t="25979" x="8785225" y="1065213"/>
          <p14:tracePt t="25984" x="8785225" y="1069975"/>
          <p14:tracePt t="25992" x="8791575" y="1069975"/>
          <p14:tracePt t="26002" x="8797925" y="1076325"/>
          <p14:tracePt t="26009" x="8797925" y="1082675"/>
          <p14:tracePt t="26010" x="8802688" y="1082675"/>
          <p14:tracePt t="26019" x="8802688" y="1089025"/>
          <p14:tracePt t="26029" x="8802688" y="1093788"/>
          <p14:tracePt t="26042" x="8809038" y="1093788"/>
          <p14:tracePt t="26053" x="8809038" y="1100138"/>
          <p14:tracePt t="26057" x="8815388" y="1100138"/>
          <p14:tracePt t="26065" x="8815388" y="1106488"/>
          <p14:tracePt t="26079" x="8815388" y="1112838"/>
          <p14:tracePt t="26085" x="8821738" y="1112838"/>
          <p14:tracePt t="26091" x="8821738" y="1119188"/>
          <p14:tracePt t="26119" x="8821738" y="1123950"/>
          <p14:tracePt t="26130" x="8821738" y="1130300"/>
          <p14:tracePt t="26132" x="8826500" y="1130300"/>
          <p14:tracePt t="26140" x="8826500" y="1136650"/>
          <p14:tracePt t="26162" x="8826500" y="1143000"/>
          <p14:tracePt t="26173" x="8832850" y="1143000"/>
          <p14:tracePt t="26174" x="8832850" y="1147763"/>
          <p14:tracePt t="26188" x="8832850" y="1154113"/>
          <p14:tracePt t="26199" x="8832850" y="1160463"/>
          <p14:tracePt t="26227" x="8832850" y="1166813"/>
          <p14:tracePt t="26239" x="8839200" y="1171575"/>
          <p14:tracePt t="26256" x="8839200" y="1177925"/>
          <p14:tracePt t="26271" x="8839200" y="1184275"/>
          <p14:tracePt t="26366" x="8839200" y="1190625"/>
          <p14:tracePt t="26519" x="8839200" y="1195388"/>
          <p14:tracePt t="26661" x="8839200" y="1201738"/>
          <p14:tracePt t="26666" x="8832850" y="1201738"/>
          <p14:tracePt t="26669" x="8826500" y="1201738"/>
          <p14:tracePt t="26673" x="8821738" y="1201738"/>
          <p14:tracePt t="26674" x="8815388" y="1208088"/>
          <p14:tracePt t="26676" x="8809038" y="1208088"/>
          <p14:tracePt t="26679" x="8802688" y="1208088"/>
          <p14:tracePt t="26681" x="8797925" y="1208088"/>
          <p14:tracePt t="26683" x="8791575" y="1208088"/>
          <p14:tracePt t="26686" x="8785225" y="1208088"/>
          <p14:tracePt t="26688" x="8778875" y="1208088"/>
          <p14:tracePt t="26690" x="8772525" y="1208088"/>
          <p14:tracePt t="26692" x="8767763" y="1208088"/>
          <p14:tracePt t="26694" x="8761413" y="1208088"/>
          <p14:tracePt t="26698" x="8755063" y="1208088"/>
          <p14:tracePt t="26701" x="8748713" y="1208088"/>
          <p14:tracePt t="26703" x="8743950" y="1208088"/>
          <p14:tracePt t="26704" x="8737600" y="1208088"/>
          <p14:tracePt t="26709" x="8731250" y="1208088"/>
          <p14:tracePt t="26711" x="8724900" y="1208088"/>
          <p14:tracePt t="26715" x="8720138" y="1208088"/>
          <p14:tracePt t="26723" x="8713788" y="1208088"/>
          <p14:tracePt t="26761" x="8707438" y="1208088"/>
          <p14:tracePt t="26768" x="8701088" y="1208088"/>
          <p14:tracePt t="26771" x="8694738" y="1208088"/>
          <p14:tracePt t="26777" x="8689975" y="1208088"/>
          <p14:tracePt t="26787" x="8683625" y="1208088"/>
          <p14:tracePt t="26809" x="8677275" y="1208088"/>
          <p14:tracePt t="26815" x="8677275" y="1214438"/>
          <p14:tracePt t="26821" x="8670925" y="1214438"/>
          <p14:tracePt t="26829" x="8670925" y="1220788"/>
          <p14:tracePt t="26832" x="8666163" y="1220788"/>
          <p14:tracePt t="26839" x="8666163" y="1225550"/>
          <p14:tracePt t="26844" x="8659813" y="1231900"/>
          <p14:tracePt t="26849" x="8653463" y="1231900"/>
          <p14:tracePt t="26852" x="8647113" y="1231900"/>
          <p14:tracePt t="26857" x="8642350" y="1231900"/>
          <p14:tracePt t="26859" x="8642350" y="1238250"/>
          <p14:tracePt t="26862" x="8636000" y="1244600"/>
          <p14:tracePt t="26865" x="8629650" y="1244600"/>
          <p14:tracePt t="26870" x="8623300" y="1249363"/>
          <p14:tracePt t="26872" x="8616950" y="1249363"/>
          <p14:tracePt t="26875" x="8616950" y="1255713"/>
          <p14:tracePt t="26876" x="8612188" y="1255713"/>
          <p14:tracePt t="26879" x="8605838" y="1255713"/>
          <p14:tracePt t="26883" x="8599488" y="1255713"/>
          <p14:tracePt t="26885" x="8593138" y="1255713"/>
          <p14:tracePt t="26886" x="8593138" y="1262063"/>
          <p14:tracePt t="26889" x="8593138" y="1268413"/>
          <p14:tracePt t="26890" x="8588375" y="1268413"/>
          <p14:tracePt t="26892" x="8582025" y="1268413"/>
          <p14:tracePt t="26895" x="8575675" y="1268413"/>
          <p14:tracePt t="26897" x="8575675" y="1273175"/>
          <p14:tracePt t="26898" x="8569325" y="1273175"/>
          <p14:tracePt t="26900" x="8569325" y="1279525"/>
          <p14:tracePt t="26903" x="8564563" y="1279525"/>
          <p14:tracePt t="26905" x="8558213" y="1279525"/>
          <p14:tracePt t="26908" x="8551863" y="1279525"/>
          <p14:tracePt t="26909" x="8551863" y="1285875"/>
          <p14:tracePt t="26913" x="8545513" y="1292225"/>
          <p14:tracePt t="26915" x="8540750" y="1292225"/>
          <p14:tracePt t="26917" x="8540750" y="1298575"/>
          <p14:tracePt t="26920" x="8528050" y="1303338"/>
          <p14:tracePt t="26925" x="8521700" y="1303338"/>
          <p14:tracePt t="26926" x="8515350" y="1303338"/>
          <p14:tracePt t="26928" x="8510588" y="1309688"/>
          <p14:tracePt t="26931" x="8504238" y="1316038"/>
          <p14:tracePt t="26936" x="8497888" y="1322388"/>
          <p14:tracePt t="26937" x="8491538" y="1327150"/>
          <p14:tracePt t="26938" x="8486775" y="1327150"/>
          <p14:tracePt t="26940" x="8480425" y="1327150"/>
          <p14:tracePt t="26943" x="8480425" y="1333500"/>
          <p14:tracePt t="26944" x="8474075" y="1333500"/>
          <p14:tracePt t="26946" x="8467725" y="1339850"/>
          <p14:tracePt t="26949" x="8462963" y="1339850"/>
          <p14:tracePt t="26950" x="8456613" y="1346200"/>
          <p14:tracePt t="26952" x="8456613" y="1350963"/>
          <p14:tracePt t="26953" x="8450263" y="1350963"/>
          <p14:tracePt t="26954" x="8443913" y="1350963"/>
          <p14:tracePt t="26955" x="8443913" y="1357313"/>
          <p14:tracePt t="26956" x="8437563" y="1357313"/>
          <p14:tracePt t="26957" x="8432800" y="1357313"/>
          <p14:tracePt t="26958" x="8432800" y="1363663"/>
          <p14:tracePt t="26968" x="8408988" y="1381125"/>
          <p14:tracePt t="26970" x="8389938" y="1387475"/>
          <p14:tracePt t="26971" x="8389938" y="1393825"/>
          <p14:tracePt t="26972" x="8385175" y="1393825"/>
          <p14:tracePt t="26973" x="8385175" y="1400175"/>
          <p14:tracePt t="26974" x="8378825" y="1400175"/>
          <p14:tracePt t="26976" x="8366125" y="1404938"/>
          <p14:tracePt t="26978" x="8361363" y="1411288"/>
          <p14:tracePt t="26979" x="8355013" y="1411288"/>
          <p14:tracePt t="26980" x="8355013" y="1417638"/>
          <p14:tracePt t="26981" x="8348663" y="1423988"/>
          <p14:tracePt t="26983" x="8335963" y="1423988"/>
          <p14:tracePt t="26985" x="8331200" y="1428750"/>
          <p14:tracePt t="26986" x="8324850" y="1428750"/>
          <p14:tracePt t="26987" x="8318500" y="1435100"/>
          <p14:tracePt t="26988" x="8312150" y="1441450"/>
          <p14:tracePt t="26990" x="8307388" y="1447800"/>
          <p14:tracePt t="26991" x="8301038" y="1447800"/>
          <p14:tracePt t="26992" x="8294688" y="1452563"/>
          <p14:tracePt t="26993" x="8288338" y="1452563"/>
          <p14:tracePt t="26994" x="8288338" y="1458913"/>
          <p14:tracePt t="26995" x="8283575" y="1465263"/>
          <p14:tracePt t="26996" x="8277225" y="1465263"/>
          <p14:tracePt t="26997" x="8270875" y="1471613"/>
          <p14:tracePt t="26998" x="8264525" y="1471613"/>
          <p14:tracePt t="27000" x="8258175" y="1477963"/>
          <p14:tracePt t="27001" x="8253413" y="1477963"/>
          <p14:tracePt t="27004" x="8240713" y="1489075"/>
          <p14:tracePt t="27005" x="8234363" y="1495425"/>
          <p14:tracePt t="27006" x="8229600" y="1495425"/>
          <p14:tracePt t="27007" x="8216900" y="1495425"/>
          <p14:tracePt t="27008" x="8216900" y="1501775"/>
          <p14:tracePt t="27009" x="8205788" y="1506538"/>
          <p14:tracePt t="27011" x="8199438" y="1512888"/>
          <p14:tracePt t="27012" x="8193088" y="1519238"/>
          <p14:tracePt t="27013" x="8186738" y="1519238"/>
          <p14:tracePt t="27014" x="8180388" y="1519238"/>
          <p14:tracePt t="27015" x="8180388" y="1525588"/>
          <p14:tracePt t="27016" x="8175625" y="1530350"/>
          <p14:tracePt t="27017" x="8169275" y="1530350"/>
          <p14:tracePt t="27019" x="8162925" y="1536700"/>
          <p14:tracePt t="27021" x="8151813" y="1543050"/>
          <p14:tracePt t="27022" x="8145463" y="1549400"/>
          <p14:tracePt t="27024" x="8139113" y="1555750"/>
          <p14:tracePt t="27026" x="8128000" y="1560513"/>
          <p14:tracePt t="27027" x="8121650" y="1560513"/>
          <p14:tracePt t="27028" x="8121650" y="1566863"/>
          <p14:tracePt t="27029" x="8115300" y="1566863"/>
          <p14:tracePt t="27031" x="8108950" y="1566863"/>
          <p14:tracePt t="27035" x="8091488" y="1579563"/>
          <p14:tracePt t="27037" x="8091488" y="1584325"/>
          <p14:tracePt t="27041" x="8067675" y="1590675"/>
          <p14:tracePt t="27043" x="8061325" y="1597025"/>
          <p14:tracePt t="27044" x="8054975" y="1597025"/>
          <p14:tracePt t="27045" x="8054975" y="1603375"/>
          <p14:tracePt t="27046" x="8050213" y="1603375"/>
          <p14:tracePt t="27047" x="8043863" y="1603375"/>
          <p14:tracePt t="27050" x="8043863" y="1608138"/>
          <p14:tracePt t="27053" x="8031163" y="1614488"/>
          <p14:tracePt t="27054" x="8026400" y="1614488"/>
          <p14:tracePt t="27055" x="8020050" y="1614488"/>
          <p14:tracePt t="27057" x="8020050" y="1620838"/>
          <p14:tracePt t="27060" x="8013700" y="1620838"/>
          <p14:tracePt t="27061" x="8007350" y="1620838"/>
          <p14:tracePt t="27062" x="8007350" y="1627188"/>
          <p14:tracePt t="27064" x="8001000" y="1627188"/>
          <p14:tracePt t="27067" x="7996238" y="1633538"/>
          <p14:tracePt t="27070" x="7996238" y="1638300"/>
          <p14:tracePt t="27074" x="7989888" y="1638300"/>
          <p14:tracePt t="27077" x="7983538" y="1638300"/>
          <p14:tracePt t="27083" x="7977188" y="1638300"/>
          <p14:tracePt t="27086" x="7977188" y="1644650"/>
          <p14:tracePt t="27088" x="7972425" y="1644650"/>
          <p14:tracePt t="27094" x="7972425" y="1651000"/>
          <p14:tracePt t="27100" x="7972425" y="1657350"/>
          <p14:tracePt t="27106" x="7966075" y="1662113"/>
          <p14:tracePt t="27113" x="7966075" y="1668463"/>
          <p14:tracePt t="27115" x="7959725" y="1668463"/>
          <p14:tracePt t="27117" x="7959725" y="1674813"/>
          <p14:tracePt t="27119" x="7959725" y="1681163"/>
          <p14:tracePt t="27122" x="7959725" y="1685925"/>
          <p14:tracePt t="27126" x="7953375" y="1685925"/>
          <p14:tracePt t="27127" x="7953375" y="1692275"/>
          <p14:tracePt t="27130" x="7953375" y="1698625"/>
          <p14:tracePt t="27133" x="7953375" y="1704975"/>
          <p14:tracePt t="27135" x="7953375" y="1709738"/>
          <p14:tracePt t="27138" x="7953375" y="1716088"/>
          <p14:tracePt t="27139" x="7948613" y="1716088"/>
          <p14:tracePt t="27140" x="7948613" y="1722438"/>
          <p14:tracePt t="27142" x="7948613" y="1728788"/>
          <p14:tracePt t="27146" x="7948613" y="1735138"/>
          <p14:tracePt t="27148" x="7948613" y="1739900"/>
          <p14:tracePt t="27151" x="7948613" y="1746250"/>
          <p14:tracePt t="27153" x="7948613" y="1752600"/>
          <p14:tracePt t="27157" x="7948613" y="1758950"/>
          <p14:tracePt t="27159" x="7948613" y="1763713"/>
          <p14:tracePt t="27162" x="7948613" y="1770063"/>
          <p14:tracePt t="27164" x="7948613" y="1776413"/>
          <p14:tracePt t="27168" x="7942263" y="1776413"/>
          <p14:tracePt t="27170" x="7942263" y="1782763"/>
          <p14:tracePt t="27172" x="7942263" y="1787525"/>
          <p14:tracePt t="27174" x="7942263" y="1793875"/>
          <p14:tracePt t="27177" x="7942263" y="1800225"/>
          <p14:tracePt t="27184" x="7935913" y="1806575"/>
          <p14:tracePt t="27186" x="7935913" y="1812925"/>
          <p14:tracePt t="27188" x="7935913" y="1817688"/>
          <p14:tracePt t="27190" x="7935913" y="1824038"/>
          <p14:tracePt t="27195" x="7935913" y="1830388"/>
          <p14:tracePt t="27197" x="7935913" y="1836738"/>
          <p14:tracePt t="27200" x="7935913" y="1841500"/>
          <p14:tracePt t="27202" x="7935913" y="1847850"/>
          <p14:tracePt t="27206" x="7935913" y="1854200"/>
          <p14:tracePt t="27209" x="7935913" y="1860550"/>
          <p14:tracePt t="27210" x="7935913" y="1865313"/>
          <p14:tracePt t="27213" x="7935913" y="1871663"/>
          <p14:tracePt t="27217" x="7935913" y="1878013"/>
          <p14:tracePt t="27220" x="7935913" y="1884363"/>
          <p14:tracePt t="27221" x="7935913" y="1890713"/>
          <p14:tracePt t="27223" x="7935913" y="1895475"/>
          <p14:tracePt t="27228" x="7935913" y="1901825"/>
          <p14:tracePt t="27231" x="7935913" y="1908175"/>
          <p14:tracePt t="27234" x="7935913" y="1914525"/>
          <p14:tracePt t="27236" x="7935913" y="1919288"/>
          <p14:tracePt t="27245" x="7935913" y="1925638"/>
          <p14:tracePt t="27248" x="7935913" y="1931988"/>
          <p14:tracePt t="27252" x="7935913" y="1938338"/>
          <p14:tracePt t="27257" x="7935913" y="1943100"/>
          <p14:tracePt t="27261" x="7942263" y="1943100"/>
          <p14:tracePt t="27276" x="7942263" y="1949450"/>
          <p14:tracePt t="27282" x="7942263" y="1955800"/>
          <p14:tracePt t="27288" x="7942263" y="1962150"/>
          <p14:tracePt t="27293" x="7948613" y="1962150"/>
          <p14:tracePt t="27296" x="7948613" y="1966913"/>
          <p14:tracePt t="27306" x="7953375" y="1973263"/>
          <p14:tracePt t="27311" x="7959725" y="1979613"/>
          <p14:tracePt t="27315" x="7959725" y="1985963"/>
          <p14:tracePt t="27320" x="7966075" y="1985963"/>
          <p14:tracePt t="27322" x="7966075" y="1992313"/>
          <p14:tracePt t="27331" x="7966075" y="1997075"/>
          <p14:tracePt t="27333" x="7972425" y="1997075"/>
          <p14:tracePt t="27338" x="7977188" y="2003425"/>
          <p14:tracePt t="27339" x="7977188" y="2009775"/>
          <p14:tracePt t="27341" x="7983538" y="2009775"/>
          <p14:tracePt t="27345" x="7989888" y="2009775"/>
          <p14:tracePt t="27348" x="7989888" y="2016125"/>
          <p14:tracePt t="27352" x="7989888" y="2020888"/>
          <p14:tracePt t="27352" x="7996238" y="2020888"/>
          <p14:tracePt t="27355" x="8001000" y="2027238"/>
          <p14:tracePt t="27358" x="8007350" y="2027238"/>
          <p14:tracePt t="27359" x="8007350" y="2033588"/>
          <p14:tracePt t="27361" x="8013700" y="2033588"/>
          <p14:tracePt t="27365" x="8020050" y="2033588"/>
          <p14:tracePt t="27369" x="8026400" y="2039938"/>
          <p14:tracePt t="27371" x="8031163" y="2039938"/>
          <p14:tracePt t="27373" x="8037513" y="2044700"/>
          <p14:tracePt t="27377" x="8043863" y="2044700"/>
          <p14:tracePt t="27378" x="8043863" y="2051050"/>
          <p14:tracePt t="27379" x="8050213" y="2051050"/>
          <p14:tracePt t="27383" x="8054975" y="2057400"/>
          <p14:tracePt t="27386" x="8061325" y="2057400"/>
          <p14:tracePt t="27388" x="8067675" y="2057400"/>
          <p14:tracePt t="27390" x="8074025" y="2057400"/>
          <p14:tracePt t="27393" x="8078788" y="2057400"/>
          <p14:tracePt t="27394" x="8085138" y="2057400"/>
          <p14:tracePt t="27398" x="8091488" y="2057400"/>
          <p14:tracePt t="27400" x="8097838" y="2057400"/>
          <p14:tracePt t="27403" x="8104188" y="2063750"/>
          <p14:tracePt t="27404" x="8108950" y="2063750"/>
          <p14:tracePt t="27408" x="8115300" y="2063750"/>
          <p14:tracePt t="27409" x="8115300" y="2070100"/>
          <p14:tracePt t="27410" x="8121650" y="2070100"/>
          <p14:tracePt t="27412" x="8128000" y="2070100"/>
          <p14:tracePt t="27414" x="8132763" y="2070100"/>
          <p14:tracePt t="27419" x="8139113" y="2070100"/>
          <p14:tracePt t="27421" x="8145463" y="2074863"/>
          <p14:tracePt t="27422" x="8151813" y="2074863"/>
          <p14:tracePt t="27424" x="8156575" y="2074863"/>
          <p14:tracePt t="27428" x="8162925" y="2074863"/>
          <p14:tracePt t="27430" x="8169275" y="2074863"/>
          <p14:tracePt t="27433" x="8175625" y="2081213"/>
          <p14:tracePt t="27436" x="8180388" y="2081213"/>
          <p14:tracePt t="27439" x="8186738" y="2081213"/>
          <p14:tracePt t="27441" x="8193088" y="2081213"/>
          <p14:tracePt t="27443" x="8199438" y="2081213"/>
          <p14:tracePt t="27448" x="8205788" y="2081213"/>
          <p14:tracePt t="27451" x="8210550" y="2081213"/>
          <p14:tracePt t="27454" x="8216900" y="2081213"/>
          <p14:tracePt t="27456" x="8223250" y="2081213"/>
          <p14:tracePt t="27457" x="8223250" y="2087563"/>
          <p14:tracePt t="27462" x="8229600" y="2087563"/>
          <p14:tracePt t="27464" x="8234363" y="2087563"/>
          <p14:tracePt t="27470" x="8240713" y="2093913"/>
          <p14:tracePt t="27471" x="8247063" y="2093913"/>
          <p14:tracePt t="27477" x="8253413" y="2093913"/>
          <p14:tracePt t="27480" x="8258175" y="2093913"/>
          <p14:tracePt t="27483" x="8264525" y="2093913"/>
          <p14:tracePt t="27485" x="8264525" y="2098675"/>
          <p14:tracePt t="27486" x="8270875" y="2098675"/>
          <p14:tracePt t="27494" x="8277225" y="2098675"/>
          <p14:tracePt t="27498" x="8283575" y="2098675"/>
          <p14:tracePt t="27502" x="8288338" y="2098675"/>
          <p14:tracePt t="27506" x="8294688" y="2098675"/>
          <p14:tracePt t="27523" x="8301038" y="2098675"/>
          <p14:tracePt t="27686" x="8307388" y="2098675"/>
          <p14:tracePt t="27698" x="8312150" y="2098675"/>
          <p14:tracePt t="27705" x="8318500" y="2098675"/>
          <p14:tracePt t="27714" x="8324850" y="2098675"/>
          <p14:tracePt t="27716" x="8324850" y="2093913"/>
          <p14:tracePt t="27717" x="8331200" y="2093913"/>
          <p14:tracePt t="27721" x="8335963" y="2093913"/>
          <p14:tracePt t="27722" x="8335963" y="2087563"/>
          <p14:tracePt t="27724" x="8342313" y="2087563"/>
          <p14:tracePt t="27729" x="8348663" y="2087563"/>
          <p14:tracePt t="27733" x="8355013" y="2087563"/>
          <p14:tracePt t="27736" x="8361363" y="2087563"/>
          <p14:tracePt t="27737" x="8361363" y="2081213"/>
          <p14:tracePt t="27738" x="8366125" y="2081213"/>
          <p14:tracePt t="27743" x="8372475" y="2081213"/>
          <p14:tracePt t="27748" x="8378825" y="2081213"/>
          <p14:tracePt t="27751" x="8378825" y="2074863"/>
          <p14:tracePt t="27752" x="8385175" y="2074863"/>
          <p14:tracePt t="27757" x="8389938" y="2074863"/>
          <p14:tracePt t="27768" x="8396288" y="2074863"/>
          <p14:tracePt t="27773" x="8396288" y="2070100"/>
          <p14:tracePt t="27776" x="8402638" y="2070100"/>
          <p14:tracePt t="27799" x="8408988" y="2070100"/>
          <p14:tracePt t="27806" x="8408988" y="2074863"/>
          <p14:tracePt t="27813" x="8408988" y="2081213"/>
          <p14:tracePt t="27815" x="8413750" y="2081213"/>
          <p14:tracePt t="28417" x="8413750" y="2074863"/>
          <p14:tracePt t="28422" x="8413750" y="2070100"/>
          <p14:tracePt t="28429" x="8413750" y="2063750"/>
          <p14:tracePt t="28433" x="8413750" y="2057400"/>
          <p14:tracePt t="28435" x="8413750" y="2051050"/>
          <p14:tracePt t="28445" x="8413750" y="2044700"/>
          <p14:tracePt t="28453" x="8413750" y="2039938"/>
          <p14:tracePt t="28799" x="8413750" y="2044700"/>
          <p14:tracePt t="28804" x="8413750" y="2051050"/>
          <p14:tracePt t="28805" x="8413750" y="2057400"/>
          <p14:tracePt t="28810" x="8413750" y="2063750"/>
          <p14:tracePt t="28813" x="8413750" y="2070100"/>
          <p14:tracePt t="28815" x="8413750" y="2074863"/>
          <p14:tracePt t="28817" x="8413750" y="2081213"/>
          <p14:tracePt t="28819" x="8420100" y="2081213"/>
          <p14:tracePt t="28820" x="8420100" y="2087563"/>
          <p14:tracePt t="28821" x="8426450" y="2093913"/>
          <p14:tracePt t="28823" x="8426450" y="2098675"/>
          <p14:tracePt t="28825" x="8432800" y="2105025"/>
          <p14:tracePt t="28828" x="8437563" y="2111375"/>
          <p14:tracePt t="28829" x="8437563" y="2117725"/>
          <p14:tracePt t="28831" x="8437563" y="2122488"/>
          <p14:tracePt t="28832" x="8437563" y="2128838"/>
          <p14:tracePt t="28836" x="8450263" y="2141538"/>
          <p14:tracePt t="28837" x="8450263" y="2147888"/>
          <p14:tracePt t="28839" x="8456613" y="2152650"/>
          <p14:tracePt t="28841" x="8456613" y="2159000"/>
          <p14:tracePt t="28842" x="8456613" y="2165350"/>
          <p14:tracePt t="28844" x="8462963" y="2171700"/>
          <p14:tracePt t="28845" x="8462963" y="2176463"/>
          <p14:tracePt t="28846" x="8467725" y="2176463"/>
          <p14:tracePt t="28847" x="8467725" y="2182813"/>
          <p14:tracePt t="28849" x="8474075" y="2195513"/>
          <p14:tracePt t="28851" x="8480425" y="2200275"/>
          <p14:tracePt t="28853" x="8480425" y="2212975"/>
          <p14:tracePt t="28854" x="8480425" y="2219325"/>
          <p14:tracePt t="28855" x="8486775" y="2224088"/>
          <p14:tracePt t="28858" x="8486775" y="2230438"/>
          <p14:tracePt t="28859" x="8491538" y="2236788"/>
          <p14:tracePt t="28860" x="8497888" y="2243138"/>
          <p14:tracePt t="28861" x="8497888" y="2249488"/>
          <p14:tracePt t="28862" x="8504238" y="2254250"/>
          <p14:tracePt t="28863" x="8504238" y="2260600"/>
          <p14:tracePt t="28864" x="8504238" y="2266950"/>
          <p14:tracePt t="28865" x="8504238" y="2273300"/>
          <p14:tracePt t="28866" x="8510588" y="2278063"/>
          <p14:tracePt t="28868" x="8515350" y="2290763"/>
          <p14:tracePt t="28869" x="8521700" y="2297113"/>
          <p14:tracePt t="28870" x="8521700" y="2301875"/>
          <p14:tracePt t="28871" x="8528050" y="2301875"/>
          <p14:tracePt t="28872" x="8528050" y="2314575"/>
          <p14:tracePt t="28873" x="8534400" y="2320925"/>
          <p14:tracePt t="28874" x="8534400" y="2327275"/>
          <p14:tracePt t="28876" x="8540750" y="2338388"/>
          <p14:tracePt t="28877" x="8545513" y="2344738"/>
          <p14:tracePt t="28878" x="8545513" y="2351088"/>
          <p14:tracePt t="28879" x="8551863" y="2355850"/>
          <p14:tracePt t="28880" x="8551863" y="2362200"/>
          <p14:tracePt t="28881" x="8558213" y="2368550"/>
          <p14:tracePt t="28883" x="8558213" y="2374900"/>
          <p14:tracePt t="28886" x="8575675" y="2392363"/>
          <p14:tracePt t="28887" x="8575675" y="2398713"/>
          <p14:tracePt t="28888" x="8582025" y="2405063"/>
          <p14:tracePt t="28889" x="8582025" y="2409825"/>
          <p14:tracePt t="28890" x="8588375" y="2416175"/>
          <p14:tracePt t="28891" x="8588375" y="2422525"/>
          <p14:tracePt t="28892" x="8593138" y="2428875"/>
          <p14:tracePt t="28893" x="8593138" y="2433638"/>
          <p14:tracePt t="28894" x="8599488" y="2439988"/>
          <p14:tracePt t="28895" x="8605838" y="2439988"/>
          <p14:tracePt t="28896" x="8605838" y="2446338"/>
          <p14:tracePt t="28897" x="8612188" y="2452688"/>
          <p14:tracePt t="28898" x="8612188" y="2463800"/>
          <p14:tracePt t="28899" x="8616950" y="2463800"/>
          <p14:tracePt t="28900" x="8616950" y="2470150"/>
          <p14:tracePt t="28901" x="8623300" y="2476500"/>
          <p14:tracePt t="28904" x="8636000" y="2487613"/>
          <p14:tracePt t="28905" x="8636000" y="2493963"/>
          <p14:tracePt t="28906" x="8636000" y="2500313"/>
          <p14:tracePt t="28907" x="8642350" y="2506663"/>
          <p14:tracePt t="28908" x="8642350" y="2511425"/>
          <p14:tracePt t="28909" x="8647113" y="2511425"/>
          <p14:tracePt t="28910" x="8653463" y="2517775"/>
          <p14:tracePt t="28911" x="8653463" y="2524125"/>
          <p14:tracePt t="28912" x="8659813" y="2524125"/>
          <p14:tracePt t="28913" x="8659813" y="2530475"/>
          <p14:tracePt t="28914" x="8659813" y="2535238"/>
          <p14:tracePt t="28916" x="8666163" y="2541588"/>
          <p14:tracePt t="28919" x="8670925" y="2554288"/>
          <p14:tracePt t="28919" x="8670925" y="2559050"/>
          <p14:tracePt t="28920" x="8677275" y="2559050"/>
          <p14:tracePt t="28921" x="8677275" y="2565400"/>
          <p14:tracePt t="28922" x="8683625" y="2565400"/>
          <p14:tracePt t="28923" x="8683625" y="2578100"/>
          <p14:tracePt t="28925" x="8683625" y="2584450"/>
          <p14:tracePt t="28927" x="8689975" y="2589213"/>
          <p14:tracePt t="28928" x="8689975" y="2595563"/>
          <p14:tracePt t="28929" x="8694738" y="2601913"/>
          <p14:tracePt t="28930" x="8694738" y="2608263"/>
          <p14:tracePt t="28931" x="8701088" y="2608263"/>
          <p14:tracePt t="28932" x="8701088" y="2613025"/>
          <p14:tracePt t="28933" x="8701088" y="2619375"/>
          <p14:tracePt t="28935" x="8707438" y="2625725"/>
          <p14:tracePt t="28936" x="8707438" y="2636838"/>
          <p14:tracePt t="28938" x="8707438" y="2643188"/>
          <p14:tracePt t="28939" x="8707438" y="2649538"/>
          <p14:tracePt t="28940" x="8713788" y="2655888"/>
          <p14:tracePt t="28941" x="8713788" y="2662238"/>
          <p14:tracePt t="28944" x="8720138" y="2667000"/>
          <p14:tracePt t="28945" x="8720138" y="2673350"/>
          <p14:tracePt t="28946" x="8724900" y="2679700"/>
          <p14:tracePt t="28947" x="8724900" y="2686050"/>
          <p14:tracePt t="28949" x="8724900" y="2690813"/>
          <p14:tracePt t="28950" x="8731250" y="2697163"/>
          <p14:tracePt t="28953" x="8731250" y="2709863"/>
          <p14:tracePt t="28954" x="8731250" y="2714625"/>
          <p14:tracePt t="28955" x="8731250" y="2720975"/>
          <p14:tracePt t="28956" x="8731250" y="2727325"/>
          <p14:tracePt t="28958" x="8737600" y="2733675"/>
          <p14:tracePt t="28959" x="8737600" y="2738438"/>
          <p14:tracePt t="28960" x="8737600" y="2744788"/>
          <p14:tracePt t="28961" x="8737600" y="2757488"/>
          <p14:tracePt t="28962" x="8743950" y="2757488"/>
          <p14:tracePt t="28966" x="8743950" y="2781300"/>
          <p14:tracePt t="28969" x="8748713" y="2798763"/>
          <p14:tracePt t="28970" x="8748713" y="2805113"/>
          <p14:tracePt t="28971" x="8748713" y="2811463"/>
          <p14:tracePt t="28973" x="8748713" y="2816225"/>
          <p14:tracePt t="28974" x="8748713" y="2822575"/>
          <p14:tracePt t="28975" x="8748713" y="2828925"/>
          <p14:tracePt t="28976" x="8748713" y="2835275"/>
          <p14:tracePt t="28977" x="8755063" y="2841625"/>
          <p14:tracePt t="28978" x="8755063" y="2846388"/>
          <p14:tracePt t="28979" x="8755063" y="2852738"/>
          <p14:tracePt t="28980" x="8755063" y="2859088"/>
          <p14:tracePt t="28982" x="8755063" y="2865438"/>
          <p14:tracePt t="28983" x="8755063" y="2870200"/>
          <p14:tracePt t="28984" x="8755063" y="2876550"/>
          <p14:tracePt t="28985" x="8755063" y="2882900"/>
          <p14:tracePt t="28987" x="8755063" y="2889250"/>
          <p14:tracePt t="28988" x="8755063" y="2894013"/>
          <p14:tracePt t="28989" x="8755063" y="2900363"/>
          <p14:tracePt t="28990" x="8755063" y="2906713"/>
          <p14:tracePt t="28992" x="8755063" y="2913063"/>
          <p14:tracePt t="28994" x="8755063" y="2924175"/>
          <p14:tracePt t="28996" x="8755063" y="2930525"/>
          <p14:tracePt t="28999" x="8755063" y="2943225"/>
          <p14:tracePt t="29000" x="8755063" y="2947988"/>
          <p14:tracePt t="29002" x="8755063" y="2954338"/>
          <p14:tracePt t="29004" x="8755063" y="2960688"/>
          <p14:tracePt t="29006" x="8755063" y="2967038"/>
          <p14:tracePt t="29007" x="8755063" y="2971800"/>
          <p14:tracePt t="29008" x="8755063" y="2978150"/>
          <p14:tracePt t="29011" x="8755063" y="2984500"/>
          <p14:tracePt t="29013" x="8755063" y="2990850"/>
          <p14:tracePt t="29014" x="8755063" y="2995613"/>
          <p14:tracePt t="29016" x="8755063" y="3001963"/>
          <p14:tracePt t="29019" x="8755063" y="3008313"/>
          <p14:tracePt t="29021" x="8755063" y="3014663"/>
          <p14:tracePt t="29023" x="8755063" y="3021013"/>
          <p14:tracePt t="29026" x="8755063" y="3025775"/>
          <p14:tracePt t="29028" x="8755063" y="3032125"/>
          <p14:tracePt t="29030" x="8755063" y="3038475"/>
          <p14:tracePt t="29032" x="8755063" y="3044825"/>
          <p14:tracePt t="29035" x="8755063" y="3049588"/>
          <p14:tracePt t="29038" x="8755063" y="3055938"/>
          <p14:tracePt t="29041" x="8755063" y="3062288"/>
          <p14:tracePt t="29042" x="8755063" y="3068638"/>
          <p14:tracePt t="29044" x="8755063" y="3073400"/>
          <p14:tracePt t="29050" x="8755063" y="3079750"/>
          <p14:tracePt t="29052" x="8755063" y="3086100"/>
          <p14:tracePt t="29053" x="8755063" y="3092450"/>
          <p14:tracePt t="29054" x="8761413" y="3092450"/>
          <p14:tracePt t="29056" x="8761413" y="3098800"/>
          <p14:tracePt t="29060" x="8761413" y="3103563"/>
          <p14:tracePt t="29063" x="8761413" y="3109913"/>
          <p14:tracePt t="29066" x="8761413" y="3116263"/>
          <p14:tracePt t="29071" x="8761413" y="3122613"/>
          <p14:tracePt t="29074" x="8761413" y="3127375"/>
          <p14:tracePt t="29078" x="8761413" y="3133725"/>
          <p14:tracePt t="29080" x="8761413" y="3140075"/>
          <p14:tracePt t="29085" x="8761413" y="3146425"/>
          <p14:tracePt t="29088" x="8761413" y="3151188"/>
          <p14:tracePt t="29091" x="8761413" y="3157538"/>
          <p14:tracePt t="29093" x="8761413" y="3163888"/>
          <p14:tracePt t="29099" x="8761413" y="3170238"/>
          <p14:tracePt t="29102" x="8767763" y="3176588"/>
          <p14:tracePt t="29104" x="8767763" y="3181350"/>
          <p14:tracePt t="29105" x="8767763" y="3187700"/>
          <p14:tracePt t="29109" x="8767763" y="3194050"/>
          <p14:tracePt t="29110" x="8767763" y="3200400"/>
          <p14:tracePt t="29112" x="8767763" y="3205163"/>
          <p14:tracePt t="29113" x="8767763" y="3211513"/>
          <p14:tracePt t="29118" x="8767763" y="3217863"/>
          <p14:tracePt t="29119" x="8767763" y="3228975"/>
          <p14:tracePt t="29121" x="8767763" y="3235325"/>
          <p14:tracePt t="29124" x="8767763" y="3241675"/>
          <p14:tracePt t="29125" x="8767763" y="3248025"/>
          <p14:tracePt t="29127" x="8767763" y="3252788"/>
          <p14:tracePt t="29128" x="8767763" y="3259138"/>
          <p14:tracePt t="29131" x="8767763" y="3265488"/>
          <p14:tracePt t="29133" x="8767763" y="3271838"/>
          <p14:tracePt t="29134" x="8767763" y="3278188"/>
          <p14:tracePt t="29135" x="8772525" y="3278188"/>
          <p14:tracePt t="29136" x="8772525" y="3282950"/>
          <p14:tracePt t="29139" x="8772525" y="3289300"/>
          <p14:tracePt t="29140" x="8772525" y="3295650"/>
          <p14:tracePt t="29141" x="8772525" y="3302000"/>
          <p14:tracePt t="29143" x="8772525" y="3306763"/>
          <p14:tracePt t="29146" x="8772525" y="3313113"/>
          <p14:tracePt t="29148" x="8772525" y="3319463"/>
          <p14:tracePt t="29149" x="8778875" y="3325813"/>
          <p14:tracePt t="29151" x="8778875" y="3330575"/>
          <p14:tracePt t="29153" x="8778875" y="3336925"/>
          <p14:tracePt t="29155" x="8778875" y="3343275"/>
          <p14:tracePt t="29156" x="8778875" y="3349625"/>
          <p14:tracePt t="29158" x="8778875" y="3355975"/>
          <p14:tracePt t="29161" x="8778875" y="3360738"/>
          <p14:tracePt t="29163" x="8778875" y="3367088"/>
          <p14:tracePt t="29165" x="8778875" y="3373438"/>
          <p14:tracePt t="29168" x="8778875" y="3379788"/>
          <p14:tracePt t="29170" x="8778875" y="3384550"/>
          <p14:tracePt t="29172" x="8778875" y="3390900"/>
          <p14:tracePt t="29174" x="8778875" y="3397250"/>
          <p14:tracePt t="29178" x="8778875" y="3403600"/>
          <p14:tracePt t="29180" x="8778875" y="3408363"/>
          <p14:tracePt t="29183" x="8778875" y="3414713"/>
          <p14:tracePt t="29185" x="8778875" y="3421063"/>
          <p14:tracePt t="29189" x="8778875" y="3427413"/>
          <p14:tracePt t="29191" x="8778875" y="3433763"/>
          <p14:tracePt t="29193" x="8778875" y="3438525"/>
          <p14:tracePt t="29196" x="8778875" y="3444875"/>
          <p14:tracePt t="29202" x="8778875" y="3451225"/>
          <p14:tracePt t="29203" x="8778875" y="3457575"/>
          <p14:tracePt t="29206" x="8778875" y="3462338"/>
          <p14:tracePt t="29208" x="8778875" y="3468688"/>
          <p14:tracePt t="29213" x="8778875" y="3475038"/>
          <p14:tracePt t="29216" x="8778875" y="3481388"/>
          <p14:tracePt t="29219" x="8778875" y="3486150"/>
          <p14:tracePt t="29220" x="8778875" y="3492500"/>
          <p14:tracePt t="29226" x="8778875" y="3498850"/>
          <p14:tracePt t="29228" x="8778875" y="3505200"/>
          <p14:tracePt t="29230" x="8778875" y="3509963"/>
          <p14:tracePt t="29233" x="8778875" y="3516313"/>
          <p14:tracePt t="29238" x="8778875" y="3522663"/>
          <p14:tracePt t="29240" x="8778875" y="3529013"/>
          <p14:tracePt t="29243" x="8778875" y="3535363"/>
          <p14:tracePt t="29246" x="8778875" y="3540125"/>
          <p14:tracePt t="29250" x="8778875" y="3546475"/>
          <p14:tracePt t="29253" x="8778875" y="3552825"/>
          <p14:tracePt t="29256" x="8778875" y="3559175"/>
          <p14:tracePt t="29260" x="8778875" y="3563938"/>
          <p14:tracePt t="29264" x="8785225" y="3563938"/>
          <p14:tracePt t="29268" x="8785225" y="3570288"/>
          <p14:tracePt t="29271" x="8785225" y="3576638"/>
          <p14:tracePt t="29279" x="8785225" y="3582988"/>
          <p14:tracePt t="29357" x="8785225" y="3576638"/>
          <p14:tracePt t="29365" x="8785225" y="3570288"/>
          <p14:tracePt t="29380" x="8785225" y="3563938"/>
          <p14:tracePt t="29386" x="8778875" y="3563938"/>
          <p14:tracePt t="29388" x="8778875" y="3559175"/>
          <p14:tracePt t="29392" x="8772525" y="3559175"/>
          <p14:tracePt t="29397" x="8772525" y="3552825"/>
          <p14:tracePt t="29398" x="8767763" y="3552825"/>
          <p14:tracePt t="29402" x="8761413" y="3552825"/>
          <p14:tracePt t="29405" x="8761413" y="3546475"/>
          <p14:tracePt t="29407" x="8755063" y="3546475"/>
          <p14:tracePt t="29410" x="8748713" y="3546475"/>
          <p14:tracePt t="29412" x="8743950" y="3546475"/>
          <p14:tracePt t="29415" x="8737600" y="3546475"/>
          <p14:tracePt t="29416" x="8737600" y="3540125"/>
          <p14:tracePt t="29418" x="8731250" y="3540125"/>
          <p14:tracePt t="29420" x="8724900" y="3540125"/>
          <p14:tracePt t="29421" x="8724900" y="3535363"/>
          <p14:tracePt t="29422" x="8720138" y="3535363"/>
          <p14:tracePt t="29423" x="8713788" y="3535363"/>
          <p14:tracePt t="29425" x="8713788" y="3529013"/>
          <p14:tracePt t="29427" x="8707438" y="3529013"/>
          <p14:tracePt t="29427" x="8701088" y="3529013"/>
          <p14:tracePt t="29429" x="8694738" y="3529013"/>
          <p14:tracePt t="29430" x="8689975" y="3522663"/>
          <p14:tracePt t="29435" x="8683625" y="3522663"/>
          <p14:tracePt t="29436" x="8670925" y="3522663"/>
          <p14:tracePt t="29438" x="8666163" y="3522663"/>
          <p14:tracePt t="29441" x="8659813" y="3522663"/>
          <p14:tracePt t="29442" x="8653463" y="3516313"/>
          <p14:tracePt t="29443" x="8647113" y="3516313"/>
          <p14:tracePt t="29445" x="8642350" y="3516313"/>
          <p14:tracePt t="29447" x="8636000" y="3516313"/>
          <p14:tracePt t="29449" x="8629650" y="3509963"/>
          <p14:tracePt t="29452" x="8616950" y="3509963"/>
          <p14:tracePt t="29454" x="8612188" y="3509963"/>
          <p14:tracePt t="29455" x="8605838" y="3509963"/>
          <p14:tracePt t="29456" x="8599488" y="3505200"/>
          <p14:tracePt t="29459" x="8593138" y="3505200"/>
          <p14:tracePt t="29460" x="8588375" y="3505200"/>
          <p14:tracePt t="29461" x="8582025" y="3505200"/>
          <p14:tracePt t="29463" x="8575675" y="3505200"/>
          <p14:tracePt t="29465" x="8569325" y="3505200"/>
          <p14:tracePt t="29467" x="8564563" y="3498850"/>
          <p14:tracePt t="29468" x="8551863" y="3498850"/>
          <p14:tracePt t="29471" x="8545513" y="3498850"/>
          <p14:tracePt t="29472" x="8540750" y="3498850"/>
          <p14:tracePt t="29473" x="8534400" y="3498850"/>
          <p14:tracePt t="29474" x="8528050" y="3498850"/>
          <p14:tracePt t="29476" x="8521700" y="3498850"/>
          <p14:tracePt t="29477" x="8515350" y="3498850"/>
          <p14:tracePt t="29478" x="8510588" y="3498850"/>
          <p14:tracePt t="29479" x="8497888" y="3498850"/>
          <p14:tracePt t="29481" x="8491538" y="3498850"/>
          <p14:tracePt t="29482" x="8486775" y="3498850"/>
          <p14:tracePt t="29484" x="8480425" y="3498850"/>
          <p14:tracePt t="29484" x="8474075" y="3492500"/>
          <p14:tracePt t="29486" x="8467725" y="3492500"/>
          <p14:tracePt t="29487" x="8462963" y="3492500"/>
          <p14:tracePt t="29488" x="8456613" y="3492500"/>
          <p14:tracePt t="29490" x="8443913" y="3492500"/>
          <p14:tracePt t="29491" x="8437563" y="3492500"/>
          <p14:tracePt t="29493" x="8432800" y="3492500"/>
          <p14:tracePt t="29494" x="8426450" y="3492500"/>
          <p14:tracePt t="29495" x="8426450" y="3486150"/>
          <p14:tracePt t="29496" x="8413750" y="3486150"/>
          <p14:tracePt t="29497" x="8408988" y="3486150"/>
          <p14:tracePt t="29499" x="8402638" y="3486150"/>
          <p14:tracePt t="29500" x="8396288" y="3486150"/>
          <p14:tracePt t="29501" x="8389938" y="3486150"/>
          <p14:tracePt t="29502" x="8385175" y="3486150"/>
          <p14:tracePt t="29503" x="8378825" y="3486150"/>
          <p14:tracePt t="29505" x="8372475" y="3486150"/>
          <p14:tracePt t="29506" x="8366125" y="3481388"/>
          <p14:tracePt t="29507" x="8361363" y="3481388"/>
          <p14:tracePt t="29508" x="8355013" y="3481388"/>
          <p14:tracePt t="29510" x="8348663" y="3481388"/>
          <p14:tracePt t="29511" x="8342313" y="3481388"/>
          <p14:tracePt t="29512" x="8335963" y="3481388"/>
          <p14:tracePt t="29514" x="8331200" y="3481388"/>
          <p14:tracePt t="29515" x="8324850" y="3475038"/>
          <p14:tracePt t="29517" x="8318500" y="3475038"/>
          <p14:tracePt t="29518" x="8312150" y="3475038"/>
          <p14:tracePt t="29519" x="8307388" y="3475038"/>
          <p14:tracePt t="29521" x="8301038" y="3475038"/>
          <p14:tracePt t="29522" x="8294688" y="3475038"/>
          <p14:tracePt t="29524" x="8288338" y="3475038"/>
          <p14:tracePt t="29525" x="8283575" y="3475038"/>
          <p14:tracePt t="29527" x="8277225" y="3475038"/>
          <p14:tracePt t="29529" x="8270875" y="3475038"/>
          <p14:tracePt t="29530" x="8264525" y="3475038"/>
          <p14:tracePt t="29532" x="8258175" y="3475038"/>
          <p14:tracePt t="29534" x="8253413" y="3475038"/>
          <p14:tracePt t="29536" x="8247063" y="3468688"/>
          <p14:tracePt t="29538" x="8240713" y="3468688"/>
          <p14:tracePt t="29539" x="8234363" y="3468688"/>
          <p14:tracePt t="29542" x="8229600" y="3468688"/>
          <p14:tracePt t="29543" x="8223250" y="3468688"/>
          <p14:tracePt t="29544" x="8216900" y="3468688"/>
          <p14:tracePt t="29546" x="8210550" y="3468688"/>
          <p14:tracePt t="29549" x="8205788" y="3462338"/>
          <p14:tracePt t="29551" x="8199438" y="3462338"/>
          <p14:tracePt t="29552" x="8193088" y="3462338"/>
          <p14:tracePt t="29553" x="8186738" y="3462338"/>
          <p14:tracePt t="29556" x="8180388" y="3462338"/>
          <p14:tracePt t="29557" x="8175625" y="3462338"/>
          <p14:tracePt t="29558" x="8169275" y="3462338"/>
          <p14:tracePt t="29560" x="8162925" y="3462338"/>
          <p14:tracePt t="29563" x="8156575" y="3462338"/>
          <p14:tracePt t="29567" x="8145463" y="3462338"/>
          <p14:tracePt t="29568" x="8139113" y="3462338"/>
          <p14:tracePt t="29571" x="8132763" y="3462338"/>
          <p14:tracePt t="29574" x="8128000" y="3462338"/>
          <p14:tracePt t="29575" x="8121650" y="3462338"/>
          <p14:tracePt t="29577" x="8115300" y="3462338"/>
          <p14:tracePt t="29582" x="8108950" y="3462338"/>
          <p14:tracePt t="29585" x="8104188" y="3462338"/>
          <p14:tracePt t="29587" x="8097838" y="3462338"/>
          <p14:tracePt t="29590" x="8091488" y="3462338"/>
          <p14:tracePt t="29595" x="8085138" y="3462338"/>
          <p14:tracePt t="29598" x="8078788" y="3462338"/>
          <p14:tracePt t="29602" x="8074025" y="3462338"/>
          <p14:tracePt t="29610" x="8067675" y="3462338"/>
          <p14:tracePt t="29613" x="8061325" y="3462338"/>
          <p14:tracePt t="29618" x="8054975" y="3462338"/>
          <p14:tracePt t="29621" x="8050213" y="3462338"/>
          <p14:tracePt t="29630" x="8043863" y="3462338"/>
          <p14:tracePt t="29635" x="8037513" y="3462338"/>
          <p14:tracePt t="29639" x="8031163" y="3462338"/>
          <p14:tracePt t="29642" x="8026400" y="3462338"/>
          <p14:tracePt t="29650" x="8026400" y="3468688"/>
          <p14:tracePt t="29652" x="8020050" y="3468688"/>
          <p14:tracePt t="29654" x="8013700" y="3468688"/>
          <p14:tracePt t="29659" x="8007350" y="3468688"/>
          <p14:tracePt t="29663" x="8001000" y="3468688"/>
          <p14:tracePt t="29671" x="7996238" y="3468688"/>
          <p14:tracePt t="29675" x="7989888" y="3468688"/>
          <p14:tracePt t="29678" x="7983538" y="3475038"/>
          <p14:tracePt t="29684" x="7977188" y="3475038"/>
          <p14:tracePt t="29689" x="7977188" y="3481388"/>
          <p14:tracePt t="29692" x="7972425" y="3481388"/>
          <p14:tracePt t="29694" x="7966075" y="3481388"/>
          <p14:tracePt t="29700" x="7959725" y="3486150"/>
          <p14:tracePt t="29703" x="7953375" y="3486150"/>
          <p14:tracePt t="29709" x="7948613" y="3486150"/>
          <p14:tracePt t="29712" x="7942263" y="3492500"/>
          <p14:tracePt t="29715" x="7935913" y="3492500"/>
          <p14:tracePt t="29718" x="7929563" y="3492500"/>
          <p14:tracePt t="29723" x="7923213" y="3492500"/>
          <p14:tracePt t="29727" x="7918450" y="3492500"/>
          <p14:tracePt t="29729" x="7912100" y="3492500"/>
          <p14:tracePt t="29732" x="7905750" y="3498850"/>
          <p14:tracePt t="29740" x="7899400" y="3498850"/>
          <p14:tracePt t="29742" x="7894638" y="3505200"/>
          <p14:tracePt t="29745" x="7888288" y="3505200"/>
          <p14:tracePt t="29750" x="7881938" y="3505200"/>
          <p14:tracePt t="29753" x="7881938" y="3509963"/>
          <p14:tracePt t="29756" x="7875588" y="3509963"/>
          <p14:tracePt t="29763" x="7870825" y="3516313"/>
          <p14:tracePt t="29768" x="7864475" y="3516313"/>
          <p14:tracePt t="29775" x="7858125" y="3516313"/>
          <p14:tracePt t="29790" x="7858125" y="3522663"/>
          <p14:tracePt t="29807" x="7858125" y="3529013"/>
          <p14:tracePt t="29835" x="7858125" y="3535363"/>
          <p14:tracePt t="29853" x="7858125" y="3540125"/>
          <p14:tracePt t="29875" x="7858125" y="3546475"/>
          <p14:tracePt t="29882" x="7858125" y="3552825"/>
          <p14:tracePt t="29890" x="7858125" y="3559175"/>
          <p14:tracePt t="29895" x="7858125" y="3563938"/>
          <p14:tracePt t="29908" x="7858125" y="3570288"/>
          <p14:tracePt t="29917" x="7858125" y="3576638"/>
          <p14:tracePt t="29925" x="7858125" y="3582988"/>
          <p14:tracePt t="29930" x="7858125" y="3587750"/>
          <p14:tracePt t="29938" x="7864475" y="3587750"/>
          <p14:tracePt t="29943" x="7864475" y="3594100"/>
          <p14:tracePt t="29949" x="7864475" y="3600450"/>
          <p14:tracePt t="29952" x="7870825" y="3600450"/>
          <p14:tracePt t="29953" x="7870825" y="3606800"/>
          <p14:tracePt t="29966" x="7875588" y="3613150"/>
          <p14:tracePt t="29972" x="7875588" y="3617913"/>
          <p14:tracePt t="29974" x="7881938" y="3617913"/>
          <p14:tracePt t="29976" x="7881938" y="3624263"/>
          <p14:tracePt t="29978" x="7888288" y="3624263"/>
          <p14:tracePt t="29983" x="7888288" y="3630613"/>
          <p14:tracePt t="29985" x="7894638" y="3630613"/>
          <p14:tracePt t="29987" x="7894638" y="3636963"/>
          <p14:tracePt t="29989" x="7899400" y="3636963"/>
          <p14:tracePt t="30004" x="7905750" y="3641725"/>
          <p14:tracePt t="30007" x="7912100" y="3641725"/>
          <p14:tracePt t="30011" x="7918450" y="3648075"/>
          <p14:tracePt t="30014" x="7923213" y="3648075"/>
          <p14:tracePt t="30021" x="7929563" y="3648075"/>
          <p14:tracePt t="30024" x="7935913" y="3654425"/>
          <p14:tracePt t="30029" x="7942263" y="3654425"/>
          <p14:tracePt t="30032" x="7948613" y="3654425"/>
          <p14:tracePt t="30037" x="7953375" y="3654425"/>
          <p14:tracePt t="30040" x="7959725" y="3654425"/>
          <p14:tracePt t="30044" x="7966075" y="3654425"/>
          <p14:tracePt t="30046" x="7972425" y="3654425"/>
          <p14:tracePt t="30052" x="7977188" y="3654425"/>
          <p14:tracePt t="30054" x="7983538" y="3654425"/>
          <p14:tracePt t="30055" x="7989888" y="3660775"/>
          <p14:tracePt t="30057" x="7996238" y="3660775"/>
          <p14:tracePt t="30062" x="8001000" y="3665538"/>
          <p14:tracePt t="30064" x="8007350" y="3665538"/>
          <p14:tracePt t="30067" x="8013700" y="3665538"/>
          <p14:tracePt t="30069" x="8020050" y="3665538"/>
          <p14:tracePt t="30070" x="8020050" y="3671888"/>
          <p14:tracePt t="30073" x="8026400" y="3671888"/>
          <p14:tracePt t="30074" x="8031163" y="3671888"/>
          <p14:tracePt t="30076" x="8037513" y="3671888"/>
          <p14:tracePt t="30078" x="8043863" y="3671888"/>
          <p14:tracePt t="30082" x="8050213" y="3678238"/>
          <p14:tracePt t="30085" x="8054975" y="3678238"/>
          <p14:tracePt t="30086" x="8061325" y="3678238"/>
          <p14:tracePt t="30087" x="8067675" y="3678238"/>
          <p14:tracePt t="30090" x="8074025" y="3678238"/>
          <p14:tracePt t="30092" x="8078788" y="3678238"/>
          <p14:tracePt t="30093" x="8085138" y="3678238"/>
          <p14:tracePt t="30096" x="8091488" y="3678238"/>
          <p14:tracePt t="30099" x="8097838" y="3678238"/>
          <p14:tracePt t="30100" x="8104188" y="3678238"/>
          <p14:tracePt t="30101" x="8108950" y="3678238"/>
          <p14:tracePt t="30104" x="8115300" y="3684588"/>
          <p14:tracePt t="30106" x="8121650" y="3684588"/>
          <p14:tracePt t="30107" x="8128000" y="3684588"/>
          <p14:tracePt t="30109" x="8132763" y="3684588"/>
          <p14:tracePt t="30111" x="8139113" y="3684588"/>
          <p14:tracePt t="30113" x="8145463" y="3684588"/>
          <p14:tracePt t="30114" x="8151813" y="3684588"/>
          <p14:tracePt t="30115" x="8151813" y="3690938"/>
          <p14:tracePt t="30119" x="8162925" y="3690938"/>
          <p14:tracePt t="30120" x="8169275" y="3690938"/>
          <p14:tracePt t="30121" x="8175625" y="3690938"/>
          <p14:tracePt t="30122" x="8180388" y="3690938"/>
          <p14:tracePt t="30125" x="8186738" y="3690938"/>
          <p14:tracePt t="30127" x="8193088" y="3690938"/>
          <p14:tracePt t="30128" x="8199438" y="3690938"/>
          <p14:tracePt t="30129" x="8205788" y="3690938"/>
          <p14:tracePt t="30132" x="8210550" y="3690938"/>
          <p14:tracePt t="30134" x="8216900" y="3695700"/>
          <p14:tracePt t="30135" x="8223250" y="3695700"/>
          <p14:tracePt t="30136" x="8229600" y="3695700"/>
          <p14:tracePt t="30139" x="8234363" y="3695700"/>
          <p14:tracePt t="30140" x="8240713" y="3695700"/>
          <p14:tracePt t="30141" x="8247063" y="3695700"/>
          <p14:tracePt t="30143" x="8253413" y="3695700"/>
          <p14:tracePt t="30145" x="8258175" y="3695700"/>
          <p14:tracePt t="30147" x="8264525" y="3695700"/>
          <p14:tracePt t="30149" x="8270875" y="3702050"/>
          <p14:tracePt t="30150" x="8277225" y="3702050"/>
          <p14:tracePt t="30152" x="8283575" y="3702050"/>
          <p14:tracePt t="30154" x="8288338" y="3702050"/>
          <p14:tracePt t="30155" x="8294688" y="3702050"/>
          <p14:tracePt t="30156" x="8301038" y="3702050"/>
          <p14:tracePt t="30159" x="8307388" y="3702050"/>
          <p14:tracePt t="30160" x="8312150" y="3702050"/>
          <p14:tracePt t="30162" x="8318500" y="3702050"/>
          <p14:tracePt t="30163" x="8324850" y="3702050"/>
          <p14:tracePt t="30166" x="8331200" y="3702050"/>
          <p14:tracePt t="30167" x="8335963" y="3702050"/>
          <p14:tracePt t="30169" x="8342313" y="3702050"/>
          <p14:tracePt t="30172" x="8348663" y="3702050"/>
          <p14:tracePt t="30173" x="8355013" y="3702050"/>
          <p14:tracePt t="30174" x="8361363" y="3702050"/>
          <p14:tracePt t="30175" x="8361363" y="3708400"/>
          <p14:tracePt t="30176" x="8366125" y="3708400"/>
          <p14:tracePt t="30179" x="8372475" y="3708400"/>
          <p14:tracePt t="30183" x="8385175" y="3708400"/>
          <p14:tracePt t="30183" x="8389938" y="3708400"/>
          <p14:tracePt t="30188" x="8396288" y="3708400"/>
          <p14:tracePt t="30188" x="8402638" y="3708400"/>
          <p14:tracePt t="30190" x="8408988" y="3708400"/>
          <p14:tracePt t="30191" x="8413750" y="3708400"/>
          <p14:tracePt t="30195" x="8420100" y="3708400"/>
          <p14:tracePt t="30196" x="8426450" y="3708400"/>
          <p14:tracePt t="30197" x="8426450" y="3714750"/>
          <p14:tracePt t="30199" x="8432800" y="3714750"/>
          <p14:tracePt t="30201" x="8437563" y="3714750"/>
          <p14:tracePt t="30203" x="8443913" y="3714750"/>
          <p14:tracePt t="30204" x="8450263" y="3714750"/>
          <p14:tracePt t="30206" x="8456613" y="3714750"/>
          <p14:tracePt t="30208" x="8462963" y="3714750"/>
          <p14:tracePt t="30211" x="8467725" y="3714750"/>
          <p14:tracePt t="30213" x="8474075" y="3714750"/>
          <p14:tracePt t="30216" x="8486775" y="3714750"/>
          <p14:tracePt t="30220" x="8491538" y="3714750"/>
          <p14:tracePt t="30222" x="8497888" y="3714750"/>
          <p14:tracePt t="30223" x="8504238" y="3714750"/>
          <p14:tracePt t="30225" x="8510588" y="3714750"/>
          <p14:tracePt t="30228" x="8515350" y="3714750"/>
          <p14:tracePt t="30230" x="8521700" y="3714750"/>
          <p14:tracePt t="30233" x="8528050" y="3714750"/>
          <p14:tracePt t="30236" x="8534400" y="3714750"/>
          <p14:tracePt t="30237" x="8540750" y="3714750"/>
          <p14:tracePt t="30239" x="8545513" y="3714750"/>
          <p14:tracePt t="30240" x="8551863" y="3714750"/>
          <p14:tracePt t="30242" x="8558213" y="3714750"/>
          <p14:tracePt t="30245" x="8564563" y="3714750"/>
          <p14:tracePt t="30247" x="8569325" y="3714750"/>
          <p14:tracePt t="30249" x="8575675" y="3714750"/>
          <p14:tracePt t="30251" x="8582025" y="3714750"/>
          <p14:tracePt t="30254" x="8588375" y="3714750"/>
          <p14:tracePt t="30256" x="8593138" y="3714750"/>
          <p14:tracePt t="30258" x="8599488" y="3714750"/>
          <p14:tracePt t="30259" x="8605838" y="3714750"/>
          <p14:tracePt t="30263" x="8612188" y="3714750"/>
          <p14:tracePt t="30266" x="8616950" y="3714750"/>
          <p14:tracePt t="30267" x="8623300" y="3714750"/>
          <p14:tracePt t="30270" x="8629650" y="3714750"/>
          <p14:tracePt t="30271" x="8636000" y="3714750"/>
          <p14:tracePt t="30273" x="8642350" y="3714750"/>
          <p14:tracePt t="30275" x="8647113" y="3714750"/>
          <p14:tracePt t="30279" x="8653463" y="3714750"/>
          <p14:tracePt t="30281" x="8659813" y="3714750"/>
          <p14:tracePt t="30282" x="8666163" y="3714750"/>
          <p14:tracePt t="30285" x="8670925" y="3714750"/>
          <p14:tracePt t="30287" x="8677275" y="3714750"/>
          <p14:tracePt t="30289" x="8683625" y="3714750"/>
          <p14:tracePt t="30290" x="8689975" y="3714750"/>
          <p14:tracePt t="30292" x="8694738" y="3714750"/>
          <p14:tracePt t="30295" x="8701088" y="3714750"/>
          <p14:tracePt t="30297" x="8707438" y="3714750"/>
          <p14:tracePt t="30299" x="8713788" y="3714750"/>
          <p14:tracePt t="30302" x="8720138" y="3714750"/>
          <p14:tracePt t="30305" x="8724900" y="3714750"/>
          <p14:tracePt t="30306" x="8731250" y="3714750"/>
          <p14:tracePt t="30309" x="8737600" y="3714750"/>
          <p14:tracePt t="30311" x="8743950" y="3714750"/>
          <p14:tracePt t="30315" x="8748713" y="3714750"/>
          <p14:tracePt t="30318" x="8755063" y="3714750"/>
          <p14:tracePt t="30319" x="8761413" y="3714750"/>
          <p14:tracePt t="30322" x="8767763" y="3714750"/>
          <p14:tracePt t="30327" x="8772525" y="3714750"/>
          <p14:tracePt t="30329" x="8778875" y="3714750"/>
          <p14:tracePt t="30330" x="8785225" y="3714750"/>
          <p14:tracePt t="30334" x="8791575" y="3714750"/>
          <p14:tracePt t="30338" x="8797925" y="3714750"/>
          <p14:tracePt t="30340" x="8802688" y="3708400"/>
          <p14:tracePt t="30343" x="8809038" y="3708400"/>
          <p14:tracePt t="30345" x="8815388" y="3708400"/>
          <p14:tracePt t="30351" x="8821738" y="3708400"/>
          <p14:tracePt t="30352" x="8826500" y="3708400"/>
          <p14:tracePt t="30355" x="8832850" y="3708400"/>
          <p14:tracePt t="30358" x="8839200" y="3708400"/>
          <p14:tracePt t="30362" x="8845550" y="3708400"/>
          <p14:tracePt t="30366" x="8850313" y="3708400"/>
          <p14:tracePt t="30368" x="8856663" y="3708400"/>
          <p14:tracePt t="30370" x="8863013" y="3708400"/>
          <p14:tracePt t="30376" x="8869363" y="3708400"/>
          <p14:tracePt t="30379" x="8874125" y="3708400"/>
          <p14:tracePt t="30383" x="8880475" y="3708400"/>
          <p14:tracePt t="30387" x="8886825" y="3708400"/>
          <p14:tracePt t="30391" x="8893175" y="3708400"/>
          <p14:tracePt t="30394" x="8899525" y="3708400"/>
          <p14:tracePt t="30398" x="8904288" y="3708400"/>
          <p14:tracePt t="30405" x="8910638" y="3708400"/>
          <p14:tracePt t="30409" x="8916988" y="3708400"/>
          <p14:tracePt t="30416" x="8923338" y="3708400"/>
          <p14:tracePt t="30422" x="8928100" y="3708400"/>
          <p14:tracePt t="30441" x="8934450" y="3708400"/>
          <p14:tracePt t="31123" x="8928100" y="3708400"/>
          <p14:tracePt t="31129" x="8923338" y="3708400"/>
          <p14:tracePt t="31132" x="8916988" y="3708400"/>
          <p14:tracePt t="31135" x="8910638" y="3708400"/>
          <p14:tracePt t="31141" x="8904288" y="3708400"/>
          <p14:tracePt t="31143" x="8899525" y="3708400"/>
          <p14:tracePt t="31146" x="8893175" y="3708400"/>
          <p14:tracePt t="31149" x="8886825" y="3708400"/>
          <p14:tracePt t="31154" x="8880475" y="3708400"/>
          <p14:tracePt t="31156" x="8874125" y="3708400"/>
          <p14:tracePt t="31158" x="8869363" y="3708400"/>
          <p14:tracePt t="31162" x="8863013" y="3702050"/>
          <p14:tracePt t="31165" x="8856663" y="3702050"/>
          <p14:tracePt t="31166" x="8850313" y="3702050"/>
          <p14:tracePt t="31168" x="8845550" y="3702050"/>
          <p14:tracePt t="31171" x="8839200" y="3702050"/>
          <p14:tracePt t="31173" x="8832850" y="3702050"/>
          <p14:tracePt t="31175" x="8826500" y="3695700"/>
          <p14:tracePt t="31176" x="8821738" y="3695700"/>
          <p14:tracePt t="31181" x="8815388" y="3695700"/>
          <p14:tracePt t="31182" x="8809038" y="3695700"/>
          <p14:tracePt t="31184" x="8802688" y="3695700"/>
          <p14:tracePt t="31185" x="8797925" y="3695700"/>
          <p14:tracePt t="31185" x="8797925" y="3690938"/>
          <p14:tracePt t="31187" x="8791575" y="3690938"/>
          <p14:tracePt t="31188" x="8785225" y="3690938"/>
          <p14:tracePt t="31190" x="8778875" y="3690938"/>
          <p14:tracePt t="31191" x="8772525" y="3690938"/>
          <p14:tracePt t="31193" x="8772525" y="3684588"/>
          <p14:tracePt t="31194" x="8767763" y="3684588"/>
          <p14:tracePt t="31195" x="8761413" y="3684588"/>
          <p14:tracePt t="31197" x="8755063" y="3684588"/>
          <p14:tracePt t="31198" x="8748713" y="3684588"/>
          <p14:tracePt t="31201" x="8743950" y="3684588"/>
          <p14:tracePt t="31202" x="8737600" y="3684588"/>
          <p14:tracePt t="31204" x="8731250" y="3684588"/>
          <p14:tracePt t="31205" x="8724900" y="3684588"/>
          <p14:tracePt t="31208" x="8720138" y="3684588"/>
          <p14:tracePt t="31209" x="8713788" y="3684588"/>
          <p14:tracePt t="31210" x="8713788" y="3678238"/>
          <p14:tracePt t="31211" x="8707438" y="3678238"/>
          <p14:tracePt t="31213" x="8701088" y="3678238"/>
          <p14:tracePt t="31219" x="8689975" y="3678238"/>
          <p14:tracePt t="31220" x="8683625" y="3671888"/>
          <p14:tracePt t="31221" x="8677275" y="3671888"/>
          <p14:tracePt t="31225" x="8670925" y="3671888"/>
          <p14:tracePt t="31227" x="8666163" y="3671888"/>
          <p14:tracePt t="31229" x="8659813" y="3671888"/>
          <p14:tracePt t="31230" x="8653463" y="3665538"/>
          <p14:tracePt t="31235" x="8647113" y="3665538"/>
          <p14:tracePt t="31236" x="8642350" y="3665538"/>
          <p14:tracePt t="31238" x="8636000" y="3665538"/>
          <p14:tracePt t="31240" x="8629650" y="3660775"/>
          <p14:tracePt t="31245" x="8623300" y="3660775"/>
          <p14:tracePt t="31246" x="8616950" y="3660775"/>
          <p14:tracePt t="31248" x="8612188" y="3660775"/>
          <p14:tracePt t="31253" x="8605838" y="3660775"/>
          <p14:tracePt t="31256" x="8599488" y="3660775"/>
          <p14:tracePt t="31259" x="8593138" y="3660775"/>
          <p14:tracePt t="31262" x="8588375" y="3660775"/>
          <p14:tracePt t="31268" x="8588375" y="3654425"/>
          <p14:tracePt t="31268" x="8582025" y="3654425"/>
          <p14:tracePt t="31271" x="8575675" y="3654425"/>
          <p14:tracePt t="31275" x="8569325" y="3654425"/>
          <p14:tracePt t="31278" x="8564563" y="3654425"/>
          <p14:tracePt t="31287" x="8558213" y="3654425"/>
          <p14:tracePt t="31292" x="8551863" y="3648075"/>
          <p14:tracePt t="31300" x="8545513" y="3648075"/>
          <p14:tracePt t="31304" x="8540750" y="3648075"/>
          <p14:tracePt t="31318" x="8534400" y="3648075"/>
          <p14:tracePt t="31325" x="8528050" y="3648075"/>
          <p14:tracePt t="31338" x="8521700" y="3648075"/>
          <p14:tracePt t="31352" x="8515350" y="3648075"/>
          <p14:tracePt t="31371" x="8510588" y="3648075"/>
          <p14:tracePt t="31380" x="8504238" y="3648075"/>
          <p14:tracePt t="31384" x="8497888" y="3648075"/>
          <p14:tracePt t="31390" x="8491538" y="3648075"/>
          <p14:tracePt t="31398" x="8486775" y="3648075"/>
          <p14:tracePt t="31402" x="8480425" y="3648075"/>
          <p14:tracePt t="31406" x="8474075" y="3648075"/>
          <p14:tracePt t="31407" x="8474075" y="3641725"/>
          <p14:tracePt t="31408" x="8467725" y="3641725"/>
          <p14:tracePt t="31415" x="8462963" y="3641725"/>
          <p14:tracePt t="31417" x="8456613" y="3641725"/>
          <p14:tracePt t="31420" x="8450263" y="3641725"/>
          <p14:tracePt t="31422" x="8443913" y="3641725"/>
          <p14:tracePt t="31428" x="8437563" y="3641725"/>
          <p14:tracePt t="31430" x="8432800" y="3641725"/>
          <p14:tracePt t="31432" x="8426450" y="3641725"/>
          <p14:tracePt t="31435" x="8420100" y="3641725"/>
          <p14:tracePt t="31440" x="8413750" y="3641725"/>
          <p14:tracePt t="31442" x="8408988" y="3641725"/>
          <p14:tracePt t="31443" x="8402638" y="3641725"/>
          <p14:tracePt t="31446" x="8396288" y="3641725"/>
          <p14:tracePt t="31451" x="8389938" y="3641725"/>
          <p14:tracePt t="31453" x="8385175" y="3641725"/>
          <p14:tracePt t="31455" x="8378825" y="3641725"/>
          <p14:tracePt t="31457" x="8372475" y="3641725"/>
          <p14:tracePt t="31462" x="8366125" y="3641725"/>
          <p14:tracePt t="31465" x="8361363" y="3641725"/>
          <p14:tracePt t="31468" x="8355013" y="3641725"/>
          <p14:tracePt t="31469" x="8348663" y="3641725"/>
          <p14:tracePt t="31475" x="8342313" y="3641725"/>
          <p14:tracePt t="31477" x="8335963" y="3641725"/>
          <p14:tracePt t="31480" x="8331200" y="3636963"/>
          <p14:tracePt t="31486" x="8324850" y="3636963"/>
          <p14:tracePt t="31489" x="8318500" y="3636963"/>
          <p14:tracePt t="31492" x="8312150" y="3636963"/>
          <p14:tracePt t="31494" x="8307388" y="3636963"/>
          <p14:tracePt t="31503" x="8294688" y="3630613"/>
          <p14:tracePt t="31506" x="8288338" y="3630613"/>
          <p14:tracePt t="31508" x="8283575" y="3630613"/>
          <p14:tracePt t="31515" x="8277225" y="3630613"/>
          <p14:tracePt t="31517" x="8270875" y="3624263"/>
          <p14:tracePt t="31519" x="8264525" y="3624263"/>
          <p14:tracePt t="31522" x="8258175" y="3624263"/>
          <p14:tracePt t="31526" x="8253413" y="3624263"/>
          <p14:tracePt t="31527" x="8253413" y="3617913"/>
          <p14:tracePt t="31528" x="8247063" y="3617913"/>
          <p14:tracePt t="31531" x="8240713" y="3617913"/>
          <p14:tracePt t="31534" x="8234363" y="3617913"/>
          <p14:tracePt t="31539" x="8229600" y="3617913"/>
          <p14:tracePt t="31542" x="8223250" y="3617913"/>
          <p14:tracePt t="31545" x="8216900" y="3617913"/>
          <p14:tracePt t="31548" x="8210550" y="3617913"/>
          <p14:tracePt t="31554" x="8205788" y="3617913"/>
          <p14:tracePt t="31557" x="8199438" y="3617913"/>
          <p14:tracePt t="31559" x="8193088" y="3613150"/>
          <p14:tracePt t="31562" x="8186738" y="3613150"/>
          <p14:tracePt t="31568" x="8180388" y="3613150"/>
          <p14:tracePt t="31571" x="8175625" y="3613150"/>
          <p14:tracePt t="31575" x="8169275" y="3613150"/>
          <p14:tracePt t="31576" x="8162925" y="3613150"/>
          <p14:tracePt t="31577" x="8162925" y="3606800"/>
          <p14:tracePt t="31581" x="8156575" y="3606800"/>
          <p14:tracePt t="31582" x="8151813" y="3606800"/>
          <p14:tracePt t="31584" x="8145463" y="3606800"/>
          <p14:tracePt t="31586" x="8139113" y="3606800"/>
          <p14:tracePt t="31590" x="8132763" y="3600450"/>
          <p14:tracePt t="31591" x="8128000" y="3600450"/>
          <p14:tracePt t="31592" x="8121650" y="3600450"/>
          <p14:tracePt t="31594" x="8115300" y="3600450"/>
          <p14:tracePt t="31598" x="8108950" y="3600450"/>
          <p14:tracePt t="31600" x="8104188" y="3600450"/>
          <p14:tracePt t="31601" x="8097838" y="3594100"/>
          <p14:tracePt t="31602" x="8091488" y="3594100"/>
          <p14:tracePt t="31604" x="8085138" y="3594100"/>
          <p14:tracePt t="31606" x="8078788" y="3594100"/>
          <p14:tracePt t="31607" x="8074025" y="3594100"/>
          <p14:tracePt t="31610" x="8067675" y="3594100"/>
          <p14:tracePt t="31611" x="8061325" y="3594100"/>
          <p14:tracePt t="31613" x="8054975" y="3594100"/>
          <p14:tracePt t="31615" x="8050213" y="3594100"/>
          <p14:tracePt t="31616" x="8043863" y="3594100"/>
          <p14:tracePt t="31618" x="8043863" y="3587750"/>
          <p14:tracePt t="31619" x="8037513" y="3587750"/>
          <p14:tracePt t="31622" x="8026400" y="3587750"/>
          <p14:tracePt t="31624" x="8020050" y="3587750"/>
          <p14:tracePt t="31625" x="8013700" y="3587750"/>
          <p14:tracePt t="31626" x="8007350" y="3587750"/>
          <p14:tracePt t="31627" x="8001000" y="3582988"/>
          <p14:tracePt t="31629" x="7996238" y="3582988"/>
          <p14:tracePt t="31630" x="7989888" y="3582988"/>
          <p14:tracePt t="31631" x="7983538" y="3582988"/>
          <p14:tracePt t="31633" x="7977188" y="3582988"/>
          <p14:tracePt t="31634" x="7977188" y="3576638"/>
          <p14:tracePt t="31635" x="7972425" y="3576638"/>
          <p14:tracePt t="31637" x="7959725" y="3576638"/>
          <p14:tracePt t="31639" x="7953375" y="3576638"/>
          <p14:tracePt t="31640" x="7948613" y="3576638"/>
          <p14:tracePt t="31645" x="7929563" y="3570288"/>
          <p14:tracePt t="31648" x="7923213" y="3570288"/>
          <p14:tracePt t="31650" x="7918450" y="3570288"/>
          <p14:tracePt t="31651" x="7912100" y="3570288"/>
          <p14:tracePt t="31652" x="7905750" y="3570288"/>
          <p14:tracePt t="31655" x="7899400" y="3570288"/>
          <p14:tracePt t="31656" x="7894638" y="3570288"/>
          <p14:tracePt t="31657" x="7888288" y="3570288"/>
          <p14:tracePt t="31659" x="7881938" y="3563938"/>
          <p14:tracePt t="31661" x="7875588" y="3563938"/>
          <p14:tracePt t="31663" x="7870825" y="3563938"/>
          <p14:tracePt t="31665" x="7858125" y="3563938"/>
          <p14:tracePt t="31668" x="7851775" y="3559175"/>
          <p14:tracePt t="31669" x="7847013" y="3559175"/>
          <p14:tracePt t="31671" x="7840663" y="3559175"/>
          <p14:tracePt t="31672" x="7834313" y="3559175"/>
          <p14:tracePt t="31673" x="7834313" y="3552825"/>
          <p14:tracePt t="31675" x="7827963" y="3552825"/>
          <p14:tracePt t="31676" x="7821613" y="3552825"/>
          <p14:tracePt t="31678" x="7816850" y="3552825"/>
          <p14:tracePt t="31679" x="7810500" y="3546475"/>
          <p14:tracePt t="31683" x="7804150" y="3546475"/>
          <p14:tracePt t="31684" x="7797800" y="3546475"/>
          <p14:tracePt t="31685" x="7793038" y="3546475"/>
          <p14:tracePt t="31688" x="7786688" y="3546475"/>
          <p14:tracePt t="31690" x="7780338" y="3540125"/>
          <p14:tracePt t="31692" x="7773988" y="3540125"/>
          <p14:tracePt t="31693" x="7769225" y="3540125"/>
          <p14:tracePt t="31695" x="7762875" y="3540125"/>
          <p14:tracePt t="31696" x="7762875" y="3535363"/>
          <p14:tracePt t="31699" x="7756525" y="3535363"/>
          <p14:tracePt t="31701" x="7750175" y="3529013"/>
          <p14:tracePt t="31703" x="7743825" y="3529013"/>
          <p14:tracePt t="31706" x="7739063" y="3529013"/>
          <p14:tracePt t="31708" x="7739063" y="3522663"/>
          <p14:tracePt t="31710" x="7732713" y="3522663"/>
          <p14:tracePt t="31712" x="7726363" y="3522663"/>
          <p14:tracePt t="31715" x="7720013" y="3522663"/>
          <p14:tracePt t="31718" x="7715250" y="3516313"/>
          <p14:tracePt t="31723" x="7708900" y="3509963"/>
          <p14:tracePt t="31726" x="7702550" y="3509963"/>
          <p14:tracePt t="31729" x="7696200" y="3505200"/>
          <p14:tracePt t="31734" x="7691438" y="3505200"/>
          <p14:tracePt t="31736" x="7691438" y="3498850"/>
          <p14:tracePt t="31742" x="7685088" y="3498850"/>
          <p14:tracePt t="31748" x="7678738" y="3498850"/>
          <p14:tracePt t="31756" x="7678738" y="3492500"/>
          <p14:tracePt t="31758" x="7672388" y="3492500"/>
          <p14:tracePt t="31772" x="7672388" y="3486150"/>
          <p14:tracePt t="31779" x="7672388" y="3481388"/>
          <p14:tracePt t="31785" x="7672388" y="3475038"/>
          <p14:tracePt t="31792" x="7672388" y="3468688"/>
          <p14:tracePt t="31794" x="7672388" y="3462338"/>
          <p14:tracePt t="31798" x="7672388" y="3457575"/>
          <p14:tracePt t="31801" x="7672388" y="3451225"/>
          <p14:tracePt t="31807" x="7672388" y="3444875"/>
          <p14:tracePt t="31809" x="7672388" y="3438525"/>
          <p14:tracePt t="31814" x="7672388" y="3433763"/>
          <p14:tracePt t="31815" x="7672388" y="3427413"/>
          <p14:tracePt t="31821" x="7678738" y="3421063"/>
          <p14:tracePt t="31824" x="7678738" y="3414713"/>
          <p14:tracePt t="31827" x="7678738" y="3408363"/>
          <p14:tracePt t="31830" x="7685088" y="3403600"/>
          <p14:tracePt t="31837" x="7685088" y="3397250"/>
          <p14:tracePt t="31838" x="7685088" y="3390900"/>
          <p14:tracePt t="31841" x="7685088" y="3384550"/>
          <p14:tracePt t="31843" x="7691438" y="3384550"/>
          <p14:tracePt t="31845" x="7691438" y="3379788"/>
          <p14:tracePt t="31848" x="7691438" y="3373438"/>
          <p14:tracePt t="31851" x="7696200" y="3367088"/>
          <p14:tracePt t="31853" x="7696200" y="3360738"/>
          <p14:tracePt t="31855" x="7702550" y="3360738"/>
          <p14:tracePt t="31859" x="7702550" y="3355975"/>
          <p14:tracePt t="31862" x="7708900" y="3349625"/>
          <p14:tracePt t="31865" x="7708900" y="3343275"/>
          <p14:tracePt t="31869" x="7708900" y="3336925"/>
          <p14:tracePt t="31873" x="7715250" y="3336925"/>
          <p14:tracePt t="31876" x="7715250" y="3330575"/>
          <p14:tracePt t="31879" x="7720013" y="3330575"/>
          <p14:tracePt t="31880" x="7720013" y="3325813"/>
          <p14:tracePt t="31883" x="7726363" y="3325813"/>
          <p14:tracePt t="31885" x="7726363" y="3319463"/>
          <p14:tracePt t="31887" x="7732713" y="3319463"/>
          <p14:tracePt t="31888" x="7732713" y="3313113"/>
          <p14:tracePt t="31894" x="7739063" y="3313113"/>
          <p14:tracePt t="31896" x="7739063" y="3306763"/>
          <p14:tracePt t="31898" x="7743825" y="3306763"/>
          <p14:tracePt t="31902" x="7750175" y="3302000"/>
          <p14:tracePt t="31903" x="7756525" y="3302000"/>
          <p14:tracePt t="31906" x="7756525" y="3295650"/>
          <p14:tracePt t="31909" x="7762875" y="3295650"/>
          <p14:tracePt t="31911" x="7769225" y="3289300"/>
          <p14:tracePt t="31914" x="7773988" y="3289300"/>
          <p14:tracePt t="31915" x="7780338" y="3289300"/>
          <p14:tracePt t="31920" x="7786688" y="3289300"/>
          <p14:tracePt t="31922" x="7793038" y="3289300"/>
          <p14:tracePt t="31924" x="7797800" y="3282950"/>
          <p14:tracePt t="31926" x="7804150" y="3282950"/>
          <p14:tracePt t="31930" x="7810500" y="3278188"/>
          <p14:tracePt t="31932" x="7816850" y="3278188"/>
          <p14:tracePt t="31932" x="7821613" y="3278188"/>
          <p14:tracePt t="31935" x="7827963" y="3278188"/>
          <p14:tracePt t="31937" x="7834313" y="3271838"/>
          <p14:tracePt t="31939" x="7840663" y="3271838"/>
          <p14:tracePt t="31940" x="7847013" y="3271838"/>
          <p14:tracePt t="31942" x="7851775" y="3271838"/>
          <p14:tracePt t="31945" x="7858125" y="3271838"/>
          <p14:tracePt t="31947" x="7858125" y="3265488"/>
          <p14:tracePt t="31948" x="7864475" y="3265488"/>
          <p14:tracePt t="31951" x="7875588" y="3265488"/>
          <p14:tracePt t="31953" x="7881938" y="3265488"/>
          <p14:tracePt t="31954" x="7888288" y="3265488"/>
          <p14:tracePt t="31956" x="7894638" y="3265488"/>
          <p14:tracePt t="31957" x="7899400" y="3265488"/>
          <p14:tracePt t="31960" x="7905750" y="3265488"/>
          <p14:tracePt t="31961" x="7912100" y="3265488"/>
          <p14:tracePt t="31962" x="7918450" y="3265488"/>
          <p14:tracePt t="31966" x="7923213" y="3265488"/>
          <p14:tracePt t="31968" x="7942263" y="3265488"/>
          <p14:tracePt t="31971" x="7948613" y="3265488"/>
          <p14:tracePt t="31972" x="7953375" y="3265488"/>
          <p14:tracePt t="31974" x="7966075" y="3265488"/>
          <p14:tracePt t="31976" x="7972425" y="3265488"/>
          <p14:tracePt t="31978" x="7977188" y="3265488"/>
          <p14:tracePt t="31979" x="7983538" y="3265488"/>
          <p14:tracePt t="31980" x="7989888" y="3265488"/>
          <p14:tracePt t="31981" x="7996238" y="3265488"/>
          <p14:tracePt t="31984" x="8001000" y="3265488"/>
          <p14:tracePt t="31985" x="8007350" y="3265488"/>
          <p14:tracePt t="31985" x="8013700" y="3265488"/>
          <p14:tracePt t="31986" x="8020050" y="3265488"/>
          <p14:tracePt t="31988" x="8026400" y="3265488"/>
          <p14:tracePt t="31989" x="8031163" y="3265488"/>
          <p14:tracePt t="31990" x="8037513" y="3265488"/>
          <p14:tracePt t="31991" x="8043863" y="3265488"/>
          <p14:tracePt t="31993" x="8050213" y="3265488"/>
          <p14:tracePt t="31994" x="8054975" y="3265488"/>
          <p14:tracePt t="31995" x="8061325" y="3265488"/>
          <p14:tracePt t="31996" x="8067675" y="3265488"/>
          <p14:tracePt t="31998" x="8074025" y="3265488"/>
          <p14:tracePt t="31999" x="8078788" y="3265488"/>
          <p14:tracePt t="32000" x="8085138" y="3265488"/>
          <p14:tracePt t="32002" x="8091488" y="3265488"/>
          <p14:tracePt t="32003" x="8097838" y="3265488"/>
          <p14:tracePt t="32004" x="8104188" y="3265488"/>
          <p14:tracePt t="32005" x="8108950" y="3265488"/>
          <p14:tracePt t="32007" x="8115300" y="3265488"/>
          <p14:tracePt t="32008" x="8121650" y="3265488"/>
          <p14:tracePt t="32009" x="8128000" y="3265488"/>
          <p14:tracePt t="32015" x="8162925" y="3265488"/>
          <p14:tracePt t="32017" x="8169275" y="3265488"/>
          <p14:tracePt t="32018" x="8175625" y="3265488"/>
          <p14:tracePt t="32019" x="8180388" y="3265488"/>
          <p14:tracePt t="32020" x="8186738" y="3265488"/>
          <p14:tracePt t="32022" x="8199438" y="3265488"/>
          <p14:tracePt t="32024" x="8205788" y="3265488"/>
          <p14:tracePt t="32025" x="8210550" y="3265488"/>
          <p14:tracePt t="32026" x="8210550" y="3271838"/>
          <p14:tracePt t="32027" x="8216900" y="3271838"/>
          <p14:tracePt t="32028" x="8223250" y="3271838"/>
          <p14:tracePt t="32029" x="8229600" y="3271838"/>
          <p14:tracePt t="32030" x="8234363" y="3271838"/>
          <p14:tracePt t="32032" x="8240713" y="3271838"/>
          <p14:tracePt t="32033" x="8247063" y="3271838"/>
          <p14:tracePt t="32034" x="8253413" y="3271838"/>
          <p14:tracePt t="32035" x="8258175" y="3271838"/>
          <p14:tracePt t="32036" x="8258175" y="3278188"/>
          <p14:tracePt t="32037" x="8264525" y="3278188"/>
          <p14:tracePt t="32038" x="8277225" y="3278188"/>
          <p14:tracePt t="32040" x="8283575" y="3278188"/>
          <p14:tracePt t="32041" x="8288338" y="3278188"/>
          <p14:tracePt t="32043" x="8294688" y="3278188"/>
          <p14:tracePt t="32044" x="8301038" y="3278188"/>
          <p14:tracePt t="32045" x="8307388" y="3278188"/>
          <p14:tracePt t="32046" x="8318500" y="3278188"/>
          <p14:tracePt t="32048" x="8318500" y="3282950"/>
          <p14:tracePt t="32049" x="8331200" y="3282950"/>
          <p14:tracePt t="32050" x="8335963" y="3282950"/>
          <p14:tracePt t="32052" x="8342313" y="3282950"/>
          <p14:tracePt t="32053" x="8348663" y="3282950"/>
          <p14:tracePt t="32055" x="8361363" y="3282950"/>
          <p14:tracePt t="32057" x="8366125" y="3282950"/>
          <p14:tracePt t="32058" x="8378825" y="3282950"/>
          <p14:tracePt t="32061" x="8385175" y="3282950"/>
          <p14:tracePt t="32062" x="8389938" y="3282950"/>
          <p14:tracePt t="32063" x="8396288" y="3282950"/>
          <p14:tracePt t="32065" x="8402638" y="3282950"/>
          <p14:tracePt t="32066" x="8408988" y="3282950"/>
          <p14:tracePt t="32067" x="8413750" y="3282950"/>
          <p14:tracePt t="32068" x="8420100" y="3282950"/>
          <p14:tracePt t="32070" x="8426450" y="3282950"/>
          <p14:tracePt t="32071" x="8432800" y="3289300"/>
          <p14:tracePt t="32072" x="8437563" y="3289300"/>
          <p14:tracePt t="32074" x="8450263" y="3289300"/>
          <p14:tracePt t="32077" x="8456613" y="3289300"/>
          <p14:tracePt t="32078" x="8467725" y="3289300"/>
          <p14:tracePt t="32079" x="8474075" y="3289300"/>
          <p14:tracePt t="32082" x="8480425" y="3289300"/>
          <p14:tracePt t="32083" x="8486775" y="3289300"/>
          <p14:tracePt t="32084" x="8491538" y="3289300"/>
          <p14:tracePt t="32086" x="8504238" y="3289300"/>
          <p14:tracePt t="32088" x="8504238" y="3295650"/>
          <p14:tracePt t="32089" x="8510588" y="3295650"/>
          <p14:tracePt t="32090" x="8515350" y="3295650"/>
          <p14:tracePt t="32092" x="8521700" y="3295650"/>
          <p14:tracePt t="32094" x="8528050" y="3295650"/>
          <p14:tracePt t="32096" x="8534400" y="3295650"/>
          <p14:tracePt t="32098" x="8540750" y="3295650"/>
          <p14:tracePt t="32100" x="8545513" y="3295650"/>
          <p14:tracePt t="32101" x="8551863" y="3295650"/>
          <p14:tracePt t="32104" x="8558213" y="3295650"/>
          <p14:tracePt t="32105" x="8569325" y="3295650"/>
          <p14:tracePt t="32108" x="8575675" y="3295650"/>
          <p14:tracePt t="32110" x="8582025" y="3295650"/>
          <p14:tracePt t="32111" x="8588375" y="3295650"/>
          <p14:tracePt t="32114" x="8593138" y="3302000"/>
          <p14:tracePt t="32115" x="8599488" y="3302000"/>
          <p14:tracePt t="32117" x="8605838" y="3302000"/>
          <p14:tracePt t="32119" x="8612188" y="3302000"/>
          <p14:tracePt t="32121" x="8616950" y="3302000"/>
          <p14:tracePt t="32124" x="8623300" y="3302000"/>
          <p14:tracePt t="32125" x="8629650" y="3302000"/>
          <p14:tracePt t="32127" x="8636000" y="3302000"/>
          <p14:tracePt t="32128" x="8642350" y="3302000"/>
          <p14:tracePt t="32129" x="8642350" y="3306763"/>
          <p14:tracePt t="32132" x="8653463" y="3306763"/>
          <p14:tracePt t="32135" x="8659813" y="3306763"/>
          <p14:tracePt t="32136" x="8666163" y="3306763"/>
          <p14:tracePt t="32139" x="8670925" y="3306763"/>
          <p14:tracePt t="32142" x="8677275" y="3306763"/>
          <p14:tracePt t="32143" x="8683625" y="3306763"/>
          <p14:tracePt t="32145" x="8689975" y="3306763"/>
          <p14:tracePt t="32150" x="8694738" y="3306763"/>
          <p14:tracePt t="32151" x="8701088" y="3306763"/>
          <p14:tracePt t="32152" x="8707438" y="3306763"/>
          <p14:tracePt t="32154" x="8713788" y="3306763"/>
          <p14:tracePt t="32160" x="8720138" y="3313113"/>
          <p14:tracePt t="32161" x="8724900" y="3313113"/>
          <p14:tracePt t="32164" x="8731250" y="3313113"/>
          <p14:tracePt t="32166" x="8737600" y="3313113"/>
          <p14:tracePt t="32171" x="8743950" y="3313113"/>
          <p14:tracePt t="32173" x="8748713" y="3313113"/>
          <p14:tracePt t="32176" x="8748713" y="3319463"/>
          <p14:tracePt t="32178" x="8755063" y="3319463"/>
          <p14:tracePt t="32183" x="8761413" y="3319463"/>
          <p14:tracePt t="32255" x="8767763" y="3319463"/>
          <p14:tracePt t="32263" x="8772525" y="3319463"/>
          <p14:tracePt t="32274" x="8778875" y="3319463"/>
          <p14:tracePt t="32294" x="8785225" y="3319463"/>
          <p14:tracePt t="33475" x="8791575" y="3319463"/>
          <p14:tracePt t="33481" x="8791575" y="3313113"/>
          <p14:tracePt t="33680" x="8791575" y="3306763"/>
          <p14:tracePt t="33687" x="8791575" y="3302000"/>
          <p14:tracePt t="33690" x="8791575" y="3295650"/>
          <p14:tracePt t="33692" x="8797925" y="3295650"/>
          <p14:tracePt t="33694" x="8797925" y="3289300"/>
          <p14:tracePt t="33700" x="8797925" y="3282950"/>
          <p14:tracePt t="33702" x="8802688" y="3278188"/>
          <p14:tracePt t="33704" x="8802688" y="3271838"/>
          <p14:tracePt t="33706" x="8802688" y="3265488"/>
          <p14:tracePt t="33709" x="8809038" y="3265488"/>
          <p14:tracePt t="33712" x="8809038" y="3252788"/>
          <p14:tracePt t="33714" x="8809038" y="3241675"/>
          <p14:tracePt t="33720" x="8815388" y="3224213"/>
          <p14:tracePt t="33721" x="8815388" y="3217863"/>
          <p14:tracePt t="33722" x="8815388" y="3211513"/>
          <p14:tracePt t="33723" x="8821738" y="3205163"/>
          <p14:tracePt t="33724" x="8821738" y="3200400"/>
          <p14:tracePt t="33726" x="8821738" y="3194050"/>
          <p14:tracePt t="33727" x="8826500" y="3187700"/>
          <p14:tracePt t="33728" x="8826500" y="3181350"/>
          <p14:tracePt t="33729" x="8832850" y="3170238"/>
          <p14:tracePt t="33731" x="8832850" y="3163888"/>
          <p14:tracePt t="33732" x="8832850" y="3151188"/>
          <p14:tracePt t="33733" x="8832850" y="3146425"/>
          <p14:tracePt t="33734" x="8832850" y="3140075"/>
          <p14:tracePt t="33735" x="8839200" y="3133725"/>
          <p14:tracePt t="33736" x="8839200" y="3127375"/>
          <p14:tracePt t="33737" x="8845550" y="3116263"/>
          <p14:tracePt t="33738" x="8845550" y="3109913"/>
          <p14:tracePt t="33739" x="8850313" y="3103563"/>
          <p14:tracePt t="33740" x="8850313" y="3092450"/>
          <p14:tracePt t="33741" x="8850313" y="3086100"/>
          <p14:tracePt t="33742" x="8856663" y="3073400"/>
          <p14:tracePt t="33743" x="8856663" y="3068638"/>
          <p14:tracePt t="33744" x="8863013" y="3062288"/>
          <p14:tracePt t="33745" x="8863013" y="3049588"/>
          <p14:tracePt t="33746" x="8863013" y="3044825"/>
          <p14:tracePt t="33747" x="8869363" y="3032125"/>
          <p14:tracePt t="33750" x="8874125" y="3008313"/>
          <p14:tracePt t="33751" x="8874125" y="3001963"/>
          <p14:tracePt t="33752" x="8874125" y="2990850"/>
          <p14:tracePt t="33754" x="8874125" y="2978150"/>
          <p14:tracePt t="33755" x="8880475" y="2967038"/>
          <p14:tracePt t="33756" x="8880475" y="2947988"/>
          <p14:tracePt t="33757" x="8886825" y="2943225"/>
          <p14:tracePt t="33758" x="8886825" y="2936875"/>
          <p14:tracePt t="33759" x="8893175" y="2924175"/>
          <p14:tracePt t="33760" x="8893175" y="2913063"/>
          <p14:tracePt t="33761" x="8893175" y="2900363"/>
          <p14:tracePt t="33762" x="8893175" y="2894013"/>
          <p14:tracePt t="33764" x="8899525" y="2882900"/>
          <p14:tracePt t="33766" x="8899525" y="2870200"/>
          <p14:tracePt t="33766" x="8899525" y="2859088"/>
          <p14:tracePt t="33767" x="8904288" y="2846388"/>
          <p14:tracePt t="33768" x="8904288" y="2841625"/>
          <p14:tracePt t="33769" x="8904288" y="2828925"/>
          <p14:tracePt t="33770" x="8910638" y="2811463"/>
          <p14:tracePt t="33771" x="8910638" y="2798763"/>
          <p14:tracePt t="33772" x="8910638" y="2787650"/>
          <p14:tracePt t="33773" x="8910638" y="2774950"/>
          <p14:tracePt t="33774" x="8910638" y="2768600"/>
          <p14:tracePt t="33775" x="8916988" y="2757488"/>
          <p14:tracePt t="33776" x="8916988" y="2744788"/>
          <p14:tracePt t="33777" x="8916988" y="2733675"/>
          <p14:tracePt t="33778" x="8916988" y="2714625"/>
          <p14:tracePt t="33779" x="8916988" y="2703513"/>
          <p14:tracePt t="33781" x="8923338" y="2690813"/>
          <p14:tracePt t="33781" x="8923338" y="2686050"/>
          <p14:tracePt t="33783" x="8923338" y="2662238"/>
          <p14:tracePt t="33784" x="8923338" y="2655888"/>
          <p14:tracePt t="33785" x="8923338" y="2643188"/>
          <p14:tracePt t="33786" x="8923338" y="2636838"/>
          <p14:tracePt t="33787" x="8923338" y="2625725"/>
          <p14:tracePt t="33788" x="8923338" y="2613025"/>
          <p14:tracePt t="33789" x="8923338" y="2589213"/>
          <p14:tracePt t="33790" x="8923338" y="2584450"/>
          <p14:tracePt t="33791" x="8923338" y="2571750"/>
          <p14:tracePt t="33793" x="8923338" y="2554288"/>
          <p14:tracePt t="33794" x="8923338" y="2541588"/>
          <p14:tracePt t="33795" x="8923338" y="2530475"/>
          <p14:tracePt t="33796" x="8923338" y="2517775"/>
          <p14:tracePt t="33797" x="8923338" y="2511425"/>
          <p14:tracePt t="33798" x="8923338" y="2506663"/>
          <p14:tracePt t="33801" x="8923338" y="2481263"/>
          <p14:tracePt t="33803" x="8923338" y="2457450"/>
          <p14:tracePt t="33804" x="8923338" y="2446338"/>
          <p14:tracePt t="33805" x="8923338" y="2439988"/>
          <p14:tracePt t="33806" x="8923338" y="2433638"/>
          <p14:tracePt t="33807" x="8923338" y="2422525"/>
          <p14:tracePt t="33808" x="8923338" y="2416175"/>
          <p14:tracePt t="33809" x="8923338" y="2405063"/>
          <p14:tracePt t="33811" x="8923338" y="2392363"/>
          <p14:tracePt t="33812" x="8916988" y="2386013"/>
          <p14:tracePt t="33814" x="8916988" y="2379663"/>
          <p14:tracePt t="33815" x="8910638" y="2368550"/>
          <p14:tracePt t="33816" x="8910638" y="2362200"/>
          <p14:tracePt t="33818" x="8910638" y="2355850"/>
          <p14:tracePt t="33819" x="8910638" y="2351088"/>
          <p14:tracePt t="33821" x="8910638" y="2338388"/>
          <p14:tracePt t="33823" x="8910638" y="2332038"/>
          <p14:tracePt t="33824" x="8910638" y="2327275"/>
          <p14:tracePt t="33826" x="8904288" y="2320925"/>
          <p14:tracePt t="33827" x="8904288" y="2314575"/>
          <p14:tracePt t="33828" x="8904288" y="2308225"/>
          <p14:tracePt t="33829" x="8904288" y="2301875"/>
          <p14:tracePt t="33831" x="8899525" y="2301875"/>
          <p14:tracePt t="33832" x="8899525" y="2297113"/>
          <p14:tracePt t="33834" x="8899525" y="2290763"/>
          <p14:tracePt t="33836" x="8899525" y="2278063"/>
          <p14:tracePt t="33839" x="8893175" y="2273300"/>
          <p14:tracePt t="33841" x="8893175" y="2266950"/>
          <p14:tracePt t="33842" x="8893175" y="2260600"/>
          <p14:tracePt t="33844" x="8886825" y="2254250"/>
          <p14:tracePt t="33848" x="8886825" y="2249488"/>
          <p14:tracePt t="33849" x="8886825" y="2243138"/>
          <p14:tracePt t="33851" x="8886825" y="2236788"/>
          <p14:tracePt t="33853" x="8886825" y="2230438"/>
          <p14:tracePt t="33856" x="8886825" y="2224088"/>
          <p14:tracePt t="33861" x="8880475" y="2206625"/>
          <p14:tracePt t="33864" x="8880475" y="2200275"/>
          <p14:tracePt t="33866" x="8880475" y="2195513"/>
          <p14:tracePt t="33866" x="8874125" y="2195513"/>
          <p14:tracePt t="33867" x="8874125" y="2189163"/>
          <p14:tracePt t="33868" x="8874125" y="2182813"/>
          <p14:tracePt t="33871" x="8874125" y="2176463"/>
          <p14:tracePt t="33876" x="8874125" y="2171700"/>
          <p14:tracePt t="33877" x="8869363" y="2152650"/>
          <p14:tracePt t="33879" x="8869363" y="2147888"/>
          <p14:tracePt t="33881" x="8863013" y="2135188"/>
          <p14:tracePt t="33885" x="8863013" y="2122488"/>
          <p14:tracePt t="33885" x="8863013" y="2117725"/>
          <p14:tracePt t="33886" x="8856663" y="2111375"/>
          <p14:tracePt t="33888" x="8856663" y="2105025"/>
          <p14:tracePt t="33889" x="8856663" y="2098675"/>
          <p14:tracePt t="33890" x="8856663" y="2087563"/>
          <p14:tracePt t="33891" x="8856663" y="2081213"/>
          <p14:tracePt t="33893" x="8856663" y="2074863"/>
          <p14:tracePt t="33894" x="8856663" y="2070100"/>
          <p14:tracePt t="33895" x="8850313" y="2057400"/>
          <p14:tracePt t="33897" x="8850313" y="2051050"/>
          <p14:tracePt t="33898" x="8850313" y="2044700"/>
          <p14:tracePt t="33900" x="8850313" y="2039938"/>
          <p14:tracePt t="33901" x="8845550" y="2027238"/>
          <p14:tracePt t="33903" x="8845550" y="2020888"/>
          <p14:tracePt t="33904" x="8845550" y="2016125"/>
          <p14:tracePt t="33905" x="8839200" y="2009775"/>
          <p14:tracePt t="33906" x="8839200" y="2003425"/>
          <p14:tracePt t="33907" x="8839200" y="1997075"/>
          <p14:tracePt t="33908" x="8832850" y="1992313"/>
          <p14:tracePt t="33909" x="8832850" y="1985963"/>
          <p14:tracePt t="33910" x="8832850" y="1979613"/>
          <p14:tracePt t="33912" x="8832850" y="1973263"/>
          <p14:tracePt t="33914" x="8832850" y="1962150"/>
          <p14:tracePt t="33915" x="8832850" y="1955800"/>
          <p14:tracePt t="33916" x="8826500" y="1955800"/>
          <p14:tracePt t="33917" x="8826500" y="1949450"/>
          <p14:tracePt t="33918" x="8826500" y="1943100"/>
          <p14:tracePt t="33919" x="8821738" y="1938338"/>
          <p14:tracePt t="33920" x="8821738" y="1931988"/>
          <p14:tracePt t="33922" x="8815388" y="1925638"/>
          <p14:tracePt t="33923" x="8815388" y="1919288"/>
          <p14:tracePt t="33924" x="8815388" y="1914525"/>
          <p14:tracePt t="33925" x="8815388" y="1908175"/>
          <p14:tracePt t="33926" x="8809038" y="1908175"/>
          <p14:tracePt t="33927" x="8809038" y="1901825"/>
          <p14:tracePt t="33929" x="8809038" y="1895475"/>
          <p14:tracePt t="33930" x="8809038" y="1890713"/>
          <p14:tracePt t="33931" x="8809038" y="1884363"/>
          <p14:tracePt t="33932" x="8802688" y="1884363"/>
          <p14:tracePt t="33933" x="8802688" y="1878013"/>
          <p14:tracePt t="33934" x="8802688" y="1871663"/>
          <p14:tracePt t="33935" x="8797925" y="1871663"/>
          <p14:tracePt t="33936" x="8797925" y="1865313"/>
          <p14:tracePt t="33937" x="8791575" y="1860550"/>
          <p14:tracePt t="33940" x="8785225" y="1854200"/>
          <p14:tracePt t="33941" x="8785225" y="1847850"/>
          <p14:tracePt t="33942" x="8785225" y="1841500"/>
          <p14:tracePt t="33944" x="8785225" y="1836738"/>
          <p14:tracePt t="33945" x="8778875" y="1836738"/>
          <p14:tracePt t="33947" x="8778875" y="1830388"/>
          <p14:tracePt t="33948" x="8772525" y="1830388"/>
          <p14:tracePt t="33950" x="8772525" y="1817688"/>
          <p14:tracePt t="33952" x="8767763" y="1817688"/>
          <p14:tracePt t="33952" x="8767763" y="1812925"/>
          <p14:tracePt t="33966" x="8737600" y="1770063"/>
          <p14:tracePt t="33970" x="8731250" y="1763713"/>
          <p14:tracePt t="33971" x="8724900" y="1758950"/>
          <p14:tracePt t="33973" x="8720138" y="1752600"/>
          <p14:tracePt t="33975" x="8713788" y="1746250"/>
          <p14:tracePt t="33977" x="8713788" y="1739900"/>
          <p14:tracePt t="33981" x="8707438" y="1735138"/>
          <p14:tracePt t="33984" x="8694738" y="1716088"/>
          <p14:tracePt t="33986" x="8689975" y="1716088"/>
          <p14:tracePt t="33987" x="8689975" y="1709738"/>
          <p14:tracePt t="33988" x="8689975" y="1704975"/>
          <p14:tracePt t="33989" x="8689975" y="1698625"/>
          <p14:tracePt t="33991" x="8683625" y="1692275"/>
          <p14:tracePt t="33992" x="8677275" y="1692275"/>
          <p14:tracePt t="33993" x="8677275" y="1685925"/>
          <p14:tracePt t="33994" x="8670925" y="1681163"/>
          <p14:tracePt t="33995" x="8670925" y="1674813"/>
          <p14:tracePt t="33996" x="8666163" y="1668463"/>
          <p14:tracePt t="33998" x="8666163" y="1662113"/>
          <p14:tracePt t="34001" x="8659813" y="1644650"/>
          <p14:tracePt t="34002" x="8653463" y="1644650"/>
          <p14:tracePt t="34003" x="8647113" y="1638300"/>
          <p14:tracePt t="34004" x="8647113" y="1633538"/>
          <p14:tracePt t="34005" x="8642350" y="1627188"/>
          <p14:tracePt t="34006" x="8642350" y="1614488"/>
          <p14:tracePt t="34008" x="8636000" y="1608138"/>
          <p14:tracePt t="34009" x="8629650" y="1603375"/>
          <p14:tracePt t="34010" x="8623300" y="1590675"/>
          <p14:tracePt t="34012" x="8616950" y="1584325"/>
          <p14:tracePt t="34014" x="8612188" y="1566863"/>
          <p14:tracePt t="34015" x="8612188" y="1560513"/>
          <p14:tracePt t="34019" x="8599488" y="1543050"/>
          <p14:tracePt t="34020" x="8593138" y="1530350"/>
          <p14:tracePt t="34021" x="8588375" y="1530350"/>
          <p14:tracePt t="34022" x="8588375" y="1525588"/>
          <p14:tracePt t="34023" x="8588375" y="1512888"/>
          <p14:tracePt t="34024" x="8582025" y="1506538"/>
          <p14:tracePt t="34025" x="8575675" y="1501775"/>
          <p14:tracePt t="34026" x="8575675" y="1495425"/>
          <p14:tracePt t="34027" x="8569325" y="1489075"/>
          <p14:tracePt t="34028" x="8564563" y="1471613"/>
          <p14:tracePt t="34029" x="8558213" y="1471613"/>
          <p14:tracePt t="34031" x="8558213" y="1452563"/>
          <p14:tracePt t="34032" x="8558213" y="1447800"/>
          <p14:tracePt t="34036" x="8545513" y="1423988"/>
          <p14:tracePt t="34037" x="8534400" y="1411288"/>
          <p14:tracePt t="34038" x="8534400" y="1400175"/>
          <p14:tracePt t="34039" x="8534400" y="1393825"/>
          <p14:tracePt t="34040" x="8528050" y="1387475"/>
          <p14:tracePt t="34041" x="8521700" y="1381125"/>
          <p14:tracePt t="34042" x="8521700" y="1376363"/>
          <p14:tracePt t="34043" x="8515350" y="1363663"/>
          <p14:tracePt t="34044" x="8515350" y="1357313"/>
          <p14:tracePt t="34045" x="8510588" y="1350963"/>
          <p14:tracePt t="34047" x="8510588" y="1339850"/>
          <p14:tracePt t="34048" x="8510588" y="1333500"/>
          <p14:tracePt t="34050" x="8497888" y="1322388"/>
          <p14:tracePt t="34051" x="8497888" y="1309688"/>
          <p14:tracePt t="34052" x="8491538" y="1303338"/>
          <p14:tracePt t="34053" x="8491538" y="1298575"/>
          <p14:tracePt t="34054" x="8486775" y="1292225"/>
          <p14:tracePt t="34055" x="8486775" y="1279525"/>
          <p14:tracePt t="34057" x="8486775" y="1273175"/>
          <p14:tracePt t="34058" x="8486775" y="1268413"/>
          <p14:tracePt t="34059" x="8480425" y="1255713"/>
          <p14:tracePt t="34061" x="8474075" y="1249363"/>
          <p14:tracePt t="34062" x="8474075" y="1238250"/>
          <p14:tracePt t="34064" x="8467725" y="1231900"/>
          <p14:tracePt t="34066" x="8462963" y="1220788"/>
          <p14:tracePt t="34066" x="8462963" y="1214438"/>
          <p14:tracePt t="34067" x="8456613" y="1208088"/>
          <p14:tracePt t="34068" x="8456613" y="1201738"/>
          <p14:tracePt t="34070" x="8450263" y="1190625"/>
          <p14:tracePt t="34071" x="8450263" y="1184275"/>
          <p14:tracePt t="34072" x="8450263" y="1177925"/>
          <p14:tracePt t="34073" x="8450263" y="1171575"/>
          <p14:tracePt t="34074" x="8443913" y="1171575"/>
          <p14:tracePt t="34075" x="8443913" y="1166813"/>
          <p14:tracePt t="34076" x="8437563" y="1154113"/>
          <p14:tracePt t="34077" x="8437563" y="1147763"/>
          <p14:tracePt t="34078" x="8432800" y="1147763"/>
          <p14:tracePt t="34079" x="8432800" y="1143000"/>
          <p14:tracePt t="34080" x="8426450" y="1136650"/>
          <p14:tracePt t="34081" x="8426450" y="1130300"/>
          <p14:tracePt t="34083" x="8426450" y="1123950"/>
          <p14:tracePt t="34084" x="8420100" y="1119188"/>
          <p14:tracePt t="34085" x="8420100" y="1112838"/>
          <p14:tracePt t="34086" x="8413750" y="1106488"/>
          <p14:tracePt t="34087" x="8413750" y="1100138"/>
          <p14:tracePt t="34088" x="8408988" y="1100138"/>
          <p14:tracePt t="34089" x="8408988" y="1089025"/>
          <p14:tracePt t="34091" x="8402638" y="1082675"/>
          <p14:tracePt t="34092" x="8402638" y="1076325"/>
          <p14:tracePt t="34093" x="8402638" y="1069975"/>
          <p14:tracePt t="34095" x="8396288" y="1065213"/>
          <p14:tracePt t="34096" x="8396288" y="1058863"/>
          <p14:tracePt t="34097" x="8389938" y="1052513"/>
          <p14:tracePt t="34098" x="8389938" y="1046163"/>
          <p14:tracePt t="34100" x="8385175" y="1041400"/>
          <p14:tracePt t="34101" x="8378825" y="1035050"/>
          <p14:tracePt t="34102" x="8378825" y="1028700"/>
          <p14:tracePt t="34105" x="8378825" y="1022350"/>
          <p14:tracePt t="34106" x="8372475" y="1016000"/>
          <p14:tracePt t="34107" x="8372475" y="1011238"/>
          <p14:tracePt t="34108" x="8372475" y="1004888"/>
          <p14:tracePt t="34109" x="8366125" y="1004888"/>
          <p14:tracePt t="34111" x="8361363" y="998538"/>
          <p14:tracePt t="34112" x="8361363" y="992188"/>
          <p14:tracePt t="34114" x="8355013" y="981075"/>
          <p14:tracePt t="34117" x="8355013" y="974725"/>
          <p14:tracePt t="34118" x="8355013" y="968375"/>
          <p14:tracePt t="34119" x="8355013" y="963613"/>
          <p14:tracePt t="34120" x="8348663" y="963613"/>
          <p14:tracePt t="34121" x="8348663" y="957263"/>
          <p14:tracePt t="34123" x="8342313" y="950913"/>
          <p14:tracePt t="34126" x="8335963" y="938213"/>
          <p14:tracePt t="34127" x="8335963" y="933450"/>
          <p14:tracePt t="34130" x="8331200" y="933450"/>
          <p14:tracePt t="34132" x="8331200" y="920750"/>
          <p14:tracePt t="34133" x="8331200" y="914400"/>
          <p14:tracePt t="34136" x="8331200" y="909638"/>
          <p14:tracePt t="34136" x="8324850" y="903288"/>
          <p14:tracePt t="34138" x="8318500" y="896938"/>
          <p14:tracePt t="34139" x="8318500" y="890588"/>
          <p14:tracePt t="34140" x="8318500" y="885825"/>
          <p14:tracePt t="34142" x="8312150" y="885825"/>
          <p14:tracePt t="34143" x="8312150" y="879475"/>
          <p14:tracePt t="34146" x="8312150" y="873125"/>
          <p14:tracePt t="34147" x="8312150" y="866775"/>
          <p14:tracePt t="34148" x="8307388" y="862013"/>
          <p14:tracePt t="34151" x="8307388" y="855663"/>
          <p14:tracePt t="34152" x="8301038" y="855663"/>
          <p14:tracePt t="34153" x="8301038" y="849313"/>
          <p14:tracePt t="34154" x="8301038" y="842963"/>
          <p14:tracePt t="34155" x="8294688" y="836613"/>
          <p14:tracePt t="34158" x="8288338" y="831850"/>
          <p14:tracePt t="34160" x="8288338" y="825500"/>
          <p14:tracePt t="34162" x="8288338" y="819150"/>
          <p14:tracePt t="34164" x="8283575" y="812800"/>
          <p14:tracePt t="34167" x="8283575" y="808038"/>
          <p14:tracePt t="34168" x="8277225" y="808038"/>
          <p14:tracePt t="34169" x="8277225" y="801688"/>
          <p14:tracePt t="34171" x="8277225" y="795338"/>
          <p14:tracePt t="34172" x="8270875" y="795338"/>
          <p14:tracePt t="34173" x="8270875" y="788988"/>
          <p14:tracePt t="34174" x="8264525" y="788988"/>
          <p14:tracePt t="34177" x="8264525" y="784225"/>
          <p14:tracePt t="34179" x="8264525" y="777875"/>
          <p14:tracePt t="34180" x="8258175" y="777875"/>
          <p14:tracePt t="34183" x="8258175" y="771525"/>
          <p14:tracePt t="34184" x="8253413" y="765175"/>
          <p14:tracePt t="34187" x="8247063" y="765175"/>
          <p14:tracePt t="34190" x="8247063" y="758825"/>
          <p14:tracePt t="34193" x="8240713" y="754063"/>
          <p14:tracePt t="34195" x="8240713" y="747713"/>
          <p14:tracePt t="34196" x="8234363" y="747713"/>
          <p14:tracePt t="34199" x="8229600" y="747713"/>
          <p14:tracePt t="34201" x="8229600" y="741363"/>
          <p14:tracePt t="34203" x="8223250" y="741363"/>
          <p14:tracePt t="34205" x="8223250" y="735013"/>
          <p14:tracePt t="34206" x="8216900" y="735013"/>
          <p14:tracePt t="34207" x="8216900" y="730250"/>
          <p14:tracePt t="34212" x="8216900" y="723900"/>
          <p14:tracePt t="34214" x="8210550" y="723900"/>
          <p14:tracePt t="34216" x="8205788" y="723900"/>
          <p14:tracePt t="34220" x="8199438" y="717550"/>
          <p14:tracePt t="34223" x="8193088" y="717550"/>
          <p14:tracePt t="34225" x="8193088" y="711200"/>
          <p14:tracePt t="34231" x="8193088" y="706438"/>
          <p14:tracePt t="34234" x="8186738" y="706438"/>
          <p14:tracePt t="34235" x="8180388" y="706438"/>
          <p14:tracePt t="34236" x="8180388" y="700088"/>
          <p14:tracePt t="34240" x="8175625" y="700088"/>
          <p14:tracePt t="34244" x="8169275" y="700088"/>
          <p14:tracePt t="34249" x="8169275" y="693738"/>
          <p14:tracePt t="34253" x="8162925" y="687388"/>
          <p14:tracePt t="34256" x="8156575" y="687388"/>
          <p14:tracePt t="34258" x="8156575" y="681038"/>
          <p14:tracePt t="34260" x="8151813" y="681038"/>
          <p14:tracePt t="34262" x="8151813" y="676275"/>
          <p14:tracePt t="34264" x="8145463" y="676275"/>
          <p14:tracePt t="34268" x="8139113" y="676275"/>
          <p14:tracePt t="34270" x="8132763" y="669925"/>
          <p14:tracePt t="34273" x="8128000" y="669925"/>
          <p14:tracePt t="34274" x="8128000" y="663575"/>
          <p14:tracePt t="34275" x="8121650" y="663575"/>
          <p14:tracePt t="34277" x="8121650" y="657225"/>
          <p14:tracePt t="34280" x="8115300" y="657225"/>
          <p14:tracePt t="34281" x="8115300" y="652463"/>
          <p14:tracePt t="34284" x="8104188" y="652463"/>
          <p14:tracePt t="34285" x="8097838" y="652463"/>
          <p14:tracePt t="34286" x="8097838" y="646113"/>
          <p14:tracePt t="34290" x="8091488" y="646113"/>
          <p14:tracePt t="34291" x="8091488" y="639763"/>
          <p14:tracePt t="34292" x="8085138" y="639763"/>
          <p14:tracePt t="34294" x="8078788" y="633413"/>
          <p14:tracePt t="34296" x="8074025" y="633413"/>
          <p14:tracePt t="34300" x="8074025" y="628650"/>
          <p14:tracePt t="34303" x="8061325" y="628650"/>
          <p14:tracePt t="34308" x="8054975" y="622300"/>
          <p14:tracePt t="34309" x="8050213" y="622300"/>
          <p14:tracePt t="34310" x="8043863" y="615950"/>
          <p14:tracePt t="34314" x="8031163" y="609600"/>
          <p14:tracePt t="34319" x="8026400" y="604838"/>
          <p14:tracePt t="34320" x="8020050" y="604838"/>
          <p14:tracePt t="34321" x="8013700" y="604838"/>
          <p14:tracePt t="34323" x="8007350" y="604838"/>
          <p14:tracePt t="34326" x="8001000" y="598488"/>
          <p14:tracePt t="34328" x="7996238" y="598488"/>
          <p14:tracePt t="34330" x="7989888" y="592138"/>
          <p14:tracePt t="34331" x="7983538" y="592138"/>
          <p14:tracePt t="34335" x="7983538" y="585788"/>
          <p14:tracePt t="34336" x="7977188" y="585788"/>
          <p14:tracePt t="34337" x="7972425" y="585788"/>
          <p14:tracePt t="34338" x="7966075" y="579438"/>
          <p14:tracePt t="34340" x="7959725" y="579438"/>
          <p14:tracePt t="34343" x="7953375" y="579438"/>
          <p14:tracePt t="34345" x="7948613" y="579438"/>
          <p14:tracePt t="34347" x="7942263" y="579438"/>
          <p14:tracePt t="34348" x="7935913" y="574675"/>
          <p14:tracePt t="34351" x="7929563" y="574675"/>
          <p14:tracePt t="34353" x="7923213" y="568325"/>
          <p14:tracePt t="34354" x="7918450" y="568325"/>
          <p14:tracePt t="34356" x="7912100" y="568325"/>
          <p14:tracePt t="34359" x="7912100" y="561975"/>
          <p14:tracePt t="34360" x="7905750" y="561975"/>
          <p14:tracePt t="34361" x="7899400" y="561975"/>
          <p14:tracePt t="34362" x="7894638" y="561975"/>
          <p14:tracePt t="34364" x="7888288" y="555625"/>
          <p14:tracePt t="34367" x="7881938" y="555625"/>
          <p14:tracePt t="34369" x="7870825" y="555625"/>
          <p14:tracePt t="34371" x="7864475" y="555625"/>
          <p14:tracePt t="34374" x="7864475" y="550863"/>
          <p14:tracePt t="34375" x="7858125" y="550863"/>
          <p14:tracePt t="34376" x="7851775" y="550863"/>
          <p14:tracePt t="34377" x="7847013" y="544513"/>
          <p14:tracePt t="34380" x="7840663" y="544513"/>
          <p14:tracePt t="34381" x="7834313" y="544513"/>
          <p14:tracePt t="34384" x="7827963" y="538163"/>
          <p14:tracePt t="34384" x="7821613" y="538163"/>
          <p14:tracePt t="34385" x="7816850" y="538163"/>
          <p14:tracePt t="34387" x="7816850" y="531813"/>
          <p14:tracePt t="34388" x="7810500" y="531813"/>
          <p14:tracePt t="34390" x="7804150" y="531813"/>
          <p14:tracePt t="34391" x="7797800" y="531813"/>
          <p14:tracePt t="34394" x="7793038" y="531813"/>
          <p14:tracePt t="34395" x="7786688" y="531813"/>
          <p14:tracePt t="34397" x="7780338" y="527050"/>
          <p14:tracePt t="34398" x="7773988" y="527050"/>
          <p14:tracePt t="34401" x="7769225" y="527050"/>
          <p14:tracePt t="34402" x="7762875" y="527050"/>
          <p14:tracePt t="34403" x="7756525" y="520700"/>
          <p14:tracePt t="34404" x="7750175" y="520700"/>
          <p14:tracePt t="34407" x="7743825" y="514350"/>
          <p14:tracePt t="34408" x="7739063" y="514350"/>
          <p14:tracePt t="34409" x="7732713" y="514350"/>
          <p14:tracePt t="34410" x="7726363" y="514350"/>
          <p14:tracePt t="34414" x="7715250" y="508000"/>
          <p14:tracePt t="34417" x="7702550" y="508000"/>
          <p14:tracePt t="34419" x="7696200" y="508000"/>
          <p14:tracePt t="34420" x="7691438" y="508000"/>
          <p14:tracePt t="34421" x="7685088" y="508000"/>
          <p14:tracePt t="34422" x="7678738" y="508000"/>
          <p14:tracePt t="34424" x="7672388" y="501650"/>
          <p14:tracePt t="34425" x="7667625" y="501650"/>
          <p14:tracePt t="34426" x="7661275" y="501650"/>
          <p14:tracePt t="34427" x="7654925" y="501650"/>
          <p14:tracePt t="34428" x="7654925" y="496888"/>
          <p14:tracePt t="34429" x="7648575" y="496888"/>
          <p14:tracePt t="34430" x="7642225" y="496888"/>
          <p14:tracePt t="34431" x="7637463" y="496888"/>
          <p14:tracePt t="34432" x="7631113" y="496888"/>
          <p14:tracePt t="34433" x="7631113" y="490538"/>
          <p14:tracePt t="34434" x="7624763" y="490538"/>
          <p14:tracePt t="34435" x="7618413" y="490538"/>
          <p14:tracePt t="34436" x="7613650" y="490538"/>
          <p14:tracePt t="34437" x="7607300" y="490538"/>
          <p14:tracePt t="34439" x="7600950" y="490538"/>
          <p14:tracePt t="34440" x="7594600" y="490538"/>
          <p14:tracePt t="34441" x="7589838" y="490538"/>
          <p14:tracePt t="34442" x="7583488" y="490538"/>
          <p14:tracePt t="34443" x="7583488" y="484188"/>
          <p14:tracePt t="34444" x="7577138" y="484188"/>
          <p14:tracePt t="34445" x="7570788" y="484188"/>
          <p14:tracePt t="34446" x="7564438" y="484188"/>
          <p14:tracePt t="34447" x="7559675" y="484188"/>
          <p14:tracePt t="34448" x="7559675" y="477838"/>
          <p14:tracePt t="34449" x="7553325" y="477838"/>
          <p14:tracePt t="34451" x="7546975" y="477838"/>
          <p14:tracePt t="34452" x="7540625" y="477838"/>
          <p14:tracePt t="34453" x="7535863" y="477838"/>
          <p14:tracePt t="34454" x="7535863" y="473075"/>
          <p14:tracePt t="34455" x="7529513" y="473075"/>
          <p14:tracePt t="34456" x="7523163" y="473075"/>
          <p14:tracePt t="34457" x="7516813" y="473075"/>
          <p14:tracePt t="34459" x="7512050" y="466725"/>
          <p14:tracePt t="34460" x="7505700" y="466725"/>
          <p14:tracePt t="34461" x="7499350" y="466725"/>
          <p14:tracePt t="34462" x="7493000" y="466725"/>
          <p14:tracePt t="34464" x="7486650" y="466725"/>
          <p14:tracePt t="34465" x="7481888" y="466725"/>
          <p14:tracePt t="34466" x="7475538" y="466725"/>
          <p14:tracePt t="34467" x="7469188" y="466725"/>
          <p14:tracePt t="34469" x="7462838" y="466725"/>
          <p14:tracePt t="34471" x="7458075" y="466725"/>
          <p14:tracePt t="34472" x="7451725" y="466725"/>
          <p14:tracePt t="34473" x="7445375" y="466725"/>
          <p14:tracePt t="34475" x="7439025" y="466725"/>
          <p14:tracePt t="34476" x="7434263" y="460375"/>
          <p14:tracePt t="34477" x="7427913" y="460375"/>
          <p14:tracePt t="34478" x="7421563" y="460375"/>
          <p14:tracePt t="34481" x="7415213" y="460375"/>
          <p14:tracePt t="34483" x="7410450" y="460375"/>
          <p14:tracePt t="34483" x="7404100" y="460375"/>
          <p14:tracePt t="34484" x="7397750" y="460375"/>
          <p14:tracePt t="34485" x="7397750" y="454025"/>
          <p14:tracePt t="34487" x="7391400" y="454025"/>
          <p14:tracePt t="34488" x="7385050" y="454025"/>
          <p14:tracePt t="34489" x="7380288" y="454025"/>
          <p14:tracePt t="34490" x="7373938" y="454025"/>
          <p14:tracePt t="34492" x="7367588" y="454025"/>
          <p14:tracePt t="34494" x="7356475" y="454025"/>
          <p14:tracePt t="34498" x="7350125" y="454025"/>
          <p14:tracePt t="34500" x="7343775" y="454025"/>
          <p14:tracePt t="34500" x="7337425" y="454025"/>
          <p14:tracePt t="34502" x="7332663" y="454025"/>
          <p14:tracePt t="34505" x="7319963" y="454025"/>
          <p14:tracePt t="34506" x="7313613" y="454025"/>
          <p14:tracePt t="34508" x="7307263" y="454025"/>
          <p14:tracePt t="34509" x="7302500" y="449263"/>
          <p14:tracePt t="34510" x="7296150" y="449263"/>
          <p14:tracePt t="34512" x="7289800" y="449263"/>
          <p14:tracePt t="34514" x="7278688" y="449263"/>
          <p14:tracePt t="34516" x="7272338" y="449263"/>
          <p14:tracePt t="34519" x="7265988" y="449263"/>
          <p14:tracePt t="34520" x="7259638" y="449263"/>
          <p14:tracePt t="34522" x="7248525" y="449263"/>
          <p14:tracePt t="34525" x="7242175" y="449263"/>
          <p14:tracePt t="34526" x="7235825" y="449263"/>
          <p14:tracePt t="34527" x="7231063" y="449263"/>
          <p14:tracePt t="34529" x="7224713" y="449263"/>
          <p14:tracePt t="34533" x="7212013" y="449263"/>
          <p14:tracePt t="34534" x="7205663" y="449263"/>
          <p14:tracePt t="34535" x="7200900" y="449263"/>
          <p14:tracePt t="34537" x="7194550" y="449263"/>
          <p14:tracePt t="34538" x="7188200" y="449263"/>
          <p14:tracePt t="34540" x="7181850" y="449263"/>
          <p14:tracePt t="34541" x="7177088" y="449263"/>
          <p14:tracePt t="34543" x="7170738" y="449263"/>
          <p14:tracePt t="34544" x="7164388" y="449263"/>
          <p14:tracePt t="34545" x="7158038" y="449263"/>
          <p14:tracePt t="34546" x="7153275" y="449263"/>
          <p14:tracePt t="34549" x="7146925" y="449263"/>
          <p14:tracePt t="34550" x="7140575" y="449263"/>
          <p14:tracePt t="34551" x="7134225" y="449263"/>
          <p14:tracePt t="34554" x="7127875" y="449263"/>
          <p14:tracePt t="34555" x="7123113" y="449263"/>
          <p14:tracePt t="34557" x="7110413" y="449263"/>
          <p14:tracePt t="34560" x="7104063" y="449263"/>
          <p14:tracePt t="34561" x="7099300" y="449263"/>
          <p14:tracePt t="34563" x="7092950" y="449263"/>
          <p14:tracePt t="34566" x="7086600" y="449263"/>
          <p14:tracePt t="34567" x="7080250" y="449263"/>
          <p14:tracePt t="34568" x="7075488" y="449263"/>
          <p14:tracePt t="34569" x="7069138" y="449263"/>
          <p14:tracePt t="34571" x="7062788" y="449263"/>
          <p14:tracePt t="34574" x="7056438" y="449263"/>
          <p14:tracePt t="34575" x="7050088" y="449263"/>
          <p14:tracePt t="34577" x="7045325" y="449263"/>
          <p14:tracePt t="34578" x="7038975" y="449263"/>
          <p14:tracePt t="34582" x="7032625" y="449263"/>
          <p14:tracePt t="34585" x="7015163" y="449263"/>
          <p14:tracePt t="34589" x="7008813" y="449263"/>
          <p14:tracePt t="34590" x="7002463" y="449263"/>
          <p14:tracePt t="34592" x="6997700" y="449263"/>
          <p14:tracePt t="34593" x="6991350" y="449263"/>
          <p14:tracePt t="34597" x="6978650" y="449263"/>
          <p14:tracePt t="34599" x="6973888" y="449263"/>
          <p14:tracePt t="34600" x="6967538" y="449263"/>
          <p14:tracePt t="34603" x="6961188" y="449263"/>
          <p14:tracePt t="34604" x="6954838" y="449263"/>
          <p14:tracePt t="34605" x="6948488" y="449263"/>
          <p14:tracePt t="34607" x="6943725" y="449263"/>
          <p14:tracePt t="34609" x="6937375" y="449263"/>
          <p14:tracePt t="34611" x="6931025" y="449263"/>
          <p14:tracePt t="34612" x="6924675" y="449263"/>
          <p14:tracePt t="34614" x="6919913" y="449263"/>
          <p14:tracePt t="34617" x="6907213" y="449263"/>
          <p14:tracePt t="34619" x="6900863" y="449263"/>
          <p14:tracePt t="34620" x="6896100" y="449263"/>
          <p14:tracePt t="34622" x="6889750" y="449263"/>
          <p14:tracePt t="34624" x="6877050" y="454025"/>
          <p14:tracePt t="34626" x="6870700" y="454025"/>
          <p14:tracePt t="34628" x="6865938" y="454025"/>
          <p14:tracePt t="34630" x="6853238" y="454025"/>
          <p14:tracePt t="34633" x="6846888" y="460375"/>
          <p14:tracePt t="34634" x="6842125" y="460375"/>
          <p14:tracePt t="34635" x="6835775" y="460375"/>
          <p14:tracePt t="34636" x="6829425" y="460375"/>
          <p14:tracePt t="34637" x="6823075" y="460375"/>
          <p14:tracePt t="34639" x="6818313" y="460375"/>
          <p14:tracePt t="34640" x="6811963" y="460375"/>
          <p14:tracePt t="34641" x="6805613" y="460375"/>
          <p14:tracePt t="34643" x="6799263" y="460375"/>
          <p14:tracePt t="34644" x="6799263" y="466725"/>
          <p14:tracePt t="34645" x="6794500" y="466725"/>
          <p14:tracePt t="34647" x="6781800" y="466725"/>
          <p14:tracePt t="34649" x="6775450" y="466725"/>
          <p14:tracePt t="34650" x="6769100" y="473075"/>
          <p14:tracePt t="34651" x="6764338" y="473075"/>
          <p14:tracePt t="34652" x="6757988" y="473075"/>
          <p14:tracePt t="34653" x="6751638" y="473075"/>
          <p14:tracePt t="34655" x="6751638" y="477838"/>
          <p14:tracePt t="34656" x="6745288" y="477838"/>
          <p14:tracePt t="34657" x="6740525" y="477838"/>
          <p14:tracePt t="34658" x="6734175" y="477838"/>
          <p14:tracePt t="34659" x="6727825" y="477838"/>
          <p14:tracePt t="34662" x="6716713" y="484188"/>
          <p14:tracePt t="34664" x="6710363" y="484188"/>
          <p14:tracePt t="34664" x="6704013" y="484188"/>
          <p14:tracePt t="34666" x="6697663" y="484188"/>
          <p14:tracePt t="34667" x="6691313" y="484188"/>
          <p14:tracePt t="34668" x="6686550" y="484188"/>
          <p14:tracePt t="34669" x="6680200" y="484188"/>
          <p14:tracePt t="34670" x="6680200" y="490538"/>
          <p14:tracePt t="34671" x="6673850" y="490538"/>
          <p14:tracePt t="34672" x="6667500" y="490538"/>
          <p14:tracePt t="34673" x="6662738" y="490538"/>
          <p14:tracePt t="34674" x="6656388" y="490538"/>
          <p14:tracePt t="34675" x="6656388" y="496888"/>
          <p14:tracePt t="34676" x="6650038" y="496888"/>
          <p14:tracePt t="34677" x="6643688" y="496888"/>
          <p14:tracePt t="34678" x="6638925" y="496888"/>
          <p14:tracePt t="34679" x="6632575" y="496888"/>
          <p14:tracePt t="34681" x="6626225" y="501650"/>
          <p14:tracePt t="34685" x="6608763" y="501650"/>
          <p14:tracePt t="34686" x="6602413" y="501650"/>
          <p14:tracePt t="34687" x="6596063" y="501650"/>
          <p14:tracePt t="34688" x="6589713" y="501650"/>
          <p14:tracePt t="34689" x="6589713" y="508000"/>
          <p14:tracePt t="34690" x="6584950" y="508000"/>
          <p14:tracePt t="34691" x="6578600" y="508000"/>
          <p14:tracePt t="34692" x="6572250" y="508000"/>
          <p14:tracePt t="34693" x="6565900" y="514350"/>
          <p14:tracePt t="34695" x="6561138" y="514350"/>
          <p14:tracePt t="34696" x="6554788" y="514350"/>
          <p14:tracePt t="34698" x="6537325" y="520700"/>
          <p14:tracePt t="34700" x="6530975" y="520700"/>
          <p14:tracePt t="34701" x="6524625" y="520700"/>
          <p14:tracePt t="34702" x="6518275" y="527050"/>
          <p14:tracePt t="34703" x="6511925" y="527050"/>
          <p14:tracePt t="34704" x="6507163" y="527050"/>
          <p14:tracePt t="34705" x="6500813" y="527050"/>
          <p14:tracePt t="34706" x="6494463" y="531813"/>
          <p14:tracePt t="34707" x="6488113" y="531813"/>
          <p14:tracePt t="34709" x="6477000" y="531813"/>
          <p14:tracePt t="34710" x="6470650" y="531813"/>
          <p14:tracePt t="34711" x="6464300" y="531813"/>
          <p14:tracePt t="34712" x="6459538" y="531813"/>
          <p14:tracePt t="34714" x="6453188" y="531813"/>
          <p14:tracePt t="34715" x="6446838" y="538163"/>
          <p14:tracePt t="34716" x="6434138" y="538163"/>
          <p14:tracePt t="34718" x="6429375" y="538163"/>
          <p14:tracePt t="34719" x="6423025" y="544513"/>
          <p14:tracePt t="34720" x="6416675" y="544513"/>
          <p14:tracePt t="34721" x="6405563" y="544513"/>
          <p14:tracePt t="34722" x="6405563" y="550863"/>
          <p14:tracePt t="34723" x="6399213" y="550863"/>
          <p14:tracePt t="34724" x="6392863" y="550863"/>
          <p14:tracePt t="34725" x="6386513" y="550863"/>
          <p14:tracePt t="34727" x="6381750" y="555625"/>
          <p14:tracePt t="34728" x="6369050" y="555625"/>
          <p14:tracePt t="34729" x="6362700" y="555625"/>
          <p14:tracePt t="34730" x="6356350" y="555625"/>
          <p14:tracePt t="34732" x="6351588" y="555625"/>
          <p14:tracePt t="34733" x="6338888" y="555625"/>
          <p14:tracePt t="34734" x="6332538" y="555625"/>
          <p14:tracePt t="34736" x="6327775" y="561975"/>
          <p14:tracePt t="34737" x="6321425" y="561975"/>
          <p14:tracePt t="34738" x="6315075" y="561975"/>
          <p14:tracePt t="34739" x="6308725" y="561975"/>
          <p14:tracePt t="34740" x="6308725" y="568325"/>
          <p14:tracePt t="34741" x="6303963" y="568325"/>
          <p14:tracePt t="34742" x="6291263" y="568325"/>
          <p14:tracePt t="34743" x="6284913" y="568325"/>
          <p14:tracePt t="34744" x="6280150" y="568325"/>
          <p14:tracePt t="34745" x="6280150" y="574675"/>
          <p14:tracePt t="34746" x="6273800" y="574675"/>
          <p14:tracePt t="34747" x="6267450" y="574675"/>
          <p14:tracePt t="34748" x="6254750" y="574675"/>
          <p14:tracePt t="34749" x="6254750" y="579438"/>
          <p14:tracePt t="34750" x="6249988" y="579438"/>
          <p14:tracePt t="34751" x="6243638" y="579438"/>
          <p14:tracePt t="34752" x="6237288" y="579438"/>
          <p14:tracePt t="34753" x="6230938" y="579438"/>
          <p14:tracePt t="34755" x="6226175" y="579438"/>
          <p14:tracePt t="34756" x="6219825" y="579438"/>
          <p14:tracePt t="34757" x="6213475" y="585788"/>
          <p14:tracePt t="34758" x="6207125" y="585788"/>
          <p14:tracePt t="34759" x="6202363" y="585788"/>
          <p14:tracePt t="34760" x="6196013" y="585788"/>
          <p14:tracePt t="34761" x="6189663" y="592138"/>
          <p14:tracePt t="34762" x="6183313" y="592138"/>
          <p14:tracePt t="34765" x="6176963" y="598488"/>
          <p14:tracePt t="34766" x="6172200" y="598488"/>
          <p14:tracePt t="34767" x="6165850" y="598488"/>
          <p14:tracePt t="34768" x="6159500" y="598488"/>
          <p14:tracePt t="34770" x="6153150" y="598488"/>
          <p14:tracePt t="34771" x="6148388" y="598488"/>
          <p14:tracePt t="34772" x="6142038" y="598488"/>
          <p14:tracePt t="34773" x="6135688" y="604838"/>
          <p14:tracePt t="34775" x="6124575" y="604838"/>
          <p14:tracePt t="34776" x="6124575" y="609600"/>
          <p14:tracePt t="34777" x="6118225" y="609600"/>
          <p14:tracePt t="34778" x="6111875" y="609600"/>
          <p14:tracePt t="34780" x="6105525" y="615950"/>
          <p14:tracePt t="34781" x="6100763" y="615950"/>
          <p14:tracePt t="34782" x="6094413" y="615950"/>
          <p14:tracePt t="34783" x="6088063" y="615950"/>
          <p14:tracePt t="34784" x="6088063" y="622300"/>
          <p14:tracePt t="34785" x="6081713" y="622300"/>
          <p14:tracePt t="34786" x="6075363" y="622300"/>
          <p14:tracePt t="34788" x="6070600" y="622300"/>
          <p14:tracePt t="34789" x="6064250" y="622300"/>
          <p14:tracePt t="34790" x="6064250" y="628650"/>
          <p14:tracePt t="34791" x="6057900" y="628650"/>
          <p14:tracePt t="34792" x="6051550" y="628650"/>
          <p14:tracePt t="34795" x="6046788" y="633413"/>
          <p14:tracePt t="34796" x="6040438" y="633413"/>
          <p14:tracePt t="34801" x="6027738" y="639763"/>
          <p14:tracePt t="34802" x="6016625" y="639763"/>
          <p14:tracePt t="34803" x="6016625" y="646113"/>
          <p14:tracePt t="34804" x="6010275" y="646113"/>
          <p14:tracePt t="34806" x="6003925" y="646113"/>
          <p14:tracePt t="34807" x="5997575" y="646113"/>
          <p14:tracePt t="34808" x="5992813" y="646113"/>
          <p14:tracePt t="34810" x="5992813" y="652463"/>
          <p14:tracePt t="34811" x="5986463" y="652463"/>
          <p14:tracePt t="34814" x="5973763" y="657225"/>
          <p14:tracePt t="34816" x="5969000" y="657225"/>
          <p14:tracePt t="34818" x="5969000" y="663575"/>
          <p14:tracePt t="34819" x="5962650" y="663575"/>
          <p14:tracePt t="34820" x="5956300" y="663575"/>
          <p14:tracePt t="34821" x="5956300" y="669925"/>
          <p14:tracePt t="34822" x="5949950" y="669925"/>
          <p14:tracePt t="34824" x="5945188" y="669925"/>
          <p14:tracePt t="34827" x="5938838" y="669925"/>
          <p14:tracePt t="34829" x="5932488" y="669925"/>
          <p14:tracePt t="34831" x="5926138" y="676275"/>
          <p14:tracePt t="34834" x="5919788" y="676275"/>
          <p14:tracePt t="34835" x="5919788" y="681038"/>
          <p14:tracePt t="34837" x="5915025" y="681038"/>
          <p14:tracePt t="34839" x="5908675" y="681038"/>
          <p14:tracePt t="34841" x="5902325" y="687388"/>
          <p14:tracePt t="34843" x="5895975" y="687388"/>
          <p14:tracePt t="34845" x="5895975" y="693738"/>
          <p14:tracePt t="34849" x="5891213" y="693738"/>
          <p14:tracePt t="34851" x="5884863" y="693738"/>
          <p14:tracePt t="34854" x="5878513" y="693738"/>
          <p14:tracePt t="34856" x="5872163" y="700088"/>
          <p14:tracePt t="34861" x="5867400" y="706438"/>
          <p14:tracePt t="34864" x="5861050" y="706438"/>
          <p14:tracePt t="34867" x="5861050" y="711200"/>
          <p14:tracePt t="34868" x="5854700" y="711200"/>
          <p14:tracePt t="34870" x="5848350" y="717550"/>
          <p14:tracePt t="34876" x="5843588" y="717550"/>
          <p14:tracePt t="34880" x="5837238" y="723900"/>
          <p14:tracePt t="34883" x="5830888" y="723900"/>
          <p14:tracePt t="34884" x="5830888" y="730250"/>
          <p14:tracePt t="34887" x="5830888" y="735013"/>
          <p14:tracePt t="34890" x="5824538" y="735013"/>
          <p14:tracePt t="34892" x="5824538" y="741363"/>
          <p14:tracePt t="34893" x="5818188" y="741363"/>
          <p14:tracePt t="34897" x="5813425" y="741363"/>
          <p14:tracePt t="34900" x="5807075" y="747713"/>
          <p14:tracePt t="34904" x="5807075" y="754063"/>
          <p14:tracePt t="34908" x="5800725" y="758825"/>
          <p14:tracePt t="34909" x="5800725" y="765175"/>
          <p14:tracePt t="34910" x="5794375" y="765175"/>
          <p14:tracePt t="34914" x="5789613" y="765175"/>
          <p14:tracePt t="34917" x="5783263" y="771525"/>
          <p14:tracePt t="34920" x="5783263" y="777875"/>
          <p14:tracePt t="34923" x="5776913" y="784225"/>
          <p14:tracePt t="34925" x="5770563" y="784225"/>
          <p14:tracePt t="34927" x="5770563" y="788988"/>
          <p14:tracePt t="34928" x="5765800" y="788988"/>
          <p14:tracePt t="34933" x="5759450" y="795338"/>
          <p14:tracePt t="34935" x="5759450" y="801688"/>
          <p14:tracePt t="34937" x="5753100" y="808038"/>
          <p14:tracePt t="34940" x="5746750" y="812800"/>
          <p14:tracePt t="34942" x="5740400" y="812800"/>
          <p14:tracePt t="34947" x="5735638" y="819150"/>
          <p14:tracePt t="34950" x="5735638" y="825500"/>
          <p14:tracePt t="34951" x="5729288" y="825500"/>
          <p14:tracePt t="34953" x="5729288" y="831850"/>
          <p14:tracePt t="34955" x="5722938" y="836613"/>
          <p14:tracePt t="34958" x="5716588" y="836613"/>
          <p14:tracePt t="34960" x="5711825" y="842963"/>
          <p14:tracePt t="34964" x="5711825" y="849313"/>
          <p14:tracePt t="34968" x="5705475" y="855663"/>
          <p14:tracePt t="34970" x="5705475" y="862013"/>
          <p14:tracePt t="34970" x="5699125" y="862013"/>
          <p14:tracePt t="34974" x="5692775" y="862013"/>
          <p14:tracePt t="34975" x="5692775" y="866775"/>
          <p14:tracePt t="34977" x="5688013" y="866775"/>
          <p14:tracePt t="34980" x="5688013" y="873125"/>
          <p14:tracePt t="34984" x="5681663" y="879475"/>
          <p14:tracePt t="34987" x="5675313" y="879475"/>
          <p14:tracePt t="34989" x="5675313" y="885825"/>
          <p14:tracePt t="34991" x="5668963" y="890588"/>
          <p14:tracePt t="34994" x="5664200" y="896938"/>
          <p14:tracePt t="34997" x="5664200" y="903288"/>
          <p14:tracePt t="35005" x="5657850" y="909638"/>
          <p14:tracePt t="35007" x="5657850" y="914400"/>
          <p14:tracePt t="35008" x="5651500" y="914400"/>
          <p14:tracePt t="35010" x="5651500" y="920750"/>
          <p14:tracePt t="35013" x="5645150" y="920750"/>
          <p14:tracePt t="35015" x="5645150" y="927100"/>
          <p14:tracePt t="35019" x="5638800" y="927100"/>
          <p14:tracePt t="35021" x="5638800" y="933450"/>
          <p14:tracePt t="35023" x="5638800" y="938213"/>
          <p14:tracePt t="35027" x="5638800" y="944563"/>
          <p14:tracePt t="35029" x="5634038" y="944563"/>
          <p14:tracePt t="35031" x="5634038" y="950913"/>
          <p14:tracePt t="35037" x="5627688" y="957263"/>
          <p14:tracePt t="35040" x="5627688" y="963613"/>
          <p14:tracePt t="35043" x="5621338" y="968375"/>
          <p14:tracePt t="35047" x="5621338" y="974725"/>
          <p14:tracePt t="35050" x="5614988" y="974725"/>
          <p14:tracePt t="35051" x="5614988" y="981075"/>
          <p14:tracePt t="35054" x="5614988" y="987425"/>
          <p14:tracePt t="35057" x="5614988" y="992188"/>
          <p14:tracePt t="35059" x="5614988" y="998538"/>
          <p14:tracePt t="35064" x="5614988" y="1004888"/>
          <p14:tracePt t="35067" x="5610225" y="1011238"/>
          <p14:tracePt t="35068" x="5610225" y="1016000"/>
          <p14:tracePt t="35070" x="5610225" y="1022350"/>
          <p14:tracePt t="35076" x="5603875" y="1028700"/>
          <p14:tracePt t="35077" x="5603875" y="1035050"/>
          <p14:tracePt t="35079" x="5603875" y="1041400"/>
          <p14:tracePt t="35084" x="5597525" y="1046163"/>
          <p14:tracePt t="35086" x="5597525" y="1052513"/>
          <p14:tracePt t="35088" x="5597525" y="1058863"/>
          <p14:tracePt t="35091" x="5591175" y="1065213"/>
          <p14:tracePt t="35093" x="5591175" y="1069975"/>
          <p14:tracePt t="35099" x="5591175" y="1076325"/>
          <p14:tracePt t="35100" x="5591175" y="1082675"/>
          <p14:tracePt t="35104" x="5591175" y="1089025"/>
          <p14:tracePt t="35106" x="5591175" y="1093788"/>
          <p14:tracePt t="35112" x="5591175" y="1100138"/>
          <p14:tracePt t="35114" x="5591175" y="1106488"/>
          <p14:tracePt t="35117" x="5586413" y="1112838"/>
          <p14:tracePt t="35120" x="5586413" y="1119188"/>
          <p14:tracePt t="35127" x="5586413" y="1123950"/>
          <p14:tracePt t="35128" x="5586413" y="1130300"/>
          <p14:tracePt t="35131" x="5586413" y="1136650"/>
          <p14:tracePt t="35139" x="5580063" y="1143000"/>
          <p14:tracePt t="35143" x="5580063" y="1147763"/>
          <p14:tracePt t="35145" x="5580063" y="1154113"/>
          <p14:tracePt t="35148" x="5580063" y="1160463"/>
          <p14:tracePt t="35153" x="5580063" y="1166813"/>
          <p14:tracePt t="35156" x="5580063" y="1171575"/>
          <p14:tracePt t="35158" x="5580063" y="1177925"/>
          <p14:tracePt t="35160" x="5580063" y="1184275"/>
          <p14:tracePt t="35167" x="5580063" y="1190625"/>
          <p14:tracePt t="35168" x="5580063" y="1195388"/>
          <p14:tracePt t="35171" x="5580063" y="1201738"/>
          <p14:tracePt t="35173" x="5580063" y="1208088"/>
          <p14:tracePt t="35177" x="5580063" y="1214438"/>
          <p14:tracePt t="35179" x="5580063" y="1220788"/>
          <p14:tracePt t="35182" x="5580063" y="1225550"/>
          <p14:tracePt t="35184" x="5580063" y="1231900"/>
          <p14:tracePt t="35191" x="5586413" y="1244600"/>
          <p14:tracePt t="35193" x="5586413" y="1249363"/>
          <p14:tracePt t="35195" x="5586413" y="1255713"/>
          <p14:tracePt t="35200" x="5586413" y="1262063"/>
          <p14:tracePt t="35203" x="5586413" y="1268413"/>
          <p14:tracePt t="35205" x="5586413" y="1273175"/>
          <p14:tracePt t="35208" x="5591175" y="1279525"/>
          <p14:tracePt t="35215" x="5591175" y="1285875"/>
          <p14:tracePt t="35217" x="5597525" y="1292225"/>
          <p14:tracePt t="35219" x="5597525" y="1298575"/>
          <p14:tracePt t="35222" x="5597525" y="1303338"/>
          <p14:tracePt t="35229" x="5603875" y="1303338"/>
          <p14:tracePt t="35232" x="5603875" y="1309688"/>
          <p14:tracePt t="35237" x="5603875" y="1316038"/>
          <p14:tracePt t="35244" x="5603875" y="1322388"/>
          <p14:tracePt t="35248" x="5610225" y="1322388"/>
          <p14:tracePt t="35250" x="5610225" y="1327150"/>
          <p14:tracePt t="35268" x="5610225" y="1333500"/>
          <p14:tracePt t="35275" x="5610225" y="1339850"/>
          <p14:tracePt t="35281" x="5610225" y="1346200"/>
          <p14:tracePt t="35289" x="5614988" y="1350963"/>
          <p14:tracePt t="35299" x="5621338" y="1357313"/>
          <p14:tracePt t="35302" x="5621338" y="1363663"/>
          <p14:tracePt t="35306" x="5627688" y="1370013"/>
          <p14:tracePt t="35310" x="5627688" y="1376363"/>
          <p14:tracePt t="35313" x="5634038" y="1376363"/>
          <p14:tracePt t="35317" x="5634038" y="1381125"/>
          <p14:tracePt t="35320" x="5634038" y="1387475"/>
          <p14:tracePt t="35324" x="5634038" y="1393825"/>
          <p14:tracePt t="35325" x="5638800" y="1393825"/>
          <p14:tracePt t="35327" x="5638800" y="1400175"/>
          <p14:tracePt t="35329" x="5645150" y="1400175"/>
          <p14:tracePt t="35334" x="5651500" y="1404938"/>
          <p14:tracePt t="35341" x="5657850" y="1411288"/>
          <p14:tracePt t="35344" x="5657850" y="1417638"/>
          <p14:tracePt t="35354" x="5664200" y="1417638"/>
          <p14:tracePt t="35362" x="5664200" y="1423988"/>
          <p14:tracePt t="35364" x="5668963" y="1423988"/>
          <p14:tracePt t="35409" x="5675313" y="1428750"/>
          <p14:tracePt t="35428" x="5681663" y="1428750"/>
          <p14:tracePt t="35431" x="5681663" y="1435100"/>
          <p14:tracePt t="35438" x="5681663" y="1441450"/>
          <p14:tracePt t="35440" x="5688013" y="1441450"/>
          <p14:tracePt t="35448" x="5692775" y="1441450"/>
          <p14:tracePt t="35451" x="5699125" y="1441450"/>
          <p14:tracePt t="35456" x="5705475" y="1447800"/>
          <p14:tracePt t="35460" x="5705475" y="1452563"/>
          <p14:tracePt t="35462" x="5711825" y="1452563"/>
          <p14:tracePt t="35467" x="5716588" y="1452563"/>
          <p14:tracePt t="35469" x="5722938" y="1458913"/>
          <p14:tracePt t="35473" x="5729288" y="1458913"/>
          <p14:tracePt t="35475" x="5729288" y="1465263"/>
          <p14:tracePt t="35481" x="5735638" y="1465263"/>
          <p14:tracePt t="35484" x="5740400" y="1465263"/>
          <p14:tracePt t="35488" x="5746750" y="1465263"/>
          <p14:tracePt t="35490" x="5753100" y="1465263"/>
          <p14:tracePt t="35498" x="5759450" y="1471613"/>
          <p14:tracePt t="35501" x="5765800" y="1471613"/>
          <p14:tracePt t="35506" x="5770563" y="1471613"/>
          <p14:tracePt t="35512" x="5776913" y="1471613"/>
          <p14:tracePt t="35517" x="5776913" y="1477963"/>
          <p14:tracePt t="35522" x="5783263" y="1477963"/>
          <p14:tracePt t="35525" x="5789613" y="1477963"/>
          <p14:tracePt t="35530" x="5794375" y="1477963"/>
          <p14:tracePt t="35535" x="5800725" y="1477963"/>
          <p14:tracePt t="35547" x="5807075" y="1477963"/>
          <p14:tracePt t="35552" x="5813425" y="1477963"/>
          <p14:tracePt t="35556" x="5813425" y="1482725"/>
          <p14:tracePt t="35558" x="5818188" y="1482725"/>
          <p14:tracePt t="35562" x="5824538" y="1482725"/>
          <p14:tracePt t="35571" x="5830888" y="1482725"/>
          <p14:tracePt t="35574" x="5837238" y="1482725"/>
          <p14:tracePt t="35578" x="5837238" y="1489075"/>
          <p14:tracePt t="35579" x="5843588" y="1489075"/>
          <p14:tracePt t="35584" x="5848350" y="1489075"/>
          <p14:tracePt t="35588" x="5854700" y="1489075"/>
          <p14:tracePt t="35590" x="5861050" y="1489075"/>
          <p14:tracePt t="35593" x="5867400" y="1489075"/>
          <p14:tracePt t="35599" x="5872163" y="1489075"/>
          <p14:tracePt t="35601" x="5878513" y="1489075"/>
          <p14:tracePt t="35604" x="5884863" y="1489075"/>
          <p14:tracePt t="35606" x="5891213" y="1489075"/>
          <p14:tracePt t="35611" x="5895975" y="1489075"/>
          <p14:tracePt t="35614" x="5902325" y="1489075"/>
          <p14:tracePt t="35617" x="5908675" y="1489075"/>
          <p14:tracePt t="35620" x="5915025" y="1489075"/>
          <p14:tracePt t="35625" x="5919788" y="1489075"/>
          <p14:tracePt t="35628" x="5926138" y="1489075"/>
          <p14:tracePt t="35631" x="5932488" y="1489075"/>
          <p14:tracePt t="35633" x="5938838" y="1489075"/>
          <p14:tracePt t="35639" x="5945188" y="1489075"/>
          <p14:tracePt t="35642" x="5949950" y="1489075"/>
          <p14:tracePt t="35644" x="5956300" y="1489075"/>
          <p14:tracePt t="35647" x="5962650" y="1489075"/>
          <p14:tracePt t="35653" x="5969000" y="1489075"/>
          <p14:tracePt t="35655" x="5973763" y="1495425"/>
          <p14:tracePt t="35657" x="5980113" y="1495425"/>
          <p14:tracePt t="35659" x="5986463" y="1495425"/>
          <p14:tracePt t="35665" x="5992813" y="1495425"/>
          <p14:tracePt t="35666" x="5997575" y="1495425"/>
          <p14:tracePt t="35669" x="6003925" y="1495425"/>
          <p14:tracePt t="35672" x="6010275" y="1495425"/>
          <p14:tracePt t="35676" x="6016625" y="1495425"/>
          <p14:tracePt t="35680" x="6022975" y="1495425"/>
          <p14:tracePt t="35682" x="6027738" y="1495425"/>
          <p14:tracePt t="35684" x="6034088" y="1495425"/>
          <p14:tracePt t="35687" x="6040438" y="1495425"/>
          <p14:tracePt t="35690" x="6046788" y="1495425"/>
          <p14:tracePt t="35692" x="6051550" y="1495425"/>
          <p14:tracePt t="35694" x="6057900" y="1501775"/>
          <p14:tracePt t="35700" x="6064250" y="1501775"/>
          <p14:tracePt t="35701" x="6070600" y="1501775"/>
          <p14:tracePt t="35703" x="6075363" y="1501775"/>
          <p14:tracePt t="35706" x="6081713" y="1501775"/>
          <p14:tracePt t="35711" x="6088063" y="1501775"/>
          <p14:tracePt t="35714" x="6094413" y="1501775"/>
          <p14:tracePt t="35717" x="6100763" y="1501775"/>
          <p14:tracePt t="35718" x="6105525" y="1501775"/>
          <p14:tracePt t="35723" x="6111875" y="1501775"/>
          <p14:tracePt t="35725" x="6118225" y="1501775"/>
          <p14:tracePt t="35728" x="6124575" y="1501775"/>
          <p14:tracePt t="35734" x="6129338" y="1501775"/>
          <p14:tracePt t="35737" x="6135688" y="1501775"/>
          <p14:tracePt t="35739" x="6142038" y="1501775"/>
          <p14:tracePt t="35742" x="6148388" y="1501775"/>
          <p14:tracePt t="35749" x="6153150" y="1501775"/>
          <p14:tracePt t="35752" x="6159500" y="1501775"/>
          <p14:tracePt t="35756" x="6165850" y="1501775"/>
          <p14:tracePt t="35759" x="6172200" y="1501775"/>
          <p14:tracePt t="35771" x="6176963" y="1501775"/>
          <p14:tracePt t="35776" x="6183313" y="1501775"/>
          <p14:tracePt t="35783" x="6189663" y="1501775"/>
          <p14:tracePt t="35788" x="6196013" y="1501775"/>
          <p14:tracePt t="35814" x="6202363" y="1501775"/>
          <p14:tracePt t="35825" x="6207125" y="1501775"/>
          <p14:tracePt t="35838" x="6213475" y="1501775"/>
          <p14:tracePt t="35847" x="6219825" y="1501775"/>
          <p14:tracePt t="35862" x="6226175" y="1501775"/>
          <p14:tracePt t="35867" x="6230938" y="1501775"/>
          <p14:tracePt t="35871" x="6237288" y="1501775"/>
          <p14:tracePt t="35877" x="6243638" y="1501775"/>
          <p14:tracePt t="35886" x="6249988" y="1501775"/>
          <p14:tracePt t="35890" x="6254750" y="1501775"/>
          <p14:tracePt t="35894" x="6261100" y="1501775"/>
          <p14:tracePt t="35900" x="6267450" y="1501775"/>
          <p14:tracePt t="35906" x="6273800" y="1501775"/>
          <p14:tracePt t="35910" x="6280150" y="1501775"/>
          <p14:tracePt t="35913" x="6284913" y="1501775"/>
          <p14:tracePt t="35918" x="6291263" y="1501775"/>
          <p14:tracePt t="35923" x="6297613" y="1501775"/>
          <p14:tracePt t="35928" x="6303963" y="1495425"/>
          <p14:tracePt t="35930" x="6308725" y="1495425"/>
          <p14:tracePt t="35933" x="6315075" y="1495425"/>
          <p14:tracePt t="35937" x="6321425" y="1495425"/>
          <p14:tracePt t="35940" x="6327775" y="1495425"/>
          <p14:tracePt t="35942" x="6332538" y="1495425"/>
          <p14:tracePt t="35944" x="6338888" y="1495425"/>
          <p14:tracePt t="35949" x="6345238" y="1495425"/>
          <p14:tracePt t="35950" x="6345238" y="1489075"/>
          <p14:tracePt t="35951" x="6351588" y="1489075"/>
          <p14:tracePt t="35953" x="6356350" y="1489075"/>
          <p14:tracePt t="35956" x="6362700" y="1489075"/>
          <p14:tracePt t="35965" x="6381750" y="1489075"/>
          <p14:tracePt t="35966" x="6381750" y="1482725"/>
          <p14:tracePt t="35968" x="6386513" y="1482725"/>
          <p14:tracePt t="35971" x="6392863" y="1482725"/>
          <p14:tracePt t="35973" x="6399213" y="1482725"/>
          <p14:tracePt t="35974" x="6405563" y="1482725"/>
          <p14:tracePt t="35978" x="6410325" y="1482725"/>
          <p14:tracePt t="35981" x="6416675" y="1482725"/>
          <p14:tracePt t="35982" x="6423025" y="1482725"/>
          <p14:tracePt t="35983" x="6429375" y="1482725"/>
          <p14:tracePt t="35987" x="6434138" y="1482725"/>
          <p14:tracePt t="35988" x="6440488" y="1482725"/>
          <p14:tracePt t="35990" x="6446838" y="1482725"/>
          <p14:tracePt t="35992" x="6453188" y="1482725"/>
          <p14:tracePt t="35997" x="6464300" y="1482725"/>
          <p14:tracePt t="36000" x="6470650" y="1482725"/>
          <p14:tracePt t="36001" x="6477000" y="1482725"/>
          <p14:tracePt t="36004" x="6483350" y="1482725"/>
          <p14:tracePt t="36006" x="6488113" y="1482725"/>
          <p14:tracePt t="36007" x="6494463" y="1482725"/>
          <p14:tracePt t="36009" x="6500813" y="1482725"/>
          <p14:tracePt t="36013" x="6507163" y="1482725"/>
          <p14:tracePt t="36016" x="6518275" y="1482725"/>
          <p14:tracePt t="36017" x="6524625" y="1482725"/>
          <p14:tracePt t="36018" x="6524625" y="1489075"/>
          <p14:tracePt t="36021" x="6530975" y="1489075"/>
          <p14:tracePt t="36023" x="6537325" y="1489075"/>
          <p14:tracePt t="36025" x="6542088" y="1489075"/>
          <p14:tracePt t="36027" x="6548438" y="1489075"/>
          <p14:tracePt t="36032" x="6561138" y="1489075"/>
          <p14:tracePt t="36034" x="6565900" y="1489075"/>
          <p14:tracePt t="36037" x="6572250" y="1489075"/>
          <p14:tracePt t="36041" x="6572250" y="1495425"/>
          <p14:tracePt t="36042" x="6578600" y="1495425"/>
          <p14:tracePt t="36044" x="6584950" y="1495425"/>
          <p14:tracePt t="36047" x="6589713" y="1495425"/>
          <p14:tracePt t="36050" x="6596063" y="1495425"/>
          <p14:tracePt t="36056" x="6602413" y="1495425"/>
          <p14:tracePt t="36060" x="6608763" y="1501775"/>
          <p14:tracePt t="36065" x="6613525" y="1501775"/>
          <p14:tracePt t="36068" x="6619875" y="1501775"/>
          <p14:tracePt t="36087" x="6626225" y="1501775"/>
          <p14:tracePt t="36141" x="6632575" y="1501775"/>
          <p14:tracePt t="36151" x="6638925" y="1501775"/>
          <p14:tracePt t="36156" x="6643688" y="1501775"/>
          <p14:tracePt t="36172" x="6650038" y="1501775"/>
          <p14:tracePt t="36178" x="6656388" y="1495425"/>
          <p14:tracePt t="36183" x="6662738" y="1495425"/>
          <p14:tracePt t="36194" x="6667500" y="1495425"/>
          <p14:tracePt t="36198" x="6667500" y="1489075"/>
          <p14:tracePt t="36200" x="6673850" y="1489075"/>
          <p14:tracePt t="36204" x="6680200" y="1489075"/>
          <p14:tracePt t="36205" x="6680200" y="1482725"/>
          <p14:tracePt t="36210" x="6686550" y="1482725"/>
          <p14:tracePt t="36215" x="6686550" y="1477963"/>
          <p14:tracePt t="36221" x="6691313" y="1471613"/>
          <p14:tracePt t="36229" x="6697663" y="1471613"/>
          <p14:tracePt t="36237" x="6704013" y="1465263"/>
          <p14:tracePt t="36244" x="6710363" y="1458913"/>
          <p14:tracePt t="36250" x="6710363" y="1452563"/>
          <p14:tracePt t="36258" x="6710363" y="1447800"/>
          <p14:tracePt t="36260" x="6716713" y="1447800"/>
          <p14:tracePt t="36269" x="6716713" y="1441450"/>
          <p14:tracePt t="36271" x="6721475" y="1441450"/>
          <p14:tracePt t="36274" x="6721475" y="1435100"/>
          <p14:tracePt t="36280" x="6721475" y="1428750"/>
          <p14:tracePt t="36281" x="6727825" y="1428750"/>
          <p14:tracePt t="36285" x="6727825" y="1423988"/>
          <p14:tracePt t="36297" x="6734175" y="1423988"/>
          <p14:tracePt t="36299" x="6734175" y="1417638"/>
          <p14:tracePt t="36304" x="6734175" y="1411288"/>
          <p14:tracePt t="36309" x="6734175" y="1404938"/>
          <p14:tracePt t="36319" x="6734175" y="1400175"/>
          <p14:tracePt t="36324" x="6734175" y="1393825"/>
          <p14:tracePt t="36326" x="6734175" y="1387475"/>
          <p14:tracePt t="36331" x="6734175" y="1381125"/>
          <p14:tracePt t="36337" x="6734175" y="1376363"/>
          <p14:tracePt t="36341" x="6734175" y="1370013"/>
          <p14:tracePt t="36344" x="6734175" y="1363663"/>
          <p14:tracePt t="36347" x="6734175" y="1357313"/>
          <p14:tracePt t="36356" x="6734175" y="1350963"/>
          <p14:tracePt t="36359" x="6734175" y="1346200"/>
          <p14:tracePt t="36364" x="6734175" y="1339850"/>
          <p14:tracePt t="36367" x="6734175" y="1333500"/>
          <p14:tracePt t="36373" x="6734175" y="1327150"/>
          <p14:tracePt t="36376" x="6734175" y="1322388"/>
          <p14:tracePt t="36380" x="6734175" y="1316038"/>
          <p14:tracePt t="36383" x="6734175" y="1309688"/>
          <p14:tracePt t="36390" x="6734175" y="1303338"/>
          <p14:tracePt t="36392" x="6734175" y="1298575"/>
          <p14:tracePt t="36395" x="6734175" y="1292225"/>
          <p14:tracePt t="36399" x="6734175" y="1285875"/>
          <p14:tracePt t="36403" x="6734175" y="1279525"/>
          <p14:tracePt t="36405" x="6734175" y="1273175"/>
          <p14:tracePt t="36408" x="6734175" y="1268413"/>
          <p14:tracePt t="36411" x="6734175" y="1262063"/>
          <p14:tracePt t="36417" x="6734175" y="1255713"/>
          <p14:tracePt t="36420" x="6734175" y="1249363"/>
          <p14:tracePt t="36425" x="6734175" y="1244600"/>
          <p14:tracePt t="36431" x="6734175" y="1238250"/>
          <p14:tracePt t="36439" x="6734175" y="1231900"/>
          <p14:tracePt t="36446" x="6734175" y="1225550"/>
          <p14:tracePt t="36452" x="6734175" y="1220788"/>
          <p14:tracePt t="36458" x="6734175" y="1214438"/>
          <p14:tracePt t="36468" x="6734175" y="1208088"/>
          <p14:tracePt t="36471" x="6734175" y="1201738"/>
          <p14:tracePt t="36475" x="6734175" y="1195388"/>
          <p14:tracePt t="36480" x="6734175" y="1190625"/>
          <p14:tracePt t="36486" x="6734175" y="1184275"/>
          <p14:tracePt t="36490" x="6734175" y="1177925"/>
          <p14:tracePt t="36494" x="6734175" y="1171575"/>
          <p14:tracePt t="36497" x="6734175" y="1166813"/>
          <p14:tracePt t="36504" x="6734175" y="1160463"/>
          <p14:tracePt t="36507" x="6734175" y="1154113"/>
          <p14:tracePt t="36512" x="6734175" y="1147763"/>
          <p14:tracePt t="36517" x="6734175" y="1143000"/>
          <p14:tracePt t="36526" x="6734175" y="1136650"/>
          <p14:tracePt t="36527" x="6734175" y="1130300"/>
          <p14:tracePt t="36533" x="6734175" y="1123950"/>
          <p14:tracePt t="36542" x="6734175" y="1119188"/>
          <p14:tracePt t="36544" x="6727825" y="1119188"/>
          <p14:tracePt t="36547" x="6727825" y="1112838"/>
          <p14:tracePt t="36551" x="6727825" y="1106488"/>
          <p14:tracePt t="36554" x="6727825" y="1100138"/>
          <p14:tracePt t="36567" x="6721475" y="1093788"/>
          <p14:tracePt t="36573" x="6721475" y="1089025"/>
          <p14:tracePt t="36582" x="6721475" y="1082675"/>
          <p14:tracePt t="36584" x="6716713" y="1082675"/>
          <p14:tracePt t="36588" x="6716713" y="1076325"/>
          <p14:tracePt t="36602" x="6716713" y="1069975"/>
          <p14:tracePt t="36610" x="6716713" y="1065213"/>
          <p14:tracePt t="36614" x="6710363" y="1065213"/>
          <p14:tracePt t="36616" x="6710363" y="1058863"/>
          <p14:tracePt t="36620" x="6710363" y="1052513"/>
          <p14:tracePt t="36625" x="6704013" y="1052513"/>
          <p14:tracePt t="36637" x="6697663" y="1046163"/>
          <p14:tracePt t="36647" x="6691313" y="1041400"/>
          <p14:tracePt t="36655" x="6691313" y="1035050"/>
          <p14:tracePt t="36667" x="6686550" y="1028700"/>
          <p14:tracePt t="36673" x="6680200" y="1028700"/>
          <p14:tracePt t="36682" x="6673850" y="1028700"/>
          <p14:tracePt t="36689" x="6667500" y="1028700"/>
          <p14:tracePt t="36692" x="6667500" y="1022350"/>
          <p14:tracePt t="36700" x="6662738" y="1022350"/>
          <p14:tracePt t="36705" x="6656388" y="1022350"/>
          <p14:tracePt t="36708" x="6656388" y="1016000"/>
          <p14:tracePt t="36710" x="6650038" y="1016000"/>
          <p14:tracePt t="36720" x="6643688" y="1016000"/>
          <p14:tracePt t="36723" x="6638925" y="1011238"/>
          <p14:tracePt t="36728" x="6632575" y="1011238"/>
          <p14:tracePt t="36733" x="6626225" y="1011238"/>
          <p14:tracePt t="36739" x="6619875" y="1011238"/>
          <p14:tracePt t="36741" x="6619875" y="1004888"/>
          <p14:tracePt t="36742" x="6613525" y="1004888"/>
          <p14:tracePt t="36744" x="6608763" y="1004888"/>
          <p14:tracePt t="36747" x="6602413" y="1004888"/>
          <p14:tracePt t="36753" x="6596063" y="1004888"/>
          <p14:tracePt t="36757" x="6589713" y="1004888"/>
          <p14:tracePt t="36759" x="6584950" y="1004888"/>
          <p14:tracePt t="36761" x="6578600" y="1004888"/>
          <p14:tracePt t="36766" x="6572250" y="1004888"/>
          <p14:tracePt t="36767" x="6565900" y="1004888"/>
          <p14:tracePt t="36769" x="6561138" y="1004888"/>
          <p14:tracePt t="36771" x="6554788" y="1004888"/>
          <p14:tracePt t="36775" x="6548438" y="1004888"/>
          <p14:tracePt t="36776" x="6542088" y="1004888"/>
          <p14:tracePt t="36778" x="6537325" y="1004888"/>
          <p14:tracePt t="36780" x="6530975" y="1004888"/>
          <p14:tracePt t="36783" x="6524625" y="1004888"/>
          <p14:tracePt t="36785" x="6518275" y="1004888"/>
          <p14:tracePt t="36787" x="6511925" y="1004888"/>
          <p14:tracePt t="36789" x="6507163" y="1004888"/>
          <p14:tracePt t="36793" x="6500813" y="1004888"/>
          <p14:tracePt t="36794" x="6494463" y="1004888"/>
          <p14:tracePt t="36797" x="6488113" y="1004888"/>
          <p14:tracePt t="36798" x="6483350" y="1004888"/>
          <p14:tracePt t="36802" x="6477000" y="1004888"/>
          <p14:tracePt t="36804" x="6470650" y="1004888"/>
          <p14:tracePt t="36806" x="6464300" y="1004888"/>
          <p14:tracePt t="36808" x="6459538" y="1004888"/>
          <p14:tracePt t="36813" x="6453188" y="1004888"/>
          <p14:tracePt t="36816" x="6446838" y="1004888"/>
          <p14:tracePt t="36818" x="6440488" y="1004888"/>
          <p14:tracePt t="36820" x="6434138" y="1004888"/>
          <p14:tracePt t="36825" x="6429375" y="1004888"/>
          <p14:tracePt t="36827" x="6429375" y="998538"/>
          <p14:tracePt t="36828" x="6423025" y="998538"/>
          <p14:tracePt t="36832" x="6416675" y="998538"/>
          <p14:tracePt t="36833" x="6410325" y="998538"/>
          <p14:tracePt t="36840" x="6405563" y="998538"/>
          <p14:tracePt t="36842" x="6399213" y="998538"/>
          <p14:tracePt t="36846" x="6392863" y="998538"/>
          <p14:tracePt t="36849" x="6386513" y="998538"/>
          <p14:tracePt t="36856" x="6381750" y="998538"/>
          <p14:tracePt t="36858" x="6375400" y="998538"/>
          <p14:tracePt t="36862" x="6369050" y="998538"/>
          <p14:tracePt t="36868" x="6362700" y="992188"/>
          <p14:tracePt t="36870" x="6356350" y="992188"/>
          <p14:tracePt t="36873" x="6351588" y="992188"/>
          <p14:tracePt t="36877" x="6345238" y="992188"/>
          <p14:tracePt t="36882" x="6338888" y="992188"/>
          <p14:tracePt t="36884" x="6332538" y="992188"/>
          <p14:tracePt t="36887" x="6327775" y="992188"/>
          <p14:tracePt t="36889" x="6321425" y="992188"/>
          <p14:tracePt t="36894" x="6315075" y="992188"/>
          <p14:tracePt t="36899" x="6308725" y="992188"/>
          <p14:tracePt t="36900" x="6303963" y="992188"/>
          <p14:tracePt t="36904" x="6297613" y="992188"/>
          <p14:tracePt t="36908" x="6291263" y="992188"/>
          <p14:tracePt t="36910" x="6284913" y="992188"/>
          <p14:tracePt t="36913" x="6280150" y="992188"/>
          <p14:tracePt t="36915" x="6273800" y="992188"/>
          <p14:tracePt t="36919" x="6267450" y="992188"/>
          <p14:tracePt t="36921" x="6261100" y="992188"/>
          <p14:tracePt t="36923" x="6254750" y="992188"/>
          <p14:tracePt t="36925" x="6249988" y="992188"/>
          <p14:tracePt t="36931" x="6243638" y="992188"/>
          <p14:tracePt t="36932" x="6237288" y="992188"/>
          <p14:tracePt t="36933" x="6230938" y="992188"/>
          <p14:tracePt t="36935" x="6226175" y="992188"/>
          <p14:tracePt t="36939" x="6219825" y="992188"/>
          <p14:tracePt t="36941" x="6213475" y="992188"/>
          <p14:tracePt t="36943" x="6207125" y="992188"/>
          <p14:tracePt t="36945" x="6202363" y="992188"/>
          <p14:tracePt t="36949" x="6196013" y="992188"/>
          <p14:tracePt t="36951" x="6189663" y="992188"/>
          <p14:tracePt t="36952" x="6183313" y="992188"/>
          <p14:tracePt t="36954" x="6176963" y="992188"/>
          <p14:tracePt t="36958" x="6172200" y="992188"/>
          <p14:tracePt t="36960" x="6165850" y="992188"/>
          <p14:tracePt t="36963" x="6159500" y="992188"/>
          <p14:tracePt t="36965" x="6153150" y="992188"/>
          <p14:tracePt t="36968" x="6148388" y="992188"/>
          <p14:tracePt t="36970" x="6142038" y="992188"/>
          <p14:tracePt t="36972" x="6135688" y="992188"/>
          <p14:tracePt t="36973" x="6129338" y="992188"/>
          <p14:tracePt t="36977" x="6124575" y="992188"/>
          <p14:tracePt t="36980" x="6118225" y="992188"/>
          <p14:tracePt t="36981" x="6111875" y="992188"/>
          <p14:tracePt t="36984" x="6105525" y="992188"/>
          <p14:tracePt t="36986" x="6100763" y="992188"/>
          <p14:tracePt t="36988" x="6094413" y="992188"/>
          <p14:tracePt t="36990" x="6088063" y="992188"/>
          <p14:tracePt t="36995" x="6081713" y="992188"/>
          <p14:tracePt t="36997" x="6075363" y="987425"/>
          <p14:tracePt t="37014" x="6040438" y="987425"/>
          <p14:tracePt t="37018" x="6034088" y="987425"/>
          <p14:tracePt t="37021" x="6027738" y="987425"/>
          <p14:tracePt t="37023" x="6022975" y="987425"/>
          <p14:tracePt t="37025" x="6016625" y="987425"/>
          <p14:tracePt t="37030" x="6010275" y="987425"/>
          <p14:tracePt t="37032" x="6003925" y="987425"/>
          <p14:tracePt t="37034" x="5997575" y="987425"/>
          <p14:tracePt t="37036" x="5992813" y="987425"/>
          <p14:tracePt t="37040" x="5986463" y="987425"/>
          <p14:tracePt t="37043" x="5980113" y="987425"/>
          <p14:tracePt t="37045" x="5973763" y="987425"/>
          <p14:tracePt t="37047" x="5969000" y="987425"/>
          <p14:tracePt t="37051" x="5962650" y="987425"/>
          <p14:tracePt t="37054" x="5956300" y="987425"/>
          <p14:tracePt t="37056" x="5949950" y="987425"/>
          <p14:tracePt t="37057" x="5945188" y="987425"/>
          <p14:tracePt t="37062" x="5938838" y="987425"/>
          <p14:tracePt t="37065" x="5932488" y="992188"/>
          <p14:tracePt t="37066" x="5919788" y="992188"/>
          <p14:tracePt t="37070" x="5915025" y="992188"/>
          <p14:tracePt t="37072" x="5908675" y="992188"/>
          <p14:tracePt t="37073" x="5902325" y="992188"/>
          <p14:tracePt t="37074" x="5895975" y="998538"/>
          <p14:tracePt t="37079" x="5891213" y="998538"/>
          <p14:tracePt t="37082" x="5884863" y="998538"/>
          <p14:tracePt t="37083" x="5878513" y="998538"/>
          <p14:tracePt t="37085" x="5872163" y="998538"/>
          <p14:tracePt t="37088" x="5867400" y="998538"/>
          <p14:tracePt t="37090" x="5861050" y="998538"/>
          <p14:tracePt t="37091" x="5854700" y="998538"/>
          <p14:tracePt t="37093" x="5848350" y="998538"/>
          <p14:tracePt t="37096" x="5843588" y="998538"/>
          <p14:tracePt t="37099" x="5837238" y="998538"/>
          <p14:tracePt t="37099" x="5830888" y="1004888"/>
          <p14:tracePt t="37103" x="5824538" y="1004888"/>
          <p14:tracePt t="37106" x="5818188" y="1004888"/>
          <p14:tracePt t="37107" x="5813425" y="1004888"/>
          <p14:tracePt t="37108" x="5807075" y="1004888"/>
          <p14:tracePt t="37113" x="5800725" y="1004888"/>
          <p14:tracePt t="37114" x="5794375" y="1004888"/>
          <p14:tracePt t="37115" x="5789613" y="1004888"/>
          <p14:tracePt t="37118" x="5783263" y="1004888"/>
          <p14:tracePt t="37120" x="5783263" y="1011238"/>
          <p14:tracePt t="37122" x="5776913" y="1011238"/>
          <p14:tracePt t="37124" x="5770563" y="1011238"/>
          <p14:tracePt t="37126" x="5765800" y="1011238"/>
          <p14:tracePt t="37129" x="5759450" y="1011238"/>
          <p14:tracePt t="37134" x="5753100" y="1011238"/>
          <p14:tracePt t="37137" x="5746750" y="1011238"/>
          <p14:tracePt t="37141" x="5740400" y="1011238"/>
          <p14:tracePt t="37143" x="5740400" y="1016000"/>
          <p14:tracePt t="37145" x="5735638" y="1016000"/>
          <p14:tracePt t="37158" x="5729288" y="1016000"/>
          <p14:tracePt t="37266" x="5722938" y="1016000"/>
          <p14:tracePt t="37285" x="5722938" y="1022350"/>
          <p14:tracePt t="37286" x="5716588" y="1022350"/>
          <p14:tracePt t="37297" x="5711825" y="1022350"/>
          <p14:tracePt t="37308" x="5711825" y="1028700"/>
          <p14:tracePt t="37316" x="5705475" y="1028700"/>
          <p14:tracePt t="37324" x="5705475" y="1035050"/>
          <p14:tracePt t="37341" x="5699125" y="1041400"/>
          <p14:tracePt t="41307" x="5699125" y="1046163"/>
          <p14:tracePt t="41314" x="5692775" y="1046163"/>
          <p14:tracePt t="41317" x="5692775" y="1052513"/>
          <p14:tracePt t="41320" x="5692775" y="1058863"/>
          <p14:tracePt t="41323" x="5692775" y="1065213"/>
          <p14:tracePt t="41325" x="5688013" y="1069975"/>
          <p14:tracePt t="41331" x="5688013" y="1076325"/>
          <p14:tracePt t="41332" x="5688013" y="1082675"/>
          <p14:tracePt t="41335" x="5688013" y="1089025"/>
          <p14:tracePt t="41337" x="5688013" y="1093788"/>
          <p14:tracePt t="41342" x="5688013" y="1100138"/>
          <p14:tracePt t="41347" x="5681663" y="1106488"/>
          <p14:tracePt t="41348" x="5681663" y="1112838"/>
          <p14:tracePt t="41349" x="5681663" y="1119188"/>
          <p14:tracePt t="41355" x="5681663" y="1123950"/>
          <p14:tracePt t="41357" x="5681663" y="1130300"/>
          <p14:tracePt t="41360" x="5681663" y="1136650"/>
          <p14:tracePt t="41367" x="5681663" y="1143000"/>
          <p14:tracePt t="41370" x="5681663" y="1147763"/>
          <p14:tracePt t="41373" x="5681663" y="1154113"/>
          <p14:tracePt t="41378" x="5681663" y="1160463"/>
          <p14:tracePt t="41385" x="5681663" y="1166813"/>
          <p14:tracePt t="41389" x="5681663" y="1171575"/>
          <p14:tracePt t="41394" x="5681663" y="1177925"/>
          <p14:tracePt t="41395" x="5688013" y="1177925"/>
          <p14:tracePt t="41397" x="5688013" y="1184275"/>
          <p14:tracePt t="41400" x="5692775" y="1184275"/>
          <p14:tracePt t="41403" x="5692775" y="1190625"/>
          <p14:tracePt t="41407" x="5699125" y="1195388"/>
          <p14:tracePt t="41409" x="5699125" y="1201738"/>
          <p14:tracePt t="41412" x="5705475" y="1201738"/>
          <p14:tracePt t="41413" x="5705475" y="1208088"/>
          <p14:tracePt t="41420" x="5705475" y="1214438"/>
          <p14:tracePt t="41422" x="5705475" y="1220788"/>
          <p14:tracePt t="41424" x="5711825" y="1220788"/>
          <p14:tracePt t="41425" x="5711825" y="1225550"/>
          <p14:tracePt t="41428" x="5711825" y="1231900"/>
          <p14:tracePt t="41431" x="5716588" y="1231900"/>
          <p14:tracePt t="41433" x="5716588" y="1238250"/>
          <p14:tracePt t="41436" x="5716588" y="1244600"/>
          <p14:tracePt t="41439" x="5716588" y="1249363"/>
          <p14:tracePt t="41442" x="5716588" y="1255713"/>
          <p14:tracePt t="41447" x="5716588" y="1262063"/>
          <p14:tracePt t="41449" x="5716588" y="1268413"/>
          <p14:tracePt t="41452" x="5716588" y="1273175"/>
          <p14:tracePt t="41454" x="5716588" y="1279525"/>
          <p14:tracePt t="41460" x="5716588" y="1285875"/>
          <p14:tracePt t="41463" x="5716588" y="1292225"/>
          <p14:tracePt t="41465" x="5716588" y="1298575"/>
          <p14:tracePt t="41466" x="5716588" y="1303338"/>
          <p14:tracePt t="41470" x="5716588" y="1309688"/>
          <p14:tracePt t="41472" x="5716588" y="1316038"/>
          <p14:tracePt t="41476" x="5716588" y="1327150"/>
          <p14:tracePt t="41478" x="5716588" y="1333500"/>
          <p14:tracePt t="41480" x="5716588" y="1339850"/>
          <p14:tracePt t="41481" x="5716588" y="1346200"/>
          <p14:tracePt t="41483" x="5711825" y="1350963"/>
          <p14:tracePt t="41485" x="5711825" y="1357313"/>
          <p14:tracePt t="41486" x="5711825" y="1363663"/>
          <p14:tracePt t="41488" x="5711825" y="1376363"/>
          <p14:tracePt t="41490" x="5705475" y="1376363"/>
          <p14:tracePt t="41491" x="5705475" y="1381125"/>
          <p14:tracePt t="41492" x="5705475" y="1387475"/>
          <p14:tracePt t="41493" x="5705475" y="1393825"/>
          <p14:tracePt t="41495" x="5699125" y="1400175"/>
          <p14:tracePt t="41497" x="5699125" y="1411288"/>
          <p14:tracePt t="41498" x="5692775" y="1417638"/>
          <p14:tracePt t="41499" x="5692775" y="1423988"/>
          <p14:tracePt t="41500" x="5688013" y="1423988"/>
          <p14:tracePt t="41501" x="5688013" y="1428750"/>
          <p14:tracePt t="41502" x="5688013" y="1435100"/>
          <p14:tracePt t="41503" x="5688013" y="1441450"/>
          <p14:tracePt t="41504" x="5688013" y="1452563"/>
          <p14:tracePt t="41505" x="5681663" y="1452563"/>
          <p14:tracePt t="41506" x="5681663" y="1458913"/>
          <p14:tracePt t="41507" x="5681663" y="1465263"/>
          <p14:tracePt t="41508" x="5675313" y="1477963"/>
          <p14:tracePt t="41510" x="5668963" y="1477963"/>
          <p14:tracePt t="41511" x="5668963" y="1482725"/>
          <p14:tracePt t="41512" x="5664200" y="1489075"/>
          <p14:tracePt t="41514" x="5664200" y="1506538"/>
          <p14:tracePt t="41516" x="5657850" y="1512888"/>
          <p14:tracePt t="41517" x="5651500" y="1530350"/>
          <p14:tracePt t="41518" x="5651500" y="1536700"/>
          <p14:tracePt t="41519" x="5645150" y="1536700"/>
          <p14:tracePt t="41520" x="5645150" y="1549400"/>
          <p14:tracePt t="41522" x="5638800" y="1555750"/>
          <p14:tracePt t="41523" x="5634038" y="1560513"/>
          <p14:tracePt t="41524" x="5634038" y="1566863"/>
          <p14:tracePt t="41525" x="5634038" y="1573213"/>
          <p14:tracePt t="41526" x="5634038" y="1579563"/>
          <p14:tracePt t="41527" x="5627688" y="1584325"/>
          <p14:tracePt t="41529" x="5614988" y="1603375"/>
          <p14:tracePt t="41531" x="5603875" y="1620838"/>
          <p14:tracePt t="41533" x="5603875" y="1633538"/>
          <p14:tracePt t="41534" x="5597525" y="1638300"/>
          <p14:tracePt t="41535" x="5591175" y="1644650"/>
          <p14:tracePt t="41536" x="5591175" y="1657350"/>
          <p14:tracePt t="41537" x="5586413" y="1662113"/>
          <p14:tracePt t="41538" x="5580063" y="1662113"/>
          <p14:tracePt t="41539" x="5580063" y="1674813"/>
          <p14:tracePt t="41540" x="5573713" y="1681163"/>
          <p14:tracePt t="41541" x="5567363" y="1692275"/>
          <p14:tracePt t="41542" x="5561013" y="1692275"/>
          <p14:tracePt t="41543" x="5556250" y="1698625"/>
          <p14:tracePt t="41544" x="5556250" y="1709738"/>
          <p14:tracePt t="41545" x="5543550" y="1716088"/>
          <p14:tracePt t="41546" x="5543550" y="1728788"/>
          <p14:tracePt t="41548" x="5543550" y="1735138"/>
          <p14:tracePt t="41549" x="5532438" y="1739900"/>
          <p14:tracePt t="41549" x="5532438" y="1746250"/>
          <p14:tracePt t="41550" x="5519738" y="1752600"/>
          <p14:tracePt t="41551" x="5513388" y="1763713"/>
          <p14:tracePt t="41553" x="5508625" y="1776413"/>
          <p14:tracePt t="41554" x="5502275" y="1787525"/>
          <p14:tracePt t="41555" x="5489575" y="1793875"/>
          <p14:tracePt t="41556" x="5483225" y="1806575"/>
          <p14:tracePt t="41557" x="5478463" y="1806575"/>
          <p14:tracePt t="41558" x="5478463" y="1817688"/>
          <p14:tracePt t="41559" x="5472113" y="1824038"/>
          <p14:tracePt t="41560" x="5465763" y="1830388"/>
          <p14:tracePt t="41561" x="5454650" y="1841500"/>
          <p14:tracePt t="41562" x="5448300" y="1841500"/>
          <p14:tracePt t="41563" x="5448300" y="1854200"/>
          <p14:tracePt t="41565" x="5441950" y="1865313"/>
          <p14:tracePt t="41566" x="5418138" y="1890713"/>
          <p14:tracePt t="41567" x="5407025" y="1901825"/>
          <p14:tracePt t="41568" x="5400675" y="1914525"/>
          <p14:tracePt t="41569" x="5387975" y="1919288"/>
          <p14:tracePt t="41570" x="5381625" y="1931988"/>
          <p14:tracePt t="41571" x="5370513" y="1943100"/>
          <p14:tracePt t="41572" x="5364163" y="1943100"/>
          <p14:tracePt t="41573" x="5353050" y="1955800"/>
          <p14:tracePt t="41574" x="5353050" y="1962150"/>
          <p14:tracePt t="41575" x="5340350" y="1973263"/>
          <p14:tracePt t="41576" x="5334000" y="1985963"/>
          <p14:tracePt t="41578" x="5316538" y="1992313"/>
          <p14:tracePt t="41579" x="5310188" y="2003425"/>
          <p14:tracePt t="41580" x="5299075" y="2016125"/>
          <p14:tracePt t="41582" x="5292725" y="2033588"/>
          <p14:tracePt t="41583" x="5280025" y="2044700"/>
          <p14:tracePt t="41584" x="5275263" y="2051050"/>
          <p14:tracePt t="41585" x="5262563" y="2057400"/>
          <p14:tracePt t="41586" x="5251450" y="2070100"/>
          <p14:tracePt t="41587" x="5245100" y="2074863"/>
          <p14:tracePt t="41588" x="5238750" y="2087563"/>
          <p14:tracePt t="41589" x="5232400" y="2098675"/>
          <p14:tracePt t="41590" x="5221288" y="2105025"/>
          <p14:tracePt t="41591" x="5214938" y="2117725"/>
          <p14:tracePt t="41592" x="5202238" y="2122488"/>
          <p14:tracePt t="41593" x="5197475" y="2135188"/>
          <p14:tracePt t="41595" x="5178425" y="2147888"/>
          <p14:tracePt t="41596" x="5173663" y="2152650"/>
          <p14:tracePt t="41597" x="5160963" y="2165350"/>
          <p14:tracePt t="41598" x="5160963" y="2171700"/>
          <p14:tracePt t="41600" x="5154613" y="2182813"/>
          <p14:tracePt t="41600" x="5143500" y="2189163"/>
          <p14:tracePt t="41601" x="5137150" y="2195513"/>
          <p14:tracePt t="41602" x="5124450" y="2200275"/>
          <p14:tracePt t="41603" x="5119688" y="2212975"/>
          <p14:tracePt t="41604" x="5106988" y="2219325"/>
          <p14:tracePt t="41605" x="5100638" y="2230438"/>
          <p14:tracePt t="41606" x="5095875" y="2236788"/>
          <p14:tracePt t="41607" x="5089525" y="2243138"/>
          <p14:tracePt t="41608" x="5083175" y="2254250"/>
          <p14:tracePt t="41609" x="5076825" y="2254250"/>
          <p14:tracePt t="41610" x="5072063" y="2260600"/>
          <p14:tracePt t="41611" x="5065713" y="2266950"/>
          <p14:tracePt t="41612" x="5065713" y="2273300"/>
          <p14:tracePt t="41613" x="5059363" y="2278063"/>
          <p14:tracePt t="41614" x="5046663" y="2284413"/>
          <p14:tracePt t="41617" x="5029200" y="2308225"/>
          <p14:tracePt t="41618" x="5022850" y="2314575"/>
          <p14:tracePt t="41619" x="5018088" y="2314575"/>
          <p14:tracePt t="41620" x="5011738" y="2320925"/>
          <p14:tracePt t="41621" x="5005388" y="2327275"/>
          <p14:tracePt t="41622" x="5005388" y="2332038"/>
          <p14:tracePt t="41623" x="4999038" y="2338388"/>
          <p14:tracePt t="41624" x="4994275" y="2344738"/>
          <p14:tracePt t="41625" x="4981575" y="2355850"/>
          <p14:tracePt t="41627" x="4975225" y="2362200"/>
          <p14:tracePt t="41628" x="4970463" y="2368550"/>
          <p14:tracePt t="41630" x="4964113" y="2374900"/>
          <p14:tracePt t="41631" x="4957763" y="2379663"/>
          <p14:tracePt t="41635" x="4940300" y="2398713"/>
          <p14:tracePt t="41635" x="4933950" y="2405063"/>
          <p14:tracePt t="41636" x="4927600" y="2409825"/>
          <p14:tracePt t="41637" x="4921250" y="2416175"/>
          <p14:tracePt t="41638" x="4921250" y="2422525"/>
          <p14:tracePt t="41639" x="4916488" y="2428875"/>
          <p14:tracePt t="41640" x="4910138" y="2433638"/>
          <p14:tracePt t="41641" x="4903788" y="2439988"/>
          <p14:tracePt t="41642" x="4897438" y="2446338"/>
          <p14:tracePt t="41643" x="4892675" y="2452688"/>
          <p14:tracePt t="41645" x="4886325" y="2457450"/>
          <p14:tracePt t="41646" x="4879975" y="2463800"/>
          <p14:tracePt t="41647" x="4873625" y="2470150"/>
          <p14:tracePt t="41648" x="4867275" y="2470150"/>
          <p14:tracePt t="41649" x="4867275" y="2476500"/>
          <p14:tracePt t="41650" x="4862513" y="2481263"/>
          <p14:tracePt t="41651" x="4856163" y="2481263"/>
          <p14:tracePt t="41652" x="4849813" y="2487613"/>
          <p14:tracePt t="41653" x="4843463" y="2493963"/>
          <p14:tracePt t="41654" x="4843463" y="2500313"/>
          <p14:tracePt t="41656" x="4838700" y="2506663"/>
          <p14:tracePt t="41657" x="4832350" y="2511425"/>
          <p14:tracePt t="41658" x="4826000" y="2511425"/>
          <p14:tracePt t="41659" x="4819650" y="2517775"/>
          <p14:tracePt t="41660" x="4819650" y="2524125"/>
          <p14:tracePt t="41662" x="4814888" y="2530475"/>
          <p14:tracePt t="41663" x="4808538" y="2530475"/>
          <p14:tracePt t="41664" x="4802188" y="2535238"/>
          <p14:tracePt t="41666" x="4795838" y="2541588"/>
          <p14:tracePt t="41667" x="4795838" y="2547938"/>
          <p14:tracePt t="41668" x="4791075" y="2547938"/>
          <p14:tracePt t="41669" x="4784725" y="2554288"/>
          <p14:tracePt t="41670" x="4784725" y="2559050"/>
          <p14:tracePt t="41671" x="4778375" y="2559050"/>
          <p14:tracePt t="41672" x="4772025" y="2565400"/>
          <p14:tracePt t="41673" x="4772025" y="2571750"/>
          <p14:tracePt t="41675" x="4765675" y="2571750"/>
          <p14:tracePt t="41676" x="4760913" y="2578100"/>
          <p14:tracePt t="41678" x="4754563" y="2584450"/>
          <p14:tracePt t="41679" x="4748213" y="2584450"/>
          <p14:tracePt t="41682" x="4748213" y="2595563"/>
          <p14:tracePt t="41683" x="4741863" y="2595563"/>
          <p14:tracePt t="41684" x="4737100" y="2595563"/>
          <p14:tracePt t="41686" x="4730750" y="2601913"/>
          <p14:tracePt t="41688" x="4730750" y="2608263"/>
          <p14:tracePt t="41689" x="4724400" y="2608263"/>
          <p14:tracePt t="41690" x="4724400" y="2613025"/>
          <p14:tracePt t="41691" x="4718050" y="2613025"/>
          <p14:tracePt t="41692" x="4718050" y="2619375"/>
          <p14:tracePt t="41693" x="4713288" y="2619375"/>
          <p14:tracePt t="41695" x="4706938" y="2619375"/>
          <p14:tracePt t="41697" x="4706938" y="2625725"/>
          <p14:tracePt t="41698" x="4700588" y="2632075"/>
          <p14:tracePt t="41700" x="4694238" y="2636838"/>
          <p14:tracePt t="41702" x="4687888" y="2643188"/>
          <p14:tracePt t="41703" x="4683125" y="2643188"/>
          <p14:tracePt t="41708" x="4676775" y="2649538"/>
          <p14:tracePt t="41711" x="4670425" y="2655888"/>
          <p14:tracePt t="41712" x="4664075" y="2662238"/>
          <p14:tracePt t="41714" x="4659313" y="2662238"/>
          <p14:tracePt t="41716" x="4659313" y="2667000"/>
          <p14:tracePt t="41719" x="4652963" y="2667000"/>
          <p14:tracePt t="41721" x="4646613" y="2673350"/>
          <p14:tracePt t="41723" x="4646613" y="2679700"/>
          <p14:tracePt t="41724" x="4640263" y="2679700"/>
          <p14:tracePt t="41726" x="4635500" y="2686050"/>
          <p14:tracePt t="41730" x="4635500" y="2690813"/>
          <p14:tracePt t="41731" x="4629150" y="2690813"/>
          <p14:tracePt t="41732" x="4622800" y="2690813"/>
          <p14:tracePt t="41734" x="4616450" y="2697163"/>
          <p14:tracePt t="41737" x="4610100" y="2703513"/>
          <p14:tracePt t="41740" x="4610100" y="2709863"/>
          <p14:tracePt t="41741" x="4605338" y="2709863"/>
          <p14:tracePt t="41742" x="4605338" y="2714625"/>
          <p14:tracePt t="41743" x="4598988" y="2714625"/>
          <p14:tracePt t="41745" x="4592638" y="2714625"/>
          <p14:tracePt t="41749" x="4586288" y="2727325"/>
          <p14:tracePt t="41750" x="4581525" y="2727325"/>
          <p14:tracePt t="41751" x="4581525" y="2733675"/>
          <p14:tracePt t="41752" x="4575175" y="2733675"/>
          <p14:tracePt t="41753" x="4575175" y="2738438"/>
          <p14:tracePt t="41754" x="4568825" y="2738438"/>
          <p14:tracePt t="41756" x="4562475" y="2738438"/>
          <p14:tracePt t="41759" x="4562475" y="2744788"/>
          <p14:tracePt t="41760" x="4557713" y="2751138"/>
          <p14:tracePt t="41761" x="4551363" y="2751138"/>
          <p14:tracePt t="41762" x="4545013" y="2757488"/>
          <p14:tracePt t="41765" x="4538663" y="2763838"/>
          <p14:tracePt t="41767" x="4533900" y="2768600"/>
          <p14:tracePt t="41769" x="4527550" y="2774950"/>
          <p14:tracePt t="41771" x="4521200" y="2781300"/>
          <p14:tracePt t="41772" x="4514850" y="2781300"/>
          <p14:tracePt t="41774" x="4514850" y="2787650"/>
          <p14:tracePt t="41775" x="4514850" y="2792413"/>
          <p14:tracePt t="41776" x="4508500" y="2792413"/>
          <p14:tracePt t="41778" x="4503738" y="2798763"/>
          <p14:tracePt t="41780" x="4503738" y="2805113"/>
          <p14:tracePt t="41781" x="4497388" y="2805113"/>
          <p14:tracePt t="41782" x="4491038" y="2811463"/>
          <p14:tracePt t="41784" x="4491038" y="2816225"/>
          <p14:tracePt t="41785" x="4484688" y="2822575"/>
          <p14:tracePt t="41787" x="4484688" y="2828925"/>
          <p14:tracePt t="41788" x="4479925" y="2828925"/>
          <p14:tracePt t="41790" x="4473575" y="2835275"/>
          <p14:tracePt t="41792" x="4473575" y="2841625"/>
          <p14:tracePt t="41793" x="4473575" y="2846388"/>
          <p14:tracePt t="41795" x="4467225" y="2852738"/>
          <p14:tracePt t="41797" x="4460875" y="2852738"/>
          <p14:tracePt t="41800" x="4449763" y="2870200"/>
          <p14:tracePt t="41801" x="4449763" y="2876550"/>
          <p14:tracePt t="41804" x="4443413" y="2882900"/>
          <p14:tracePt t="41805" x="4437063" y="2889250"/>
          <p14:tracePt t="41807" x="4437063" y="2894013"/>
          <p14:tracePt t="41808" x="4430713" y="2900363"/>
          <p14:tracePt t="41810" x="4425950" y="2900363"/>
          <p14:tracePt t="41812" x="4425950" y="2906713"/>
          <p14:tracePt t="41817" x="4419600" y="2924175"/>
          <p14:tracePt t="41818" x="4413250" y="2924175"/>
          <p14:tracePt t="41821" x="4406900" y="2930525"/>
          <p14:tracePt t="41823" x="4406900" y="2936875"/>
          <p14:tracePt t="41824" x="4402138" y="2936875"/>
          <p14:tracePt t="41825" x="4402138" y="2943225"/>
          <p14:tracePt t="41828" x="4402138" y="2947988"/>
          <p14:tracePt t="41831" x="4395788" y="2947988"/>
          <p14:tracePt t="41832" x="4395788" y="2954338"/>
          <p14:tracePt t="41834" x="4389438" y="2954338"/>
          <p14:tracePt t="41835" x="4389438" y="2960688"/>
          <p14:tracePt t="41837" x="4389438" y="2967038"/>
          <p14:tracePt t="41838" x="4383088" y="2967038"/>
          <p14:tracePt t="41840" x="4383088" y="2971800"/>
          <p14:tracePt t="41845" x="4378325" y="2971800"/>
          <p14:tracePt t="41847" x="4378325" y="2978150"/>
          <p14:tracePt t="41850" x="4378325" y="2984500"/>
          <p14:tracePt t="41853" x="4378325" y="2990850"/>
          <p14:tracePt t="41855" x="4371975" y="2990850"/>
          <p14:tracePt t="41856" x="4371975" y="2995613"/>
          <p14:tracePt t="41862" x="4365625" y="3001963"/>
          <p14:tracePt t="41867" x="4359275" y="3014663"/>
          <p14:tracePt t="41868" x="4359275" y="3021013"/>
          <p14:tracePt t="41870" x="4352925" y="3021013"/>
          <p14:tracePt t="41872" x="4352925" y="3025775"/>
          <p14:tracePt t="41874" x="4352925" y="3032125"/>
          <p14:tracePt t="41876" x="4352925" y="3038475"/>
          <p14:tracePt t="41880" x="4352925" y="3044825"/>
          <p14:tracePt t="41880" x="4352925" y="3049588"/>
          <p14:tracePt t="41881" x="4348163" y="3049588"/>
          <p14:tracePt t="41882" x="4348163" y="3055938"/>
          <p14:tracePt t="41883" x="4348163" y="3062288"/>
          <p14:tracePt t="41885" x="4341813" y="3062288"/>
          <p14:tracePt t="41886" x="4341813" y="3068638"/>
          <p14:tracePt t="41887" x="4341813" y="3073400"/>
          <p14:tracePt t="41889" x="4341813" y="3079750"/>
          <p14:tracePt t="41890" x="4335463" y="3086100"/>
          <p14:tracePt t="41892" x="4335463" y="3092450"/>
          <p14:tracePt t="41893" x="4335463" y="3098800"/>
          <p14:tracePt t="41895" x="4329113" y="3103563"/>
          <p14:tracePt t="41898" x="4329113" y="3109913"/>
          <p14:tracePt t="41898" x="4329113" y="3116263"/>
          <p14:tracePt t="41899" x="4329113" y="3122613"/>
          <p14:tracePt t="41900" x="4329113" y="3127375"/>
          <p14:tracePt t="41901" x="4329113" y="3133725"/>
          <p14:tracePt t="41903" x="4324350" y="3140075"/>
          <p14:tracePt t="41904" x="4324350" y="3146425"/>
          <p14:tracePt t="41905" x="4324350" y="3151188"/>
          <p14:tracePt t="41906" x="4324350" y="3157538"/>
          <p14:tracePt t="41908" x="4318000" y="3157538"/>
          <p14:tracePt t="41909" x="4318000" y="3163888"/>
          <p14:tracePt t="41910" x="4318000" y="3170238"/>
          <p14:tracePt t="41911" x="4318000" y="3176588"/>
          <p14:tracePt t="41912" x="4318000" y="3181350"/>
          <p14:tracePt t="41913" x="4311650" y="3181350"/>
          <p14:tracePt t="41914" x="4311650" y="3187700"/>
          <p14:tracePt t="41915" x="4311650" y="3194050"/>
          <p14:tracePt t="41916" x="4311650" y="3200400"/>
          <p14:tracePt t="41917" x="4311650" y="3205163"/>
          <p14:tracePt t="41918" x="4305300" y="3205163"/>
          <p14:tracePt t="41919" x="4305300" y="3211513"/>
          <p14:tracePt t="41920" x="4305300" y="3217863"/>
          <p14:tracePt t="41921" x="4305300" y="3224213"/>
          <p14:tracePt t="41922" x="4305300" y="3228975"/>
          <p14:tracePt t="41924" x="4305300" y="3235325"/>
          <p14:tracePt t="41926" x="4300538" y="3241675"/>
          <p14:tracePt t="41928" x="4300538" y="3252788"/>
          <p14:tracePt t="41930" x="4300538" y="3259138"/>
          <p14:tracePt t="41931" x="4294188" y="3259138"/>
          <p14:tracePt t="41932" x="4294188" y="3265488"/>
          <p14:tracePt t="41933" x="4294188" y="3271838"/>
          <p14:tracePt t="41934" x="4294188" y="3278188"/>
          <p14:tracePt t="41935" x="4287838" y="3278188"/>
          <p14:tracePt t="41937" x="4287838" y="3282950"/>
          <p14:tracePt t="41939" x="4287838" y="3289300"/>
          <p14:tracePt t="41940" x="4287838" y="3295650"/>
          <p14:tracePt t="41942" x="4281488" y="3295650"/>
          <p14:tracePt t="41943" x="4281488" y="3302000"/>
          <p14:tracePt t="41945" x="4281488" y="3306763"/>
          <p14:tracePt t="41947" x="4281488" y="3313113"/>
          <p14:tracePt t="41949" x="4281488" y="3319463"/>
          <p14:tracePt t="41951" x="4276725" y="3319463"/>
          <p14:tracePt t="41954" x="4276725" y="3325813"/>
          <p14:tracePt t="41956" x="4276725" y="3330575"/>
          <p14:tracePt t="41959" x="4270375" y="3336925"/>
          <p14:tracePt t="41964" x="4270375" y="3343275"/>
          <p14:tracePt t="41968" x="4264025" y="3343275"/>
          <p14:tracePt t="41972" x="4264025" y="3349625"/>
          <p14:tracePt t="41985" x="4264025" y="3355975"/>
          <p14:tracePt t="42011" x="4264025" y="3360738"/>
          <p14:tracePt t="42079" x="4264025" y="3367088"/>
          <p14:tracePt t="42095" x="4264025" y="3373438"/>
          <p14:tracePt t="42099" x="4264025" y="3379788"/>
          <p14:tracePt t="42105" x="4264025" y="3384550"/>
          <p14:tracePt t="42111" x="4264025" y="3390900"/>
          <p14:tracePt t="42120" x="4264025" y="3397250"/>
          <p14:tracePt t="42123" x="4264025" y="3403600"/>
          <p14:tracePt t="42127" x="4264025" y="3408363"/>
          <p14:tracePt t="42131" x="4264025" y="3414713"/>
          <p14:tracePt t="42138" x="4264025" y="3421063"/>
          <p14:tracePt t="42140" x="4264025" y="3427413"/>
          <p14:tracePt t="42145" x="4264025" y="3433763"/>
          <p14:tracePt t="42148" x="4264025" y="3438525"/>
          <p14:tracePt t="42154" x="4264025" y="3444875"/>
          <p14:tracePt t="42159" x="4264025" y="3451225"/>
          <p14:tracePt t="42160" x="4264025" y="3457575"/>
          <p14:tracePt t="42164" x="4264025" y="3462338"/>
          <p14:tracePt t="42169" x="4264025" y="3468688"/>
          <p14:tracePt t="42172" x="4264025" y="3475038"/>
          <p14:tracePt t="42175" x="4264025" y="3481388"/>
          <p14:tracePt t="42179" x="4264025" y="3486150"/>
          <p14:tracePt t="42185" x="4270375" y="3492500"/>
          <p14:tracePt t="42187" x="4270375" y="3498850"/>
          <p14:tracePt t="42190" x="4270375" y="3505200"/>
          <p14:tracePt t="42195" x="4270375" y="3509963"/>
          <p14:tracePt t="42203" x="4270375" y="3516313"/>
          <p14:tracePt t="42206" x="4276725" y="3522663"/>
          <p14:tracePt t="42212" x="4276725" y="3529013"/>
          <p14:tracePt t="42215" x="4276725" y="3535363"/>
          <p14:tracePt t="42226" x="4276725" y="3540125"/>
          <p14:tracePt t="42234" x="4276725" y="3546475"/>
          <p14:tracePt t="42245" x="4276725" y="3552825"/>
          <p14:tracePt t="42298" x="4276725" y="3559175"/>
          <p14:tracePt t="42368" x="4281488" y="3559175"/>
          <p14:tracePt t="42375" x="4287838" y="3559175"/>
          <p14:tracePt t="42385" x="4294188" y="3559175"/>
          <p14:tracePt t="42392" x="4300538" y="3559175"/>
          <p14:tracePt t="42403" x="4305300" y="3559175"/>
          <p14:tracePt t="42407" x="4311650" y="3559175"/>
          <p14:tracePt t="42412" x="4318000" y="3559175"/>
          <p14:tracePt t="42416" x="4324350" y="3559175"/>
          <p14:tracePt t="42419" x="4324350" y="3563938"/>
          <p14:tracePt t="42428" x="4329113" y="3563938"/>
          <p14:tracePt t="42431" x="4335463" y="3563938"/>
          <p14:tracePt t="42437" x="4341813" y="3563938"/>
          <p14:tracePt t="42442" x="4348163" y="3563938"/>
          <p14:tracePt t="42443" x="4348163" y="3570288"/>
          <p14:tracePt t="42450" x="4352925" y="3570288"/>
          <p14:tracePt t="42454" x="4359275" y="3570288"/>
          <p14:tracePt t="42458" x="4365625" y="3570288"/>
          <p14:tracePt t="42461" x="4371975" y="3570288"/>
          <p14:tracePt t="42468" x="4378325" y="3570288"/>
          <p14:tracePt t="42470" x="4383088" y="3570288"/>
          <p14:tracePt t="42473" x="4389438" y="3570288"/>
          <p14:tracePt t="42478" x="4395788" y="3570288"/>
          <p14:tracePt t="42485" x="4402138" y="3570288"/>
          <p14:tracePt t="42489" x="4402138" y="3576638"/>
          <p14:tracePt t="42490" x="4406900" y="3576638"/>
          <p14:tracePt t="42494" x="4413250" y="3576638"/>
          <p14:tracePt t="42498" x="4419600" y="3576638"/>
          <p14:tracePt t="42507" x="4425950" y="3576638"/>
          <p14:tracePt t="42510" x="4430713" y="3576638"/>
          <p14:tracePt t="42515" x="4437063" y="3576638"/>
          <p14:tracePt t="42519" x="4443413" y="3576638"/>
          <p14:tracePt t="42527" x="4449763" y="3576638"/>
          <p14:tracePt t="42531" x="4456113" y="3576638"/>
          <p14:tracePt t="42535" x="4460875" y="3576638"/>
          <p14:tracePt t="42539" x="4467225" y="3576638"/>
          <p14:tracePt t="42549" x="4473575" y="3576638"/>
          <p14:tracePt t="42554" x="4479925" y="3576638"/>
          <p14:tracePt t="42558" x="4484688" y="3576638"/>
          <p14:tracePt t="42566" x="4491038" y="3576638"/>
          <p14:tracePt t="42570" x="4497388" y="3576638"/>
          <p14:tracePt t="42574" x="4503738" y="3576638"/>
          <p14:tracePt t="42579" x="4508500" y="3576638"/>
          <p14:tracePt t="42588" x="4514850" y="3576638"/>
          <p14:tracePt t="42592" x="4521200" y="3576638"/>
          <p14:tracePt t="42597" x="4527550" y="3576638"/>
          <p14:tracePt t="42601" x="4533900" y="3576638"/>
          <p14:tracePt t="42608" x="4538663" y="3576638"/>
          <p14:tracePt t="42611" x="4545013" y="3576638"/>
          <p14:tracePt t="42615" x="4551363" y="3576638"/>
          <p14:tracePt t="42617" x="4557713" y="3576638"/>
          <p14:tracePt t="42622" x="4562475" y="3576638"/>
          <p14:tracePt t="42625" x="4568825" y="3576638"/>
          <p14:tracePt t="42630" x="4575175" y="3576638"/>
          <p14:tracePt t="42632" x="4581525" y="3576638"/>
          <p14:tracePt t="42638" x="4586288" y="3576638"/>
          <p14:tracePt t="42642" x="4592638" y="3576638"/>
          <p14:tracePt t="42645" x="4598988" y="3576638"/>
          <p14:tracePt t="42650" x="4605338" y="3576638"/>
          <p14:tracePt t="42658" x="4610100" y="3576638"/>
          <p14:tracePt t="42662" x="4616450" y="3576638"/>
          <p14:tracePt t="42666" x="4622800" y="3576638"/>
          <p14:tracePt t="42672" x="4629150" y="3576638"/>
          <p14:tracePt t="42683" x="4635500" y="3576638"/>
          <p14:tracePt t="42689" x="4640263" y="3576638"/>
          <p14:tracePt t="42692" x="4646613" y="3576638"/>
          <p14:tracePt t="42697" x="4652963" y="3576638"/>
          <p14:tracePt t="42705" x="4659313" y="3576638"/>
          <p14:tracePt t="42709" x="4664075" y="3576638"/>
          <p14:tracePt t="42713" x="4670425" y="3576638"/>
          <p14:tracePt t="42717" x="4676775" y="3576638"/>
          <p14:tracePt t="42731" x="4683125" y="3570288"/>
          <p14:tracePt t="42738" x="4687888" y="3570288"/>
          <p14:tracePt t="42747" x="4694238" y="3570288"/>
          <p14:tracePt t="42752" x="4700588" y="3570288"/>
          <p14:tracePt t="42757" x="4700588" y="3563938"/>
          <p14:tracePt t="42762" x="4706938" y="3563938"/>
          <p14:tracePt t="42766" x="4713288" y="3563938"/>
          <p14:tracePt t="42770" x="4718050" y="3563938"/>
          <p14:tracePt t="42775" x="4724400" y="3563938"/>
          <p14:tracePt t="42781" x="4724400" y="3559175"/>
          <p14:tracePt t="42784" x="4730750" y="3559175"/>
          <p14:tracePt t="42790" x="4737100" y="3552825"/>
          <p14:tracePt t="42793" x="4741863" y="3552825"/>
          <p14:tracePt t="42802" x="4741863" y="3546475"/>
          <p14:tracePt t="42804" x="4748213" y="3546475"/>
          <p14:tracePt t="42810" x="4754563" y="3546475"/>
          <p14:tracePt t="42814" x="4754563" y="3540125"/>
          <p14:tracePt t="42815" x="4760913" y="3540125"/>
          <p14:tracePt t="42818" x="4765675" y="3540125"/>
          <p14:tracePt t="42829" x="4772025" y="3540125"/>
          <p14:tracePt t="42832" x="4772025" y="3535363"/>
          <p14:tracePt t="42835" x="4778375" y="3535363"/>
          <p14:tracePt t="42841" x="4784725" y="3535363"/>
          <p14:tracePt t="42843" x="4784725" y="3529013"/>
          <p14:tracePt t="42847" x="4791075" y="3529013"/>
          <p14:tracePt t="42848" x="4791075" y="3522663"/>
          <p14:tracePt t="42857" x="4791075" y="3516313"/>
          <p14:tracePt t="42863" x="4795838" y="3516313"/>
          <p14:tracePt t="42865" x="4802188" y="3516313"/>
          <p14:tracePt t="42868" x="4802188" y="3509963"/>
          <p14:tracePt t="42873" x="4802188" y="3505200"/>
          <p14:tracePt t="42874" x="4808538" y="3505200"/>
          <p14:tracePt t="42880" x="4808538" y="3498850"/>
          <p14:tracePt t="42883" x="4814888" y="3498850"/>
          <p14:tracePt t="42884" x="4814888" y="3492500"/>
          <p14:tracePt t="42895" x="4814888" y="3486150"/>
          <p14:tracePt t="42899" x="4814888" y="3481388"/>
          <p14:tracePt t="42903" x="4819650" y="3481388"/>
          <p14:tracePt t="42906" x="4819650" y="3475038"/>
          <p14:tracePt t="42911" x="4819650" y="3468688"/>
          <p14:tracePt t="42926" x="4819650" y="3462338"/>
          <p14:tracePt t="42933" x="4826000" y="3462338"/>
          <p14:tracePt t="42937" x="4826000" y="3457575"/>
          <p14:tracePt t="42945" x="4826000" y="3451225"/>
          <p14:tracePt t="42952" x="4826000" y="3444875"/>
          <p14:tracePt t="42977" x="4826000" y="3433763"/>
          <p14:tracePt t="42982" x="4826000" y="3427413"/>
          <p14:tracePt t="42989" x="4826000" y="3421063"/>
          <p14:tracePt t="43000" x="4826000" y="3414713"/>
          <p14:tracePt t="43004" x="4819650" y="3408363"/>
          <p14:tracePt t="43009" x="4819650" y="3403600"/>
          <p14:tracePt t="43015" x="4819650" y="3397250"/>
          <p14:tracePt t="43018" x="4814888" y="3397250"/>
          <p14:tracePt t="43028" x="4808538" y="3397250"/>
          <p14:tracePt t="43035" x="4802188" y="3397250"/>
          <p14:tracePt t="43043" x="4802188" y="3390900"/>
          <p14:tracePt t="43050" x="4795838" y="3390900"/>
          <p14:tracePt t="43063" x="4795838" y="3384550"/>
          <p14:tracePt t="43070" x="4791075" y="3384550"/>
          <p14:tracePt t="43083" x="4784725" y="3379788"/>
          <p14:tracePt t="43095" x="4778375" y="3379788"/>
          <p14:tracePt t="43108" x="4772025" y="3373438"/>
          <p14:tracePt t="43125" x="4765675" y="3373438"/>
          <p14:tracePt t="43132" x="4760913" y="3373438"/>
          <p14:tracePt t="43139" x="4754563" y="3373438"/>
          <p14:tracePt t="43143" x="4748213" y="3373438"/>
          <p14:tracePt t="43153" x="4741863" y="3373438"/>
          <p14:tracePt t="43155" x="4741863" y="3367088"/>
          <p14:tracePt t="43157" x="4737100" y="3367088"/>
          <p14:tracePt t="43162" x="4730750" y="3367088"/>
          <p14:tracePt t="43169" x="4724400" y="3367088"/>
          <p14:tracePt t="43173" x="4718050" y="3367088"/>
          <p14:tracePt t="43177" x="4713288" y="3367088"/>
          <p14:tracePt t="43180" x="4706938" y="3367088"/>
          <p14:tracePt t="43185" x="4700588" y="3367088"/>
          <p14:tracePt t="43188" x="4687888" y="3367088"/>
          <p14:tracePt t="43191" x="4683125" y="3367088"/>
          <p14:tracePt t="43195" x="4683125" y="3360738"/>
          <p14:tracePt t="43196" x="4676775" y="3360738"/>
          <p14:tracePt t="43199" x="4670425" y="3360738"/>
          <p14:tracePt t="43200" x="4664075" y="3360738"/>
          <p14:tracePt t="43202" x="4659313" y="3360738"/>
          <p14:tracePt t="43206" x="4652963" y="3360738"/>
          <p14:tracePt t="43209" x="4646613" y="3360738"/>
          <p14:tracePt t="43211" x="4640263" y="3360738"/>
          <p14:tracePt t="43212" x="4635500" y="3360738"/>
          <p14:tracePt t="43216" x="4629150" y="3360738"/>
          <p14:tracePt t="43218" x="4622800" y="3360738"/>
          <p14:tracePt t="43220" x="4616450" y="3355975"/>
          <p14:tracePt t="43222" x="4610100" y="3355975"/>
          <p14:tracePt t="43228" x="4605338" y="3355975"/>
          <p14:tracePt t="43230" x="4598988" y="3355975"/>
          <p14:tracePt t="43231" x="4592638" y="3355975"/>
          <p14:tracePt t="43233" x="4586288" y="3355975"/>
          <p14:tracePt t="43238" x="4581525" y="3355975"/>
          <p14:tracePt t="43240" x="4575175" y="3355975"/>
          <p14:tracePt t="43242" x="4568825" y="3355975"/>
          <p14:tracePt t="43245" x="4562475" y="3355975"/>
          <p14:tracePt t="43251" x="4557713" y="3355975"/>
          <p14:tracePt t="43256" x="4551363" y="3355975"/>
          <p14:tracePt t="43258" x="4545013" y="3355975"/>
          <p14:tracePt t="43261" x="4538663" y="3355975"/>
          <p14:tracePt t="43267" x="4533900" y="3355975"/>
          <p14:tracePt t="43273" x="4527550" y="3355975"/>
          <p14:tracePt t="43278" x="4521200" y="3355975"/>
          <p14:tracePt t="43281" x="4514850" y="3355975"/>
          <p14:tracePt t="43316" x="4508500" y="3355975"/>
          <p14:tracePt t="43323" x="4503738" y="3355975"/>
          <p14:tracePt t="43335" x="4497388" y="3355975"/>
          <p14:tracePt t="43340" x="4497388" y="3360738"/>
          <p14:tracePt t="43342" x="4491038" y="3360738"/>
          <p14:tracePt t="43351" x="4484688" y="3360738"/>
          <p14:tracePt t="43352" x="4484688" y="3367088"/>
          <p14:tracePt t="43356" x="4479925" y="3367088"/>
          <p14:tracePt t="43361" x="4473575" y="3367088"/>
          <p14:tracePt t="43371" x="4467225" y="3367088"/>
          <p14:tracePt t="43374" x="4460875" y="3367088"/>
          <p14:tracePt t="43377" x="4460875" y="3373438"/>
          <p14:tracePt t="43379" x="4456113" y="3373438"/>
          <p14:tracePt t="43382" x="4449763" y="3373438"/>
          <p14:tracePt t="43385" x="4449763" y="3379788"/>
          <p14:tracePt t="43393" x="4443413" y="3379788"/>
          <p14:tracePt t="43394" x="4443413" y="3384550"/>
          <p14:tracePt t="43397" x="4437063" y="3384550"/>
          <p14:tracePt t="43402" x="4430713" y="3390900"/>
          <p14:tracePt t="43406" x="4425950" y="3390900"/>
          <p14:tracePt t="43416" x="4419600" y="3390900"/>
          <p14:tracePt t="43418" x="4419600" y="3397250"/>
          <p14:tracePt t="43424" x="4413250" y="3397250"/>
          <p14:tracePt t="43430" x="4406900" y="3403600"/>
          <p14:tracePt t="43442" x="4402138" y="3403600"/>
          <p14:tracePt t="43450" x="4402138" y="3408363"/>
          <p14:tracePt t="43499" x="4402138" y="3414713"/>
          <p14:tracePt t="43516" x="4402138" y="3421063"/>
          <p14:tracePt t="43525" x="4402138" y="3427413"/>
          <p14:tracePt t="43533" x="4402138" y="3433763"/>
          <p14:tracePt t="43540" x="4402138" y="3438525"/>
          <p14:tracePt t="43549" x="4402138" y="3444875"/>
          <p14:tracePt t="43553" x="4402138" y="3451225"/>
          <p14:tracePt t="43558" x="4402138" y="3457575"/>
          <p14:tracePt t="43564" x="4402138" y="3462338"/>
          <p14:tracePt t="43571" x="4402138" y="3468688"/>
          <p14:tracePt t="43577" x="4402138" y="3475038"/>
          <p14:tracePt t="43582" x="4402138" y="3481388"/>
          <p14:tracePt t="43587" x="4402138" y="3486150"/>
          <p14:tracePt t="43598" x="4402138" y="3492500"/>
          <p14:tracePt t="43605" x="4402138" y="3498850"/>
          <p14:tracePt t="43611" x="4402138" y="3505200"/>
          <p14:tracePt t="43616" x="4402138" y="3509963"/>
          <p14:tracePt t="43627" x="4402138" y="3516313"/>
          <p14:tracePt t="43628" x="4406900" y="3516313"/>
          <p14:tracePt t="43631" x="4406900" y="3522663"/>
          <p14:tracePt t="43636" x="4406900" y="3529013"/>
          <p14:tracePt t="43641" x="4406900" y="3535363"/>
          <p14:tracePt t="43644" x="4413250" y="3535363"/>
          <p14:tracePt t="43654" x="4413250" y="3540125"/>
          <p14:tracePt t="43659" x="4419600" y="3540125"/>
          <p14:tracePt t="43661" x="4419600" y="3546475"/>
          <p14:tracePt t="43671" x="4419600" y="3552825"/>
          <p14:tracePt t="43685" x="4419600" y="3559175"/>
          <p14:tracePt t="43729" x="4425950" y="3559175"/>
          <p14:tracePt t="43765" x="4430713" y="3559175"/>
          <p14:tracePt t="43776" x="4437063" y="3563938"/>
          <p14:tracePt t="43786" x="4443413" y="3563938"/>
          <p14:tracePt t="43800" x="4443413" y="3570288"/>
          <p14:tracePt t="43802" x="4449763" y="3570288"/>
          <p14:tracePt t="43806" x="4456113" y="3570288"/>
          <p14:tracePt t="43813" x="4460875" y="3570288"/>
          <p14:tracePt t="43818" x="4467225" y="3570288"/>
          <p14:tracePt t="43828" x="4467225" y="3576638"/>
          <p14:tracePt t="43830" x="4473575" y="3576638"/>
          <p14:tracePt t="43835" x="4479925" y="3576638"/>
          <p14:tracePt t="43839" x="4484688" y="3576638"/>
          <p14:tracePt t="43849" x="4491038" y="3576638"/>
          <p14:tracePt t="43852" x="4497388" y="3576638"/>
          <p14:tracePt t="43855" x="4503738" y="3576638"/>
          <p14:tracePt t="43859" x="4508500" y="3576638"/>
          <p14:tracePt t="43869" x="4514850" y="3576638"/>
          <p14:tracePt t="43870" x="4514850" y="3582988"/>
          <p14:tracePt t="43872" x="4521200" y="3582988"/>
          <p14:tracePt t="43878" x="4527550" y="3582988"/>
          <p14:tracePt t="43884" x="4533900" y="3582988"/>
          <p14:tracePt t="43898" x="4538663" y="3582988"/>
          <p14:tracePt t="43902" x="4538663" y="3587750"/>
          <p14:tracePt t="43904" x="4545013" y="3587750"/>
          <p14:tracePt t="43914" x="4551363" y="3587750"/>
          <p14:tracePt t="43924" x="4557713" y="3587750"/>
          <p14:tracePt t="43938" x="4562475" y="3587750"/>
          <p14:tracePt t="43945" x="4568825" y="3587750"/>
          <p14:tracePt t="43953" x="4575175" y="3587750"/>
          <p14:tracePt t="43962" x="4581525" y="3587750"/>
          <p14:tracePt t="43970" x="4586288" y="3587750"/>
          <p14:tracePt t="43975" x="4592638" y="3587750"/>
          <p14:tracePt t="43981" x="4598988" y="3587750"/>
          <p14:tracePt t="43986" x="4605338" y="3587750"/>
          <p14:tracePt t="43995" x="4610100" y="3587750"/>
          <p14:tracePt t="43999" x="4616450" y="3587750"/>
          <p14:tracePt t="44002" x="4622800" y="3587750"/>
          <p14:tracePt t="44007" x="4629150" y="3587750"/>
          <p14:tracePt t="44017" x="4635500" y="3587750"/>
          <p14:tracePt t="44020" x="4640263" y="3587750"/>
          <p14:tracePt t="44026" x="4646613" y="3587750"/>
          <p14:tracePt t="44030" x="4652963" y="3587750"/>
          <p14:tracePt t="44042" x="4659313" y="3587750"/>
          <p14:tracePt t="44050" x="4664075" y="3587750"/>
          <p14:tracePt t="44057" x="4670425" y="3587750"/>
          <p14:tracePt t="44064" x="4676775" y="3587750"/>
          <p14:tracePt t="44078" x="4683125" y="3587750"/>
          <p14:tracePt t="44081" x="4687888" y="3587750"/>
          <p14:tracePt t="44087" x="4694238" y="3587750"/>
          <p14:tracePt t="44094" x="4700588" y="3587750"/>
          <p14:tracePt t="44102" x="4700588" y="3582988"/>
          <p14:tracePt t="44103" x="4706938" y="3582988"/>
          <p14:tracePt t="44111" x="4713288" y="3582988"/>
          <p14:tracePt t="44117" x="4718050" y="3582988"/>
          <p14:tracePt t="44123" x="4724400" y="3582988"/>
          <p14:tracePt t="44136" x="4730750" y="3582988"/>
          <p14:tracePt t="44145" x="4737100" y="3582988"/>
          <p14:tracePt t="44163" x="4741863" y="3582988"/>
          <p14:tracePt t="44165" x="4741863" y="3576638"/>
          <p14:tracePt t="44193" x="4748213" y="3576638"/>
          <p14:tracePt t="44207" x="4754563" y="3570288"/>
          <p14:tracePt t="44215" x="4760913" y="3570288"/>
          <p14:tracePt t="44226" x="4760913" y="3563938"/>
          <p14:tracePt t="44230" x="4765675" y="3563938"/>
          <p14:tracePt t="44288" x="4772025" y="3563938"/>
          <p14:tracePt t="44324" x="4772025" y="3559175"/>
          <p14:tracePt t="44329" x="4778375" y="3559175"/>
          <p14:tracePt t="44334" x="4778375" y="3552825"/>
          <p14:tracePt t="44344" x="4778375" y="3546475"/>
          <p14:tracePt t="44346" x="4784725" y="3546475"/>
          <p14:tracePt t="44350" x="4784725" y="3540125"/>
          <p14:tracePt t="44369" x="4791075" y="3540125"/>
          <p14:tracePt t="44373" x="4791075" y="3535363"/>
          <p14:tracePt t="44386" x="4791075" y="3529013"/>
          <p14:tracePt t="44400" x="4791075" y="3522663"/>
          <p14:tracePt t="44411" x="4791075" y="3516313"/>
          <p14:tracePt t="44425" x="4791075" y="3509963"/>
          <p14:tracePt t="44431" x="4791075" y="3505200"/>
          <p14:tracePt t="44436" x="4791075" y="3498850"/>
          <p14:tracePt t="44441" x="4791075" y="3492500"/>
          <p14:tracePt t="44450" x="4791075" y="3486150"/>
          <p14:tracePt t="44455" x="4791075" y="3481388"/>
          <p14:tracePt t="44459" x="4791075" y="3475038"/>
          <p14:tracePt t="44463" x="4791075" y="3468688"/>
          <p14:tracePt t="44471" x="4791075" y="3462338"/>
          <p14:tracePt t="44475" x="4791075" y="3457575"/>
          <p14:tracePt t="44481" x="4784725" y="3457575"/>
          <p14:tracePt t="44481" x="4784725" y="3451225"/>
          <p14:tracePt t="44488" x="4784725" y="3444875"/>
          <p14:tracePt t="44535" x="4784725" y="3438525"/>
          <p14:tracePt t="44540" x="4778375" y="3438525"/>
          <p14:tracePt t="44547" x="4778375" y="3433763"/>
          <p14:tracePt t="44554" x="4778375" y="3427413"/>
          <p14:tracePt t="44562" x="4778375" y="3421063"/>
          <p14:tracePt t="44570" x="4772025" y="3421063"/>
          <p14:tracePt t="44575" x="4772025" y="3414713"/>
          <p14:tracePt t="44585" x="4772025" y="3408363"/>
          <p14:tracePt t="44592" x="4772025" y="3403600"/>
          <p14:tracePt t="44600" x="4772025" y="3397250"/>
          <p14:tracePt t="44600" x="4765675" y="3397250"/>
          <p14:tracePt t="44610" x="4760913" y="3397250"/>
          <p14:tracePt t="44614" x="4760913" y="3390900"/>
          <p14:tracePt t="44626" x="4754563" y="3384550"/>
          <p14:tracePt t="44643" x="4754563" y="3379788"/>
          <p14:tracePt t="44649" x="4748213" y="3379788"/>
          <p14:tracePt t="44701" x="4748213" y="3373438"/>
          <p14:tracePt t="44723" x="4741863" y="3373438"/>
          <p14:tracePt t="44731" x="4737100" y="3373438"/>
          <p14:tracePt t="44736" x="4737100" y="3367088"/>
          <p14:tracePt t="44740" x="4730750" y="3367088"/>
          <p14:tracePt t="44749" x="4730750" y="3360738"/>
          <p14:tracePt t="44758" x="4724400" y="3360738"/>
          <p14:tracePt t="44769" x="4724400" y="3355975"/>
          <p14:tracePt t="44770" x="4718050" y="3355975"/>
          <p14:tracePt t="44780" x="4713288" y="3355975"/>
          <p14:tracePt t="44786" x="4713288" y="3349625"/>
          <p14:tracePt t="44792" x="4706938" y="3349625"/>
          <p14:tracePt t="44818" x="4700588" y="3349625"/>
          <p14:tracePt t="44829" x="4694238" y="3349625"/>
          <p14:tracePt t="44839" x="4687888" y="3349625"/>
          <p14:tracePt t="44849" x="4683125" y="3343275"/>
          <p14:tracePt t="44865" x="4676775" y="3343275"/>
          <p14:tracePt t="44867" x="4676775" y="3336925"/>
          <p14:tracePt t="44872" x="4670425" y="3336925"/>
          <p14:tracePt t="44878" x="4664075" y="3336925"/>
          <p14:tracePt t="44885" x="4659313" y="3330575"/>
          <p14:tracePt t="44897" x="4652963" y="3330575"/>
          <p14:tracePt t="44905" x="4646613" y="3330575"/>
          <p14:tracePt t="44906" x="4646613" y="3325813"/>
          <p14:tracePt t="44910" x="4640263" y="3325813"/>
          <p14:tracePt t="44917" x="4635500" y="3325813"/>
          <p14:tracePt t="44936" x="4629150" y="3325813"/>
          <p14:tracePt t="45006" x="4622800" y="3325813"/>
          <p14:tracePt t="45064" x="4616450" y="3325813"/>
          <p14:tracePt t="54182" x="4610100" y="3325813"/>
          <p14:tracePt t="54197" x="4605338" y="3325813"/>
          <p14:tracePt t="54203" x="4598988" y="3325813"/>
          <p14:tracePt t="54207" x="4592638" y="3325813"/>
          <p14:tracePt t="54212" x="4586288" y="3325813"/>
          <p14:tracePt t="54218" x="4586288" y="3319463"/>
          <p14:tracePt t="54221" x="4581525" y="3319463"/>
          <p14:tracePt t="54228" x="4575175" y="3319463"/>
          <p14:tracePt t="54492" x="4568825" y="3319463"/>
          <p14:tracePt t="54556" x="4562475" y="3319463"/>
          <p14:tracePt t="54560" x="4562475" y="3325813"/>
          <p14:tracePt t="54563" x="4562475" y="3330575"/>
          <p14:tracePt t="54568" x="4562475" y="3336925"/>
          <p14:tracePt t="54571" x="4562475" y="3343275"/>
          <p14:tracePt t="54577" x="4557713" y="3343275"/>
          <p14:tracePt t="54579" x="4557713" y="3349625"/>
          <p14:tracePt t="54584" x="4557713" y="3355975"/>
          <p14:tracePt t="54589" x="4557713" y="3360738"/>
          <p14:tracePt t="54591" x="4551363" y="3360738"/>
          <p14:tracePt t="54595" x="4551363" y="3367088"/>
          <p14:tracePt t="54604" x="4545013" y="3367088"/>
          <p14:tracePt t="54605" x="4545013" y="3373438"/>
          <p14:tracePt t="54611" x="4545013" y="3379788"/>
          <p14:tracePt t="54614" x="4538663" y="3379788"/>
          <p14:tracePt t="54617" x="4538663" y="3384550"/>
          <p14:tracePt t="54621" x="4538663" y="3390900"/>
          <p14:tracePt t="54632" x="4538663" y="3397250"/>
          <p14:tracePt t="54635" x="4538663" y="3403600"/>
          <p14:tracePt t="54637" x="4533900" y="3403600"/>
          <p14:tracePt t="54640" x="4533900" y="3408363"/>
          <p14:tracePt t="54646" x="4533900" y="3414713"/>
          <p14:tracePt t="54648" x="4527550" y="3414713"/>
          <p14:tracePt t="54655" x="4527550" y="3421063"/>
          <p14:tracePt t="54659" x="4521200" y="3421063"/>
          <p14:tracePt t="54661" x="4521200" y="3427413"/>
          <p14:tracePt t="54663" x="4521200" y="3433763"/>
          <p14:tracePt t="54669" x="4514850" y="3438525"/>
          <p14:tracePt t="54679" x="4514850" y="3444875"/>
          <p14:tracePt t="54685" x="4514850" y="3451225"/>
          <p14:tracePt t="54689" x="4514850" y="3457575"/>
          <p14:tracePt t="54695" x="4514850" y="3462338"/>
          <p14:tracePt t="54698" x="4508500" y="3462338"/>
          <p14:tracePt t="54702" x="4508500" y="3468688"/>
          <p14:tracePt t="54707" x="4508500" y="3475038"/>
          <p14:tracePt t="54708" x="4503738" y="3475038"/>
          <p14:tracePt t="54710" x="4503738" y="3481388"/>
          <p14:tracePt t="54715" x="4503738" y="3486150"/>
          <p14:tracePt t="54720" x="4497388" y="3486150"/>
          <p14:tracePt t="54723" x="4497388" y="3492500"/>
          <p14:tracePt t="54727" x="4497388" y="3498850"/>
          <p14:tracePt t="54731" x="4497388" y="3505200"/>
          <p14:tracePt t="54732" x="4491038" y="3505200"/>
          <p14:tracePt t="54735" x="4491038" y="3509963"/>
          <p14:tracePt t="54743" x="4491038" y="3516313"/>
          <p14:tracePt t="54746" x="4491038" y="3522663"/>
          <p14:tracePt t="54750" x="4484688" y="3529013"/>
          <p14:tracePt t="54754" x="4484688" y="3535363"/>
          <p14:tracePt t="54760" x="4484688" y="3540125"/>
          <p14:tracePt t="54763" x="4479925" y="3540125"/>
          <p14:tracePt t="54764" x="4479925" y="3546475"/>
          <p14:tracePt t="54768" x="4479925" y="3552825"/>
          <p14:tracePt t="54773" x="4479925" y="3559175"/>
          <p14:tracePt t="54774" x="4473575" y="3559175"/>
          <p14:tracePt t="54780" x="4473575" y="3563938"/>
          <p14:tracePt t="54785" x="4473575" y="3570288"/>
          <p14:tracePt t="54790" x="4473575" y="3576638"/>
          <p14:tracePt t="54800" x="4473575" y="3582988"/>
          <p14:tracePt t="54806" x="4473575" y="3587750"/>
          <p14:tracePt t="54812" x="4467225" y="3594100"/>
          <p14:tracePt t="54816" x="4467225" y="3600450"/>
          <p14:tracePt t="54826" x="4467225" y="3606800"/>
          <p14:tracePt t="54831" x="4467225" y="3613150"/>
          <p14:tracePt t="54835" x="4467225" y="3617913"/>
          <p14:tracePt t="54839" x="4467225" y="3624263"/>
          <p14:tracePt t="54850" x="4467225" y="3630613"/>
          <p14:tracePt t="54855" x="4467225" y="3636963"/>
          <p14:tracePt t="54861" x="4460875" y="3641725"/>
          <p14:tracePt t="54865" x="4460875" y="3648075"/>
          <p14:tracePt t="54876" x="4460875" y="3654425"/>
          <p14:tracePt t="54881" x="4460875" y="3660775"/>
          <p14:tracePt t="54885" x="4460875" y="3665538"/>
          <p14:tracePt t="54889" x="4460875" y="3671888"/>
          <p14:tracePt t="54896" x="4456113" y="3671888"/>
          <p14:tracePt t="54897" x="4456113" y="3678238"/>
          <p14:tracePt t="54900" x="4456113" y="3684588"/>
          <p14:tracePt t="54904" x="4456113" y="3690938"/>
          <p14:tracePt t="54909" x="4456113" y="3695700"/>
          <p14:tracePt t="54915" x="4456113" y="3702050"/>
          <p14:tracePt t="54919" x="4456113" y="3708400"/>
          <p14:tracePt t="54922" x="4456113" y="3714750"/>
          <p14:tracePt t="54924" x="4456113" y="3719513"/>
          <p14:tracePt t="54931" x="4456113" y="3725863"/>
          <p14:tracePt t="54933" x="4456113" y="3732213"/>
          <p14:tracePt t="54936" x="4456113" y="3738563"/>
          <p14:tracePt t="54941" x="4456113" y="3743325"/>
          <p14:tracePt t="54949" x="4449763" y="3749675"/>
          <p14:tracePt t="54953" x="4449763" y="3756025"/>
          <p14:tracePt t="54960" x="4449763" y="3762375"/>
          <p14:tracePt t="54968" x="4449763" y="3767138"/>
          <p14:tracePt t="55010" x="4449763" y="3773488"/>
          <p14:tracePt t="55346" x="4449763" y="3779838"/>
          <p14:tracePt t="55359" x="4449763" y="3786188"/>
          <p14:tracePt t="55364" x="4449763" y="3792538"/>
          <p14:tracePt t="55373" x="4449763" y="3797300"/>
          <p14:tracePt t="55376" x="4449763" y="3803650"/>
          <p14:tracePt t="55378" x="4456113" y="3810000"/>
          <p14:tracePt t="55382" x="4456113" y="3816350"/>
          <p14:tracePt t="55385" x="4460875" y="3816350"/>
          <p14:tracePt t="55388" x="4460875" y="3821113"/>
          <p14:tracePt t="55391" x="4467225" y="3827463"/>
          <p14:tracePt t="55393" x="4467225" y="3833813"/>
          <p14:tracePt t="55401" x="4473575" y="3840163"/>
          <p14:tracePt t="55402" x="4473575" y="3844925"/>
          <p14:tracePt t="55404" x="4479925" y="3851275"/>
          <p14:tracePt t="55409" x="4484688" y="3857625"/>
          <p14:tracePt t="55414" x="4484688" y="3863975"/>
          <p14:tracePt t="55417" x="4491038" y="3863975"/>
          <p14:tracePt t="55419" x="4491038" y="3870325"/>
          <p14:tracePt t="55422" x="4497388" y="3875088"/>
          <p14:tracePt t="55424" x="4497388" y="3881438"/>
          <p14:tracePt t="55426" x="4503738" y="3881438"/>
          <p14:tracePt t="55428" x="4508500" y="3881438"/>
          <p14:tracePt t="55432" x="4508500" y="3887788"/>
          <p14:tracePt t="55433" x="4508500" y="3894138"/>
          <p14:tracePt t="55435" x="4514850" y="3894138"/>
          <p14:tracePt t="55436" x="4521200" y="3898900"/>
          <p14:tracePt t="55439" x="4527550" y="3905250"/>
          <p14:tracePt t="55443" x="4533900" y="3905250"/>
          <p14:tracePt t="55445" x="4533900" y="3911600"/>
          <p14:tracePt t="55447" x="4538663" y="3911600"/>
          <p14:tracePt t="55449" x="4538663" y="3917950"/>
          <p14:tracePt t="55450" x="4545013" y="3917950"/>
          <p14:tracePt t="55453" x="4551363" y="3922713"/>
          <p14:tracePt t="55455" x="4557713" y="3922713"/>
          <p14:tracePt t="55457" x="4557713" y="3929063"/>
          <p14:tracePt t="55460" x="4562475" y="3929063"/>
          <p14:tracePt t="55464" x="4568825" y="3929063"/>
          <p14:tracePt t="55467" x="4575175" y="3935413"/>
          <p14:tracePt t="55469" x="4581525" y="3935413"/>
          <p14:tracePt t="55472" x="4581525" y="3941763"/>
          <p14:tracePt t="55476" x="4586288" y="3941763"/>
          <p14:tracePt t="55478" x="4592638" y="3941763"/>
          <p14:tracePt t="55480" x="4592638" y="3948113"/>
          <p14:tracePt t="55481" x="4598988" y="3948113"/>
          <p14:tracePt t="55484" x="4605338" y="3948113"/>
          <p14:tracePt t="55489" x="4605338" y="3952875"/>
          <p14:tracePt t="55491" x="4610100" y="3952875"/>
          <p14:tracePt t="55493" x="4616450" y="3952875"/>
          <p14:tracePt t="55495" x="4622800" y="3952875"/>
          <p14:tracePt t="55497" x="4629150" y="3952875"/>
          <p14:tracePt t="55502" x="4635500" y="3952875"/>
          <p14:tracePt t="55504" x="4640263" y="3952875"/>
          <p14:tracePt t="55508" x="4646613" y="3952875"/>
          <p14:tracePt t="55510" x="4652963" y="3959225"/>
          <p14:tracePt t="55513" x="4659313" y="3959225"/>
          <p14:tracePt t="55515" x="4664075" y="3959225"/>
          <p14:tracePt t="55517" x="4670425" y="3959225"/>
          <p14:tracePt t="55519" x="4676775" y="3959225"/>
          <p14:tracePt t="55522" x="4683125" y="3959225"/>
          <p14:tracePt t="55524" x="4687888" y="3959225"/>
          <p14:tracePt t="55525" x="4687888" y="3965575"/>
          <p14:tracePt t="55526" x="4694238" y="3965575"/>
          <p14:tracePt t="55527" x="4700588" y="3965575"/>
          <p14:tracePt t="55531" x="4706938" y="3965575"/>
          <p14:tracePt t="55532" x="4713288" y="3965575"/>
          <p14:tracePt t="55534" x="4718050" y="3965575"/>
          <p14:tracePt t="55535" x="4724400" y="3965575"/>
          <p14:tracePt t="55538" x="4730750" y="3965575"/>
          <p14:tracePt t="55541" x="4737100" y="3965575"/>
          <p14:tracePt t="55543" x="4741863" y="3965575"/>
          <p14:tracePt t="55545" x="4748213" y="3965575"/>
          <p14:tracePt t="55546" x="4754563" y="3965575"/>
          <p14:tracePt t="55548" x="4760913" y="3965575"/>
          <p14:tracePt t="55549" x="4765675" y="3965575"/>
          <p14:tracePt t="55552" x="4772025" y="3965575"/>
          <p14:tracePt t="55554" x="4778375" y="3965575"/>
          <p14:tracePt t="55555" x="4784725" y="3965575"/>
          <p14:tracePt t="55557" x="4791075" y="3965575"/>
          <p14:tracePt t="55560" x="4795838" y="3965575"/>
          <p14:tracePt t="55561" x="4802188" y="3965575"/>
          <p14:tracePt t="55563" x="4808538" y="3965575"/>
          <p14:tracePt t="55564" x="4814888" y="3965575"/>
          <p14:tracePt t="55567" x="4819650" y="3965575"/>
          <p14:tracePt t="55569" x="4826000" y="3965575"/>
          <p14:tracePt t="55570" x="4832350" y="3971925"/>
          <p14:tracePt t="55572" x="4838700" y="3971925"/>
          <p14:tracePt t="55575" x="4843463" y="3971925"/>
          <p14:tracePt t="55577" x="4849813" y="3971925"/>
          <p14:tracePt t="55578" x="4856163" y="3971925"/>
          <p14:tracePt t="55580" x="4862513" y="3971925"/>
          <p14:tracePt t="55583" x="4867275" y="3971925"/>
          <p14:tracePt t="55585" x="4873625" y="3971925"/>
          <p14:tracePt t="55587" x="4879975" y="3971925"/>
          <p14:tracePt t="55588" x="4886325" y="3971925"/>
          <p14:tracePt t="55591" x="4892675" y="3971925"/>
          <p14:tracePt t="55594" x="4897438" y="3971925"/>
          <p14:tracePt t="55595" x="4903788" y="3971925"/>
          <p14:tracePt t="55596" x="4910138" y="3971925"/>
          <p14:tracePt t="55600" x="4921250" y="3971925"/>
          <p14:tracePt t="55602" x="4927600" y="3971925"/>
          <p14:tracePt t="55604" x="4933950" y="3971925"/>
          <p14:tracePt t="55607" x="4940300" y="3971925"/>
          <p14:tracePt t="55609" x="4945063" y="3971925"/>
          <p14:tracePt t="55610" x="4951413" y="3971925"/>
          <p14:tracePt t="55612" x="4957763" y="3971925"/>
          <p14:tracePt t="55615" x="4964113" y="3971925"/>
          <p14:tracePt t="55617" x="4975225" y="3971925"/>
          <p14:tracePt t="55619" x="4981575" y="3971925"/>
          <p14:tracePt t="55621" x="4987925" y="3971925"/>
          <p14:tracePt t="55625" x="4994275" y="3971925"/>
          <p14:tracePt t="55627" x="4999038" y="3971925"/>
          <p14:tracePt t="55628" x="5005388" y="3971925"/>
          <p14:tracePt t="55629" x="5005388" y="3965575"/>
          <p14:tracePt t="55632" x="5011738" y="3965575"/>
          <p14:tracePt t="55634" x="5018088" y="3965575"/>
          <p14:tracePt t="55636" x="5022850" y="3965575"/>
          <p14:tracePt t="55638" x="5029200" y="3965575"/>
          <p14:tracePt t="55642" x="5035550" y="3965575"/>
          <p14:tracePt t="55645" x="5041900" y="3959225"/>
          <p14:tracePt t="55647" x="5046663" y="3959225"/>
          <p14:tracePt t="55650" x="5053013" y="3959225"/>
          <p14:tracePt t="55655" x="5059363" y="3959225"/>
          <p14:tracePt t="55658" x="5065713" y="3959225"/>
          <p14:tracePt t="55662" x="5072063" y="3959225"/>
          <p14:tracePt t="55664" x="5076825" y="3959225"/>
          <p14:tracePt t="55670" x="5083175" y="3959225"/>
          <p14:tracePt t="55673" x="5089525" y="3959225"/>
          <p14:tracePt t="55677" x="5095875" y="3959225"/>
          <p14:tracePt t="55680" x="5100638" y="3959225"/>
          <p14:tracePt t="55686" x="5106988" y="3959225"/>
          <p14:tracePt t="55690" x="5113338" y="3959225"/>
          <p14:tracePt t="55693" x="5119688" y="3959225"/>
          <p14:tracePt t="55696" x="5124450" y="3959225"/>
          <p14:tracePt t="55703" x="5130800" y="3959225"/>
          <p14:tracePt t="55707" x="5137150" y="3959225"/>
          <p14:tracePt t="55709" x="5143500" y="3959225"/>
          <p14:tracePt t="55713" x="5149850" y="3959225"/>
          <p14:tracePt t="55720" x="5154613" y="3959225"/>
          <p14:tracePt t="55724" x="5160963" y="3959225"/>
          <p14:tracePt t="55727" x="5167313" y="3959225"/>
          <p14:tracePt t="55730" x="5173663" y="3959225"/>
          <p14:tracePt t="55737" x="5178425" y="3959225"/>
          <p14:tracePt t="55743" x="5184775" y="3959225"/>
          <p14:tracePt t="55747" x="5191125" y="3959225"/>
          <p14:tracePt t="55750" x="5197475" y="3959225"/>
          <p14:tracePt t="55757" x="5202238" y="3959225"/>
          <p14:tracePt t="55760" x="5208588" y="3959225"/>
          <p14:tracePt t="55763" x="5214938" y="3959225"/>
          <p14:tracePt t="55765" x="5221288" y="3959225"/>
          <p14:tracePt t="55766" x="5221288" y="3952875"/>
          <p14:tracePt t="55771" x="5227638" y="3952875"/>
          <p14:tracePt t="55774" x="5232400" y="3952875"/>
          <p14:tracePt t="55776" x="5238750" y="3952875"/>
          <p14:tracePt t="55778" x="5245100" y="3952875"/>
          <p14:tracePt t="55783" x="5251450" y="3952875"/>
          <p14:tracePt t="55786" x="5256213" y="3948113"/>
          <p14:tracePt t="55790" x="5268913" y="3948113"/>
          <p14:tracePt t="55794" x="5268913" y="3941763"/>
          <p14:tracePt t="55795" x="5275263" y="3941763"/>
          <p14:tracePt t="55797" x="5280025" y="3941763"/>
          <p14:tracePt t="55800" x="5286375" y="3941763"/>
          <p14:tracePt t="55806" x="5292725" y="3941763"/>
          <p14:tracePt t="55808" x="5299075" y="3941763"/>
          <p14:tracePt t="55810" x="5303838" y="3941763"/>
          <p14:tracePt t="55811" x="5303838" y="3935413"/>
          <p14:tracePt t="55812" x="5310188" y="3935413"/>
          <p14:tracePt t="55816" x="5316538" y="3935413"/>
          <p14:tracePt t="55818" x="5322888" y="3935413"/>
          <p14:tracePt t="55821" x="5329238" y="3935413"/>
          <p14:tracePt t="55824" x="5334000" y="3935413"/>
          <p14:tracePt t="55829" x="5340350" y="3935413"/>
          <p14:tracePt t="55831" x="5346700" y="3935413"/>
          <p14:tracePt t="55832" x="5353050" y="3935413"/>
          <p14:tracePt t="55833" x="5353050" y="3929063"/>
          <p14:tracePt t="55835" x="5357813" y="3929063"/>
          <p14:tracePt t="55840" x="5364163" y="3929063"/>
          <p14:tracePt t="55843" x="5370513" y="3929063"/>
          <p14:tracePt t="55844" x="5376863" y="3929063"/>
          <p14:tracePt t="55847" x="5381625" y="3922713"/>
          <p14:tracePt t="55852" x="5387975" y="3922713"/>
          <p14:tracePt t="55854" x="5394325" y="3922713"/>
          <p14:tracePt t="55858" x="5400675" y="3922713"/>
          <p14:tracePt t="55860" x="5407025" y="3917950"/>
          <p14:tracePt t="55866" x="5411788" y="3917950"/>
          <p14:tracePt t="55871" x="5424488" y="3911600"/>
          <p14:tracePt t="55876" x="5430838" y="3911600"/>
          <p14:tracePt t="55881" x="5435600" y="3911600"/>
          <p14:tracePt t="55885" x="5441950" y="3911600"/>
          <p14:tracePt t="55887" x="5448300" y="3911600"/>
          <p14:tracePt t="55890" x="5454650" y="3911600"/>
          <p14:tracePt t="55896" x="5459413" y="3905250"/>
          <p14:tracePt t="55898" x="5465763" y="3905250"/>
          <p14:tracePt t="55901" x="5472113" y="3905250"/>
          <p14:tracePt t="55904" x="5478463" y="3898900"/>
          <p14:tracePt t="55912" x="5483225" y="3898900"/>
          <p14:tracePt t="55916" x="5489575" y="3894138"/>
          <p14:tracePt t="55921" x="5495925" y="3894138"/>
          <p14:tracePt t="55925" x="5502275" y="3894138"/>
          <p14:tracePt t="55926" x="5502275" y="3887788"/>
          <p14:tracePt t="55936" x="5508625" y="3887788"/>
          <p14:tracePt t="55940" x="5513388" y="3887788"/>
          <p14:tracePt t="55947" x="5513388" y="3881438"/>
          <p14:tracePt t="55949" x="5519738" y="3881438"/>
          <p14:tracePt t="55958" x="5526088" y="3881438"/>
          <p14:tracePt t="55965" x="5526088" y="3875088"/>
          <p14:tracePt t="55982" x="5526088" y="3870325"/>
          <p14:tracePt t="55990" x="5532438" y="3870325"/>
          <p14:tracePt t="56004" x="5537200" y="3870325"/>
          <p14:tracePt t="56005" x="5537200" y="3863975"/>
          <p14:tracePt t="56024" x="5543550" y="3863975"/>
          <p14:tracePt t="56028" x="5543550" y="3857625"/>
          <p14:tracePt t="56033" x="5543550" y="3851275"/>
          <p14:tracePt t="56040" x="5543550" y="3844925"/>
          <p14:tracePt t="56045" x="5543550" y="3840163"/>
          <p14:tracePt t="56054" x="5549900" y="3840163"/>
          <p14:tracePt t="56056" x="5549900" y="3833813"/>
          <p14:tracePt t="56063" x="5549900" y="3827463"/>
          <p14:tracePt t="56069" x="5549900" y="3821113"/>
          <p14:tracePt t="56077" x="5549900" y="3816350"/>
          <p14:tracePt t="56082" x="5549900" y="3810000"/>
          <p14:tracePt t="56087" x="5549900" y="3803650"/>
          <p14:tracePt t="56091" x="5549900" y="3797300"/>
          <p14:tracePt t="56098" x="5549900" y="3792538"/>
          <p14:tracePt t="56101" x="5549900" y="3786188"/>
          <p14:tracePt t="56107" x="5549900" y="3779838"/>
          <p14:tracePt t="56112" x="5549900" y="3773488"/>
          <p14:tracePt t="56122" x="5549900" y="3767138"/>
          <p14:tracePt t="56130" x="5549900" y="3762375"/>
          <p14:tracePt t="56140" x="5549900" y="3756025"/>
          <p14:tracePt t="56146" x="5549900" y="3749675"/>
          <p14:tracePt t="56161" x="5549900" y="3743325"/>
          <p14:tracePt t="56169" x="5549900" y="3738563"/>
          <p14:tracePt t="56174" x="5549900" y="3732213"/>
          <p14:tracePt t="56181" x="5543550" y="3725863"/>
          <p14:tracePt t="56196" x="5543550" y="3719513"/>
          <p14:tracePt t="56198" x="5537200" y="3719513"/>
          <p14:tracePt t="56202" x="5537200" y="3714750"/>
          <p14:tracePt t="56210" x="5537200" y="3708400"/>
          <p14:tracePt t="56213" x="5532438" y="3708400"/>
          <p14:tracePt t="56220" x="5532438" y="3702050"/>
          <p14:tracePt t="56233" x="5526088" y="3695700"/>
          <p14:tracePt t="56239" x="5526088" y="3690938"/>
          <p14:tracePt t="56242" x="5519738" y="3690938"/>
          <p14:tracePt t="56244" x="5519738" y="3684588"/>
          <p14:tracePt t="56248" x="5513388" y="3684588"/>
          <p14:tracePt t="56250" x="5513388" y="3678238"/>
          <p14:tracePt t="56255" x="5508625" y="3678238"/>
          <p14:tracePt t="56260" x="5508625" y="3671888"/>
          <p14:tracePt t="56265" x="5508625" y="3665538"/>
          <p14:tracePt t="56266" x="5502275" y="3665538"/>
          <p14:tracePt t="56272" x="5495925" y="3660775"/>
          <p14:tracePt t="56277" x="5489575" y="3654425"/>
          <p14:tracePt t="56279" x="5483225" y="3654425"/>
          <p14:tracePt t="56288" x="5478463" y="3648075"/>
          <p14:tracePt t="56290" x="5472113" y="3641725"/>
          <p14:tracePt t="56293" x="5465763" y="3641725"/>
          <p14:tracePt t="56294" x="5459413" y="3641725"/>
          <p14:tracePt t="56298" x="5459413" y="3636963"/>
          <p14:tracePt t="56299" x="5454650" y="3636963"/>
          <p14:tracePt t="56301" x="5454650" y="3630613"/>
          <p14:tracePt t="56302" x="5448300" y="3630613"/>
          <p14:tracePt t="56304" x="5441950" y="3630613"/>
          <p14:tracePt t="56306" x="5435600" y="3630613"/>
          <p14:tracePt t="56311" x="5430838" y="3630613"/>
          <p14:tracePt t="56312" x="5430838" y="3624263"/>
          <p14:tracePt t="56314" x="5424488" y="3624263"/>
          <p14:tracePt t="56317" x="5418138" y="3624263"/>
          <p14:tracePt t="56318" x="5418138" y="3617913"/>
          <p14:tracePt t="56319" x="5411788" y="3617913"/>
          <p14:tracePt t="56324" x="5407025" y="3613150"/>
          <p14:tracePt t="56326" x="5400675" y="3613150"/>
          <p14:tracePt t="56329" x="5394325" y="3606800"/>
          <p14:tracePt t="56332" x="5387975" y="3606800"/>
          <p14:tracePt t="56337" x="5381625" y="3606800"/>
          <p14:tracePt t="56340" x="5376863" y="3606800"/>
          <p14:tracePt t="56344" x="5370513" y="3600450"/>
          <p14:tracePt t="56346" x="5364163" y="3594100"/>
          <p14:tracePt t="56353" x="5357813" y="3594100"/>
          <p14:tracePt t="56354" x="5357813" y="3587750"/>
          <p14:tracePt t="56356" x="5353050" y="3587750"/>
          <p14:tracePt t="56360" x="5346700" y="3587750"/>
          <p14:tracePt t="56363" x="5340350" y="3582988"/>
          <p14:tracePt t="56370" x="5334000" y="3582988"/>
          <p14:tracePt t="56372" x="5329238" y="3582988"/>
          <p14:tracePt t="56376" x="5322888" y="3582988"/>
          <p14:tracePt t="56381" x="5316538" y="3576638"/>
          <p14:tracePt t="56386" x="5310188" y="3576638"/>
          <p14:tracePt t="56390" x="5303838" y="3576638"/>
          <p14:tracePt t="56394" x="5299075" y="3570288"/>
          <p14:tracePt t="56396" x="5292725" y="3570288"/>
          <p14:tracePt t="56401" x="5286375" y="3570288"/>
          <p14:tracePt t="56404" x="5280025" y="3570288"/>
          <p14:tracePt t="56407" x="5275263" y="3570288"/>
          <p14:tracePt t="56412" x="5268913" y="3570288"/>
          <p14:tracePt t="56414" x="5262563" y="3570288"/>
          <p14:tracePt t="56416" x="5256213" y="3570288"/>
          <p14:tracePt t="56418" x="5251450" y="3570288"/>
          <p14:tracePt t="56422" x="5251450" y="3563938"/>
          <p14:tracePt t="56425" x="5238750" y="3563938"/>
          <p14:tracePt t="56427" x="5232400" y="3563938"/>
          <p14:tracePt t="56429" x="5227638" y="3563938"/>
          <p14:tracePt t="56432" x="5221288" y="3563938"/>
          <p14:tracePt t="56436" x="5208588" y="3563938"/>
          <p14:tracePt t="56440" x="5202238" y="3563938"/>
          <p14:tracePt t="56442" x="5197475" y="3563938"/>
          <p14:tracePt t="56444" x="5191125" y="3563938"/>
          <p14:tracePt t="56446" x="5184775" y="3563938"/>
          <p14:tracePt t="56448" x="5178425" y="3563938"/>
          <p14:tracePt t="56452" x="5173663" y="3563938"/>
          <p14:tracePt t="56454" x="5167313" y="3563938"/>
          <p14:tracePt t="56458" x="5160963" y="3563938"/>
          <p14:tracePt t="56459" x="5154613" y="3563938"/>
          <p14:tracePt t="56462" x="5149850" y="3563938"/>
          <p14:tracePt t="56464" x="5143500" y="3563938"/>
          <p14:tracePt t="56466" x="5137150" y="3563938"/>
          <p14:tracePt t="56468" x="5130800" y="3563938"/>
          <p14:tracePt t="56474" x="5119688" y="3563938"/>
          <p14:tracePt t="56476" x="5113338" y="3563938"/>
          <p14:tracePt t="56478" x="5106988" y="3563938"/>
          <p14:tracePt t="56481" x="5100638" y="3563938"/>
          <p14:tracePt t="56483" x="5095875" y="3563938"/>
          <p14:tracePt t="56484" x="5089525" y="3563938"/>
          <p14:tracePt t="56486" x="5083175" y="3563938"/>
          <p14:tracePt t="56491" x="5076825" y="3563938"/>
          <p14:tracePt t="56493" x="5065713" y="3563938"/>
          <p14:tracePt t="56495" x="5059363" y="3563938"/>
          <p14:tracePt t="56499" x="5053013" y="3563938"/>
          <p14:tracePt t="56501" x="5046663" y="3563938"/>
          <p14:tracePt t="56503" x="5041900" y="3563938"/>
          <p14:tracePt t="56504" x="5035550" y="3563938"/>
          <p14:tracePt t="56508" x="5029200" y="3563938"/>
          <p14:tracePt t="56512" x="5022850" y="3563938"/>
          <p14:tracePt t="56513" x="5018088" y="3563938"/>
          <p14:tracePt t="56514" x="5011738" y="3563938"/>
          <p14:tracePt t="56518" x="5005388" y="3563938"/>
          <p14:tracePt t="56520" x="4999038" y="3563938"/>
          <p14:tracePt t="56523" x="4994275" y="3563938"/>
          <p14:tracePt t="56525" x="4987925" y="3563938"/>
          <p14:tracePt t="56527" x="4981575" y="3563938"/>
          <p14:tracePt t="56529" x="4975225" y="3563938"/>
          <p14:tracePt t="56531" x="4970463" y="3563938"/>
          <p14:tracePt t="56532" x="4964113" y="3563938"/>
          <p14:tracePt t="56536" x="4957763" y="3563938"/>
          <p14:tracePt t="56539" x="4951413" y="3563938"/>
          <p14:tracePt t="56540" x="4945063" y="3563938"/>
          <p14:tracePt t="56544" x="4940300" y="3563938"/>
          <p14:tracePt t="56545" x="4933950" y="3563938"/>
          <p14:tracePt t="56547" x="4927600" y="3563938"/>
          <p14:tracePt t="56548" x="4921250" y="3563938"/>
          <p14:tracePt t="56550" x="4916488" y="3563938"/>
          <p14:tracePt t="56554" x="4910138" y="3563938"/>
          <p14:tracePt t="56557" x="4903788" y="3563938"/>
          <p14:tracePt t="56558" x="4897438" y="3563938"/>
          <p14:tracePt t="56559" x="4892675" y="3563938"/>
          <p14:tracePt t="56563" x="4886325" y="3563938"/>
          <p14:tracePt t="56564" x="4879975" y="3563938"/>
          <p14:tracePt t="56567" x="4873625" y="3563938"/>
          <p14:tracePt t="56570" x="4867275" y="3563938"/>
          <p14:tracePt t="56574" x="4862513" y="3570288"/>
          <p14:tracePt t="56575" x="4856163" y="3570288"/>
          <p14:tracePt t="56578" x="4849813" y="3570288"/>
          <p14:tracePt t="56581" x="4843463" y="3570288"/>
          <p14:tracePt t="56583" x="4838700" y="3570288"/>
          <p14:tracePt t="56586" x="4832350" y="3570288"/>
          <p14:tracePt t="56589" x="4826000" y="3570288"/>
          <p14:tracePt t="56593" x="4819650" y="3570288"/>
          <p14:tracePt t="56595" x="4814888" y="3570288"/>
          <p14:tracePt t="56598" x="4808538" y="3570288"/>
          <p14:tracePt t="56601" x="4802188" y="3570288"/>
          <p14:tracePt t="56607" x="4795838" y="3570288"/>
          <p14:tracePt t="56610" x="4791075" y="3570288"/>
          <p14:tracePt t="56612" x="4784725" y="3570288"/>
          <p14:tracePt t="56615" x="4778375" y="3570288"/>
          <p14:tracePt t="56622" x="4772025" y="3570288"/>
          <p14:tracePt t="56626" x="4765675" y="3570288"/>
          <p14:tracePt t="56628" x="4760913" y="3570288"/>
          <p14:tracePt t="56630" x="4754563" y="3570288"/>
          <p14:tracePt t="56636" x="4748213" y="3570288"/>
          <p14:tracePt t="56640" x="4741863" y="3570288"/>
          <p14:tracePt t="56643" x="4737100" y="3570288"/>
          <p14:tracePt t="56644" x="4730750" y="3570288"/>
          <p14:tracePt t="56650" x="4724400" y="3570288"/>
          <p14:tracePt t="56651" x="4718050" y="3570288"/>
          <p14:tracePt t="56655" x="4713288" y="3570288"/>
          <p14:tracePt t="56659" x="4706938" y="3570288"/>
          <p14:tracePt t="56662" x="4700588" y="3570288"/>
          <p14:tracePt t="56665" x="4694238" y="3570288"/>
          <p14:tracePt t="56667" x="4687888" y="3570288"/>
          <p14:tracePt t="56670" x="4683125" y="3576638"/>
          <p14:tracePt t="56675" x="4676775" y="3576638"/>
          <p14:tracePt t="56678" x="4670425" y="3576638"/>
          <p14:tracePt t="56681" x="4664075" y="3576638"/>
          <p14:tracePt t="56683" x="4659313" y="3576638"/>
          <p14:tracePt t="56690" x="4652963" y="3576638"/>
          <p14:tracePt t="56691" x="4646613" y="3576638"/>
          <p14:tracePt t="56695" x="4640263" y="3576638"/>
          <p14:tracePt t="56697" x="4635500" y="3576638"/>
          <p14:tracePt t="56704" x="4629150" y="3576638"/>
          <p14:tracePt t="56707" x="4622800" y="3576638"/>
          <p14:tracePt t="56710" x="4616450" y="3576638"/>
          <p14:tracePt t="56714" x="4610100" y="3576638"/>
          <p14:tracePt t="56720" x="4610100" y="3582988"/>
          <p14:tracePt t="56722" x="4605338" y="3582988"/>
          <p14:tracePt t="56726" x="4598988" y="3582988"/>
          <p14:tracePt t="56729" x="4592638" y="3582988"/>
          <p14:tracePt t="56739" x="4586288" y="3582988"/>
          <p14:tracePt t="56740" x="4586288" y="3587750"/>
          <p14:tracePt t="56742" x="4581525" y="3587750"/>
          <p14:tracePt t="56745" x="4575175" y="3587750"/>
          <p14:tracePt t="56748" x="4568825" y="3587750"/>
          <p14:tracePt t="56753" x="4568825" y="3594100"/>
          <p14:tracePt t="56755" x="4562475" y="3594100"/>
          <p14:tracePt t="56757" x="4557713" y="3594100"/>
          <p14:tracePt t="56763" x="4551363" y="3600450"/>
          <p14:tracePt t="56764" x="4545013" y="3600450"/>
          <p14:tracePt t="56770" x="4538663" y="3600450"/>
          <p14:tracePt t="56774" x="4533900" y="3600450"/>
          <p14:tracePt t="56777" x="4527550" y="3600450"/>
          <p14:tracePt t="56779" x="4521200" y="3600450"/>
          <p14:tracePt t="56780" x="4521200" y="3606800"/>
          <p14:tracePt t="56787" x="4514850" y="3606800"/>
          <p14:tracePt t="56790" x="4508500" y="3613150"/>
          <p14:tracePt t="56793" x="4503738" y="3613150"/>
          <p14:tracePt t="56797" x="4497388" y="3617913"/>
          <p14:tracePt t="56804" x="4491038" y="3624263"/>
          <p14:tracePt t="56807" x="4484688" y="3624263"/>
          <p14:tracePt t="56809" x="4479925" y="3624263"/>
          <p14:tracePt t="56811" x="4473575" y="3624263"/>
          <p14:tracePt t="56814" x="4473575" y="3630613"/>
          <p14:tracePt t="56816" x="4467225" y="3630613"/>
          <p14:tracePt t="56820" x="4460875" y="3636963"/>
          <p14:tracePt t="56822" x="4456113" y="3636963"/>
          <p14:tracePt t="56823" x="4449763" y="3641725"/>
          <p14:tracePt t="56830" x="4449763" y="3648075"/>
          <p14:tracePt t="56831" x="4443413" y="3648075"/>
          <p14:tracePt t="56832" x="4437063" y="3648075"/>
          <p14:tracePt t="56836" x="4430713" y="3654425"/>
          <p14:tracePt t="56839" x="4425950" y="3654425"/>
          <p14:tracePt t="56842" x="4425950" y="3660775"/>
          <p14:tracePt t="56843" x="4419600" y="3665538"/>
          <p14:tracePt t="56846" x="4413250" y="3665538"/>
          <p14:tracePt t="56847" x="4413250" y="3671888"/>
          <p14:tracePt t="56848" x="4406900" y="3671888"/>
          <p14:tracePt t="56851" x="4402138" y="3671888"/>
          <p14:tracePt t="56854" x="4402138" y="3678238"/>
          <p14:tracePt t="56860" x="4395788" y="3684588"/>
          <p14:tracePt t="56862" x="4389438" y="3690938"/>
          <p14:tracePt t="56863" x="4383088" y="3690938"/>
          <p14:tracePt t="56864" x="4383088" y="3695700"/>
          <p14:tracePt t="56867" x="4378325" y="3695700"/>
          <p14:tracePt t="56873" x="4378325" y="3702050"/>
          <p14:tracePt t="56875" x="4371975" y="3702050"/>
          <p14:tracePt t="56877" x="4365625" y="3708400"/>
          <p14:tracePt t="56882" x="4359275" y="3714750"/>
          <p14:tracePt t="56886" x="4352925" y="3719513"/>
          <p14:tracePt t="56893" x="4348163" y="3719513"/>
          <p14:tracePt t="56896" x="4348163" y="3725863"/>
          <p14:tracePt t="56899" x="4341813" y="3732213"/>
          <p14:tracePt t="56905" x="4335463" y="3738563"/>
          <p14:tracePt t="56909" x="4335463" y="3743325"/>
          <p14:tracePt t="56919" x="4329113" y="3749675"/>
          <p14:tracePt t="56927" x="4329113" y="3756025"/>
          <p14:tracePt t="56929" x="4324350" y="3756025"/>
          <p14:tracePt t="56934" x="4324350" y="3762375"/>
          <p14:tracePt t="56944" x="4324350" y="3767138"/>
          <p14:tracePt t="56960" x="4318000" y="3773488"/>
          <p14:tracePt t="56974" x="4318000" y="3779838"/>
          <p14:tracePt t="56978" x="4318000" y="3786188"/>
          <p14:tracePt t="56989" x="4318000" y="3792538"/>
          <p14:tracePt t="57007" x="4318000" y="3797300"/>
          <p14:tracePt t="57015" x="4318000" y="3803650"/>
          <p14:tracePt t="57021" x="4318000" y="3810000"/>
          <p14:tracePt t="57028" x="4318000" y="3816350"/>
          <p14:tracePt t="57042" x="4318000" y="3821113"/>
          <p14:tracePt t="57049" x="4318000" y="3827463"/>
          <p14:tracePt t="57054" x="4318000" y="3833813"/>
          <p14:tracePt t="57071" x="4318000" y="3840163"/>
          <p14:tracePt t="57073" x="4324350" y="3840163"/>
          <p14:tracePt t="57083" x="4324350" y="3844925"/>
          <p14:tracePt t="57088" x="4329113" y="3844925"/>
          <p14:tracePt t="57095" x="4329113" y="3851275"/>
          <p14:tracePt t="57104" x="4335463" y="3851275"/>
          <p14:tracePt t="57105" x="4335463" y="3857625"/>
          <p14:tracePt t="57110" x="4341813" y="3857625"/>
          <p14:tracePt t="57114" x="4348163" y="3857625"/>
          <p14:tracePt t="57123" x="4352925" y="3857625"/>
          <p14:tracePt t="57127" x="4359275" y="3857625"/>
          <p14:tracePt t="57129" x="4359275" y="3863975"/>
          <p14:tracePt t="57130" x="4365625" y="3863975"/>
          <p14:tracePt t="57134" x="4371975" y="3863975"/>
          <p14:tracePt t="57138" x="4371975" y="3870325"/>
          <p14:tracePt t="57141" x="4378325" y="3870325"/>
          <p14:tracePt t="57142" x="4383088" y="3870325"/>
          <p14:tracePt t="57144" x="4389438" y="3870325"/>
          <p14:tracePt t="57147" x="4395788" y="3870325"/>
          <p14:tracePt t="57150" x="4395788" y="3875088"/>
          <p14:tracePt t="57153" x="4402138" y="3875088"/>
          <p14:tracePt t="57154" x="4406900" y="3875088"/>
          <p14:tracePt t="57156" x="4413250" y="3875088"/>
          <p14:tracePt t="57159" x="4419600" y="3875088"/>
          <p14:tracePt t="57162" x="4425950" y="3875088"/>
          <p14:tracePt t="57163" x="4425950" y="3881438"/>
          <p14:tracePt t="57165" x="4430713" y="3881438"/>
          <p14:tracePt t="57166" x="4437063" y="3881438"/>
          <p14:tracePt t="57168" x="4443413" y="3881438"/>
          <p14:tracePt t="57174" x="4456113" y="3881438"/>
          <p14:tracePt t="57177" x="4460875" y="3881438"/>
          <p14:tracePt t="57177" x="4467225" y="3881438"/>
          <p14:tracePt t="57181" x="4473575" y="3881438"/>
          <p14:tracePt t="57182" x="4479925" y="3881438"/>
          <p14:tracePt t="57184" x="4484688" y="3881438"/>
          <p14:tracePt t="57186" x="4491038" y="3881438"/>
          <p14:tracePt t="57190" x="4503738" y="3881438"/>
          <p14:tracePt t="57191" x="4503738" y="3887788"/>
          <p14:tracePt t="57193" x="4514850" y="3887788"/>
          <p14:tracePt t="57196" x="4521200" y="3887788"/>
          <p14:tracePt t="57197" x="4527550" y="3887788"/>
          <p14:tracePt t="57198" x="4533900" y="3887788"/>
          <p14:tracePt t="57200" x="4538663" y="3887788"/>
          <p14:tracePt t="57202" x="4545013" y="3887788"/>
          <p14:tracePt t="57204" x="4551363" y="3894138"/>
          <p14:tracePt t="57205" x="4557713" y="3894138"/>
          <p14:tracePt t="57206" x="4562475" y="3894138"/>
          <p14:tracePt t="57209" x="4568825" y="3894138"/>
          <p14:tracePt t="57210" x="4575175" y="3894138"/>
          <p14:tracePt t="57211" x="4581525" y="3894138"/>
          <p14:tracePt t="57213" x="4586288" y="3898900"/>
          <p14:tracePt t="57215" x="4592638" y="3898900"/>
          <p14:tracePt t="57216" x="4598988" y="3898900"/>
          <p14:tracePt t="57218" x="4605338" y="3898900"/>
          <p14:tracePt t="57220" x="4610100" y="3898900"/>
          <p14:tracePt t="57223" x="4616450" y="3898900"/>
          <p14:tracePt t="57225" x="4629150" y="3898900"/>
          <p14:tracePt t="57227" x="4635500" y="3898900"/>
          <p14:tracePt t="57228" x="4640263" y="3905250"/>
          <p14:tracePt t="57229" x="4646613" y="3905250"/>
          <p14:tracePt t="57230" x="4652963" y="3905250"/>
          <p14:tracePt t="57233" x="4659313" y="3905250"/>
          <p14:tracePt t="57234" x="4664075" y="3905250"/>
          <p14:tracePt t="57235" x="4670425" y="3905250"/>
          <p14:tracePt t="57237" x="4676775" y="3905250"/>
          <p14:tracePt t="57239" x="4683125" y="3905250"/>
          <p14:tracePt t="57242" x="4687888" y="3905250"/>
          <p14:tracePt t="57243" x="4694238" y="3905250"/>
          <p14:tracePt t="57244" x="4700588" y="3905250"/>
          <p14:tracePt t="57247" x="4713288" y="3905250"/>
          <p14:tracePt t="57249" x="4718050" y="3905250"/>
          <p14:tracePt t="57250" x="4724400" y="3905250"/>
          <p14:tracePt t="57251" x="4730750" y="3905250"/>
          <p14:tracePt t="57254" x="4737100" y="3905250"/>
          <p14:tracePt t="57257" x="4748213" y="3905250"/>
          <p14:tracePt t="57259" x="4748213" y="3911600"/>
          <p14:tracePt t="57260" x="4754563" y="3911600"/>
          <p14:tracePt t="57262" x="4760913" y="3911600"/>
          <p14:tracePt t="57263" x="4765675" y="3911600"/>
          <p14:tracePt t="57265" x="4772025" y="3911600"/>
          <p14:tracePt t="57268" x="4778375" y="3911600"/>
          <p14:tracePt t="57270" x="4784725" y="3911600"/>
          <p14:tracePt t="57271" x="4791075" y="3911600"/>
          <p14:tracePt t="57274" x="4795838" y="3911600"/>
          <p14:tracePt t="57276" x="4802188" y="3911600"/>
          <p14:tracePt t="57278" x="4808538" y="3911600"/>
          <p14:tracePt t="57280" x="4814888" y="3911600"/>
          <p14:tracePt t="57282" x="4819650" y="3911600"/>
          <p14:tracePt t="57286" x="4826000" y="3911600"/>
          <p14:tracePt t="57287" x="4832350" y="3911600"/>
          <p14:tracePt t="57290" x="4838700" y="3911600"/>
          <p14:tracePt t="57292" x="4843463" y="3911600"/>
          <p14:tracePt t="57296" x="4849813" y="3911600"/>
          <p14:tracePt t="57298" x="4856163" y="3911600"/>
          <p14:tracePt t="57300" x="4862513" y="3911600"/>
          <p14:tracePt t="57303" x="4867275" y="3911600"/>
          <p14:tracePt t="57308" x="4873625" y="3911600"/>
          <p14:tracePt t="57310" x="4879975" y="3911600"/>
          <p14:tracePt t="57312" x="4886325" y="3911600"/>
          <p14:tracePt t="57316" x="4892675" y="3911600"/>
          <p14:tracePt t="57320" x="4897438" y="3911600"/>
          <p14:tracePt t="57324" x="4903788" y="3911600"/>
          <p14:tracePt t="57326" x="4910138" y="3911600"/>
          <p14:tracePt t="57329" x="4916488" y="3911600"/>
          <p14:tracePt t="57334" x="4921250" y="3911600"/>
          <p14:tracePt t="57337" x="4927600" y="3911600"/>
          <p14:tracePt t="57340" x="4933950" y="3911600"/>
          <p14:tracePt t="57343" x="4940300" y="3911600"/>
          <p14:tracePt t="57347" x="4945063" y="3911600"/>
          <p14:tracePt t="57349" x="4951413" y="3911600"/>
          <p14:tracePt t="57354" x="4957763" y="3911600"/>
          <p14:tracePt t="57356" x="4964113" y="3911600"/>
          <p14:tracePt t="57362" x="4975225" y="3911600"/>
          <p14:tracePt t="57364" x="4981575" y="3911600"/>
          <p14:tracePt t="57366" x="4987925" y="3911600"/>
          <p14:tracePt t="57369" x="4994275" y="3911600"/>
          <p14:tracePt t="57374" x="5005388" y="3911600"/>
          <p14:tracePt t="57379" x="5011738" y="3911600"/>
          <p14:tracePt t="57380" x="5018088" y="3911600"/>
          <p14:tracePt t="57382" x="5022850" y="3911600"/>
          <p14:tracePt t="57384" x="5029200" y="3911600"/>
          <p14:tracePt t="57388" x="5035550" y="3911600"/>
          <p14:tracePt t="57390" x="5041900" y="3911600"/>
          <p14:tracePt t="57391" x="5046663" y="3911600"/>
          <p14:tracePt t="57393" x="5053013" y="3911600"/>
          <p14:tracePt t="57397" x="5059363" y="3911600"/>
          <p14:tracePt t="57399" x="5065713" y="3911600"/>
          <p14:tracePt t="57401" x="5072063" y="3911600"/>
          <p14:tracePt t="57403" x="5076825" y="3911600"/>
          <p14:tracePt t="57407" x="5083175" y="3905250"/>
          <p14:tracePt t="57408" x="5089525" y="3905250"/>
          <p14:tracePt t="57410" x="5095875" y="3905250"/>
          <p14:tracePt t="57411" x="5100638" y="3905250"/>
          <p14:tracePt t="57415" x="5106988" y="3905250"/>
          <p14:tracePt t="57416" x="5113338" y="3905250"/>
          <p14:tracePt t="57417" x="5119688" y="3905250"/>
          <p14:tracePt t="57419" x="5124450" y="3905250"/>
          <p14:tracePt t="57423" x="5130800" y="3905250"/>
          <p14:tracePt t="57424" x="5137150" y="3905250"/>
          <p14:tracePt t="57427" x="5149850" y="3905250"/>
          <p14:tracePt t="57429" x="5149850" y="3898900"/>
          <p14:tracePt t="57431" x="5154613" y="3898900"/>
          <p14:tracePt t="57433" x="5160963" y="3898900"/>
          <p14:tracePt t="57435" x="5167313" y="3898900"/>
          <p14:tracePt t="57436" x="5173663" y="3898900"/>
          <p14:tracePt t="57440" x="5178425" y="3898900"/>
          <p14:tracePt t="57442" x="5184775" y="3898900"/>
          <p14:tracePt t="57444" x="5191125" y="3898900"/>
          <p14:tracePt t="57446" x="5197475" y="3894138"/>
          <p14:tracePt t="57450" x="5202238" y="3894138"/>
          <p14:tracePt t="57452" x="5208588" y="3894138"/>
          <p14:tracePt t="57453" x="5214938" y="3894138"/>
          <p14:tracePt t="57456" x="5221288" y="3894138"/>
          <p14:tracePt t="57459" x="5227638" y="3894138"/>
          <p14:tracePt t="57461" x="5232400" y="3894138"/>
          <p14:tracePt t="57464" x="5238750" y="3894138"/>
          <p14:tracePt t="57465" x="5245100" y="3894138"/>
          <p14:tracePt t="57469" x="5245100" y="3887788"/>
          <p14:tracePt t="57470" x="5251450" y="3887788"/>
          <p14:tracePt t="57473" x="5256213" y="3887788"/>
          <p14:tracePt t="57475" x="5262563" y="3887788"/>
          <p14:tracePt t="57476" x="5268913" y="3887788"/>
          <p14:tracePt t="57481" x="5275263" y="3887788"/>
          <p14:tracePt t="57483" x="5280025" y="3887788"/>
          <p14:tracePt t="57485" x="5286375" y="3887788"/>
          <p14:tracePt t="57492" x="5292725" y="3887788"/>
          <p14:tracePt t="57494" x="5299075" y="3887788"/>
          <p14:tracePt t="57497" x="5303838" y="3887788"/>
          <p14:tracePt t="57500" x="5310188" y="3887788"/>
          <p14:tracePt t="57506" x="5316538" y="3887788"/>
          <p14:tracePt t="57509" x="5322888" y="3881438"/>
          <p14:tracePt t="57510" x="5329238" y="3881438"/>
          <p14:tracePt t="57514" x="5334000" y="3881438"/>
          <p14:tracePt t="57522" x="5340350" y="3881438"/>
          <p14:tracePt t="57526" x="5346700" y="3875088"/>
          <p14:tracePt t="57527" x="5353050" y="3875088"/>
          <p14:tracePt t="57530" x="5357813" y="3875088"/>
          <p14:tracePt t="57537" x="5364163" y="3870325"/>
          <p14:tracePt t="57541" x="5370513" y="3870325"/>
          <p14:tracePt t="57545" x="5376863" y="3870325"/>
          <p14:tracePt t="57547" x="5381625" y="3870325"/>
          <p14:tracePt t="57550" x="5381625" y="3863975"/>
          <p14:tracePt t="57556" x="5387975" y="3863975"/>
          <p14:tracePt t="57559" x="5394325" y="3863975"/>
          <p14:tracePt t="57564" x="5400675" y="3863975"/>
          <p14:tracePt t="57568" x="5407025" y="3863975"/>
          <p14:tracePt t="57573" x="5411788" y="3857625"/>
          <p14:tracePt t="57577" x="5418138" y="3857625"/>
          <p14:tracePt t="57581" x="5424488" y="3857625"/>
          <p14:tracePt t="57585" x="5430838" y="3857625"/>
          <p14:tracePt t="57589" x="5430838" y="3851275"/>
          <p14:tracePt t="57593" x="5435600" y="3851275"/>
          <p14:tracePt t="57598" x="5441950" y="3851275"/>
          <p14:tracePt t="57601" x="5448300" y="3851275"/>
          <p14:tracePt t="57602" x="5448300" y="3844925"/>
          <p14:tracePt t="57606" x="5454650" y="3844925"/>
          <p14:tracePt t="57614" x="5459413" y="3844925"/>
          <p14:tracePt t="57616" x="5459413" y="3840163"/>
          <p14:tracePt t="57619" x="5465763" y="3840163"/>
          <p14:tracePt t="57623" x="5472113" y="3840163"/>
          <p14:tracePt t="57629" x="5478463" y="3840163"/>
          <p14:tracePt t="57640" x="5483225" y="3840163"/>
          <p14:tracePt t="57646" x="5489575" y="3840163"/>
          <p14:tracePt t="57649" x="5489575" y="3833813"/>
          <p14:tracePt t="57653" x="5495925" y="3833813"/>
          <p14:tracePt t="57659" x="5502275" y="3833813"/>
          <p14:tracePt t="57663" x="5502275" y="3827463"/>
          <p14:tracePt t="57675" x="5508625" y="3821113"/>
          <p14:tracePt t="57685" x="5513388" y="3821113"/>
          <p14:tracePt t="57702" x="5519738" y="3821113"/>
          <p14:tracePt t="57706" x="5519738" y="3816350"/>
          <p14:tracePt t="57711" x="5519738" y="3810000"/>
          <p14:tracePt t="57712" x="5526088" y="3810000"/>
          <p14:tracePt t="57720" x="5526088" y="3803650"/>
          <p14:tracePt t="57725" x="5526088" y="3797300"/>
          <p14:tracePt t="57734" x="5532438" y="3797300"/>
          <p14:tracePt t="57735" x="5532438" y="3792538"/>
          <p14:tracePt t="57739" x="5532438" y="3786188"/>
          <p14:tracePt t="57744" x="5537200" y="3786188"/>
          <p14:tracePt t="57745" x="5537200" y="3779838"/>
          <p14:tracePt t="57750" x="5537200" y="3773488"/>
          <p14:tracePt t="57753" x="5543550" y="3773488"/>
          <p14:tracePt t="57760" x="5543550" y="3767138"/>
          <p14:tracePt t="57764" x="5543550" y="3762375"/>
          <p14:tracePt t="57768" x="5543550" y="3756025"/>
          <p14:tracePt t="57773" x="5543550" y="3749675"/>
          <p14:tracePt t="57781" x="5549900" y="3743325"/>
          <p14:tracePt t="57784" x="5549900" y="3738563"/>
          <p14:tracePt t="57790" x="5549900" y="3732213"/>
          <p14:tracePt t="57794" x="5549900" y="3725863"/>
          <p14:tracePt t="57803" x="5549900" y="3719513"/>
          <p14:tracePt t="57807" x="5549900" y="3714750"/>
          <p14:tracePt t="57811" x="5549900" y="3708400"/>
          <p14:tracePt t="57818" x="5549900" y="3702050"/>
          <p14:tracePt t="57828" x="5549900" y="3695700"/>
          <p14:tracePt t="57831" x="5549900" y="3690938"/>
          <p14:tracePt t="57836" x="5549900" y="3684588"/>
          <p14:tracePt t="57840" x="5543550" y="3684588"/>
          <p14:tracePt t="57842" x="5543550" y="3678238"/>
          <p14:tracePt t="57845" x="5537200" y="3678238"/>
          <p14:tracePt t="57850" x="5532438" y="3678238"/>
          <p14:tracePt t="57851" x="5532438" y="3671888"/>
          <p14:tracePt t="57856" x="5532438" y="3665538"/>
          <p14:tracePt t="57858" x="5526088" y="3665538"/>
          <p14:tracePt t="57860" x="5526088" y="3660775"/>
          <p14:tracePt t="57861" x="5519738" y="3660775"/>
          <p14:tracePt t="57866" x="5513388" y="3654425"/>
          <p14:tracePt t="57867" x="5508625" y="3654425"/>
          <p14:tracePt t="57873" x="5502275" y="3654425"/>
          <p14:tracePt t="57877" x="5495925" y="3654425"/>
          <p14:tracePt t="57877" x="5495925" y="3648075"/>
          <p14:tracePt t="57879" x="5489575" y="3648075"/>
          <p14:tracePt t="57882" x="5483225" y="3648075"/>
          <p14:tracePt t="57884" x="5483225" y="3641725"/>
          <p14:tracePt t="57888" x="5478463" y="3641725"/>
          <p14:tracePt t="57894" x="5465763" y="3636963"/>
          <p14:tracePt t="57897" x="5459413" y="3636963"/>
          <p14:tracePt t="57900" x="5459413" y="3630613"/>
          <p14:tracePt t="57903" x="5454650" y="3630613"/>
          <p14:tracePt t="57906" x="5448300" y="3630613"/>
          <p14:tracePt t="57909" x="5441950" y="3630613"/>
          <p14:tracePt t="57911" x="5435600" y="3630613"/>
          <p14:tracePt t="57915" x="5430838" y="3630613"/>
          <p14:tracePt t="57917" x="5430838" y="3624263"/>
          <p14:tracePt t="57918" x="5424488" y="3624263"/>
          <p14:tracePt t="57920" x="5418138" y="3624263"/>
          <p14:tracePt t="57923" x="5411788" y="3624263"/>
          <p14:tracePt t="57925" x="5411788" y="3617913"/>
          <p14:tracePt t="57926" x="5407025" y="3617913"/>
          <p14:tracePt t="57929" x="5400675" y="3617913"/>
          <p14:tracePt t="57930" x="5394325" y="3617913"/>
          <p14:tracePt t="57933" x="5387975" y="3617913"/>
          <p14:tracePt t="57934" x="5387975" y="3613150"/>
          <p14:tracePt t="57936" x="5381625" y="3613150"/>
          <p14:tracePt t="57938" x="5376863" y="3613150"/>
          <p14:tracePt t="57943" x="5364163" y="3606800"/>
          <p14:tracePt t="57948" x="5357813" y="3606800"/>
          <p14:tracePt t="57949" x="5353050" y="3606800"/>
          <p14:tracePt t="57951" x="5346700" y="3606800"/>
          <p14:tracePt t="57953" x="5340350" y="3606800"/>
          <p14:tracePt t="57958" x="5334000" y="3600450"/>
          <p14:tracePt t="57959" x="5329238" y="3600450"/>
          <p14:tracePt t="57973" x="5292725" y="3587750"/>
          <p14:tracePt t="57977" x="5286375" y="3587750"/>
          <p14:tracePt t="57978" x="5280025" y="3587750"/>
          <p14:tracePt t="57980" x="5275263" y="3587750"/>
          <p14:tracePt t="57981" x="5275263" y="3582988"/>
          <p14:tracePt t="57984" x="5268913" y="3582988"/>
          <p14:tracePt t="57986" x="5262563" y="3582988"/>
          <p14:tracePt t="57988" x="5256213" y="3582988"/>
          <p14:tracePt t="57991" x="5251450" y="3582988"/>
          <p14:tracePt t="57995" x="5245100" y="3582988"/>
          <p14:tracePt t="57997" x="5238750" y="3582988"/>
          <p14:tracePt t="57999" x="5232400" y="3582988"/>
          <p14:tracePt t="58001" x="5227638" y="3582988"/>
          <p14:tracePt t="58004" x="5221288" y="3582988"/>
          <p14:tracePt t="58006" x="5214938" y="3582988"/>
          <p14:tracePt t="58008" x="5208588" y="3582988"/>
          <p14:tracePt t="58010" x="5202238" y="3582988"/>
          <p14:tracePt t="58013" x="5197475" y="3582988"/>
          <p14:tracePt t="58015" x="5191125" y="3582988"/>
          <p14:tracePt t="58016" x="5184775" y="3582988"/>
          <p14:tracePt t="58018" x="5178425" y="3582988"/>
          <p14:tracePt t="58020" x="5173663" y="3582988"/>
          <p14:tracePt t="58022" x="5167313" y="3582988"/>
          <p14:tracePt t="58024" x="5160963" y="3582988"/>
          <p14:tracePt t="58026" x="5154613" y="3582988"/>
          <p14:tracePt t="58027" x="5149850" y="3582988"/>
          <p14:tracePt t="58029" x="5143500" y="3582988"/>
          <p14:tracePt t="58030" x="5137150" y="3582988"/>
          <p14:tracePt t="58031" x="5130800" y="3582988"/>
          <p14:tracePt t="58034" x="5124450" y="3582988"/>
          <p14:tracePt t="58035" x="5119688" y="3582988"/>
          <p14:tracePt t="58037" x="5113338" y="3582988"/>
          <p14:tracePt t="58038" x="5106988" y="3582988"/>
          <p14:tracePt t="58041" x="5100638" y="3582988"/>
          <p14:tracePt t="58042" x="5095875" y="3582988"/>
          <p14:tracePt t="58043" x="5089525" y="3582988"/>
          <p14:tracePt t="58044" x="5083175" y="3582988"/>
          <p14:tracePt t="58046" x="5076825" y="3582988"/>
          <p14:tracePt t="58048" x="5072063" y="3582988"/>
          <p14:tracePt t="58049" x="5065713" y="3582988"/>
          <p14:tracePt t="58050" x="5059363" y="3582988"/>
          <p14:tracePt t="58052" x="5053013" y="3582988"/>
          <p14:tracePt t="58053" x="5046663" y="3582988"/>
          <p14:tracePt t="58056" x="5035550" y="3582988"/>
          <p14:tracePt t="58059" x="5022850" y="3582988"/>
          <p14:tracePt t="58061" x="5018088" y="3582988"/>
          <p14:tracePt t="58062" x="5011738" y="3582988"/>
          <p14:tracePt t="58065" x="4999038" y="3582988"/>
          <p14:tracePt t="58067" x="4994275" y="3582988"/>
          <p14:tracePt t="58070" x="4981575" y="3582988"/>
          <p14:tracePt t="58072" x="4975225" y="3582988"/>
          <p14:tracePt t="58073" x="4970463" y="3582988"/>
          <p14:tracePt t="58075" x="4964113" y="3582988"/>
          <p14:tracePt t="58079" x="4951413" y="3582988"/>
          <p14:tracePt t="58079" x="4945063" y="3582988"/>
          <p14:tracePt t="58081" x="4940300" y="3582988"/>
          <p14:tracePt t="58083" x="4933950" y="3582988"/>
          <p14:tracePt t="58085" x="4927600" y="3582988"/>
          <p14:tracePt t="58087" x="4921250" y="3582988"/>
          <p14:tracePt t="58088" x="4916488" y="3582988"/>
          <p14:tracePt t="58091" x="4910138" y="3582988"/>
          <p14:tracePt t="58092" x="4903788" y="3582988"/>
          <p14:tracePt t="58094" x="4897438" y="3582988"/>
          <p14:tracePt t="58095" x="4892675" y="3582988"/>
          <p14:tracePt t="58098" x="4886325" y="3582988"/>
          <p14:tracePt t="58099" x="4879975" y="3582988"/>
          <p14:tracePt t="58101" x="4873625" y="3582988"/>
          <p14:tracePt t="58106" x="4862513" y="3582988"/>
          <p14:tracePt t="58110" x="4849813" y="3582988"/>
          <p14:tracePt t="58113" x="4843463" y="3582988"/>
          <p14:tracePt t="58114" x="4838700" y="3582988"/>
          <p14:tracePt t="58116" x="4832350" y="3582988"/>
          <p14:tracePt t="58118" x="4826000" y="3582988"/>
          <p14:tracePt t="58122" x="4819650" y="3582988"/>
          <p14:tracePt t="58124" x="4814888" y="3582988"/>
          <p14:tracePt t="58126" x="4802188" y="3582988"/>
          <p14:tracePt t="58130" x="4795838" y="3582988"/>
          <p14:tracePt t="58132" x="4791075" y="3582988"/>
          <p14:tracePt t="58135" x="4778375" y="3582988"/>
          <p14:tracePt t="58140" x="4772025" y="3582988"/>
          <p14:tracePt t="58142" x="4765675" y="3582988"/>
          <p14:tracePt t="58144" x="4760913" y="3582988"/>
          <p14:tracePt t="58146" x="4754563" y="3587750"/>
          <p14:tracePt t="58151" x="4748213" y="3587750"/>
          <p14:tracePt t="58153" x="4741863" y="3587750"/>
          <p14:tracePt t="58156" x="4737100" y="3587750"/>
          <p14:tracePt t="58158" x="4730750" y="3587750"/>
          <p14:tracePt t="58163" x="4724400" y="3587750"/>
          <p14:tracePt t="58166" x="4718050" y="3587750"/>
          <p14:tracePt t="58169" x="4713288" y="3594100"/>
          <p14:tracePt t="58172" x="4706938" y="3594100"/>
          <p14:tracePt t="58176" x="4700588" y="3594100"/>
          <p14:tracePt t="58178" x="4694238" y="3594100"/>
          <p14:tracePt t="58180" x="4687888" y="3594100"/>
          <p14:tracePt t="58183" x="4683125" y="3594100"/>
          <p14:tracePt t="58185" x="4683125" y="3600450"/>
          <p14:tracePt t="58187" x="4676775" y="3600450"/>
          <p14:tracePt t="58191" x="4670425" y="3600450"/>
          <p14:tracePt t="58192" x="4664075" y="3600450"/>
          <p14:tracePt t="58194" x="4659313" y="3600450"/>
          <p14:tracePt t="58199" x="4652963" y="3600450"/>
          <p14:tracePt t="58201" x="4646613" y="3600450"/>
          <p14:tracePt t="58203" x="4640263" y="3600450"/>
          <p14:tracePt t="58206" x="4635500" y="3600450"/>
          <p14:tracePt t="58210" x="4629150" y="3600450"/>
          <p14:tracePt t="58212" x="4622800" y="3600450"/>
          <p14:tracePt t="58216" x="4616450" y="3600450"/>
          <p14:tracePt t="58218" x="4610100" y="3606800"/>
          <p14:tracePt t="58222" x="4605338" y="3606800"/>
          <p14:tracePt t="58226" x="4598988" y="3606800"/>
          <p14:tracePt t="58227" x="4592638" y="3606800"/>
          <p14:tracePt t="58229" x="4592638" y="3613150"/>
          <p14:tracePt t="58232" x="4586288" y="3613150"/>
          <p14:tracePt t="58234" x="4581525" y="3613150"/>
          <p14:tracePt t="58237" x="4575175" y="3613150"/>
          <p14:tracePt t="58240" x="4568825" y="3613150"/>
          <p14:tracePt t="58245" x="4562475" y="3617913"/>
          <p14:tracePt t="58248" x="4557713" y="3617913"/>
          <p14:tracePt t="58250" x="4551363" y="3617913"/>
          <p14:tracePt t="58252" x="4545013" y="3617913"/>
          <p14:tracePt t="58257" x="4545013" y="3624263"/>
          <p14:tracePt t="58259" x="4538663" y="3624263"/>
          <p14:tracePt t="58260" x="4533900" y="3624263"/>
          <p14:tracePt t="58262" x="4527550" y="3624263"/>
          <p14:tracePt t="58264" x="4521200" y="3624263"/>
          <p14:tracePt t="58270" x="4514850" y="3624263"/>
          <p14:tracePt t="58273" x="4508500" y="3624263"/>
          <p14:tracePt t="58274" x="4503738" y="3624263"/>
          <p14:tracePt t="58276" x="4497388" y="3624263"/>
          <p14:tracePt t="58280" x="4497388" y="3630613"/>
          <p14:tracePt t="58281" x="4491038" y="3630613"/>
          <p14:tracePt t="58284" x="4484688" y="3630613"/>
          <p14:tracePt t="58285" x="4479925" y="3630613"/>
          <p14:tracePt t="58288" x="4473575" y="3630613"/>
          <p14:tracePt t="58289" x="4473575" y="3636963"/>
          <p14:tracePt t="58294" x="4467225" y="3636963"/>
          <p14:tracePt t="58296" x="4460875" y="3636963"/>
          <p14:tracePt t="58298" x="4456113" y="3636963"/>
          <p14:tracePt t="58302" x="4449763" y="3636963"/>
          <p14:tracePt t="58308" x="4443413" y="3636963"/>
          <p14:tracePt t="58312" x="4437063" y="3636963"/>
          <p14:tracePt t="58314" x="4437063" y="3641725"/>
          <p14:tracePt t="58315" x="4430713" y="3641725"/>
          <p14:tracePt t="58319" x="4425950" y="3641725"/>
          <p14:tracePt t="58331" x="4419600" y="3641725"/>
          <p14:tracePt t="58340" x="4419600" y="3648075"/>
          <p14:tracePt t="58342" x="4413250" y="3648075"/>
          <p14:tracePt t="58386" x="4406900" y="3648075"/>
          <p14:tracePt t="58401" x="4402138" y="3654425"/>
          <p14:tracePt t="58407" x="4402138" y="3660775"/>
          <p14:tracePt t="58414" x="4402138" y="3665538"/>
          <p14:tracePt t="58417" x="4395788" y="3665538"/>
          <p14:tracePt t="58424" x="4395788" y="3671888"/>
          <p14:tracePt t="58430" x="4389438" y="3671888"/>
          <p14:tracePt t="58438" x="4383088" y="3671888"/>
          <p14:tracePt t="58443" x="4383088" y="3678238"/>
          <p14:tracePt t="58450" x="4378325" y="3678238"/>
          <p14:tracePt t="58457" x="4378325" y="3684588"/>
          <p14:tracePt t="58473" x="4378325" y="3690938"/>
          <p14:tracePt t="58482" x="4371975" y="3690938"/>
          <p14:tracePt t="58486" x="4371975" y="3695700"/>
          <p14:tracePt t="58514" x="4365625" y="3695700"/>
          <p14:tracePt t="58516" x="4365625" y="3702050"/>
          <p14:tracePt t="58527" x="4365625" y="3708400"/>
          <p14:tracePt t="58541" x="4365625" y="3714750"/>
          <p14:tracePt t="58552" x="4365625" y="3719513"/>
          <p14:tracePt t="58576" x="4365625" y="3725863"/>
          <p14:tracePt t="58584" x="4365625" y="3732213"/>
          <p14:tracePt t="58591" x="4365625" y="3738563"/>
          <p14:tracePt t="58597" x="4365625" y="3743325"/>
          <p14:tracePt t="58610" x="4365625" y="3749675"/>
          <p14:tracePt t="58617" x="4365625" y="3756025"/>
          <p14:tracePt t="58625" x="4365625" y="3762375"/>
          <p14:tracePt t="58632" x="4365625" y="3767138"/>
          <p14:tracePt t="58642" x="4371975" y="3767138"/>
          <p14:tracePt t="58645" x="4371975" y="3773488"/>
          <p14:tracePt t="58652" x="4371975" y="3779838"/>
          <p14:tracePt t="58660" x="4371975" y="3786188"/>
          <p14:tracePt t="58667" x="4371975" y="3792538"/>
          <p14:tracePt t="58678" x="4378325" y="3792538"/>
          <p14:tracePt t="58684" x="4378325" y="3797300"/>
          <p14:tracePt t="58686" x="4383088" y="3797300"/>
          <p14:tracePt t="58691" x="4383088" y="3803650"/>
          <p14:tracePt t="58697" x="4389438" y="3803650"/>
          <p14:tracePt t="58699" x="4389438" y="3810000"/>
          <p14:tracePt t="58705" x="4389438" y="3816350"/>
          <p14:tracePt t="58708" x="4395788" y="3816350"/>
          <p14:tracePt t="58719" x="4395788" y="3821113"/>
          <p14:tracePt t="58722" x="4402138" y="3821113"/>
          <p14:tracePt t="58726" x="4402138" y="3827463"/>
          <p14:tracePt t="58729" x="4406900" y="3827463"/>
          <p14:tracePt t="58733" x="4406900" y="3833813"/>
          <p14:tracePt t="58736" x="4413250" y="3833813"/>
          <p14:tracePt t="58743" x="4419600" y="3833813"/>
          <p14:tracePt t="58748" x="4419600" y="3840163"/>
          <p14:tracePt t="58756" x="4425950" y="3844925"/>
          <p14:tracePt t="58763" x="4430713" y="3844925"/>
          <p14:tracePt t="58764" x="4430713" y="3851275"/>
          <p14:tracePt t="58770" x="4437063" y="3851275"/>
          <p14:tracePt t="58774" x="4437063" y="3857625"/>
          <p14:tracePt t="58777" x="4443413" y="3857625"/>
          <p14:tracePt t="58796" x="4443413" y="3863975"/>
          <p14:tracePt t="58798" x="4449763" y="3863975"/>
          <p14:tracePt t="58806" x="4456113" y="3870325"/>
          <p14:tracePt t="58812" x="4460875" y="3870325"/>
          <p14:tracePt t="58818" x="4460875" y="3875088"/>
          <p14:tracePt t="58820" x="4467225" y="3875088"/>
          <p14:tracePt t="58830" x="4473575" y="3881438"/>
          <p14:tracePt t="58835" x="4479925" y="3881438"/>
          <p14:tracePt t="58839" x="4484688" y="3881438"/>
          <p14:tracePt t="58842" x="4491038" y="3881438"/>
          <p14:tracePt t="58850" x="4497388" y="3881438"/>
          <p14:tracePt t="58854" x="4503738" y="3887788"/>
          <p14:tracePt t="58857" x="4508500" y="3887788"/>
          <p14:tracePt t="58861" x="4514850" y="3887788"/>
          <p14:tracePt t="58868" x="4521200" y="3894138"/>
          <p14:tracePt t="58870" x="4527550" y="3894138"/>
          <p14:tracePt t="58873" x="4533900" y="3894138"/>
          <p14:tracePt t="58877" x="4538663" y="3894138"/>
          <p14:tracePt t="58883" x="4545013" y="3894138"/>
          <p14:tracePt t="58886" x="4551363" y="3894138"/>
          <p14:tracePt t="58887" x="4551363" y="3898900"/>
          <p14:tracePt t="58890" x="4557713" y="3898900"/>
          <p14:tracePt t="58892" x="4562475" y="3898900"/>
          <p14:tracePt t="58897" x="4568825" y="3898900"/>
          <p14:tracePt t="58900" x="4575175" y="3898900"/>
          <p14:tracePt t="58902" x="4575175" y="3905250"/>
          <p14:tracePt t="58905" x="4581525" y="3905250"/>
          <p14:tracePt t="58908" x="4586288" y="3905250"/>
          <p14:tracePt t="58914" x="4592638" y="3905250"/>
          <p14:tracePt t="58918" x="4598988" y="3905250"/>
          <p14:tracePt t="58922" x="4605338" y="3905250"/>
          <p14:tracePt t="58931" x="4610100" y="3905250"/>
          <p14:tracePt t="58933" x="4616450" y="3905250"/>
          <p14:tracePt t="58939" x="4622800" y="3905250"/>
          <p14:tracePt t="58945" x="4629150" y="3905250"/>
          <p14:tracePt t="58950" x="4629150" y="3911600"/>
          <p14:tracePt t="58956" x="4635500" y="3911600"/>
          <p14:tracePt t="58960" x="4640263" y="3911600"/>
          <p14:tracePt t="58966" x="4646613" y="3911600"/>
          <p14:tracePt t="58972" x="4652963" y="3911600"/>
          <p14:tracePt t="58984" x="4652963" y="3917950"/>
          <p14:tracePt t="58985" x="4659313" y="3917950"/>
          <p14:tracePt t="58992" x="4664075" y="3917950"/>
          <p14:tracePt t="59000" x="4670425" y="3917950"/>
          <p14:tracePt t="59008" x="4676775" y="3917950"/>
          <p14:tracePt t="59021" x="4683125" y="3917950"/>
          <p14:tracePt t="59028" x="4687888" y="3917950"/>
          <p14:tracePt t="59032" x="4694238" y="3917950"/>
          <p14:tracePt t="59038" x="4700588" y="3917950"/>
          <p14:tracePt t="59044" x="4706938" y="3917950"/>
          <p14:tracePt t="59048" x="4713288" y="3917950"/>
          <p14:tracePt t="59051" x="4718050" y="3917950"/>
          <p14:tracePt t="59054" x="4724400" y="3917950"/>
          <p14:tracePt t="59061" x="4730750" y="3917950"/>
          <p14:tracePt t="59062" x="4737100" y="3917950"/>
          <p14:tracePt t="59065" x="4741863" y="3917950"/>
          <p14:tracePt t="59069" x="4748213" y="3917950"/>
          <p14:tracePt t="59073" x="4754563" y="3917950"/>
          <p14:tracePt t="59076" x="4760913" y="3917950"/>
          <p14:tracePt t="59077" x="4765675" y="3917950"/>
          <p14:tracePt t="59079" x="4772025" y="3917950"/>
          <p14:tracePt t="59083" x="4778375" y="3917950"/>
          <p14:tracePt t="59085" x="4784725" y="3917950"/>
          <p14:tracePt t="59088" x="4791075" y="3917950"/>
          <p14:tracePt t="59091" x="4795838" y="3917950"/>
          <p14:tracePt t="59095" x="4802188" y="3917950"/>
          <p14:tracePt t="59096" x="4808538" y="3917950"/>
          <p14:tracePt t="59098" x="4814888" y="3917950"/>
          <p14:tracePt t="59100" x="4814888" y="3922713"/>
          <p14:tracePt t="59101" x="4819650" y="3922713"/>
          <p14:tracePt t="59105" x="4826000" y="3922713"/>
          <p14:tracePt t="59108" x="4832350" y="3922713"/>
          <p14:tracePt t="59110" x="4838700" y="3922713"/>
          <p14:tracePt t="59113" x="4843463" y="3922713"/>
          <p14:tracePt t="59119" x="4849813" y="3922713"/>
          <p14:tracePt t="59123" x="4856163" y="3922713"/>
          <p14:tracePt t="59126" x="4862513" y="3922713"/>
          <p14:tracePt t="59128" x="4867275" y="3922713"/>
          <p14:tracePt t="59135" x="4873625" y="3922713"/>
          <p14:tracePt t="59139" x="4879975" y="3922713"/>
          <p14:tracePt t="59142" x="4886325" y="3922713"/>
          <p14:tracePt t="59150" x="4892675" y="3922713"/>
          <p14:tracePt t="59156" x="4897438" y="3922713"/>
          <p14:tracePt t="59160" x="4903788" y="3922713"/>
          <p14:tracePt t="59165" x="4910138" y="3922713"/>
          <p14:tracePt t="59173" x="4916488" y="3922713"/>
          <p14:tracePt t="59177" x="4921250" y="3922713"/>
          <p14:tracePt t="59179" x="4927600" y="3922713"/>
          <p14:tracePt t="59183" x="4933950" y="3922713"/>
          <p14:tracePt t="59191" x="4940300" y="3922713"/>
          <p14:tracePt t="59196" x="4945063" y="3922713"/>
          <p14:tracePt t="59198" x="4951413" y="3922713"/>
          <p14:tracePt t="59201" x="4951413" y="3929063"/>
          <p14:tracePt t="59202" x="4957763" y="3929063"/>
          <p14:tracePt t="59209" x="4964113" y="3929063"/>
          <p14:tracePt t="59212" x="4970463" y="3929063"/>
          <p14:tracePt t="59216" x="4975225" y="3929063"/>
          <p14:tracePt t="59220" x="4981575" y="3929063"/>
          <p14:tracePt t="59226" x="4987925" y="3929063"/>
          <p14:tracePt t="59230" x="4994275" y="3929063"/>
          <p14:tracePt t="59235" x="4999038" y="3929063"/>
          <p14:tracePt t="59239" x="5005388" y="3929063"/>
          <p14:tracePt t="59246" x="5011738" y="3929063"/>
          <p14:tracePt t="59251" x="5018088" y="3929063"/>
          <p14:tracePt t="59255" x="5022850" y="3929063"/>
          <p14:tracePt t="59258" x="5029200" y="3929063"/>
          <p14:tracePt t="59266" x="5035550" y="3929063"/>
          <p14:tracePt t="59268" x="5041900" y="3929063"/>
          <p14:tracePt t="59274" x="5046663" y="3929063"/>
          <p14:tracePt t="59277" x="5053013" y="3929063"/>
          <p14:tracePt t="59285" x="5059363" y="3929063"/>
          <p14:tracePt t="59289" x="5065713" y="3929063"/>
          <p14:tracePt t="59292" x="5072063" y="3929063"/>
          <p14:tracePt t="59295" x="5076825" y="3929063"/>
          <p14:tracePt t="59304" x="5083175" y="3929063"/>
          <p14:tracePt t="59309" x="5089525" y="3929063"/>
          <p14:tracePt t="59312" x="5095875" y="3929063"/>
          <p14:tracePt t="59318" x="5100638" y="3929063"/>
          <p14:tracePt t="59327" x="5106988" y="3929063"/>
          <p14:tracePt t="59332" x="5113338" y="3929063"/>
          <p14:tracePt t="59339" x="5119688" y="3929063"/>
          <p14:tracePt t="59342" x="5124450" y="3929063"/>
          <p14:tracePt t="59355" x="5130800" y="3929063"/>
          <p14:tracePt t="59359" x="5137150" y="3929063"/>
          <p14:tracePt t="59365" x="5143500" y="3929063"/>
          <p14:tracePt t="59377" x="5149850" y="3929063"/>
          <p14:tracePt t="59383" x="5154613" y="3929063"/>
          <p14:tracePt t="59393" x="5160963" y="3929063"/>
          <p14:tracePt t="59397" x="5167313" y="3929063"/>
          <p14:tracePt t="59413" x="5173663" y="3929063"/>
          <p14:tracePt t="59420" x="5178425" y="3929063"/>
          <p14:tracePt t="59426" x="5184775" y="3929063"/>
          <p14:tracePt t="59432" x="5191125" y="3929063"/>
          <p14:tracePt t="59443" x="5197475" y="3929063"/>
          <p14:tracePt t="59446" x="5202238" y="3929063"/>
          <p14:tracePt t="59450" x="5208588" y="3929063"/>
          <p14:tracePt t="59455" x="5214938" y="3929063"/>
          <p14:tracePt t="59462" x="5221288" y="3929063"/>
          <p14:tracePt t="59466" x="5227638" y="3929063"/>
          <p14:tracePt t="59470" x="5232400" y="3929063"/>
          <p14:tracePt t="59473" x="5238750" y="3929063"/>
          <p14:tracePt t="59478" x="5245100" y="3929063"/>
          <p14:tracePt t="59480" x="5245100" y="3922713"/>
          <p14:tracePt t="59481" x="5251450" y="3922713"/>
          <p14:tracePt t="59484" x="5256213" y="3922713"/>
          <p14:tracePt t="59486" x="5262563" y="3922713"/>
          <p14:tracePt t="59492" x="5268913" y="3922713"/>
          <p14:tracePt t="59494" x="5275263" y="3922713"/>
          <p14:tracePt t="59498" x="5280025" y="3917950"/>
          <p14:tracePt t="59501" x="5286375" y="3917950"/>
          <p14:tracePt t="59506" x="5292725" y="3917950"/>
          <p14:tracePt t="59510" x="5299075" y="3917950"/>
          <p14:tracePt t="59511" x="5299075" y="3911600"/>
          <p14:tracePt t="59512" x="5303838" y="3911600"/>
          <p14:tracePt t="59515" x="5310188" y="3911600"/>
          <p14:tracePt t="59522" x="5316538" y="3911600"/>
          <p14:tracePt t="59526" x="5322888" y="3911600"/>
          <p14:tracePt t="59529" x="5329238" y="3911600"/>
          <p14:tracePt t="59532" x="5334000" y="3911600"/>
          <p14:tracePt t="59542" x="5340350" y="3911600"/>
          <p14:tracePt t="59547" x="5346700" y="3911600"/>
          <p14:tracePt t="59556" x="5353050" y="3911600"/>
          <p14:tracePt t="59569" x="5357813" y="3911600"/>
          <p14:tracePt t="59980" x="5357813" y="3905250"/>
          <p14:tracePt t="59990" x="5357813" y="3898900"/>
          <p14:tracePt t="59997" x="5357813" y="3894138"/>
          <p14:tracePt t="60002" x="5364163" y="3887788"/>
          <p14:tracePt t="60013" x="5364163" y="3881438"/>
          <p14:tracePt t="60019" x="5364163" y="3875088"/>
          <p14:tracePt t="60023" x="5370513" y="3875088"/>
          <p14:tracePt t="62269" x="5376863" y="3875088"/>
          <p14:tracePt t="62286" x="5381625" y="3875088"/>
          <p14:tracePt t="62312" x="5387975" y="3875088"/>
          <p14:tracePt t="62328" x="5394325" y="3875088"/>
          <p14:tracePt t="62338" x="5400675" y="3875088"/>
          <p14:tracePt t="62354" x="5407025" y="3875088"/>
          <p14:tracePt t="63690" x="5411788" y="3875088"/>
          <p14:tracePt t="63694" x="5411788" y="3870325"/>
          <p14:tracePt t="63696" x="5418138" y="3870325"/>
          <p14:tracePt t="63703" x="5424488" y="3870325"/>
          <p14:tracePt t="63708" x="5424488" y="3863975"/>
          <p14:tracePt t="63713" x="5430838" y="3863975"/>
          <p14:tracePt t="63717" x="5435600" y="3863975"/>
          <p14:tracePt t="63720" x="5441950" y="3863975"/>
          <p14:tracePt t="63722" x="5441950" y="3857625"/>
          <p14:tracePt t="63724" x="5448300" y="3857625"/>
          <p14:tracePt t="63727" x="5448300" y="3851275"/>
          <p14:tracePt t="63731" x="5454650" y="3851275"/>
          <p14:tracePt t="63732" x="5459413" y="3844925"/>
          <p14:tracePt t="63736" x="5465763" y="3844925"/>
          <p14:tracePt t="63738" x="5472113" y="3840163"/>
          <p14:tracePt t="63744" x="5478463" y="3833813"/>
          <p14:tracePt t="63745" x="5483225" y="3833813"/>
          <p14:tracePt t="63746" x="5489575" y="3827463"/>
          <p14:tracePt t="63748" x="5495925" y="3821113"/>
          <p14:tracePt t="63752" x="5502275" y="3821113"/>
          <p14:tracePt t="63754" x="5508625" y="3816350"/>
          <p14:tracePt t="63757" x="5513388" y="3810000"/>
          <p14:tracePt t="63759" x="5519738" y="3810000"/>
          <p14:tracePt t="63760" x="5519738" y="3803650"/>
          <p14:tracePt t="63762" x="5519738" y="3797300"/>
          <p14:tracePt t="63763" x="5526088" y="3797300"/>
          <p14:tracePt t="63765" x="5532438" y="3797300"/>
          <p14:tracePt t="63768" x="5537200" y="3792538"/>
          <p14:tracePt t="63771" x="5543550" y="3792538"/>
          <p14:tracePt t="63771" x="5543550" y="3786188"/>
          <p14:tracePt t="63774" x="5549900" y="3779838"/>
          <p14:tracePt t="63776" x="5556250" y="3773488"/>
          <p14:tracePt t="63778" x="5561013" y="3773488"/>
          <p14:tracePt t="63781" x="5567363" y="3767138"/>
          <p14:tracePt t="63784" x="5567363" y="3762375"/>
          <p14:tracePt t="63785" x="5573713" y="3762375"/>
          <p14:tracePt t="63786" x="5573713" y="3756025"/>
          <p14:tracePt t="63787" x="5580063" y="3756025"/>
          <p14:tracePt t="63789" x="5586413" y="3749675"/>
          <p14:tracePt t="63792" x="5591175" y="3749675"/>
          <p14:tracePt t="63794" x="5591175" y="3743325"/>
          <p14:tracePt t="63797" x="5597525" y="3738563"/>
          <p14:tracePt t="63798" x="5597525" y="3732213"/>
          <p14:tracePt t="63800" x="5603875" y="3732213"/>
          <p14:tracePt t="63801" x="5610225" y="3725863"/>
          <p14:tracePt t="63804" x="5614988" y="3725863"/>
          <p14:tracePt t="63806" x="5614988" y="3719513"/>
          <p14:tracePt t="63808" x="5621338" y="3714750"/>
          <p14:tracePt t="63810" x="5621338" y="3708400"/>
          <p14:tracePt t="63813" x="5627688" y="3702050"/>
          <p14:tracePt t="63815" x="5634038" y="3702050"/>
          <p14:tracePt t="63817" x="5638800" y="3695700"/>
          <p14:tracePt t="63819" x="5638800" y="3690938"/>
          <p14:tracePt t="63821" x="5638800" y="3684588"/>
          <p14:tracePt t="63823" x="5638800" y="3678238"/>
          <p14:tracePt t="63825" x="5645150" y="3678238"/>
          <p14:tracePt t="63828" x="5645150" y="3671888"/>
          <p14:tracePt t="63830" x="5645150" y="3665538"/>
          <p14:tracePt t="63832" x="5651500" y="3665538"/>
          <p14:tracePt t="63833" x="5651500" y="3660775"/>
          <p14:tracePt t="63835" x="5651500" y="3654425"/>
          <p14:tracePt t="63836" x="5657850" y="3654425"/>
          <p14:tracePt t="63840" x="5657850" y="3648075"/>
          <p14:tracePt t="63842" x="5657850" y="3641725"/>
          <p14:tracePt t="63844" x="5657850" y="3636963"/>
          <p14:tracePt t="63846" x="5664200" y="3630613"/>
          <p14:tracePt t="63851" x="5664200" y="3624263"/>
          <p14:tracePt t="63854" x="5664200" y="3617913"/>
          <p14:tracePt t="63856" x="5664200" y="3613150"/>
          <p14:tracePt t="63857" x="5664200" y="3606800"/>
          <p14:tracePt t="63861" x="5664200" y="3600450"/>
          <p14:tracePt t="63862" x="5664200" y="3594100"/>
          <p14:tracePt t="63865" x="5664200" y="3587750"/>
          <p14:tracePt t="63867" x="5664200" y="3582988"/>
          <p14:tracePt t="63873" x="5664200" y="3576638"/>
          <p14:tracePt t="63874" x="5664200" y="3570288"/>
          <p14:tracePt t="63878" x="5664200" y="3563938"/>
          <p14:tracePt t="63886" x="5664200" y="3559175"/>
          <p14:tracePt t="63892" x="5664200" y="3552825"/>
          <p14:tracePt t="63898" x="5664200" y="3546475"/>
          <p14:tracePt t="63907" x="5664200" y="3540125"/>
          <p14:tracePt t="63922" x="5664200" y="3535363"/>
          <p14:tracePt t="63928" x="5664200" y="3529013"/>
          <p14:tracePt t="63931" x="5664200" y="3522663"/>
          <p14:tracePt t="63936" x="5664200" y="3516313"/>
          <p14:tracePt t="63945" x="5664200" y="3509963"/>
          <p14:tracePt t="63949" x="5657850" y="3505200"/>
          <p14:tracePt t="63955" x="5651500" y="3498850"/>
          <p14:tracePt t="63957" x="5651500" y="3492500"/>
          <p14:tracePt t="63961" x="5645150" y="3492500"/>
          <p14:tracePt t="63963" x="5645150" y="3486150"/>
          <p14:tracePt t="63967" x="5645150" y="3481388"/>
          <p14:tracePt t="63968" x="5638800" y="3481388"/>
          <p14:tracePt t="63971" x="5634038" y="3475038"/>
          <p14:tracePt t="63972" x="5634038" y="3468688"/>
          <p14:tracePt t="63975" x="5627688" y="3468688"/>
          <p14:tracePt t="63977" x="5621338" y="3468688"/>
          <p14:tracePt t="63978" x="5621338" y="3462338"/>
          <p14:tracePt t="63981" x="5621338" y="3457575"/>
          <p14:tracePt t="63983" x="5614988" y="3451225"/>
          <p14:tracePt t="63985" x="5610225" y="3444875"/>
          <p14:tracePt t="63989" x="5603875" y="3444875"/>
          <p14:tracePt t="63990" x="5603875" y="3438525"/>
          <p14:tracePt t="63991" x="5597525" y="3438525"/>
          <p14:tracePt t="63993" x="5597525" y="3433763"/>
          <p14:tracePt t="63995" x="5591175" y="3427413"/>
          <p14:tracePt t="63998" x="5586413" y="3421063"/>
          <p14:tracePt t="64000" x="5580063" y="3421063"/>
          <p14:tracePt t="64004" x="5573713" y="3414713"/>
          <p14:tracePt t="64006" x="5573713" y="3408363"/>
          <p14:tracePt t="64009" x="5567363" y="3408363"/>
          <p14:tracePt t="64010" x="5567363" y="3403600"/>
          <p14:tracePt t="64012" x="5561013" y="3397250"/>
          <p14:tracePt t="64014" x="5556250" y="3397250"/>
          <p14:tracePt t="64017" x="5549900" y="3397250"/>
          <p14:tracePt t="64018" x="5549900" y="3390900"/>
          <p14:tracePt t="64021" x="5549900" y="3384550"/>
          <p14:tracePt t="64024" x="5543550" y="3379788"/>
          <p14:tracePt t="64026" x="5537200" y="3379788"/>
          <p14:tracePt t="64027" x="5537200" y="3373438"/>
          <p14:tracePt t="64029" x="5532438" y="3373438"/>
          <p14:tracePt t="64032" x="5526088" y="3373438"/>
          <p14:tracePt t="64035" x="5526088" y="3367088"/>
          <p14:tracePt t="64038" x="5519738" y="3360738"/>
          <p14:tracePt t="64041" x="5513388" y="3360738"/>
          <p14:tracePt t="64042" x="5513388" y="3355975"/>
          <p14:tracePt t="64043" x="5508625" y="3355975"/>
          <p14:tracePt t="64046" x="5502275" y="3349625"/>
          <p14:tracePt t="64054" x="5495925" y="3349625"/>
          <p14:tracePt t="64057" x="5489575" y="3343275"/>
          <p14:tracePt t="64060" x="5483225" y="3343275"/>
          <p14:tracePt t="64062" x="5478463" y="3336925"/>
          <p14:tracePt t="64066" x="5478463" y="3330575"/>
          <p14:tracePt t="64070" x="5472113" y="3330575"/>
          <p14:tracePt t="64075" x="5465763" y="3325813"/>
          <p14:tracePt t="64078" x="5459413" y="3325813"/>
          <p14:tracePt t="64082" x="5454650" y="3325813"/>
          <p14:tracePt t="64091" x="5448300" y="3319463"/>
          <p14:tracePt t="64093" x="5441950" y="3319463"/>
          <p14:tracePt t="64097" x="5435600" y="3313113"/>
          <p14:tracePt t="64103" x="5430838" y="3313113"/>
          <p14:tracePt t="64111" x="5424488" y="3306763"/>
          <p14:tracePt t="64112" x="5418138" y="3306763"/>
          <p14:tracePt t="64116" x="5411788" y="3306763"/>
          <p14:tracePt t="64118" x="5411788" y="3302000"/>
          <p14:tracePt t="64123" x="5407025" y="3302000"/>
          <p14:tracePt t="64127" x="5400675" y="3302000"/>
          <p14:tracePt t="64132" x="5394325" y="3302000"/>
          <p14:tracePt t="64134" x="5387975" y="3302000"/>
          <p14:tracePt t="64141" x="5381625" y="3302000"/>
          <p14:tracePt t="64144" x="5376863" y="3302000"/>
          <p14:tracePt t="64148" x="5370513" y="3302000"/>
          <p14:tracePt t="64150" x="5364163" y="3302000"/>
          <p14:tracePt t="64158" x="5357813" y="3302000"/>
          <p14:tracePt t="64159" x="5353050" y="3302000"/>
          <p14:tracePt t="64164" x="5346700" y="3302000"/>
          <p14:tracePt t="64166" x="5340350" y="3302000"/>
          <p14:tracePt t="64172" x="5334000" y="3302000"/>
          <p14:tracePt t="64175" x="5329238" y="3302000"/>
          <p14:tracePt t="64176" x="5322888" y="3302000"/>
          <p14:tracePt t="64179" x="5316538" y="3302000"/>
          <p14:tracePt t="64183" x="5310188" y="3302000"/>
          <p14:tracePt t="64186" x="5303838" y="3302000"/>
          <p14:tracePt t="64189" x="5299075" y="3302000"/>
          <p14:tracePt t="64190" x="5292725" y="3302000"/>
          <p14:tracePt t="64196" x="5280025" y="3302000"/>
          <p14:tracePt t="64197" x="5275263" y="3302000"/>
          <p14:tracePt t="64199" x="5268913" y="3302000"/>
          <p14:tracePt t="64202" x="5262563" y="3302000"/>
          <p14:tracePt t="64204" x="5256213" y="3302000"/>
          <p14:tracePt t="64207" x="5245100" y="3302000"/>
          <p14:tracePt t="64212" x="5238750" y="3302000"/>
          <p14:tracePt t="64213" x="5232400" y="3302000"/>
          <p14:tracePt t="64215" x="5227638" y="3302000"/>
          <p14:tracePt t="64217" x="5221288" y="3302000"/>
          <p14:tracePt t="64220" x="5214938" y="3302000"/>
          <p14:tracePt t="64223" x="5202238" y="3302000"/>
          <p14:tracePt t="64225" x="5197475" y="3302000"/>
          <p14:tracePt t="64228" x="5191125" y="3302000"/>
          <p14:tracePt t="64230" x="5184775" y="3302000"/>
          <p14:tracePt t="64231" x="5178425" y="3302000"/>
          <p14:tracePt t="64233" x="5173663" y="3302000"/>
          <p14:tracePt t="64237" x="5167313" y="3302000"/>
          <p14:tracePt t="64238" x="5160963" y="3302000"/>
          <p14:tracePt t="64240" x="5154613" y="3302000"/>
          <p14:tracePt t="64241" x="5149850" y="3302000"/>
          <p14:tracePt t="64245" x="5143500" y="3302000"/>
          <p14:tracePt t="64246" x="5137150" y="3302000"/>
          <p14:tracePt t="64248" x="5130800" y="3302000"/>
          <p14:tracePt t="64251" x="5124450" y="3302000"/>
          <p14:tracePt t="64254" x="5119688" y="3302000"/>
          <p14:tracePt t="64257" x="5106988" y="3302000"/>
          <p14:tracePt t="64260" x="5100638" y="3302000"/>
          <p14:tracePt t="64262" x="5095875" y="3302000"/>
          <p14:tracePt t="64264" x="5089525" y="3302000"/>
          <p14:tracePt t="64266" x="5083175" y="3302000"/>
          <p14:tracePt t="64269" x="5076825" y="3302000"/>
          <p14:tracePt t="64271" x="5072063" y="3302000"/>
          <p14:tracePt t="64273" x="5065713" y="3302000"/>
          <p14:tracePt t="64275" x="5059363" y="3302000"/>
          <p14:tracePt t="64278" x="5059363" y="3306763"/>
          <p14:tracePt t="64279" x="5053013" y="3306763"/>
          <p14:tracePt t="64281" x="5046663" y="3306763"/>
          <p14:tracePt t="64283" x="5041900" y="3306763"/>
          <p14:tracePt t="64285" x="5035550" y="3306763"/>
          <p14:tracePt t="64290" x="5029200" y="3306763"/>
          <p14:tracePt t="64292" x="5022850" y="3306763"/>
          <p14:tracePt t="64295" x="5018088" y="3306763"/>
          <p14:tracePt t="64297" x="5011738" y="3306763"/>
          <p14:tracePt t="64300" x="5011738" y="3313113"/>
          <p14:tracePt t="64303" x="5005388" y="3313113"/>
          <p14:tracePt t="64304" x="4999038" y="3313113"/>
          <p14:tracePt t="64307" x="4994275" y="3313113"/>
          <p14:tracePt t="64310" x="4987925" y="3313113"/>
          <p14:tracePt t="64315" x="4981575" y="3313113"/>
          <p14:tracePt t="64318" x="4975225" y="3313113"/>
          <p14:tracePt t="64322" x="4970463" y="3313113"/>
          <p14:tracePt t="64324" x="4964113" y="3313113"/>
          <p14:tracePt t="64331" x="4957763" y="3313113"/>
          <p14:tracePt t="64335" x="4951413" y="3313113"/>
          <p14:tracePt t="64340" x="4945063" y="3313113"/>
          <p14:tracePt t="64345" x="4940300" y="3313113"/>
          <p14:tracePt t="64736" x="4945063" y="3313113"/>
          <p14:tracePt t="64739" x="4945063" y="3319463"/>
          <p14:tracePt t="64743" x="4951413" y="3319463"/>
          <p14:tracePt t="64747" x="4957763" y="3319463"/>
          <p14:tracePt t="64756" x="4964113" y="3319463"/>
          <p14:tracePt t="64758" x="4970463" y="3319463"/>
          <p14:tracePt t="64761" x="4975225" y="3319463"/>
          <p14:tracePt t="64761" x="4975225" y="3325813"/>
          <p14:tracePt t="64763" x="4981575" y="3325813"/>
          <p14:tracePt t="64769" x="4987925" y="3325813"/>
          <p14:tracePt t="64771" x="4994275" y="3325813"/>
          <p14:tracePt t="64774" x="4999038" y="3330575"/>
          <p14:tracePt t="64775" x="5005388" y="3330575"/>
          <p14:tracePt t="64778" x="5011738" y="3330575"/>
          <p14:tracePt t="64780" x="5018088" y="3330575"/>
          <p14:tracePt t="64781" x="5022850" y="3330575"/>
          <p14:tracePt t="64783" x="5029200" y="3330575"/>
          <p14:tracePt t="64785" x="5035550" y="3330575"/>
          <p14:tracePt t="64787" x="5041900" y="3336925"/>
          <p14:tracePt t="64790" x="5053013" y="3336925"/>
          <p14:tracePt t="64792" x="5059363" y="3336925"/>
          <p14:tracePt t="64793" x="5065713" y="3336925"/>
          <p14:tracePt t="64794" x="5072063" y="3336925"/>
          <p14:tracePt t="64795" x="5076825" y="3336925"/>
          <p14:tracePt t="64797" x="5083175" y="3336925"/>
          <p14:tracePt t="64799" x="5089525" y="3336925"/>
          <p14:tracePt t="64800" x="5095875" y="3336925"/>
          <p14:tracePt t="64801" x="5100638" y="3336925"/>
          <p14:tracePt t="64803" x="5106988" y="3336925"/>
          <p14:tracePt t="64804" x="5113338" y="3336925"/>
          <p14:tracePt t="64805" x="5119688" y="3336925"/>
          <p14:tracePt t="64806" x="5124450" y="3336925"/>
          <p14:tracePt t="64808" x="5130800" y="3336925"/>
          <p14:tracePt t="64809" x="5137150" y="3336925"/>
          <p14:tracePt t="64810" x="5143500" y="3336925"/>
          <p14:tracePt t="64812" x="5154613" y="3336925"/>
          <p14:tracePt t="64814" x="5160963" y="3336925"/>
          <p14:tracePt t="64815" x="5167313" y="3336925"/>
          <p14:tracePt t="64816" x="5173663" y="3336925"/>
          <p14:tracePt t="64818" x="5184775" y="3336925"/>
          <p14:tracePt t="64819" x="5191125" y="3336925"/>
          <p14:tracePt t="64820" x="5197475" y="3336925"/>
          <p14:tracePt t="64822" x="5202238" y="3336925"/>
          <p14:tracePt t="64823" x="5208588" y="3336925"/>
          <p14:tracePt t="64824" x="5214938" y="3336925"/>
          <p14:tracePt t="64825" x="5227638" y="3336925"/>
          <p14:tracePt t="64827" x="5232400" y="3336925"/>
          <p14:tracePt t="64828" x="5245100" y="3330575"/>
          <p14:tracePt t="64829" x="5251450" y="3330575"/>
          <p14:tracePt t="64831" x="5262563" y="3325813"/>
          <p14:tracePt t="64832" x="5268913" y="3325813"/>
          <p14:tracePt t="64833" x="5275263" y="3325813"/>
          <p14:tracePt t="64834" x="5286375" y="3319463"/>
          <p14:tracePt t="64837" x="5292725" y="3319463"/>
          <p14:tracePt t="64838" x="5303838" y="3319463"/>
          <p14:tracePt t="64839" x="5310188" y="3319463"/>
          <p14:tracePt t="64840" x="5316538" y="3313113"/>
          <p14:tracePt t="64841" x="5322888" y="3313113"/>
          <p14:tracePt t="64842" x="5329238" y="3306763"/>
          <p14:tracePt t="64843" x="5334000" y="3306763"/>
          <p14:tracePt t="64844" x="5346700" y="3302000"/>
          <p14:tracePt t="64845" x="5353050" y="3302000"/>
          <p14:tracePt t="64846" x="5357813" y="3295650"/>
          <p14:tracePt t="64847" x="5370513" y="3289300"/>
          <p14:tracePt t="64848" x="5376863" y="3289300"/>
          <p14:tracePt t="64849" x="5381625" y="3289300"/>
          <p14:tracePt t="64850" x="5387975" y="3282950"/>
          <p14:tracePt t="64851" x="5400675" y="3278188"/>
          <p14:tracePt t="64852" x="5411788" y="3271838"/>
          <p14:tracePt t="64853" x="5418138" y="3265488"/>
          <p14:tracePt t="64854" x="5424488" y="3265488"/>
          <p14:tracePt t="64856" x="5441950" y="3248025"/>
          <p14:tracePt t="64857" x="5459413" y="3241675"/>
          <p14:tracePt t="64858" x="5465763" y="3241675"/>
          <p14:tracePt t="64859" x="5472113" y="3235325"/>
          <p14:tracePt t="64860" x="5483225" y="3228975"/>
          <p14:tracePt t="64861" x="5495925" y="3224213"/>
          <p14:tracePt t="64862" x="5502275" y="3217863"/>
          <p14:tracePt t="64863" x="5513388" y="3205163"/>
          <p14:tracePt t="64864" x="5532438" y="3194050"/>
          <p14:tracePt t="64865" x="5543550" y="3187700"/>
          <p14:tracePt t="64866" x="5549900" y="3187700"/>
          <p14:tracePt t="64867" x="5556250" y="3176588"/>
          <p14:tracePt t="64868" x="5567363" y="3170238"/>
          <p14:tracePt t="64869" x="5586413" y="3157538"/>
          <p14:tracePt t="64870" x="5597525" y="3146425"/>
          <p14:tracePt t="64871" x="5610225" y="3140075"/>
          <p14:tracePt t="64872" x="5614988" y="3133725"/>
          <p14:tracePt t="64874" x="5627688" y="3122613"/>
          <p14:tracePt t="64875" x="5638800" y="3109913"/>
          <p14:tracePt t="64876" x="5651500" y="3103563"/>
          <p14:tracePt t="64877" x="5657850" y="3092450"/>
          <p14:tracePt t="64878" x="5668963" y="3079750"/>
          <p14:tracePt t="64879" x="5681663" y="3073400"/>
          <p14:tracePt t="64880" x="5692775" y="3055938"/>
          <p14:tracePt t="64881" x="5705475" y="3044825"/>
          <p14:tracePt t="64882" x="5716588" y="3038475"/>
          <p14:tracePt t="64883" x="5729288" y="3025775"/>
          <p14:tracePt t="64884" x="5735638" y="3014663"/>
          <p14:tracePt t="64885" x="5746750" y="3001963"/>
          <p14:tracePt t="64887" x="5770563" y="2978150"/>
          <p14:tracePt t="64888" x="5776913" y="2971800"/>
          <p14:tracePt t="64889" x="5783263" y="2960688"/>
          <p14:tracePt t="64890" x="5794375" y="2947988"/>
          <p14:tracePt t="64892" x="5813425" y="2924175"/>
          <p14:tracePt t="64893" x="5818188" y="2924175"/>
          <p14:tracePt t="64894" x="5824538" y="2913063"/>
          <p14:tracePt t="64895" x="5837238" y="2900363"/>
          <p14:tracePt t="64896" x="5843588" y="2889250"/>
          <p14:tracePt t="64897" x="5848350" y="2876550"/>
          <p14:tracePt t="64898" x="5861050" y="2865438"/>
          <p14:tracePt t="64899" x="5867400" y="2852738"/>
          <p14:tracePt t="64900" x="5878513" y="2841625"/>
          <p14:tracePt t="64901" x="5884863" y="2828925"/>
          <p14:tracePt t="64902" x="5891213" y="2822575"/>
          <p14:tracePt t="64903" x="5895975" y="2811463"/>
          <p14:tracePt t="64904" x="5908675" y="2798763"/>
          <p14:tracePt t="64905" x="5915025" y="2781300"/>
          <p14:tracePt t="64906" x="5926138" y="2768600"/>
          <p14:tracePt t="64907" x="5932488" y="2768600"/>
          <p14:tracePt t="64910" x="5945188" y="2733675"/>
          <p14:tracePt t="64911" x="5949950" y="2720975"/>
          <p14:tracePt t="64912" x="5956300" y="2709863"/>
          <p14:tracePt t="64913" x="5962650" y="2690813"/>
          <p14:tracePt t="64914" x="5969000" y="2679700"/>
          <p14:tracePt t="64915" x="5973763" y="2673350"/>
          <p14:tracePt t="64916" x="5986463" y="2662238"/>
          <p14:tracePt t="64917" x="5986463" y="2649538"/>
          <p14:tracePt t="64918" x="5992813" y="2636838"/>
          <p14:tracePt t="64919" x="5997575" y="2625725"/>
          <p14:tracePt t="64920" x="6003925" y="2613025"/>
          <p14:tracePt t="64921" x="6010275" y="2601913"/>
          <p14:tracePt t="64923" x="6022975" y="2584450"/>
          <p14:tracePt t="64924" x="6022975" y="2571750"/>
          <p14:tracePt t="64926" x="6040438" y="2530475"/>
          <p14:tracePt t="64927" x="6046788" y="2524125"/>
          <p14:tracePt t="64929" x="6051550" y="2500313"/>
          <p14:tracePt t="64930" x="6057900" y="2493963"/>
          <p14:tracePt t="64931" x="6057900" y="2481263"/>
          <p14:tracePt t="64932" x="6070600" y="2446338"/>
          <p14:tracePt t="64933" x="6075363" y="2433638"/>
          <p14:tracePt t="64934" x="6081713" y="2422525"/>
          <p14:tracePt t="64935" x="6081713" y="2405063"/>
          <p14:tracePt t="64937" x="6094413" y="2374900"/>
          <p14:tracePt t="64941" x="6111875" y="2327275"/>
          <p14:tracePt t="64942" x="6118225" y="2308225"/>
          <p14:tracePt t="64943" x="6118225" y="2297113"/>
          <p14:tracePt t="64944" x="6124575" y="2278063"/>
          <p14:tracePt t="64945" x="6129338" y="2260600"/>
          <p14:tracePt t="64946" x="6135688" y="2249488"/>
          <p14:tracePt t="64947" x="6135688" y="2230438"/>
          <p14:tracePt t="64948" x="6142038" y="2212975"/>
          <p14:tracePt t="64949" x="6148388" y="2200275"/>
          <p14:tracePt t="64954" x="6159500" y="2128838"/>
          <p14:tracePt t="64955" x="6159500" y="2122488"/>
          <p14:tracePt t="64956" x="6165850" y="2105025"/>
          <p14:tracePt t="64958" x="6172200" y="2081213"/>
          <p14:tracePt t="64959" x="6172200" y="2063750"/>
          <p14:tracePt t="64960" x="6172200" y="2057400"/>
          <p14:tracePt t="64961" x="6172200" y="2044700"/>
          <p14:tracePt t="64962" x="6176963" y="2033588"/>
          <p14:tracePt t="64963" x="6176963" y="2016125"/>
          <p14:tracePt t="64964" x="6176963" y="2009775"/>
          <p14:tracePt t="64965" x="6176963" y="1997075"/>
          <p14:tracePt t="64966" x="6176963" y="1985963"/>
          <p14:tracePt t="64967" x="6183313" y="1966913"/>
          <p14:tracePt t="64968" x="6183313" y="1955800"/>
          <p14:tracePt t="64969" x="6183313" y="1943100"/>
          <p14:tracePt t="64970" x="6183313" y="1925638"/>
          <p14:tracePt t="64971" x="6183313" y="1908175"/>
          <p14:tracePt t="64973" x="6183313" y="1890713"/>
          <p14:tracePt t="64974" x="6183313" y="1871663"/>
          <p14:tracePt t="64975" x="6183313" y="1860550"/>
          <p14:tracePt t="64976" x="6183313" y="1841500"/>
          <p14:tracePt t="64977" x="6183313" y="1830388"/>
          <p14:tracePt t="64978" x="6183313" y="1824038"/>
          <p14:tracePt t="64979" x="6183313" y="1812925"/>
          <p14:tracePt t="64980" x="6183313" y="1793875"/>
          <p14:tracePt t="64981" x="6183313" y="1782763"/>
          <p14:tracePt t="64982" x="6183313" y="1770063"/>
          <p14:tracePt t="64983" x="6183313" y="1758950"/>
          <p14:tracePt t="64985" x="6183313" y="1746250"/>
          <p14:tracePt t="64986" x="6183313" y="1735138"/>
          <p14:tracePt t="64987" x="6183313" y="1722438"/>
          <p14:tracePt t="64988" x="6183313" y="1716088"/>
          <p14:tracePt t="64989" x="6183313" y="1698625"/>
          <p14:tracePt t="64990" x="6183313" y="1681163"/>
          <p14:tracePt t="64991" x="6183313" y="1668463"/>
          <p14:tracePt t="64992" x="6183313" y="1657350"/>
          <p14:tracePt t="64993" x="6183313" y="1638300"/>
          <p14:tracePt t="64994" x="6183313" y="1627188"/>
          <p14:tracePt t="64995" x="6189663" y="1614488"/>
          <p14:tracePt t="64996" x="6189663" y="1603375"/>
          <p14:tracePt t="64998" x="6189663" y="1590675"/>
          <p14:tracePt t="64999" x="6189663" y="1579563"/>
          <p14:tracePt t="65000" x="6189663" y="1566863"/>
          <p14:tracePt t="65001" x="6189663" y="1560513"/>
          <p14:tracePt t="65002" x="6189663" y="1549400"/>
          <p14:tracePt t="65003" x="6189663" y="1543050"/>
          <p14:tracePt t="65004" x="6189663" y="1536700"/>
          <p14:tracePt t="65005" x="6189663" y="1530350"/>
          <p14:tracePt t="65006" x="6189663" y="1519238"/>
          <p14:tracePt t="65007" x="6196013" y="1506538"/>
          <p14:tracePt t="65008" x="6196013" y="1501775"/>
          <p14:tracePt t="65009" x="6196013" y="1489075"/>
          <p14:tracePt t="65010" x="6196013" y="1482725"/>
          <p14:tracePt t="65011" x="6196013" y="1477963"/>
          <p14:tracePt t="65012" x="6196013" y="1465263"/>
          <p14:tracePt t="65013" x="6196013" y="1458913"/>
          <p14:tracePt t="65014" x="6196013" y="1452563"/>
          <p14:tracePt t="65015" x="6196013" y="1447800"/>
          <p14:tracePt t="65016" x="6196013" y="1435100"/>
          <p14:tracePt t="65017" x="6196013" y="1428750"/>
          <p14:tracePt t="65018" x="6196013" y="1423988"/>
          <p14:tracePt t="65019" x="6196013" y="1417638"/>
          <p14:tracePt t="65020" x="6196013" y="1411288"/>
          <p14:tracePt t="65021" x="6196013" y="1400175"/>
          <p14:tracePt t="65022" x="6196013" y="1393825"/>
          <p14:tracePt t="65023" x="6196013" y="1387475"/>
          <p14:tracePt t="65024" x="6196013" y="1381125"/>
          <p14:tracePt t="65025" x="6196013" y="1370013"/>
          <p14:tracePt t="65026" x="6196013" y="1363663"/>
          <p14:tracePt t="65028" x="6196013" y="1350963"/>
          <p14:tracePt t="65029" x="6196013" y="1346200"/>
          <p14:tracePt t="65030" x="6196013" y="1339850"/>
          <p14:tracePt t="65032" x="6196013" y="1333500"/>
          <p14:tracePt t="65033" x="6196013" y="1327150"/>
          <p14:tracePt t="65034" x="6196013" y="1316038"/>
          <p14:tracePt t="65035" x="6196013" y="1309688"/>
          <p14:tracePt t="65037" x="6196013" y="1303338"/>
          <p14:tracePt t="65038" x="6196013" y="1298575"/>
          <p14:tracePt t="65039" x="6196013" y="1292225"/>
          <p14:tracePt t="65040" x="6196013" y="1285875"/>
          <p14:tracePt t="65041" x="6196013" y="1279525"/>
          <p14:tracePt t="65042" x="6196013" y="1273175"/>
          <p14:tracePt t="65043" x="6196013" y="1268413"/>
          <p14:tracePt t="65044" x="6196013" y="1262063"/>
          <p14:tracePt t="65046" x="6196013" y="1255713"/>
          <p14:tracePt t="65047" x="6196013" y="1249363"/>
          <p14:tracePt t="65048" x="6196013" y="1244600"/>
          <p14:tracePt t="65049" x="6196013" y="1238250"/>
          <p14:tracePt t="65051" x="6196013" y="1231900"/>
          <p14:tracePt t="65052" x="6196013" y="1220788"/>
          <p14:tracePt t="65054" x="6196013" y="1208088"/>
          <p14:tracePt t="65056" x="6196013" y="1201738"/>
          <p14:tracePt t="65057" x="6196013" y="1195388"/>
          <p14:tracePt t="65058" x="6196013" y="1190625"/>
          <p14:tracePt t="65059" x="6196013" y="1184275"/>
          <p14:tracePt t="65061" x="6196013" y="1177925"/>
          <p14:tracePt t="65062" x="6196013" y="1171575"/>
          <p14:tracePt t="65063" x="6196013" y="1166813"/>
          <p14:tracePt t="65064" x="6196013" y="1160463"/>
          <p14:tracePt t="65066" x="6196013" y="1154113"/>
          <p14:tracePt t="65067" x="6196013" y="1147763"/>
          <p14:tracePt t="65068" x="6196013" y="1143000"/>
          <p14:tracePt t="65069" x="6196013" y="1136650"/>
          <p14:tracePt t="65071" x="6196013" y="1130300"/>
          <p14:tracePt t="65072" x="6196013" y="1123950"/>
          <p14:tracePt t="65073" x="6196013" y="1119188"/>
          <p14:tracePt t="65074" x="6196013" y="1112838"/>
          <p14:tracePt t="65075" x="6196013" y="1106488"/>
          <p14:tracePt t="65076" x="6196013" y="1100138"/>
          <p14:tracePt t="65077" x="6196013" y="1093788"/>
          <p14:tracePt t="65078" x="6196013" y="1089025"/>
          <p14:tracePt t="65080" x="6196013" y="1082675"/>
          <p14:tracePt t="65082" x="6196013" y="1076325"/>
          <p14:tracePt t="65084" x="6196013" y="1065213"/>
          <p14:tracePt t="65085" x="6196013" y="1058863"/>
          <p14:tracePt t="65087" x="6196013" y="1052513"/>
          <p14:tracePt t="65088" x="6196013" y="1046163"/>
          <p14:tracePt t="65089" x="6196013" y="1041400"/>
          <p14:tracePt t="65090" x="6196013" y="1035050"/>
          <p14:tracePt t="65094" x="6196013" y="1028700"/>
          <p14:tracePt t="65095" x="6196013" y="1022350"/>
          <p14:tracePt t="65096" x="6196013" y="1016000"/>
          <p14:tracePt t="65097" x="6196013" y="1011238"/>
          <p14:tracePt t="65100" x="6196013" y="1004888"/>
          <p14:tracePt t="65101" x="6196013" y="998538"/>
          <p14:tracePt t="65102" x="6196013" y="992188"/>
          <p14:tracePt t="65106" x="6189663" y="987425"/>
          <p14:tracePt t="65107" x="6189663" y="981075"/>
          <p14:tracePt t="65109" x="6189663" y="974725"/>
          <p14:tracePt t="65111" x="6189663" y="968375"/>
          <p14:tracePt t="65112" x="6183313" y="968375"/>
          <p14:tracePt t="65116" x="6183313" y="963613"/>
          <p14:tracePt t="65119" x="6183313" y="957263"/>
          <p14:tracePt t="65123" x="6183313" y="950913"/>
          <p14:tracePt t="65125" x="6176963" y="950913"/>
          <p14:tracePt t="65129" x="6176963" y="944563"/>
          <p14:tracePt t="65132" x="6172200" y="944563"/>
          <p14:tracePt t="65142" x="6165850" y="944563"/>
          <p14:tracePt t="65144" x="6165850" y="938213"/>
          <p14:tracePt t="65150" x="6159500" y="938213"/>
          <p14:tracePt t="65160" x="6159500" y="933450"/>
          <p14:tracePt t="65168" x="6153150" y="933450"/>
          <p14:tracePt t="65173" x="6148388" y="933450"/>
          <p14:tracePt t="65174" x="6148388" y="927100"/>
          <p14:tracePt t="65179" x="6142038" y="927100"/>
          <p14:tracePt t="65183" x="6135688" y="927100"/>
          <p14:tracePt t="65189" x="6135688" y="920750"/>
          <p14:tracePt t="65190" x="6129338" y="920750"/>
          <p14:tracePt t="65194" x="6124575" y="920750"/>
          <p14:tracePt t="65196" x="6118225" y="920750"/>
          <p14:tracePt t="65200" x="6111875" y="920750"/>
          <p14:tracePt t="65201" x="6105525" y="920750"/>
          <p14:tracePt t="65204" x="6100763" y="920750"/>
          <p14:tracePt t="65205" x="6094413" y="920750"/>
          <p14:tracePt t="65208" x="6088063" y="914400"/>
          <p14:tracePt t="65210" x="6081713" y="914400"/>
          <p14:tracePt t="65211" x="6075363" y="914400"/>
          <p14:tracePt t="65214" x="6070600" y="914400"/>
          <p14:tracePt t="65215" x="6064250" y="914400"/>
          <p14:tracePt t="65216" x="6057900" y="914400"/>
          <p14:tracePt t="65218" x="6051550" y="914400"/>
          <p14:tracePt t="65219" x="6046788" y="914400"/>
          <p14:tracePt t="65223" x="6034088" y="914400"/>
          <p14:tracePt t="65224" x="6027738" y="914400"/>
          <p14:tracePt t="65225" x="6022975" y="914400"/>
          <p14:tracePt t="65227" x="6016625" y="914400"/>
          <p14:tracePt t="65228" x="6010275" y="914400"/>
          <p14:tracePt t="65229" x="6003925" y="914400"/>
          <p14:tracePt t="65230" x="5997575" y="914400"/>
          <p14:tracePt t="65232" x="5992813" y="914400"/>
          <p14:tracePt t="65233" x="5986463" y="914400"/>
          <p14:tracePt t="65234" x="5980113" y="914400"/>
          <p14:tracePt t="65235" x="5973763" y="914400"/>
          <p14:tracePt t="65238" x="5962650" y="914400"/>
          <p14:tracePt t="65239" x="5956300" y="914400"/>
          <p14:tracePt t="65240" x="5949950" y="914400"/>
          <p14:tracePt t="65242" x="5945188" y="914400"/>
          <p14:tracePt t="65243" x="5938838" y="914400"/>
          <p14:tracePt t="65244" x="5926138" y="914400"/>
          <p14:tracePt t="65246" x="5919788" y="914400"/>
          <p14:tracePt t="65247" x="5915025" y="914400"/>
          <p14:tracePt t="65248" x="5902325" y="914400"/>
          <p14:tracePt t="65249" x="5895975" y="914400"/>
          <p14:tracePt t="65251" x="5891213" y="914400"/>
          <p14:tracePt t="65252" x="5878513" y="914400"/>
          <p14:tracePt t="65253" x="5872163" y="914400"/>
          <p14:tracePt t="65255" x="5867400" y="914400"/>
          <p14:tracePt t="65256" x="5861050" y="914400"/>
          <p14:tracePt t="65257" x="5848350" y="914400"/>
          <p14:tracePt t="65258" x="5848350" y="920750"/>
          <p14:tracePt t="65259" x="5837238" y="920750"/>
          <p14:tracePt t="65260" x="5830888" y="920750"/>
          <p14:tracePt t="65261" x="5818188" y="920750"/>
          <p14:tracePt t="65262" x="5818188" y="927100"/>
          <p14:tracePt t="65263" x="5807075" y="927100"/>
          <p14:tracePt t="65264" x="5800725" y="933450"/>
          <p14:tracePt t="65265" x="5794375" y="933450"/>
          <p14:tracePt t="65266" x="5789613" y="933450"/>
          <p14:tracePt t="65267" x="5783263" y="938213"/>
          <p14:tracePt t="65268" x="5770563" y="938213"/>
          <p14:tracePt t="65269" x="5765800" y="938213"/>
          <p14:tracePt t="65270" x="5759450" y="938213"/>
          <p14:tracePt t="65273" x="5729288" y="950913"/>
          <p14:tracePt t="65274" x="5722938" y="950913"/>
          <p14:tracePt t="65275" x="5716588" y="957263"/>
          <p14:tracePt t="65276" x="5711825" y="957263"/>
          <p14:tracePt t="65277" x="5699125" y="963613"/>
          <p14:tracePt t="65278" x="5692775" y="968375"/>
          <p14:tracePt t="65279" x="5681663" y="974725"/>
          <p14:tracePt t="65281" x="5668963" y="974725"/>
          <p14:tracePt t="65282" x="5664200" y="981075"/>
          <p14:tracePt t="65283" x="5651500" y="981075"/>
          <p14:tracePt t="65284" x="5651500" y="987425"/>
          <p14:tracePt t="65285" x="5638800" y="992188"/>
          <p14:tracePt t="65286" x="5634038" y="998538"/>
          <p14:tracePt t="65287" x="5627688" y="998538"/>
          <p14:tracePt t="65289" x="5614988" y="1004888"/>
          <p14:tracePt t="65290" x="5610225" y="1004888"/>
          <p14:tracePt t="65291" x="5597525" y="1011238"/>
          <p14:tracePt t="65292" x="5591175" y="1016000"/>
          <p14:tracePt t="65293" x="5591175" y="1022350"/>
          <p14:tracePt t="65294" x="5586413" y="1022350"/>
          <p14:tracePt t="65295" x="5580063" y="1028700"/>
          <p14:tracePt t="65296" x="5573713" y="1028700"/>
          <p14:tracePt t="65297" x="5567363" y="1028700"/>
          <p14:tracePt t="65298" x="5561013" y="1035050"/>
          <p14:tracePt t="65299" x="5556250" y="1041400"/>
          <p14:tracePt t="65300" x="5549900" y="1046163"/>
          <p14:tracePt t="65301" x="5543550" y="1046163"/>
          <p14:tracePt t="65302" x="5537200" y="1052513"/>
          <p14:tracePt t="65303" x="5537200" y="1058863"/>
          <p14:tracePt t="65304" x="5532438" y="1058863"/>
          <p14:tracePt t="65305" x="5526088" y="1058863"/>
          <p14:tracePt t="65307" x="5513388" y="1069975"/>
          <p14:tracePt t="65309" x="5513388" y="1076325"/>
          <p14:tracePt t="65310" x="5508625" y="1082675"/>
          <p14:tracePt t="65311" x="5502275" y="1082675"/>
          <p14:tracePt t="65312" x="5495925" y="1082675"/>
          <p14:tracePt t="65313" x="5495925" y="1089025"/>
          <p14:tracePt t="65315" x="5489575" y="1093788"/>
          <p14:tracePt t="65316" x="5489575" y="1100138"/>
          <p14:tracePt t="65317" x="5483225" y="1100138"/>
          <p14:tracePt t="65318" x="5478463" y="1106488"/>
          <p14:tracePt t="65320" x="5472113" y="1106488"/>
          <p14:tracePt t="65321" x="5472113" y="1112838"/>
          <p14:tracePt t="65323" x="5472113" y="1119188"/>
          <p14:tracePt t="65324" x="5465763" y="1123950"/>
          <p14:tracePt t="65327" x="5459413" y="1123950"/>
          <p14:tracePt t="65328" x="5459413" y="1130300"/>
          <p14:tracePt t="65330" x="5459413" y="1136650"/>
          <p14:tracePt t="65331" x="5454650" y="1136650"/>
          <p14:tracePt t="65332" x="5454650" y="1143000"/>
          <p14:tracePt t="65334" x="5454650" y="1147763"/>
          <p14:tracePt t="65335" x="5448300" y="1147763"/>
          <p14:tracePt t="65338" x="5448300" y="1154113"/>
          <p14:tracePt t="65341" x="5448300" y="1160463"/>
          <p14:tracePt t="65343" x="5448300" y="1166813"/>
          <p14:tracePt t="65345" x="5448300" y="1171575"/>
          <p14:tracePt t="65350" x="5448300" y="1177925"/>
          <p14:tracePt t="65352" x="5448300" y="1184275"/>
          <p14:tracePt t="65354" x="5448300" y="1190625"/>
          <p14:tracePt t="65357" x="5448300" y="1195388"/>
          <p14:tracePt t="65360" x="5448300" y="1201738"/>
          <p14:tracePt t="65362" x="5448300" y="1208088"/>
          <p14:tracePt t="65365" x="5448300" y="1220788"/>
          <p14:tracePt t="65372" x="5448300" y="1238250"/>
          <p14:tracePt t="65374" x="5448300" y="1244600"/>
          <p14:tracePt t="65376" x="5448300" y="1249363"/>
          <p14:tracePt t="65378" x="5448300" y="1255713"/>
          <p14:tracePt t="65379" x="5448300" y="1262063"/>
          <p14:tracePt t="65380" x="5448300" y="1268413"/>
          <p14:tracePt t="65383" x="5448300" y="1273175"/>
          <p14:tracePt t="65386" x="5448300" y="1279525"/>
          <p14:tracePt t="65387" x="5448300" y="1285875"/>
          <p14:tracePt t="65389" x="5454650" y="1292225"/>
          <p14:tracePt t="65391" x="5454650" y="1298575"/>
          <p14:tracePt t="65392" x="5454650" y="1303338"/>
          <p14:tracePt t="65393" x="5459413" y="1303338"/>
          <p14:tracePt t="65394" x="5459413" y="1309688"/>
          <p14:tracePt t="65396" x="5465763" y="1316038"/>
          <p14:tracePt t="65399" x="5465763" y="1322388"/>
          <p14:tracePt t="65401" x="5465763" y="1327150"/>
          <p14:tracePt t="65404" x="5472113" y="1339850"/>
          <p14:tracePt t="65407" x="5478463" y="1339850"/>
          <p14:tracePt t="65408" x="5478463" y="1346200"/>
          <p14:tracePt t="65409" x="5478463" y="1350963"/>
          <p14:tracePt t="65410" x="5483225" y="1350963"/>
          <p14:tracePt t="65411" x="5489575" y="1357313"/>
          <p14:tracePt t="65413" x="5489575" y="1363663"/>
          <p14:tracePt t="65416" x="5495925" y="1370013"/>
          <p14:tracePt t="65418" x="5495925" y="1376363"/>
          <p14:tracePt t="65420" x="5502275" y="1381125"/>
          <p14:tracePt t="65422" x="5508625" y="1381125"/>
          <p14:tracePt t="65423" x="5508625" y="1387475"/>
          <p14:tracePt t="65424" x="5508625" y="1393825"/>
          <p14:tracePt t="65425" x="5513388" y="1393825"/>
          <p14:tracePt t="65426" x="5513388" y="1400175"/>
          <p14:tracePt t="65427" x="5519738" y="1400175"/>
          <p14:tracePt t="65428" x="5519738" y="1404938"/>
          <p14:tracePt t="65429" x="5526088" y="1404938"/>
          <p14:tracePt t="65431" x="5532438" y="1404938"/>
          <p14:tracePt t="65432" x="5532438" y="1411288"/>
          <p14:tracePt t="65434" x="5532438" y="1417638"/>
          <p14:tracePt t="65435" x="5537200" y="1417638"/>
          <p14:tracePt t="65436" x="5537200" y="1423988"/>
          <p14:tracePt t="65437" x="5543550" y="1428750"/>
          <p14:tracePt t="65439" x="5549900" y="1428750"/>
          <p14:tracePt t="65441" x="5556250" y="1428750"/>
          <p14:tracePt t="65442" x="5556250" y="1435100"/>
          <p14:tracePt t="65444" x="5556250" y="1441450"/>
          <p14:tracePt t="65445" x="5561013" y="1441450"/>
          <p14:tracePt t="65446" x="5567363" y="1441450"/>
          <p14:tracePt t="65447" x="5567363" y="1447800"/>
          <p14:tracePt t="65448" x="5573713" y="1447800"/>
          <p14:tracePt t="65449" x="5573713" y="1452563"/>
          <p14:tracePt t="65450" x="5580063" y="1452563"/>
          <p14:tracePt t="65453" x="5586413" y="1452563"/>
          <p14:tracePt t="65454" x="5591175" y="1452563"/>
          <p14:tracePt t="65456" x="5591175" y="1458913"/>
          <p14:tracePt t="65458" x="5597525" y="1458913"/>
          <p14:tracePt t="65459" x="5603875" y="1465263"/>
          <p14:tracePt t="65461" x="5610225" y="1465263"/>
          <p14:tracePt t="65463" x="5614988" y="1465263"/>
          <p14:tracePt t="65465" x="5621338" y="1465263"/>
          <p14:tracePt t="65466" x="5627688" y="1471613"/>
          <p14:tracePt t="65470" x="5634038" y="1471613"/>
          <p14:tracePt t="65473" x="5638800" y="1471613"/>
          <p14:tracePt t="65473" x="5645150" y="1471613"/>
          <p14:tracePt t="65475" x="5651500" y="1471613"/>
          <p14:tracePt t="65478" x="5657850" y="1471613"/>
          <p14:tracePt t="65480" x="5664200" y="1471613"/>
          <p14:tracePt t="65482" x="5668963" y="1471613"/>
          <p14:tracePt t="65484" x="5675313" y="1471613"/>
          <p14:tracePt t="65486" x="5675313" y="1477963"/>
          <p14:tracePt t="65487" x="5681663" y="1477963"/>
          <p14:tracePt t="65489" x="5688013" y="1477963"/>
          <p14:tracePt t="65490" x="5692775" y="1477963"/>
          <p14:tracePt t="65492" x="5699125" y="1477963"/>
          <p14:tracePt t="65495" x="5705475" y="1477963"/>
          <p14:tracePt t="65497" x="5711825" y="1477963"/>
          <p14:tracePt t="65498" x="5716588" y="1477963"/>
          <p14:tracePt t="65500" x="5722938" y="1477963"/>
          <p14:tracePt t="65504" x="5729288" y="1477963"/>
          <p14:tracePt t="65505" x="5735638" y="1477963"/>
          <p14:tracePt t="65507" x="5746750" y="1477963"/>
          <p14:tracePt t="65510" x="5753100" y="1477963"/>
          <p14:tracePt t="65512" x="5759450" y="1477963"/>
          <p14:tracePt t="65513" x="5765800" y="1477963"/>
          <p14:tracePt t="65516" x="5770563" y="1477963"/>
          <p14:tracePt t="65518" x="5776913" y="1477963"/>
          <p14:tracePt t="65521" x="5783263" y="1471613"/>
          <p14:tracePt t="65522" x="5789613" y="1471613"/>
          <p14:tracePt t="65524" x="5794375" y="1471613"/>
          <p14:tracePt t="65525" x="5800725" y="1471613"/>
          <p14:tracePt t="65526" x="5807075" y="1471613"/>
          <p14:tracePt t="65528" x="5813425" y="1471613"/>
          <p14:tracePt t="65531" x="5818188" y="1471613"/>
          <p14:tracePt t="65532" x="5824538" y="1471613"/>
          <p14:tracePt t="65533" x="5824538" y="1465263"/>
          <p14:tracePt t="65534" x="5830888" y="1465263"/>
          <p14:tracePt t="65535" x="5837238" y="1465263"/>
          <p14:tracePt t="65538" x="5843588" y="1465263"/>
          <p14:tracePt t="65539" x="5848350" y="1465263"/>
          <p14:tracePt t="65541" x="5854700" y="1465263"/>
          <p14:tracePt t="65542" x="5861050" y="1465263"/>
          <p14:tracePt t="65545" x="5867400" y="1465263"/>
          <p14:tracePt t="65546" x="5872163" y="1465263"/>
          <p14:tracePt t="65548" x="5878513" y="1458913"/>
          <p14:tracePt t="65549" x="5884863" y="1458913"/>
          <p14:tracePt t="65552" x="5891213" y="1458913"/>
          <p14:tracePt t="65553" x="5895975" y="1458913"/>
          <p14:tracePt t="65555" x="5902325" y="1458913"/>
          <p14:tracePt t="65556" x="5908675" y="1458913"/>
          <p14:tracePt t="65559" x="5915025" y="1458913"/>
          <p14:tracePt t="65560" x="5919788" y="1458913"/>
          <p14:tracePt t="65561" x="5926138" y="1458913"/>
          <p14:tracePt t="65562" x="5932488" y="1458913"/>
          <p14:tracePt t="65563" x="5932488" y="1452563"/>
          <p14:tracePt t="65565" x="5938838" y="1452563"/>
          <p14:tracePt t="65566" x="5945188" y="1452563"/>
          <p14:tracePt t="65567" x="5949950" y="1447800"/>
          <p14:tracePt t="65570" x="5956300" y="1447800"/>
          <p14:tracePt t="65572" x="5962650" y="1447800"/>
          <p14:tracePt t="65573" x="5969000" y="1447800"/>
          <p14:tracePt t="65574" x="5980113" y="1441450"/>
          <p14:tracePt t="65577" x="5986463" y="1441450"/>
          <p14:tracePt t="65578" x="5992813" y="1441450"/>
          <p14:tracePt t="65579" x="5997575" y="1435100"/>
          <p14:tracePt t="65580" x="6003925" y="1435100"/>
          <p14:tracePt t="65582" x="6010275" y="1435100"/>
          <p14:tracePt t="65584" x="6016625" y="1435100"/>
          <p14:tracePt t="65586" x="6022975" y="1435100"/>
          <p14:tracePt t="65587" x="6034088" y="1428750"/>
          <p14:tracePt t="65588" x="6040438" y="1428750"/>
          <p14:tracePt t="65589" x="6040438" y="1423988"/>
          <p14:tracePt t="65590" x="6046788" y="1423988"/>
          <p14:tracePt t="65591" x="6051550" y="1423988"/>
          <p14:tracePt t="65592" x="6057900" y="1417638"/>
          <p14:tracePt t="65594" x="6064250" y="1417638"/>
          <p14:tracePt t="65595" x="6070600" y="1411288"/>
          <p14:tracePt t="65596" x="6075363" y="1411288"/>
          <p14:tracePt t="65597" x="6081713" y="1411288"/>
          <p14:tracePt t="65599" x="6088063" y="1411288"/>
          <p14:tracePt t="65600" x="6094413" y="1411288"/>
          <p14:tracePt t="65601" x="6100763" y="1411288"/>
          <p14:tracePt t="65602" x="6105525" y="1404938"/>
          <p14:tracePt t="65604" x="6111875" y="1404938"/>
          <p14:tracePt t="65605" x="6118225" y="1404938"/>
          <p14:tracePt t="65606" x="6124575" y="1400175"/>
          <p14:tracePt t="65607" x="6129338" y="1400175"/>
          <p14:tracePt t="65609" x="6135688" y="1400175"/>
          <p14:tracePt t="65610" x="6142038" y="1400175"/>
          <p14:tracePt t="65611" x="6148388" y="1400175"/>
          <p14:tracePt t="65612" x="6153150" y="1393825"/>
          <p14:tracePt t="65614" x="6159500" y="1393825"/>
          <p14:tracePt t="65615" x="6165850" y="1393825"/>
          <p14:tracePt t="65617" x="6176963" y="1387475"/>
          <p14:tracePt t="65618" x="6183313" y="1387475"/>
          <p14:tracePt t="65623" x="6202363" y="1381125"/>
          <p14:tracePt t="65626" x="6207125" y="1381125"/>
          <p14:tracePt t="65628" x="6213475" y="1381125"/>
          <p14:tracePt t="65629" x="6219825" y="1381125"/>
          <p14:tracePt t="65631" x="6226175" y="1381125"/>
          <p14:tracePt t="65632" x="6230938" y="1381125"/>
          <p14:tracePt t="65634" x="6237288" y="1381125"/>
          <p14:tracePt t="65635" x="6243638" y="1381125"/>
          <p14:tracePt t="65637" x="6249988" y="1376363"/>
          <p14:tracePt t="65639" x="6254750" y="1376363"/>
          <p14:tracePt t="65641" x="6261100" y="1376363"/>
          <p14:tracePt t="65642" x="6267450" y="1370013"/>
          <p14:tracePt t="65643" x="6273800" y="1370013"/>
          <p14:tracePt t="65645" x="6280150" y="1370013"/>
          <p14:tracePt t="65647" x="6291263" y="1370013"/>
          <p14:tracePt t="65648" x="6291263" y="1363663"/>
          <p14:tracePt t="65649" x="6297613" y="1363663"/>
          <p14:tracePt t="65650" x="6303963" y="1363663"/>
          <p14:tracePt t="65652" x="6308725" y="1363663"/>
          <p14:tracePt t="65653" x="6315075" y="1357313"/>
          <p14:tracePt t="65654" x="6321425" y="1357313"/>
          <p14:tracePt t="65655" x="6327775" y="1357313"/>
          <p14:tracePt t="65657" x="6332538" y="1357313"/>
          <p14:tracePt t="65658" x="6338888" y="1357313"/>
          <p14:tracePt t="65659" x="6345238" y="1357313"/>
          <p14:tracePt t="65661" x="6351588" y="1357313"/>
          <p14:tracePt t="65663" x="6356350" y="1350963"/>
          <p14:tracePt t="65664" x="6362700" y="1350963"/>
          <p14:tracePt t="65665" x="6369050" y="1350963"/>
          <p14:tracePt t="65666" x="6375400" y="1350963"/>
          <p14:tracePt t="65668" x="6381750" y="1350963"/>
          <p14:tracePt t="65669" x="6381750" y="1346200"/>
          <p14:tracePt t="65671" x="6386513" y="1346200"/>
          <p14:tracePt t="65671" x="6392863" y="1346200"/>
          <p14:tracePt t="65673" x="6399213" y="1346200"/>
          <p14:tracePt t="65674" x="6405563" y="1339850"/>
          <p14:tracePt t="65676" x="6410325" y="1339850"/>
          <p14:tracePt t="65677" x="6416675" y="1339850"/>
          <p14:tracePt t="65679" x="6423025" y="1339850"/>
          <p14:tracePt t="65680" x="6429375" y="1333500"/>
          <p14:tracePt t="65682" x="6434138" y="1333500"/>
          <p14:tracePt t="65683" x="6440488" y="1333500"/>
          <p14:tracePt t="65685" x="6446838" y="1333500"/>
          <p14:tracePt t="65687" x="6453188" y="1333500"/>
          <p14:tracePt t="65688" x="6459538" y="1333500"/>
          <p14:tracePt t="65689" x="6464300" y="1333500"/>
          <p14:tracePt t="65690" x="6464300" y="1327150"/>
          <p14:tracePt t="65691" x="6470650" y="1327150"/>
          <p14:tracePt t="65692" x="6477000" y="1327150"/>
          <p14:tracePt t="65694" x="6483350" y="1327150"/>
          <p14:tracePt t="65695" x="6488113" y="1322388"/>
          <p14:tracePt t="65697" x="6494463" y="1322388"/>
          <p14:tracePt t="65698" x="6500813" y="1322388"/>
          <p14:tracePt t="65699" x="6507163" y="1316038"/>
          <p14:tracePt t="65701" x="6511925" y="1316038"/>
          <p14:tracePt t="65703" x="6518275" y="1316038"/>
          <p14:tracePt t="65706" x="6524625" y="1316038"/>
          <p14:tracePt t="65707" x="6530975" y="1316038"/>
          <p14:tracePt t="65709" x="6537325" y="1309688"/>
          <p14:tracePt t="65712" x="6542088" y="1303338"/>
          <p14:tracePt t="65713" x="6548438" y="1303338"/>
          <p14:tracePt t="65715" x="6561138" y="1303338"/>
          <p14:tracePt t="65716" x="6561138" y="1298575"/>
          <p14:tracePt t="65720" x="6565900" y="1292225"/>
          <p14:tracePt t="65723" x="6572250" y="1292225"/>
          <p14:tracePt t="65724" x="6578600" y="1292225"/>
          <p14:tracePt t="65725" x="6584950" y="1292225"/>
          <p14:tracePt t="65729" x="6589713" y="1285875"/>
          <p14:tracePt t="65731" x="6596063" y="1285875"/>
          <p14:tracePt t="65733" x="6602413" y="1285875"/>
          <p14:tracePt t="65736" x="6602413" y="1279525"/>
          <p14:tracePt t="65739" x="6608763" y="1279525"/>
          <p14:tracePt t="65744" x="6608763" y="1273175"/>
          <p14:tracePt t="65751" x="6613525" y="1273175"/>
          <p14:tracePt t="66299" x="6608763" y="1273175"/>
          <p14:tracePt t="66301" x="6602413" y="1273175"/>
          <p14:tracePt t="66303" x="6596063" y="1273175"/>
          <p14:tracePt t="66307" x="6589713" y="1273175"/>
          <p14:tracePt t="66308" x="6584950" y="1273175"/>
          <p14:tracePt t="66309" x="6584950" y="1279525"/>
          <p14:tracePt t="66310" x="6578600" y="1279525"/>
          <p14:tracePt t="66312" x="6572250" y="1279525"/>
          <p14:tracePt t="66313" x="6572250" y="1285875"/>
          <p14:tracePt t="66314" x="6565900" y="1285875"/>
          <p14:tracePt t="66317" x="6561138" y="1285875"/>
          <p14:tracePt t="66319" x="6554788" y="1292225"/>
          <p14:tracePt t="66320" x="6548438" y="1298575"/>
          <p14:tracePt t="66321" x="6542088" y="1298575"/>
          <p14:tracePt t="66322" x="6542088" y="1303338"/>
          <p14:tracePt t="66324" x="6537325" y="1309688"/>
          <p14:tracePt t="66325" x="6530975" y="1309688"/>
          <p14:tracePt t="66326" x="6524625" y="1316038"/>
          <p14:tracePt t="66327" x="6524625" y="1322388"/>
          <p14:tracePt t="66328" x="6518275" y="1322388"/>
          <p14:tracePt t="66329" x="6507163" y="1327150"/>
          <p14:tracePt t="66330" x="6500813" y="1333500"/>
          <p14:tracePt t="66331" x="6494463" y="1333500"/>
          <p14:tracePt t="66332" x="6494463" y="1339850"/>
          <p14:tracePt t="66333" x="6483350" y="1346200"/>
          <p14:tracePt t="66334" x="6477000" y="1350963"/>
          <p14:tracePt t="66335" x="6470650" y="1363663"/>
          <p14:tracePt t="66336" x="6459538" y="1370013"/>
          <p14:tracePt t="66337" x="6453188" y="1370013"/>
          <p14:tracePt t="66338" x="6446838" y="1376363"/>
          <p14:tracePt t="66339" x="6434138" y="1393825"/>
          <p14:tracePt t="66340" x="6429375" y="1400175"/>
          <p14:tracePt t="66341" x="6423025" y="1404938"/>
          <p14:tracePt t="66342" x="6410325" y="1417638"/>
          <p14:tracePt t="66344" x="6399213" y="1428750"/>
          <p14:tracePt t="66345" x="6386513" y="1441450"/>
          <p14:tracePt t="66346" x="6362700" y="1465263"/>
          <p14:tracePt t="66347" x="6351588" y="1477963"/>
          <p14:tracePt t="66348" x="6338888" y="1489075"/>
          <p14:tracePt t="66349" x="6327775" y="1501775"/>
          <p14:tracePt t="66350" x="6321425" y="1506538"/>
          <p14:tracePt t="66351" x="6315075" y="1512888"/>
          <p14:tracePt t="66352" x="6308725" y="1530350"/>
          <p14:tracePt t="66353" x="6284913" y="1549400"/>
          <p14:tracePt t="66354" x="6273800" y="1566863"/>
          <p14:tracePt t="66355" x="6267450" y="1579563"/>
          <p14:tracePt t="66356" x="6254750" y="1590675"/>
          <p14:tracePt t="66357" x="6237288" y="1603375"/>
          <p14:tracePt t="66358" x="6219825" y="1638300"/>
          <p14:tracePt t="66360" x="6207125" y="1651000"/>
          <p14:tracePt t="66361" x="6196013" y="1668463"/>
          <p14:tracePt t="66362" x="6176963" y="1685925"/>
          <p14:tracePt t="66363" x="6159500" y="1698625"/>
          <p14:tracePt t="66364" x="6148388" y="1716088"/>
          <p14:tracePt t="66365" x="6135688" y="1735138"/>
          <p14:tracePt t="66366" x="6118225" y="1763713"/>
          <p14:tracePt t="66367" x="6105525" y="1782763"/>
          <p14:tracePt t="66368" x="6088063" y="1800225"/>
          <p14:tracePt t="66369" x="6075363" y="1817688"/>
          <p14:tracePt t="66370" x="6040438" y="1865313"/>
          <p14:tracePt t="66372" x="6034088" y="1871663"/>
          <p14:tracePt t="66372" x="6022975" y="1890713"/>
          <p14:tracePt t="66373" x="6010275" y="1908175"/>
          <p14:tracePt t="66375" x="5986463" y="1943100"/>
          <p14:tracePt t="66376" x="5969000" y="1962150"/>
          <p14:tracePt t="66377" x="5932488" y="2020888"/>
          <p14:tracePt t="66378" x="5915025" y="2044700"/>
          <p14:tracePt t="66379" x="5902325" y="2063750"/>
          <p14:tracePt t="66380" x="5891213" y="2081213"/>
          <p14:tracePt t="66381" x="5872163" y="2098675"/>
          <p14:tracePt t="66382" x="5854700" y="2128838"/>
          <p14:tracePt t="66383" x="5843588" y="2147888"/>
          <p14:tracePt t="66384" x="5830888" y="2165350"/>
          <p14:tracePt t="66385" x="5818188" y="2189163"/>
          <p14:tracePt t="66386" x="5807075" y="2200275"/>
          <p14:tracePt t="66387" x="5783263" y="2230438"/>
          <p14:tracePt t="66388" x="5770563" y="2249488"/>
          <p14:tracePt t="66389" x="5759450" y="2266950"/>
          <p14:tracePt t="66390" x="5740400" y="2297113"/>
          <p14:tracePt t="66392" x="5705475" y="2344738"/>
          <p14:tracePt t="66393" x="5668963" y="2392363"/>
          <p14:tracePt t="66394" x="5657850" y="2409825"/>
          <p14:tracePt t="66395" x="5645150" y="2428875"/>
          <p14:tracePt t="66396" x="5627688" y="2452688"/>
          <p14:tracePt t="66397" x="5614988" y="2470150"/>
          <p14:tracePt t="66398" x="5603875" y="2493963"/>
          <p14:tracePt t="66399" x="5591175" y="2511425"/>
          <p14:tracePt t="66400" x="5567363" y="2535238"/>
          <p14:tracePt t="66401" x="5556250" y="2554288"/>
          <p14:tracePt t="66402" x="5543550" y="2578100"/>
          <p14:tracePt t="66403" x="5532438" y="2595563"/>
          <p14:tracePt t="66404" x="5519738" y="2608263"/>
          <p14:tracePt t="66406" x="5465763" y="2679700"/>
          <p14:tracePt t="66407" x="5454650" y="2697163"/>
          <p14:tracePt t="66408" x="5441950" y="2714625"/>
          <p14:tracePt t="66409" x="5424488" y="2733675"/>
          <p14:tracePt t="66410" x="5424488" y="2738438"/>
          <p14:tracePt t="66411" x="5411788" y="2757488"/>
          <p14:tracePt t="66412" x="5400675" y="2774950"/>
          <p14:tracePt t="66413" x="5370513" y="2805113"/>
          <p14:tracePt t="66414" x="5357813" y="2822575"/>
          <p14:tracePt t="66415" x="5346700" y="2841625"/>
          <p14:tracePt t="66416" x="5334000" y="2859088"/>
          <p14:tracePt t="66417" x="5322888" y="2870200"/>
          <p14:tracePt t="66418" x="5316538" y="2889250"/>
          <p14:tracePt t="66419" x="5303838" y="2900363"/>
          <p14:tracePt t="66420" x="5292725" y="2924175"/>
          <p14:tracePt t="66421" x="5280025" y="2936875"/>
          <p14:tracePt t="66423" x="5268913" y="2947988"/>
          <p14:tracePt t="66424" x="5262563" y="2960688"/>
          <p14:tracePt t="66425" x="5251450" y="2971800"/>
          <p14:tracePt t="66426" x="5238750" y="2995613"/>
          <p14:tracePt t="66427" x="5227638" y="3008313"/>
          <p14:tracePt t="66428" x="5221288" y="3021013"/>
          <p14:tracePt t="66429" x="5214938" y="3032125"/>
          <p14:tracePt t="66430" x="5202238" y="3044825"/>
          <p14:tracePt t="66431" x="5197475" y="3049588"/>
          <p14:tracePt t="66432" x="5191125" y="3062288"/>
          <p14:tracePt t="66433" x="5184775" y="3068638"/>
          <p14:tracePt t="66434" x="5178425" y="3073400"/>
          <p14:tracePt t="66435" x="5173663" y="3086100"/>
          <p14:tracePt t="66436" x="5173663" y="3092450"/>
          <p14:tracePt t="66437" x="5167313" y="3103563"/>
          <p14:tracePt t="66438" x="5160963" y="3109913"/>
          <p14:tracePt t="66439" x="5154613" y="3116263"/>
          <p14:tracePt t="66440" x="5154613" y="3122613"/>
          <p14:tracePt t="66441" x="5149850" y="3127375"/>
          <p14:tracePt t="66442" x="5143500" y="3133725"/>
          <p14:tracePt t="66443" x="5143500" y="3146425"/>
          <p14:tracePt t="66445" x="5137150" y="3151188"/>
          <p14:tracePt t="66446" x="5137150" y="3157538"/>
          <p14:tracePt t="66447" x="5130800" y="3163888"/>
          <p14:tracePt t="66448" x="5124450" y="3170238"/>
          <p14:tracePt t="66450" x="5119688" y="3176588"/>
          <p14:tracePt t="66451" x="5119688" y="3181350"/>
          <p14:tracePt t="66453" x="5119688" y="3194050"/>
          <p14:tracePt t="66454" x="5113338" y="3194050"/>
          <p14:tracePt t="66455" x="5113338" y="3200400"/>
          <p14:tracePt t="66458" x="5106988" y="3211513"/>
          <p14:tracePt t="66459" x="5106988" y="3217863"/>
          <p14:tracePt t="66460" x="5100638" y="3217863"/>
          <p14:tracePt t="66462" x="5100638" y="3224213"/>
          <p14:tracePt t="66464" x="5095875" y="3224213"/>
          <p14:tracePt t="66465" x="5095875" y="3228975"/>
          <p14:tracePt t="66467" x="5095875" y="3235325"/>
          <p14:tracePt t="66470" x="5095875" y="3241675"/>
          <p14:tracePt t="66473" x="5095875" y="3248025"/>
          <p14:tracePt t="66474" x="5089525" y="3248025"/>
          <p14:tracePt t="66475" x="5089525" y="3252788"/>
          <p14:tracePt t="66477" x="5089525" y="3259138"/>
          <p14:tracePt t="66482" x="5083175" y="3259138"/>
          <p14:tracePt t="66483" x="5083175" y="3265488"/>
          <p14:tracePt t="66487" x="5083175" y="3271838"/>
          <p14:tracePt t="66489" x="5083175" y="3278188"/>
          <p14:tracePt t="66492" x="5076825" y="3282950"/>
          <p14:tracePt t="66500" x="5076825" y="3289300"/>
          <p14:tracePt t="66503" x="5072063" y="3289300"/>
          <p14:tracePt t="66506" x="5072063" y="3295650"/>
          <p14:tracePt t="66520" x="5072063" y="3302000"/>
          <p14:tracePt t="66650" x="5076825" y="3302000"/>
          <p14:tracePt t="66655" x="5083175" y="3302000"/>
          <p14:tracePt t="66660" x="5089525" y="3302000"/>
          <p14:tracePt t="66667" x="5095875" y="3302000"/>
          <p14:tracePt t="66670" x="5100638" y="3295650"/>
          <p14:tracePt t="66673" x="5106988" y="3295650"/>
          <p14:tracePt t="66676" x="5113338" y="3295650"/>
          <p14:tracePt t="66683" x="5119688" y="3295650"/>
          <p14:tracePt t="66687" x="5124450" y="3295650"/>
          <p14:tracePt t="66694" x="5130800" y="3295650"/>
          <p14:tracePt t="66700" x="5137150" y="3295650"/>
          <p14:tracePt t="66726" x="5143500" y="3295650"/>
          <p14:tracePt t="66734" x="5149850" y="3295650"/>
          <p14:tracePt t="66737" x="5149850" y="3289300"/>
          <p14:tracePt t="66741" x="5154613" y="3289300"/>
          <p14:tracePt t="66745" x="5160963" y="3289300"/>
          <p14:tracePt t="66748" x="5160963" y="3278188"/>
          <p14:tracePt t="66749" x="5167313" y="3278188"/>
          <p14:tracePt t="66750" x="5167313" y="3271838"/>
          <p14:tracePt t="66753" x="5173663" y="3265488"/>
          <p14:tracePt t="66755" x="5178425" y="3265488"/>
          <p14:tracePt t="66756" x="5184775" y="3259138"/>
          <p14:tracePt t="66757" x="5184775" y="3252788"/>
          <p14:tracePt t="66760" x="5197475" y="3241675"/>
          <p14:tracePt t="66762" x="5202238" y="3241675"/>
          <p14:tracePt t="66763" x="5202238" y="3235325"/>
          <p14:tracePt t="66764" x="5208588" y="3228975"/>
          <p14:tracePt t="66765" x="5208588" y="3224213"/>
          <p14:tracePt t="66767" x="5214938" y="3224213"/>
          <p14:tracePt t="66768" x="5214938" y="3211513"/>
          <p14:tracePt t="66769" x="5221288" y="3205163"/>
          <p14:tracePt t="66770" x="5221288" y="3200400"/>
          <p14:tracePt t="66772" x="5227638" y="3194050"/>
          <p14:tracePt t="66773" x="5232400" y="3187700"/>
          <p14:tracePt t="66774" x="5232400" y="3181350"/>
          <p14:tracePt t="66775" x="5232400" y="3176588"/>
          <p14:tracePt t="66776" x="5232400" y="3170238"/>
          <p14:tracePt t="66778" x="5238750" y="3163888"/>
          <p14:tracePt t="66779" x="5238750" y="3157538"/>
          <p14:tracePt t="66780" x="5238750" y="3151188"/>
          <p14:tracePt t="66781" x="5245100" y="3146425"/>
          <p14:tracePt t="66783" x="5245100" y="3140075"/>
          <p14:tracePt t="66784" x="5245100" y="3127375"/>
          <p14:tracePt t="66785" x="5245100" y="3122613"/>
          <p14:tracePt t="66786" x="5251450" y="3122613"/>
          <p14:tracePt t="66788" x="5251450" y="3116263"/>
          <p14:tracePt t="66789" x="5251450" y="3109913"/>
          <p14:tracePt t="66790" x="5251450" y="3098800"/>
          <p14:tracePt t="66791" x="5251450" y="3092450"/>
          <p14:tracePt t="66793" x="5251450" y="3086100"/>
          <p14:tracePt t="66794" x="5251450" y="3079750"/>
          <p14:tracePt t="66795" x="5251450" y="3068638"/>
          <p14:tracePt t="66798" x="5251450" y="3055938"/>
          <p14:tracePt t="66799" x="5251450" y="3049588"/>
          <p14:tracePt t="66800" x="5251450" y="3044825"/>
          <p14:tracePt t="66803" x="5251450" y="3038475"/>
          <p14:tracePt t="66804" x="5251450" y="3032125"/>
          <p14:tracePt t="66806" x="5245100" y="3021013"/>
          <p14:tracePt t="66809" x="5238750" y="3014663"/>
          <p14:tracePt t="66811" x="5238750" y="3008313"/>
          <p14:tracePt t="66813" x="5238750" y="3001963"/>
          <p14:tracePt t="66815" x="5238750" y="2995613"/>
          <p14:tracePt t="66816" x="5232400" y="2995613"/>
          <p14:tracePt t="66820" x="5227638" y="2995613"/>
          <p14:tracePt t="66822" x="5227638" y="2990850"/>
          <p14:tracePt t="66823" x="5221288" y="2990850"/>
          <p14:tracePt t="66825" x="5214938" y="2990850"/>
          <p14:tracePt t="66828" x="5214938" y="2984500"/>
          <p14:tracePt t="66832" x="5208588" y="2984500"/>
          <p14:tracePt t="66835" x="5202238" y="2984500"/>
          <p14:tracePt t="66839" x="5197475" y="2984500"/>
          <p14:tracePt t="66840" x="5191125" y="2984500"/>
          <p14:tracePt t="66846" x="5184775" y="2984500"/>
          <p14:tracePt t="66849" x="5173663" y="2984500"/>
          <p14:tracePt t="66850" x="5167313" y="2984500"/>
          <p14:tracePt t="66854" x="5160963" y="2990850"/>
          <p14:tracePt t="66855" x="5154613" y="2990850"/>
          <p14:tracePt t="66856" x="5149850" y="2990850"/>
          <p14:tracePt t="66859" x="5143500" y="2990850"/>
          <p14:tracePt t="66860" x="5143500" y="2995613"/>
          <p14:tracePt t="66861" x="5137150" y="2995613"/>
          <p14:tracePt t="66862" x="5137150" y="3001963"/>
          <p14:tracePt t="66863" x="5130800" y="3001963"/>
          <p14:tracePt t="66864" x="5124450" y="3001963"/>
          <p14:tracePt t="66865" x="5119688" y="3008313"/>
          <p14:tracePt t="66867" x="5119688" y="3014663"/>
          <p14:tracePt t="66868" x="5113338" y="3014663"/>
          <p14:tracePt t="66870" x="5106988" y="3021013"/>
          <p14:tracePt t="66874" x="5089525" y="3032125"/>
          <p14:tracePt t="66875" x="5083175" y="3038475"/>
          <p14:tracePt t="66876" x="5076825" y="3038475"/>
          <p14:tracePt t="66877" x="5076825" y="3044825"/>
          <p14:tracePt t="66878" x="5072063" y="3049588"/>
          <p14:tracePt t="66879" x="5072063" y="3055938"/>
          <p14:tracePt t="66880" x="5065713" y="3055938"/>
          <p14:tracePt t="66881" x="5065713" y="3062288"/>
          <p14:tracePt t="66882" x="5059363" y="3062288"/>
          <p14:tracePt t="66883" x="5053013" y="3068638"/>
          <p14:tracePt t="66884" x="5046663" y="3073400"/>
          <p14:tracePt t="66885" x="5046663" y="3079750"/>
          <p14:tracePt t="66886" x="5041900" y="3079750"/>
          <p14:tracePt t="66887" x="5041900" y="3086100"/>
          <p14:tracePt t="66889" x="5029200" y="3098800"/>
          <p14:tracePt t="66891" x="5029200" y="3103563"/>
          <p14:tracePt t="66892" x="5022850" y="3103563"/>
          <p14:tracePt t="66893" x="5018088" y="3109913"/>
          <p14:tracePt t="66894" x="5011738" y="3122613"/>
          <p14:tracePt t="66895" x="5011738" y="3127375"/>
          <p14:tracePt t="66896" x="5005388" y="3133725"/>
          <p14:tracePt t="66897" x="4994275" y="3140075"/>
          <p14:tracePt t="66898" x="4994275" y="3146425"/>
          <p14:tracePt t="66899" x="4994275" y="3151188"/>
          <p14:tracePt t="66900" x="4987925" y="3157538"/>
          <p14:tracePt t="66901" x="4981575" y="3163888"/>
          <p14:tracePt t="66903" x="4975225" y="3176588"/>
          <p14:tracePt t="66905" x="4970463" y="3181350"/>
          <p14:tracePt t="66908" x="4957763" y="3200400"/>
          <p14:tracePt t="66909" x="4951413" y="3211513"/>
          <p14:tracePt t="66910" x="4945063" y="3217863"/>
          <p14:tracePt t="66912" x="4945063" y="3224213"/>
          <p14:tracePt t="66913" x="4940300" y="3228975"/>
          <p14:tracePt t="66914" x="4933950" y="3235325"/>
          <p14:tracePt t="66915" x="4933950" y="3241675"/>
          <p14:tracePt t="66916" x="4927600" y="3241675"/>
          <p14:tracePt t="66917" x="4921250" y="3248025"/>
          <p14:tracePt t="66919" x="4921250" y="3259138"/>
          <p14:tracePt t="66920" x="4921250" y="3265488"/>
          <p14:tracePt t="66921" x="4916488" y="3265488"/>
          <p14:tracePt t="66924" x="4910138" y="3278188"/>
          <p14:tracePt t="66925" x="4910138" y="3282950"/>
          <p14:tracePt t="66926" x="4903788" y="3282950"/>
          <p14:tracePt t="66928" x="4903788" y="3289300"/>
          <p14:tracePt t="66930" x="4897438" y="3295650"/>
          <p14:tracePt t="66932" x="4897438" y="3302000"/>
          <p14:tracePt t="66934" x="4897438" y="3306763"/>
          <p14:tracePt t="66936" x="4897438" y="3313113"/>
          <p14:tracePt t="66939" x="4897438" y="3319463"/>
          <p14:tracePt t="66941" x="4897438" y="3325813"/>
          <p14:tracePt t="66944" x="4897438" y="3330575"/>
          <p14:tracePt t="66954" x="4897438" y="3343275"/>
          <p14:tracePt t="66962" x="4897438" y="3349625"/>
          <p14:tracePt t="66963" x="4897438" y="3355975"/>
          <p14:tracePt t="66968" x="4897438" y="3360738"/>
          <p14:tracePt t="66970" x="4903788" y="3360738"/>
          <p14:tracePt t="66973" x="4910138" y="3360738"/>
          <p14:tracePt t="66976" x="4916488" y="3367088"/>
          <p14:tracePt t="66980" x="4921250" y="3373438"/>
          <p14:tracePt t="66983" x="4927600" y="3379788"/>
          <p14:tracePt t="66984" x="4933950" y="3379788"/>
          <p14:tracePt t="66987" x="4940300" y="3379788"/>
          <p14:tracePt t="66988" x="4940300" y="3384550"/>
          <p14:tracePt t="66990" x="4945063" y="3384550"/>
          <p14:tracePt t="66991" x="4951413" y="3384550"/>
          <p14:tracePt t="66993" x="4957763" y="3384550"/>
          <p14:tracePt t="66995" x="4964113" y="3384550"/>
          <p14:tracePt t="66996" x="4964113" y="3390900"/>
          <p14:tracePt t="66997" x="4970463" y="3390900"/>
          <p14:tracePt t="66998" x="4975225" y="3390900"/>
          <p14:tracePt t="66999" x="4975225" y="3397250"/>
          <p14:tracePt t="67000" x="4981575" y="3397250"/>
          <p14:tracePt t="67003" x="4994275" y="3403600"/>
          <p14:tracePt t="67006" x="5005388" y="3408363"/>
          <p14:tracePt t="67008" x="5011738" y="3408363"/>
          <p14:tracePt t="67009" x="5018088" y="3408363"/>
          <p14:tracePt t="67010" x="5022850" y="3408363"/>
          <p14:tracePt t="67011" x="5029200" y="3408363"/>
          <p14:tracePt t="67013" x="5035550" y="3414713"/>
          <p14:tracePt t="67014" x="5041900" y="3414713"/>
          <p14:tracePt t="67015" x="5046663" y="3414713"/>
          <p14:tracePt t="67016" x="5053013" y="3414713"/>
          <p14:tracePt t="67018" x="5059363" y="3414713"/>
          <p14:tracePt t="67019" x="5065713" y="3421063"/>
          <p14:tracePt t="67020" x="5072063" y="3421063"/>
          <p14:tracePt t="67021" x="5076825" y="3421063"/>
          <p14:tracePt t="67023" x="5083175" y="3421063"/>
          <p14:tracePt t="67024" x="5089525" y="3427413"/>
          <p14:tracePt t="67025" x="5095875" y="3427413"/>
          <p14:tracePt t="67026" x="5100638" y="3427413"/>
          <p14:tracePt t="67028" x="5106988" y="3427413"/>
          <p14:tracePt t="67029" x="5119688" y="3427413"/>
          <p14:tracePt t="67030" x="5124450" y="3427413"/>
          <p14:tracePt t="67032" x="5130800" y="3427413"/>
          <p14:tracePt t="67033" x="5137150" y="3427413"/>
          <p14:tracePt t="67034" x="5143500" y="3427413"/>
          <p14:tracePt t="67036" x="5149850" y="3427413"/>
          <p14:tracePt t="67037" x="5154613" y="3427413"/>
          <p14:tracePt t="67038" x="5160963" y="3427413"/>
          <p14:tracePt t="67039" x="5167313" y="3427413"/>
          <p14:tracePt t="67040" x="5178425" y="3427413"/>
          <p14:tracePt t="67042" x="5184775" y="3427413"/>
          <p14:tracePt t="67044" x="5191125" y="3427413"/>
          <p14:tracePt t="67045" x="5197475" y="3427413"/>
          <p14:tracePt t="67046" x="5208588" y="3427413"/>
          <p14:tracePt t="67048" x="5214938" y="3427413"/>
          <p14:tracePt t="67049" x="5221288" y="3427413"/>
          <p14:tracePt t="67050" x="5227638" y="3427413"/>
          <p14:tracePt t="67051" x="5232400" y="3427413"/>
          <p14:tracePt t="67053" x="5245100" y="3427413"/>
          <p14:tracePt t="67055" x="5251450" y="3427413"/>
          <p14:tracePt t="67056" x="5256213" y="3421063"/>
          <p14:tracePt t="67057" x="5262563" y="3421063"/>
          <p14:tracePt t="67059" x="5275263" y="3414713"/>
          <p14:tracePt t="67060" x="5280025" y="3414713"/>
          <p14:tracePt t="67061" x="5286375" y="3414713"/>
          <p14:tracePt t="67062" x="5292725" y="3414713"/>
          <p14:tracePt t="67063" x="5292725" y="3408363"/>
          <p14:tracePt t="67064" x="5299075" y="3408363"/>
          <p14:tracePt t="67065" x="5303838" y="3408363"/>
          <p14:tracePt t="67066" x="5310188" y="3408363"/>
          <p14:tracePt t="67067" x="5316538" y="3408363"/>
          <p14:tracePt t="67068" x="5316538" y="3403600"/>
          <p14:tracePt t="67069" x="5322888" y="3403600"/>
          <p14:tracePt t="67070" x="5329238" y="3397250"/>
          <p14:tracePt t="67071" x="5334000" y="3397250"/>
          <p14:tracePt t="67072" x="5340350" y="3390900"/>
          <p14:tracePt t="67074" x="5346700" y="3384550"/>
          <p14:tracePt t="67075" x="5353050" y="3384550"/>
          <p14:tracePt t="67076" x="5357813" y="3384550"/>
          <p14:tracePt t="67077" x="5357813" y="3379788"/>
          <p14:tracePt t="67078" x="5364163" y="3379788"/>
          <p14:tracePt t="67079" x="5364163" y="3373438"/>
          <p14:tracePt t="67080" x="5370513" y="3367088"/>
          <p14:tracePt t="67081" x="5376863" y="3367088"/>
          <p14:tracePt t="67082" x="5376863" y="3360738"/>
          <p14:tracePt t="67083" x="5387975" y="3360738"/>
          <p14:tracePt t="67085" x="5394325" y="3355975"/>
          <p14:tracePt t="67086" x="5394325" y="3349625"/>
          <p14:tracePt t="67087" x="5394325" y="3343275"/>
          <p14:tracePt t="67089" x="5400675" y="3336925"/>
          <p14:tracePt t="67092" x="5411788" y="3325813"/>
          <p14:tracePt t="67093" x="5411788" y="3319463"/>
          <p14:tracePt t="67095" x="5418138" y="3313113"/>
          <p14:tracePt t="67097" x="5418138" y="3306763"/>
          <p14:tracePt t="67098" x="5424488" y="3302000"/>
          <p14:tracePt t="67099" x="5424488" y="3295650"/>
          <p14:tracePt t="67100" x="5424488" y="3289300"/>
          <p14:tracePt t="67101" x="5430838" y="3289300"/>
          <p14:tracePt t="67103" x="5430838" y="3278188"/>
          <p14:tracePt t="67104" x="5430838" y="3271838"/>
          <p14:tracePt t="67106" x="5435600" y="3265488"/>
          <p14:tracePt t="67108" x="5435600" y="3259138"/>
          <p14:tracePt t="67109" x="5435600" y="3252788"/>
          <p14:tracePt t="67110" x="5435600" y="3248025"/>
          <p14:tracePt t="67112" x="5435600" y="3241675"/>
          <p14:tracePt t="67113" x="5435600" y="3235325"/>
          <p14:tracePt t="67114" x="5435600" y="3228975"/>
          <p14:tracePt t="67116" x="5435600" y="3224213"/>
          <p14:tracePt t="67118" x="5435600" y="3217863"/>
          <p14:tracePt t="67120" x="5435600" y="3211513"/>
          <p14:tracePt t="67122" x="5435600" y="3200400"/>
          <p14:tracePt t="67125" x="5435600" y="3194050"/>
          <p14:tracePt t="67127" x="5435600" y="3187700"/>
          <p14:tracePt t="67129" x="5435600" y="3181350"/>
          <p14:tracePt t="67131" x="5435600" y="3176588"/>
          <p14:tracePt t="67135" x="5435600" y="3170238"/>
          <p14:tracePt t="67138" x="5435600" y="3163888"/>
          <p14:tracePt t="67139" x="5435600" y="3157538"/>
          <p14:tracePt t="67140" x="5430838" y="3157538"/>
          <p14:tracePt t="67142" x="5430838" y="3151188"/>
          <p14:tracePt t="67145" x="5424488" y="3151188"/>
          <p14:tracePt t="67149" x="5424488" y="3146425"/>
          <p14:tracePt t="67151" x="5418138" y="3146425"/>
          <p14:tracePt t="67154" x="5418138" y="3140075"/>
          <p14:tracePt t="67156" x="5418138" y="3133725"/>
          <p14:tracePt t="67158" x="5411788" y="3133725"/>
          <p14:tracePt t="67161" x="5407025" y="3127375"/>
          <p14:tracePt t="67163" x="5400675" y="3127375"/>
          <p14:tracePt t="67168" x="5394325" y="3127375"/>
          <p14:tracePt t="67170" x="5387975" y="3122613"/>
          <p14:tracePt t="67173" x="5381625" y="3122613"/>
          <p14:tracePt t="67174" x="5376863" y="3116263"/>
          <p14:tracePt t="67177" x="5370513" y="3116263"/>
          <p14:tracePt t="67179" x="5364163" y="3109913"/>
          <p14:tracePt t="67180" x="5357813" y="3109913"/>
          <p14:tracePt t="67181" x="5353050" y="3109913"/>
          <p14:tracePt t="67184" x="5346700" y="3109913"/>
          <p14:tracePt t="67185" x="5340350" y="3109913"/>
          <p14:tracePt t="67186" x="5334000" y="3109913"/>
          <p14:tracePt t="67189" x="5329238" y="3103563"/>
          <p14:tracePt t="67190" x="5322888" y="3103563"/>
          <p14:tracePt t="67191" x="5316538" y="3103563"/>
          <p14:tracePt t="67192" x="5310188" y="3103563"/>
          <p14:tracePt t="67193" x="5303838" y="3103563"/>
          <p14:tracePt t="67195" x="5292725" y="3103563"/>
          <p14:tracePt t="67198" x="5280025" y="3103563"/>
          <p14:tracePt t="67199" x="5275263" y="3103563"/>
          <p14:tracePt t="67200" x="5268913" y="3103563"/>
          <p14:tracePt t="67203" x="5251450" y="3103563"/>
          <p14:tracePt t="67204" x="5245100" y="3103563"/>
          <p14:tracePt t="67206" x="5232400" y="3103563"/>
          <p14:tracePt t="67207" x="5227638" y="3103563"/>
          <p14:tracePt t="67208" x="5214938" y="3103563"/>
          <p14:tracePt t="67210" x="5208588" y="3103563"/>
          <p14:tracePt t="67211" x="5197475" y="3103563"/>
          <p14:tracePt t="67212" x="5191125" y="3103563"/>
          <p14:tracePt t="67213" x="5184775" y="3103563"/>
          <p14:tracePt t="67214" x="5178425" y="3103563"/>
          <p14:tracePt t="67215" x="5167313" y="3103563"/>
          <p14:tracePt t="67216" x="5160963" y="3103563"/>
          <p14:tracePt t="67217" x="5154613" y="3103563"/>
          <p14:tracePt t="67218" x="5149850" y="3103563"/>
          <p14:tracePt t="67219" x="5137150" y="3103563"/>
          <p14:tracePt t="67220" x="5130800" y="3109913"/>
          <p14:tracePt t="67221" x="5124450" y="3109913"/>
          <p14:tracePt t="67222" x="5113338" y="3109913"/>
          <p14:tracePt t="67223" x="5106988" y="3109913"/>
          <p14:tracePt t="67224" x="5095875" y="3109913"/>
          <p14:tracePt t="67225" x="5095875" y="3116263"/>
          <p14:tracePt t="67226" x="5083175" y="3116263"/>
          <p14:tracePt t="67227" x="5076825" y="3116263"/>
          <p14:tracePt t="67228" x="5065713" y="3122613"/>
          <p14:tracePt t="67229" x="5059363" y="3122613"/>
          <p14:tracePt t="67230" x="5053013" y="3122613"/>
          <p14:tracePt t="67231" x="5041900" y="3127375"/>
          <p14:tracePt t="67232" x="5035550" y="3127375"/>
          <p14:tracePt t="67233" x="5029200" y="3127375"/>
          <p14:tracePt t="67234" x="5022850" y="3127375"/>
          <p14:tracePt t="67235" x="5011738" y="3127375"/>
          <p14:tracePt t="67236" x="4999038" y="3133725"/>
          <p14:tracePt t="67237" x="4994275" y="3133725"/>
          <p14:tracePt t="67238" x="4987925" y="3140075"/>
          <p14:tracePt t="67239" x="4981575" y="3140075"/>
          <p14:tracePt t="67240" x="4964113" y="3146425"/>
          <p14:tracePt t="67241" x="4951413" y="3146425"/>
          <p14:tracePt t="67242" x="4945063" y="3151188"/>
          <p14:tracePt t="67243" x="4940300" y="3151188"/>
          <p14:tracePt t="67244" x="4933950" y="3157538"/>
          <p14:tracePt t="67245" x="4921250" y="3163888"/>
          <p14:tracePt t="67246" x="4916488" y="3163888"/>
          <p14:tracePt t="67248" x="4910138" y="3163888"/>
          <p14:tracePt t="67249" x="4897438" y="3170238"/>
          <p14:tracePt t="67250" x="4892675" y="3170238"/>
          <p14:tracePt t="67251" x="4886325" y="3176588"/>
          <p14:tracePt t="67253" x="4873625" y="3181350"/>
          <p14:tracePt t="67254" x="4862513" y="3187700"/>
          <p14:tracePt t="67256" x="4856163" y="3194050"/>
          <p14:tracePt t="67257" x="4849813" y="3194050"/>
          <p14:tracePt t="67258" x="4838700" y="3200400"/>
          <p14:tracePt t="67259" x="4832350" y="3205163"/>
          <p14:tracePt t="67260" x="4826000" y="3205163"/>
          <p14:tracePt t="67261" x="4826000" y="3211513"/>
          <p14:tracePt t="67262" x="4819650" y="3217863"/>
          <p14:tracePt t="67263" x="4814888" y="3224213"/>
          <p14:tracePt t="67264" x="4808538" y="3224213"/>
          <p14:tracePt t="67265" x="4802188" y="3224213"/>
          <p14:tracePt t="67266" x="4795838" y="3228975"/>
          <p14:tracePt t="67268" x="4791075" y="3235325"/>
          <p14:tracePt t="67269" x="4784725" y="3241675"/>
          <p14:tracePt t="67270" x="4778375" y="3248025"/>
          <p14:tracePt t="67274" x="4765675" y="3259138"/>
          <p14:tracePt t="67275" x="4760913" y="3265488"/>
          <p14:tracePt t="67276" x="4754563" y="3271838"/>
          <p14:tracePt t="67278" x="4748213" y="3278188"/>
          <p14:tracePt t="67280" x="4741863" y="3282950"/>
          <p14:tracePt t="67281" x="4741863" y="3289300"/>
          <p14:tracePt t="67282" x="4737100" y="3289300"/>
          <p14:tracePt t="67283" x="4737100" y="3295650"/>
          <p14:tracePt t="67284" x="4730750" y="3295650"/>
          <p14:tracePt t="67285" x="4730750" y="3302000"/>
          <p14:tracePt t="67286" x="4724400" y="3302000"/>
          <p14:tracePt t="67287" x="4724400" y="3306763"/>
          <p14:tracePt t="67288" x="4724400" y="3313113"/>
          <p14:tracePt t="67290" x="4724400" y="3319463"/>
          <p14:tracePt t="67292" x="4718050" y="3319463"/>
          <p14:tracePt t="67293" x="4718050" y="3325813"/>
          <p14:tracePt t="67295" x="4718050" y="3330575"/>
          <p14:tracePt t="67296" x="4718050" y="3336925"/>
          <p14:tracePt t="67298" x="4718050" y="3343275"/>
          <p14:tracePt t="67300" x="4713288" y="3343275"/>
          <p14:tracePt t="67303" x="4713288" y="3349625"/>
          <p14:tracePt t="67305" x="4713288" y="3355975"/>
          <p14:tracePt t="67306" x="4713288" y="3360738"/>
          <p14:tracePt t="67308" x="4713288" y="3367088"/>
          <p14:tracePt t="67313" x="4713288" y="3373438"/>
          <p14:tracePt t="67314" x="4713288" y="3379788"/>
          <p14:tracePt t="67318" x="4713288" y="3384550"/>
          <p14:tracePt t="67321" x="4713288" y="3390900"/>
          <p14:tracePt t="67325" x="4718050" y="3397250"/>
          <p14:tracePt t="67328" x="4718050" y="3403600"/>
          <p14:tracePt t="67331" x="4724400" y="3414713"/>
          <p14:tracePt t="67333" x="4730750" y="3414713"/>
          <p14:tracePt t="67337" x="4737100" y="3427413"/>
          <p14:tracePt t="67339" x="4741863" y="3427413"/>
          <p14:tracePt t="67340" x="4741863" y="3433763"/>
          <p14:tracePt t="67342" x="4741863" y="3438525"/>
          <p14:tracePt t="67345" x="4748213" y="3438525"/>
          <p14:tracePt t="67346" x="4748213" y="3444875"/>
          <p14:tracePt t="67347" x="4754563" y="3444875"/>
          <p14:tracePt t="67349" x="4754563" y="3451225"/>
          <p14:tracePt t="67350" x="4760913" y="3451225"/>
          <p14:tracePt t="67351" x="4760913" y="3457575"/>
          <p14:tracePt t="67354" x="4765675" y="3462338"/>
          <p14:tracePt t="67357" x="4772025" y="3462338"/>
          <p14:tracePt t="67358" x="4778375" y="3468688"/>
          <p14:tracePt t="67360" x="4778375" y="3475038"/>
          <p14:tracePt t="67361" x="4784725" y="3475038"/>
          <p14:tracePt t="67362" x="4784725" y="3481388"/>
          <p14:tracePt t="67363" x="4791075" y="3481388"/>
          <p14:tracePt t="67365" x="4791075" y="3486150"/>
          <p14:tracePt t="67367" x="4795838" y="3486150"/>
          <p14:tracePt t="67369" x="4802188" y="3486150"/>
          <p14:tracePt t="67371" x="4808538" y="3492500"/>
          <p14:tracePt t="67373" x="4814888" y="3492500"/>
          <p14:tracePt t="67374" x="4814888" y="3498850"/>
          <p14:tracePt t="67378" x="4819650" y="3498850"/>
          <p14:tracePt t="67379" x="4819650" y="3505200"/>
          <p14:tracePt t="67380" x="4826000" y="3505200"/>
          <p14:tracePt t="67382" x="4832350" y="3505200"/>
          <p14:tracePt t="67383" x="4838700" y="3509963"/>
          <p14:tracePt t="67388" x="4843463" y="3509963"/>
          <p14:tracePt t="67389" x="4849813" y="3509963"/>
          <p14:tracePt t="67391" x="4856163" y="3509963"/>
          <p14:tracePt t="67392" x="4862513" y="3509963"/>
          <p14:tracePt t="67396" x="4867275" y="3509963"/>
          <p14:tracePt t="67398" x="4873625" y="3509963"/>
          <p14:tracePt t="67399" x="4879975" y="3516313"/>
          <p14:tracePt t="67402" x="4886325" y="3516313"/>
          <p14:tracePt t="67405" x="4892675" y="3516313"/>
          <p14:tracePt t="67407" x="4897438" y="3516313"/>
          <p14:tracePt t="67409" x="4903788" y="3516313"/>
          <p14:tracePt t="67411" x="4910138" y="3516313"/>
          <p14:tracePt t="67415" x="4916488" y="3516313"/>
          <p14:tracePt t="67417" x="4921250" y="3516313"/>
          <p14:tracePt t="67420" x="4927600" y="3516313"/>
          <p14:tracePt t="67425" x="4933950" y="3516313"/>
          <p14:tracePt t="67430" x="4940300" y="3516313"/>
          <p14:tracePt t="67433" x="4945063" y="3516313"/>
          <p14:tracePt t="67439" x="4951413" y="3516313"/>
          <p14:tracePt t="68487" x="4945063" y="3516313"/>
          <p14:tracePt t="68498" x="4940300" y="3516313"/>
          <p14:tracePt t="68507" x="4933950" y="3516313"/>
          <p14:tracePt t="68527" x="4927600" y="3516313"/>
          <p14:tracePt t="68539" x="4921250" y="3516313"/>
          <p14:tracePt t="68556" x="4916488" y="3516313"/>
          <p14:tracePt t="68606" x="4910138" y="3516313"/>
          <p14:tracePt t="68655" x="4903788" y="3516313"/>
          <p14:tracePt t="68669" x="4897438" y="3516313"/>
          <p14:tracePt t="68674" x="4892675" y="3516313"/>
          <p14:tracePt t="68684" x="4886325" y="3516313"/>
          <p14:tracePt t="68687" x="4879975" y="3516313"/>
          <p14:tracePt t="68689" x="4873625" y="3516313"/>
          <p14:tracePt t="68691" x="4867275" y="3516313"/>
          <p14:tracePt t="68696" x="4862513" y="3516313"/>
          <p14:tracePt t="68698" x="4856163" y="3516313"/>
          <p14:tracePt t="68701" x="4849813" y="3516313"/>
          <p14:tracePt t="68704" x="4843463" y="3516313"/>
          <p14:tracePt t="68709" x="4838700" y="3516313"/>
          <p14:tracePt t="68710" x="4832350" y="3516313"/>
          <p14:tracePt t="68714" x="4826000" y="3516313"/>
          <p14:tracePt t="68719" x="4819650" y="3516313"/>
          <p14:tracePt t="69182" x="4814888" y="3516313"/>
          <p14:tracePt t="69185" x="4814888" y="3509963"/>
          <p14:tracePt t="69189" x="4808538" y="3509963"/>
          <p14:tracePt t="69193" x="4808538" y="3505200"/>
          <p14:tracePt t="69194" x="4802188" y="3505200"/>
          <p14:tracePt t="69198" x="4802188" y="3498850"/>
          <p14:tracePt t="69201" x="4795838" y="3498850"/>
          <p14:tracePt t="69210" x="4795838" y="3492500"/>
          <p14:tracePt t="69212" x="4791075" y="3492500"/>
          <p14:tracePt t="69216" x="4784725" y="3492500"/>
          <p14:tracePt t="69223" x="4778375" y="3492500"/>
          <p14:tracePt t="69226" x="4772025" y="3486150"/>
          <p14:tracePt t="69239" x="4765675" y="3486150"/>
          <p14:tracePt t="69240" x="4765675" y="3481388"/>
          <p14:tracePt t="69244" x="4760913" y="3481388"/>
          <p14:tracePt t="69250" x="4754563" y="3481388"/>
          <p14:tracePt t="69255" x="4754563" y="3475038"/>
          <p14:tracePt t="69287" x="4748213" y="3475038"/>
          <p14:tracePt t="69330" x="4741863" y="3475038"/>
          <p14:tracePt t="69348" x="4737100" y="3475038"/>
          <p14:tracePt t="69362" x="4730750" y="3475038"/>
          <p14:tracePt t="69480" x="4724400" y="3475038"/>
          <p14:tracePt t="69510" x="4718050" y="3475038"/>
          <p14:tracePt t="69521" x="4718050" y="3481388"/>
          <p14:tracePt t="69525" x="4713288" y="3481388"/>
          <p14:tracePt t="69539" x="4706938" y="3481388"/>
          <p14:tracePt t="69561" x="4700588" y="3481388"/>
          <p14:tracePt t="69897" x="4700588" y="3486150"/>
          <p14:tracePt t="69913" x="4694238" y="3486150"/>
          <p14:tracePt t="69945" x="4687888" y="3486150"/>
          <p14:tracePt t="69960" x="4683125" y="3486150"/>
          <p14:tracePt t="69973" x="4676775" y="3486150"/>
          <p14:tracePt t="69990" x="4670425" y="3486150"/>
          <p14:tracePt t="69996" x="4670425" y="3492500"/>
          <p14:tracePt t="69997" x="4664075" y="3492500"/>
          <p14:tracePt t="70006" x="4659313" y="3492500"/>
          <p14:tracePt t="70017" x="4652963" y="3492500"/>
          <p14:tracePt t="70020" x="4652963" y="3498850"/>
          <p14:tracePt t="70022" x="4646613" y="3498850"/>
          <p14:tracePt t="70027" x="4640263" y="3498850"/>
          <p14:tracePt t="70030" x="4635500" y="3498850"/>
          <p14:tracePt t="70033" x="4635500" y="3505200"/>
          <p14:tracePt t="70036" x="4629150" y="3505200"/>
          <p14:tracePt t="70038" x="4622800" y="3505200"/>
          <p14:tracePt t="70040" x="4616450" y="3509963"/>
          <p14:tracePt t="70043" x="4610100" y="3509963"/>
          <p14:tracePt t="70046" x="4605338" y="3509963"/>
          <p14:tracePt t="70048" x="4598988" y="3509963"/>
          <p14:tracePt t="70050" x="4592638" y="3509963"/>
          <p14:tracePt t="70052" x="4586288" y="3516313"/>
          <p14:tracePt t="70056" x="4581525" y="3522663"/>
          <p14:tracePt t="70056" x="4575175" y="3522663"/>
          <p14:tracePt t="70057" x="4568825" y="3522663"/>
          <p14:tracePt t="70059" x="4562475" y="3522663"/>
          <p14:tracePt t="70060" x="4562475" y="3529013"/>
          <p14:tracePt t="70063" x="4551363" y="3535363"/>
          <p14:tracePt t="70064" x="4545013" y="3535363"/>
          <p14:tracePt t="70066" x="4538663" y="3535363"/>
          <p14:tracePt t="70068" x="4533900" y="3535363"/>
          <p14:tracePt t="70069" x="4527550" y="3540125"/>
          <p14:tracePt t="70072" x="4514850" y="3546475"/>
          <p14:tracePt t="70073" x="4508500" y="3546475"/>
          <p14:tracePt t="70074" x="4503738" y="3552825"/>
          <p14:tracePt t="70075" x="4497388" y="3552825"/>
          <p14:tracePt t="70076" x="4491038" y="3552825"/>
          <p14:tracePt t="70077" x="4491038" y="3559175"/>
          <p14:tracePt t="70078" x="4484688" y="3559175"/>
          <p14:tracePt t="70079" x="4479925" y="3559175"/>
          <p14:tracePt t="70080" x="4473575" y="3559175"/>
          <p14:tracePt t="70081" x="4467225" y="3563938"/>
          <p14:tracePt t="70082" x="4460875" y="3563938"/>
          <p14:tracePt t="70083" x="4456113" y="3570288"/>
          <p14:tracePt t="70084" x="4449763" y="3570288"/>
          <p14:tracePt t="70085" x="4443413" y="3576638"/>
          <p14:tracePt t="70086" x="4437063" y="3582988"/>
          <p14:tracePt t="70088" x="4425950" y="3582988"/>
          <p14:tracePt t="70089" x="4419600" y="3582988"/>
          <p14:tracePt t="70090" x="4406900" y="3587750"/>
          <p14:tracePt t="70091" x="4406900" y="3594100"/>
          <p14:tracePt t="70092" x="4395788" y="3594100"/>
          <p14:tracePt t="70093" x="4389438" y="3600450"/>
          <p14:tracePt t="70094" x="4383088" y="3600450"/>
          <p14:tracePt t="70095" x="4378325" y="3606800"/>
          <p14:tracePt t="70096" x="4371975" y="3613150"/>
          <p14:tracePt t="70097" x="4365625" y="3613150"/>
          <p14:tracePt t="70098" x="4352925" y="3613150"/>
          <p14:tracePt t="70099" x="4348163" y="3617913"/>
          <p14:tracePt t="70100" x="4341813" y="3617913"/>
          <p14:tracePt t="70102" x="4324350" y="3630613"/>
          <p14:tracePt t="70103" x="4318000" y="3636963"/>
          <p14:tracePt t="70105" x="4305300" y="3636963"/>
          <p14:tracePt t="70106" x="4294188" y="3636963"/>
          <p14:tracePt t="70107" x="4287838" y="3641725"/>
          <p14:tracePt t="70108" x="4281488" y="3648075"/>
          <p14:tracePt t="70109" x="4270375" y="3654425"/>
          <p14:tracePt t="70110" x="4264025" y="3654425"/>
          <p14:tracePt t="70111" x="4251325" y="3660775"/>
          <p14:tracePt t="70112" x="4240213" y="3665538"/>
          <p14:tracePt t="70113" x="4227513" y="3671888"/>
          <p14:tracePt t="70114" x="4227513" y="3678238"/>
          <p14:tracePt t="70115" x="4216400" y="3678238"/>
          <p14:tracePt t="70116" x="4203700" y="3684588"/>
          <p14:tracePt t="70117" x="4198938" y="3684588"/>
          <p14:tracePt t="70118" x="4186238" y="3690938"/>
          <p14:tracePt t="70119" x="4179888" y="3690938"/>
          <p14:tracePt t="70120" x="4173538" y="3695700"/>
          <p14:tracePt t="70121" x="4162425" y="3702050"/>
          <p14:tracePt t="70122" x="4156075" y="3708400"/>
          <p14:tracePt t="70123" x="4149725" y="3714750"/>
          <p14:tracePt t="70124" x="4138613" y="3714750"/>
          <p14:tracePt t="70125" x="4132263" y="3714750"/>
          <p14:tracePt t="70126" x="4121150" y="3719513"/>
          <p14:tracePt t="70127" x="4108450" y="3719513"/>
          <p14:tracePt t="70129" x="4102100" y="3725863"/>
          <p14:tracePt t="70130" x="4090988" y="3732213"/>
          <p14:tracePt t="70131" x="4084638" y="3738563"/>
          <p14:tracePt t="70132" x="4071938" y="3738563"/>
          <p14:tracePt t="70133" x="4060825" y="3743325"/>
          <p14:tracePt t="70134" x="4054475" y="3749675"/>
          <p14:tracePt t="70135" x="4048125" y="3749675"/>
          <p14:tracePt t="70136" x="4037013" y="3756025"/>
          <p14:tracePt t="70137" x="4024313" y="3762375"/>
          <p14:tracePt t="70138" x="4013200" y="3767138"/>
          <p14:tracePt t="70140" x="3994150" y="3773488"/>
          <p14:tracePt t="70141" x="3989388" y="3773488"/>
          <p14:tracePt t="70142" x="3983038" y="3773488"/>
          <p14:tracePt t="70143" x="3970338" y="3779838"/>
          <p14:tracePt t="70144" x="3965575" y="3786188"/>
          <p14:tracePt t="70145" x="3959225" y="3786188"/>
          <p14:tracePt t="70146" x="3946525" y="3792538"/>
          <p14:tracePt t="70147" x="3941763" y="3792538"/>
          <p14:tracePt t="70148" x="3929063" y="3797300"/>
          <p14:tracePt t="70149" x="3922713" y="3803650"/>
          <p14:tracePt t="70150" x="3916363" y="3803650"/>
          <p14:tracePt t="70151" x="3911600" y="3810000"/>
          <p14:tracePt t="70152" x="3898900" y="3810000"/>
          <p14:tracePt t="70153" x="3892550" y="3810000"/>
          <p14:tracePt t="70155" x="3881438" y="3816350"/>
          <p14:tracePt t="70156" x="3868738" y="3821113"/>
          <p14:tracePt t="70157" x="3863975" y="3821113"/>
          <p14:tracePt t="70158" x="3857625" y="3821113"/>
          <p14:tracePt t="70159" x="3851275" y="3827463"/>
          <p14:tracePt t="70160" x="3840163" y="3833813"/>
          <p14:tracePt t="70161" x="3833813" y="3833813"/>
          <p14:tracePt t="70162" x="3821113" y="3840163"/>
          <p14:tracePt t="70164" x="3814763" y="3840163"/>
          <p14:tracePt t="70165" x="3803650" y="3844925"/>
          <p14:tracePt t="70166" x="3797300" y="3844925"/>
          <p14:tracePt t="70167" x="3790950" y="3844925"/>
          <p14:tracePt t="70168" x="3786188" y="3851275"/>
          <p14:tracePt t="70169" x="3773488" y="3857625"/>
          <p14:tracePt t="70170" x="3762375" y="3857625"/>
          <p14:tracePt t="70174" x="3736975" y="3870325"/>
          <p14:tracePt t="70175" x="3725863" y="3870325"/>
          <p14:tracePt t="70177" x="3713163" y="3875088"/>
          <p14:tracePt t="70178" x="3708400" y="3875088"/>
          <p14:tracePt t="70179" x="3695700" y="3881438"/>
          <p14:tracePt t="70180" x="3695700" y="3887788"/>
          <p14:tracePt t="70181" x="3684588" y="3887788"/>
          <p14:tracePt t="70182" x="3678238" y="3887788"/>
          <p14:tracePt t="70183" x="3671888" y="3894138"/>
          <p14:tracePt t="70185" x="3654425" y="3898900"/>
          <p14:tracePt t="70186" x="3648075" y="3898900"/>
          <p14:tracePt t="70189" x="3624263" y="3905250"/>
          <p14:tracePt t="70190" x="3617913" y="3905250"/>
          <p14:tracePt t="70191" x="3606800" y="3911600"/>
          <p14:tracePt t="70192" x="3600450" y="3911600"/>
          <p14:tracePt t="70193" x="3594100" y="3917950"/>
          <p14:tracePt t="70194" x="3587750" y="3917950"/>
          <p14:tracePt t="70195" x="3576638" y="3922713"/>
          <p14:tracePt t="70196" x="3570288" y="3922713"/>
          <p14:tracePt t="70197" x="3563938" y="3929063"/>
          <p14:tracePt t="70198" x="3557588" y="3929063"/>
          <p14:tracePt t="70199" x="3552825" y="3929063"/>
          <p14:tracePt t="70200" x="3540125" y="3929063"/>
          <p14:tracePt t="70201" x="3533775" y="3935413"/>
          <p14:tracePt t="70202" x="3529013" y="3935413"/>
          <p14:tracePt t="70204" x="3509963" y="3935413"/>
          <p14:tracePt t="70205" x="3505200" y="3935413"/>
          <p14:tracePt t="70206" x="3498850" y="3941763"/>
          <p14:tracePt t="70207" x="3486150" y="3941763"/>
          <p14:tracePt t="70208" x="3479800" y="3948113"/>
          <p14:tracePt t="70209" x="3468688" y="3948113"/>
          <p14:tracePt t="70210" x="3468688" y="3952875"/>
          <p14:tracePt t="70211" x="3462338" y="3952875"/>
          <p14:tracePt t="70212" x="3451225" y="3952875"/>
          <p14:tracePt t="70213" x="3444875" y="3952875"/>
          <p14:tracePt t="70214" x="3438525" y="3959225"/>
          <p14:tracePt t="70215" x="3432175" y="3959225"/>
          <p14:tracePt t="70216" x="3427413" y="3959225"/>
          <p14:tracePt t="70217" x="3421063" y="3959225"/>
          <p14:tracePt t="70218" x="3414713" y="3959225"/>
          <p14:tracePt t="70219" x="3408363" y="3965575"/>
          <p14:tracePt t="70221" x="3397250" y="3965575"/>
          <p14:tracePt t="70222" x="3390900" y="3965575"/>
          <p14:tracePt t="70223" x="3384550" y="3965575"/>
          <p14:tracePt t="70224" x="3378200" y="3965575"/>
          <p14:tracePt t="70225" x="3373438" y="3965575"/>
          <p14:tracePt t="70226" x="3367088" y="3965575"/>
          <p14:tracePt t="70227" x="3360738" y="3965575"/>
          <p14:tracePt t="70228" x="3354388" y="3965575"/>
          <p14:tracePt t="70229" x="3354388" y="3971925"/>
          <p14:tracePt t="70230" x="3343275" y="3971925"/>
          <p14:tracePt t="70231" x="3336925" y="3971925"/>
          <p14:tracePt t="70232" x="3330575" y="3971925"/>
          <p14:tracePt t="70234" x="3325813" y="3971925"/>
          <p14:tracePt t="70235" x="3319463" y="3971925"/>
          <p14:tracePt t="70237" x="3313113" y="3971925"/>
          <p14:tracePt t="70238" x="3300413" y="3971925"/>
          <p14:tracePt t="70239" x="3295650" y="3976688"/>
          <p14:tracePt t="70240" x="3289300" y="3976688"/>
          <p14:tracePt t="70241" x="3282950" y="3976688"/>
          <p14:tracePt t="70244" x="3271838" y="3976688"/>
          <p14:tracePt t="70246" x="3265488" y="3976688"/>
          <p14:tracePt t="70247" x="3259138" y="3976688"/>
          <p14:tracePt t="70248" x="3252788" y="3976688"/>
          <p14:tracePt t="70250" x="3248025" y="3976688"/>
          <p14:tracePt t="70252" x="3241675" y="3976688"/>
          <p14:tracePt t="70253" x="3228975" y="3983038"/>
          <p14:tracePt t="70258" x="3224213" y="3983038"/>
          <p14:tracePt t="70258" x="3217863" y="3983038"/>
          <p14:tracePt t="70260" x="3211513" y="3983038"/>
          <p14:tracePt t="70261" x="3205163" y="3983038"/>
          <p14:tracePt t="70264" x="3198813" y="3983038"/>
          <p14:tracePt t="70265" x="3194050" y="3983038"/>
          <p14:tracePt t="70267" x="3187700" y="3983038"/>
          <p14:tracePt t="70269" x="3181350" y="3983038"/>
          <p14:tracePt t="70271" x="3175000" y="3983038"/>
          <p14:tracePt t="70272" x="3170238" y="3983038"/>
          <p14:tracePt t="70274" x="3163888" y="3983038"/>
          <p14:tracePt t="70275" x="3157538" y="3983038"/>
          <p14:tracePt t="70279" x="3151188" y="3983038"/>
          <p14:tracePt t="70280" x="3146425" y="3983038"/>
          <p14:tracePt t="70282" x="3140075" y="3983038"/>
          <p14:tracePt t="70285" x="3133725" y="3983038"/>
          <p14:tracePt t="70287" x="3127375" y="3983038"/>
          <p14:tracePt t="70289" x="3121025" y="3983038"/>
          <p14:tracePt t="70291" x="3116263" y="3983038"/>
          <p14:tracePt t="70293" x="3109913" y="3983038"/>
          <p14:tracePt t="70296" x="3103563" y="3983038"/>
          <p14:tracePt t="70297" x="3097213" y="3983038"/>
          <p14:tracePt t="70299" x="3092450" y="3983038"/>
          <p14:tracePt t="70302" x="3086100" y="3983038"/>
          <p14:tracePt t="70304" x="3079750" y="3983038"/>
          <p14:tracePt t="70306" x="3073400" y="3983038"/>
          <p14:tracePt t="70307" x="3073400" y="3976688"/>
          <p14:tracePt t="70308" x="3068638" y="3976688"/>
          <p14:tracePt t="70309" x="3062288" y="3976688"/>
          <p14:tracePt t="70312" x="3055938" y="3976688"/>
          <p14:tracePt t="70315" x="3049588" y="3976688"/>
          <p14:tracePt t="70316" x="3043238" y="3976688"/>
          <p14:tracePt t="70317" x="3038475" y="3976688"/>
          <p14:tracePt t="70320" x="3032125" y="3976688"/>
          <p14:tracePt t="70322" x="3025775" y="3976688"/>
          <p14:tracePt t="70323" x="3019425" y="3976688"/>
          <p14:tracePt t="70326" x="3014663" y="3976688"/>
          <p14:tracePt t="70327" x="3008313" y="3971925"/>
          <p14:tracePt t="70329" x="3001963" y="3971925"/>
          <p14:tracePt t="70330" x="2995613" y="3971925"/>
          <p14:tracePt t="70333" x="2990850" y="3971925"/>
          <p14:tracePt t="70335" x="2978150" y="3971925"/>
          <p14:tracePt t="70338" x="2971800" y="3971925"/>
          <p14:tracePt t="70339" x="2967038" y="3971925"/>
          <p14:tracePt t="70341" x="2960688" y="3971925"/>
          <p14:tracePt t="70342" x="2954338" y="3971925"/>
          <p14:tracePt t="70343" x="2947988" y="3971925"/>
          <p14:tracePt t="70345" x="2941638" y="3971925"/>
          <p14:tracePt t="70346" x="2936875" y="3971925"/>
          <p14:tracePt t="70348" x="2930525" y="3971925"/>
          <p14:tracePt t="70349" x="2924175" y="3971925"/>
          <p14:tracePt t="70351" x="2917825" y="3971925"/>
          <p14:tracePt t="70353" x="2913063" y="3971925"/>
          <p14:tracePt t="70353" x="2906713" y="3971925"/>
          <p14:tracePt t="70354" x="2900363" y="3971925"/>
          <p14:tracePt t="70356" x="2894013" y="3971925"/>
          <p14:tracePt t="70357" x="2889250" y="3971925"/>
          <p14:tracePt t="70358" x="2882900" y="3971925"/>
          <p14:tracePt t="70359" x="2876550" y="3971925"/>
          <p14:tracePt t="70361" x="2870200" y="3971925"/>
          <p14:tracePt t="70362" x="2863850" y="3971925"/>
          <p14:tracePt t="70363" x="2859088" y="3971925"/>
          <p14:tracePt t="70364" x="2852738" y="3971925"/>
          <p14:tracePt t="70366" x="2846388" y="3971925"/>
          <p14:tracePt t="70367" x="2840038" y="3971925"/>
          <p14:tracePt t="70368" x="2828925" y="3971925"/>
          <p14:tracePt t="70370" x="2822575" y="3971925"/>
          <p14:tracePt t="70371" x="2816225" y="3971925"/>
          <p14:tracePt t="70372" x="2811463" y="3971925"/>
          <p14:tracePt t="70373" x="2798763" y="3971925"/>
          <p14:tracePt t="70375" x="2792413" y="3971925"/>
          <p14:tracePt t="70376" x="2787650" y="3971925"/>
          <p14:tracePt t="70377" x="2781300" y="3971925"/>
          <p14:tracePt t="70378" x="2774950" y="3971925"/>
          <p14:tracePt t="70380" x="2762250" y="3971925"/>
          <p14:tracePt t="70381" x="2757488" y="3971925"/>
          <p14:tracePt t="70382" x="2751138" y="3971925"/>
          <p14:tracePt t="70385" x="2733675" y="3971925"/>
          <p14:tracePt t="70386" x="2727325" y="3971925"/>
          <p14:tracePt t="70388" x="2720975" y="3971925"/>
          <p14:tracePt t="70389" x="2709863" y="3971925"/>
          <p14:tracePt t="70391" x="2703513" y="3971925"/>
          <p14:tracePt t="70392" x="2697163" y="3971925"/>
          <p14:tracePt t="70394" x="2684463" y="3971925"/>
          <p14:tracePt t="70395" x="2679700" y="3971925"/>
          <p14:tracePt t="70396" x="2673350" y="3971925"/>
          <p14:tracePt t="70398" x="2660650" y="3971925"/>
          <p14:tracePt t="70399" x="2655888" y="3971925"/>
          <p14:tracePt t="70400" x="2643188" y="3971925"/>
          <p14:tracePt t="70402" x="2636838" y="3971925"/>
          <p14:tracePt t="70403" x="2632075" y="3971925"/>
          <p14:tracePt t="70404" x="2625725" y="3971925"/>
          <p14:tracePt t="70405" x="2619375" y="3971925"/>
          <p14:tracePt t="70407" x="2613025" y="3971925"/>
          <p14:tracePt t="70408" x="2606675" y="3971925"/>
          <p14:tracePt t="70409" x="2595563" y="3971925"/>
          <p14:tracePt t="70411" x="2589213" y="3971925"/>
          <p14:tracePt t="70412" x="2582863" y="3971925"/>
          <p14:tracePt t="70414" x="2578100" y="3971925"/>
          <p14:tracePt t="70415" x="2565400" y="3971925"/>
          <p14:tracePt t="70417" x="2559050" y="3971925"/>
          <p14:tracePt t="70418" x="2554288" y="3971925"/>
          <p14:tracePt t="70419" x="2547938" y="3971925"/>
          <p14:tracePt t="70420" x="2541588" y="3971925"/>
          <p14:tracePt t="70422" x="2530475" y="3971925"/>
          <p14:tracePt t="70423" x="2524125" y="3971925"/>
          <p14:tracePt t="70424" x="2517775" y="3971925"/>
          <p14:tracePt t="70426" x="2511425" y="3971925"/>
          <p14:tracePt t="70427" x="2505075" y="3971925"/>
          <p14:tracePt t="70428" x="2500313" y="3971925"/>
          <p14:tracePt t="70429" x="2493963" y="3971925"/>
          <p14:tracePt t="70431" x="2487613" y="3971925"/>
          <p14:tracePt t="70432" x="2481263" y="3971925"/>
          <p14:tracePt t="70433" x="2476500" y="3971925"/>
          <p14:tracePt t="70435" x="2463800" y="3971925"/>
          <p14:tracePt t="70437" x="2457450" y="3971925"/>
          <p14:tracePt t="70438" x="2452688" y="3971925"/>
          <p14:tracePt t="70439" x="2446338" y="3971925"/>
          <p14:tracePt t="70441" x="2439988" y="3971925"/>
          <p14:tracePt t="70442" x="2433638" y="3971925"/>
          <p14:tracePt t="70443" x="2427288" y="3971925"/>
          <p14:tracePt t="70444" x="2422525" y="3971925"/>
          <p14:tracePt t="70446" x="2409825" y="3971925"/>
          <p14:tracePt t="70448" x="2403475" y="3971925"/>
          <p14:tracePt t="70449" x="2392363" y="3971925"/>
          <p14:tracePt t="70452" x="2379663" y="3971925"/>
          <p14:tracePt t="70454" x="2368550" y="3971925"/>
          <p14:tracePt t="70455" x="2362200" y="3971925"/>
          <p14:tracePt t="70457" x="2355850" y="3971925"/>
          <p14:tracePt t="70459" x="2349500" y="3971925"/>
          <p14:tracePt t="70460" x="2338388" y="3971925"/>
          <p14:tracePt t="70463" x="2325688" y="3971925"/>
          <p14:tracePt t="70465" x="2320925" y="3971925"/>
          <p14:tracePt t="70466" x="2314575" y="3971925"/>
          <p14:tracePt t="70467" x="2308225" y="3971925"/>
          <p14:tracePt t="70468" x="2301875" y="3971925"/>
          <p14:tracePt t="70470" x="2297113" y="3971925"/>
          <p14:tracePt t="70471" x="2290763" y="3971925"/>
          <p14:tracePt t="70472" x="2284413" y="3971925"/>
          <p14:tracePt t="70474" x="2278063" y="3971925"/>
          <p14:tracePt t="70476" x="2266950" y="3971925"/>
          <p14:tracePt t="70478" x="2260600" y="3971925"/>
          <p14:tracePt t="70479" x="2254250" y="3971925"/>
          <p14:tracePt t="70481" x="2247900" y="3971925"/>
          <p14:tracePt t="70482" x="2243138" y="3971925"/>
          <p14:tracePt t="70483" x="2236788" y="3971925"/>
          <p14:tracePt t="70484" x="2230438" y="3971925"/>
          <p14:tracePt t="70487" x="2224088" y="3971925"/>
          <p14:tracePt t="70488" x="2219325" y="3971925"/>
          <p14:tracePt t="70489" x="2212975" y="3971925"/>
          <p14:tracePt t="70490" x="2206625" y="3971925"/>
          <p14:tracePt t="70492" x="2200275" y="3971925"/>
          <p14:tracePt t="70493" x="2195513" y="3971925"/>
          <p14:tracePt t="70494" x="2189163" y="3971925"/>
          <p14:tracePt t="70495" x="2182813" y="3971925"/>
          <p14:tracePt t="70497" x="2176463" y="3971925"/>
          <p14:tracePt t="70498" x="2170113" y="3971925"/>
          <p14:tracePt t="70499" x="2165350" y="3971925"/>
          <p14:tracePt t="70500" x="2159000" y="3971925"/>
          <p14:tracePt t="70503" x="2146300" y="3971925"/>
          <p14:tracePt t="70505" x="2141538" y="3971925"/>
          <p14:tracePt t="70506" x="2135188" y="3971925"/>
          <p14:tracePt t="70508" x="2128838" y="3971925"/>
          <p14:tracePt t="70509" x="2122488" y="3971925"/>
          <p14:tracePt t="70510" x="2117725" y="3971925"/>
          <p14:tracePt t="70511" x="2111375" y="3971925"/>
          <p14:tracePt t="70513" x="2105025" y="3971925"/>
          <p14:tracePt t="70515" x="2098675" y="3971925"/>
          <p14:tracePt t="70516" x="2093913" y="3971925"/>
          <p14:tracePt t="70517" x="2087563" y="3971925"/>
          <p14:tracePt t="70519" x="2081213" y="3971925"/>
          <p14:tracePt t="70520" x="2074863" y="3971925"/>
          <p14:tracePt t="70521" x="2068513" y="3971925"/>
          <p14:tracePt t="70522" x="2063750" y="3971925"/>
          <p14:tracePt t="70524" x="2057400" y="3971925"/>
          <p14:tracePt t="70525" x="2051050" y="3971925"/>
          <p14:tracePt t="70526" x="2044700" y="3971925"/>
          <p14:tracePt t="70527" x="2039938" y="3971925"/>
          <p14:tracePt t="70529" x="2033588" y="3971925"/>
          <p14:tracePt t="70530" x="2027238" y="3971925"/>
          <p14:tracePt t="70531" x="2020888" y="3971925"/>
          <p14:tracePt t="70532" x="2016125" y="3971925"/>
          <p14:tracePt t="70535" x="2003425" y="3971925"/>
          <p14:tracePt t="70537" x="1997075" y="3971925"/>
          <p14:tracePt t="70538" x="1990725" y="3971925"/>
          <p14:tracePt t="70539" x="1985963" y="3971925"/>
          <p14:tracePt t="70540" x="1979613" y="3971925"/>
          <p14:tracePt t="70541" x="1973263" y="3971925"/>
          <p14:tracePt t="70543" x="1966913" y="3971925"/>
          <p14:tracePt t="70545" x="1962150" y="3971925"/>
          <p14:tracePt t="70546" x="1949450" y="3971925"/>
          <p14:tracePt t="70549" x="1943100" y="3971925"/>
          <p14:tracePt t="70550" x="1938338" y="3971925"/>
          <p14:tracePt t="70554" x="1919288" y="3971925"/>
          <p14:tracePt t="70556" x="1912938" y="3971925"/>
          <p14:tracePt t="70557" x="1908175" y="3971925"/>
          <p14:tracePt t="70558" x="1901825" y="3971925"/>
          <p14:tracePt t="70559" x="1895475" y="3971925"/>
          <p14:tracePt t="70560" x="1889125" y="3971925"/>
          <p14:tracePt t="70562" x="1884363" y="3971925"/>
          <p14:tracePt t="70563" x="1878013" y="3971925"/>
          <p14:tracePt t="70565" x="1871663" y="3971925"/>
          <p14:tracePt t="70567" x="1865313" y="3971925"/>
          <p14:tracePt t="70569" x="1860550" y="3971925"/>
          <p14:tracePt t="70570" x="1854200" y="3971925"/>
          <p14:tracePt t="70571" x="1847850" y="3971925"/>
          <p14:tracePt t="70574" x="1841500" y="3971925"/>
          <p14:tracePt t="70575" x="1836738" y="3971925"/>
          <p14:tracePt t="70576" x="1830388" y="3971925"/>
          <p14:tracePt t="70578" x="1824038" y="3971925"/>
          <p14:tracePt t="70580" x="1817688" y="3971925"/>
          <p14:tracePt t="70582" x="1811338" y="3971925"/>
          <p14:tracePt t="70584" x="1806575" y="3971925"/>
          <p14:tracePt t="70585" x="1800225" y="3971925"/>
          <p14:tracePt t="70588" x="1793875" y="3971925"/>
          <p14:tracePt t="70589" x="1787525" y="3971925"/>
          <p14:tracePt t="70591" x="1782763" y="3971925"/>
          <p14:tracePt t="70592" x="1776413" y="3971925"/>
          <p14:tracePt t="70595" x="1770063" y="3971925"/>
          <p14:tracePt t="70596" x="1763713" y="3971925"/>
          <p14:tracePt t="70598" x="1758950" y="3971925"/>
          <p14:tracePt t="70600" x="1752600" y="3971925"/>
          <p14:tracePt t="70604" x="1746250" y="3965575"/>
          <p14:tracePt t="70605" x="1739900" y="3965575"/>
          <p14:tracePt t="70606" x="1733550" y="3965575"/>
          <p14:tracePt t="70609" x="1728788" y="3965575"/>
          <p14:tracePt t="70612" x="1722438" y="3965575"/>
          <p14:tracePt t="70614" x="1716088" y="3965575"/>
          <p14:tracePt t="70615" x="1709738" y="3965575"/>
          <p14:tracePt t="70617" x="1704975" y="3965575"/>
          <p14:tracePt t="70621" x="1698625" y="3965575"/>
          <p14:tracePt t="70622" x="1692275" y="3965575"/>
          <p14:tracePt t="70623" x="1692275" y="3959225"/>
          <p14:tracePt t="70624" x="1685925" y="3959225"/>
          <p14:tracePt t="70628" x="1681163" y="3959225"/>
          <p14:tracePt t="70629" x="1674813" y="3959225"/>
          <p14:tracePt t="70631" x="1668463" y="3959225"/>
          <p14:tracePt t="70633" x="1662113" y="3959225"/>
          <p14:tracePt t="70635" x="1657350" y="3959225"/>
          <p14:tracePt t="70637" x="1651000" y="3952875"/>
          <p14:tracePt t="70639" x="1644650" y="3952875"/>
          <p14:tracePt t="70641" x="1638300" y="3952875"/>
          <p14:tracePt t="70642" x="1631950" y="3952875"/>
          <p14:tracePt t="70645" x="1627188" y="3952875"/>
          <p14:tracePt t="70647" x="1620838" y="3952875"/>
          <p14:tracePt t="70648" x="1614488" y="3952875"/>
          <p14:tracePt t="70652" x="1603375" y="3952875"/>
          <p14:tracePt t="70654" x="1597025" y="3952875"/>
          <p14:tracePt t="70655" x="1590675" y="3948113"/>
          <p14:tracePt t="70658" x="1584325" y="3948113"/>
          <p14:tracePt t="70659" x="1579563" y="3948113"/>
          <p14:tracePt t="70660" x="1573213" y="3948113"/>
          <p14:tracePt t="70662" x="1566863" y="3948113"/>
          <p14:tracePt t="70664" x="1560513" y="3948113"/>
          <p14:tracePt t="70666" x="1554163" y="3948113"/>
          <p14:tracePt t="70667" x="1549400" y="3948113"/>
          <p14:tracePt t="70669" x="1543050" y="3948113"/>
          <p14:tracePt t="70671" x="1536700" y="3948113"/>
          <p14:tracePt t="70672" x="1530350" y="3948113"/>
          <p14:tracePt t="70674" x="1525588" y="3948113"/>
          <p14:tracePt t="70675" x="1519238" y="3948113"/>
          <p14:tracePt t="70678" x="1512888" y="3948113"/>
          <p14:tracePt t="70679" x="1506538" y="3948113"/>
          <p14:tracePt t="70681" x="1501775" y="3948113"/>
          <p14:tracePt t="70683" x="1489075" y="3948113"/>
          <p14:tracePt t="70689" x="1476375" y="3948113"/>
          <p14:tracePt t="70690" x="1471613" y="3948113"/>
          <p14:tracePt t="70692" x="1465263" y="3948113"/>
          <p14:tracePt t="70694" x="1458913" y="3948113"/>
          <p14:tracePt t="70696" x="1452563" y="3948113"/>
          <p14:tracePt t="70697" x="1447800" y="3941763"/>
          <p14:tracePt t="70700" x="1441450" y="3941763"/>
          <p14:tracePt t="70702" x="1435100" y="3941763"/>
          <p14:tracePt t="70703" x="1428750" y="3941763"/>
          <p14:tracePt t="70705" x="1423988" y="3941763"/>
          <p14:tracePt t="70706" x="1417638" y="3941763"/>
          <p14:tracePt t="70708" x="1411288" y="3941763"/>
          <p14:tracePt t="70709" x="1404938" y="3941763"/>
          <p14:tracePt t="70710" x="1400175" y="3941763"/>
          <p14:tracePt t="70713" x="1393825" y="3941763"/>
          <p14:tracePt t="70714" x="1387475" y="3941763"/>
          <p14:tracePt t="70715" x="1381125" y="3941763"/>
          <p14:tracePt t="70716" x="1374775" y="3935413"/>
          <p14:tracePt t="70718" x="1370013" y="3935413"/>
          <p14:tracePt t="70719" x="1363663" y="3935413"/>
          <p14:tracePt t="70720" x="1357313" y="3935413"/>
          <p14:tracePt t="70722" x="1350963" y="3935413"/>
          <p14:tracePt t="70724" x="1346200" y="3935413"/>
          <p14:tracePt t="70725" x="1339850" y="3935413"/>
          <p14:tracePt t="70726" x="1333500" y="3935413"/>
          <p14:tracePt t="70727" x="1327150" y="3935413"/>
          <p14:tracePt t="70729" x="1322388" y="3929063"/>
          <p14:tracePt t="70730" x="1316038" y="3929063"/>
          <p14:tracePt t="70731" x="1309688" y="3929063"/>
          <p14:tracePt t="70733" x="1303338" y="3929063"/>
          <p14:tracePt t="70736" x="1296988" y="3929063"/>
          <p14:tracePt t="70737" x="1285875" y="3929063"/>
          <p14:tracePt t="70738" x="1279525" y="3929063"/>
          <p14:tracePt t="70739" x="1279525" y="3922713"/>
          <p14:tracePt t="70740" x="1273175" y="3922713"/>
          <p14:tracePt t="70741" x="1268413" y="3922713"/>
          <p14:tracePt t="70742" x="1262063" y="3922713"/>
          <p14:tracePt t="70743" x="1255713" y="3922713"/>
          <p14:tracePt t="70746" x="1249363" y="3922713"/>
          <p14:tracePt t="70747" x="1244600" y="3922713"/>
          <p14:tracePt t="70748" x="1238250" y="3922713"/>
          <p14:tracePt t="70749" x="1231900" y="3922713"/>
          <p14:tracePt t="70751" x="1225550" y="3922713"/>
          <p14:tracePt t="70752" x="1220788" y="3922713"/>
          <p14:tracePt t="70754" x="1214438" y="3922713"/>
          <p14:tracePt t="70755" x="1208088" y="3922713"/>
          <p14:tracePt t="70757" x="1201738" y="3922713"/>
          <p14:tracePt t="70758" x="1195388" y="3922713"/>
          <p14:tracePt t="70760" x="1190625" y="3922713"/>
          <p14:tracePt t="70761" x="1184275" y="3917950"/>
          <p14:tracePt t="70765" x="1177925" y="3917950"/>
          <p14:tracePt t="70766" x="1171575" y="3917950"/>
          <p14:tracePt t="70767" x="1166813" y="3917950"/>
          <p14:tracePt t="70768" x="1160463" y="3917950"/>
          <p14:tracePt t="70771" x="1154113" y="3917950"/>
          <p14:tracePt t="70772" x="1147763" y="3917950"/>
          <p14:tracePt t="70773" x="1147763" y="3911600"/>
          <p14:tracePt t="70774" x="1143000" y="3911600"/>
          <p14:tracePt t="70775" x="1136650" y="3911600"/>
          <p14:tracePt t="70778" x="1130300" y="3911600"/>
          <p14:tracePt t="70779" x="1123950" y="3911600"/>
          <p14:tracePt t="70781" x="1117600" y="3905250"/>
          <p14:tracePt t="70782" x="1112838" y="3905250"/>
          <p14:tracePt t="70785" x="1106488" y="3905250"/>
          <p14:tracePt t="70787" x="1100138" y="3905250"/>
          <p14:tracePt t="70788" x="1093788" y="3905250"/>
          <p14:tracePt t="70790" x="1089025" y="3905250"/>
          <p14:tracePt t="70791" x="1089025" y="3898900"/>
          <p14:tracePt t="70793" x="1082675" y="3898900"/>
          <p14:tracePt t="70794" x="1076325" y="3898900"/>
          <p14:tracePt t="70795" x="1069975" y="3898900"/>
          <p14:tracePt t="70797" x="1065213" y="3898900"/>
          <p14:tracePt t="70800" x="1058863" y="3898900"/>
          <p14:tracePt t="70804" x="1046163" y="3898900"/>
          <p14:tracePt t="70805" x="1039813" y="3898900"/>
          <p14:tracePt t="70807" x="1035050" y="3898900"/>
          <p14:tracePt t="70808" x="1028700" y="3894138"/>
          <p14:tracePt t="70810" x="1022350" y="3894138"/>
          <p14:tracePt t="70811" x="1016000" y="3894138"/>
          <p14:tracePt t="70814" x="1011238" y="3894138"/>
          <p14:tracePt t="70815" x="1004888" y="3887788"/>
          <p14:tracePt t="70816" x="998538" y="3887788"/>
          <p14:tracePt t="70818" x="992188" y="3887788"/>
          <p14:tracePt t="70821" x="987425" y="3887788"/>
          <p14:tracePt t="70821" x="987425" y="3881438"/>
          <p14:tracePt t="70822" x="981075" y="3881438"/>
          <p14:tracePt t="70823" x="974725" y="3881438"/>
          <p14:tracePt t="70824" x="968375" y="3881438"/>
          <p14:tracePt t="70826" x="968375" y="3875088"/>
          <p14:tracePt t="70827" x="963613" y="3875088"/>
          <p14:tracePt t="70830" x="957263" y="3875088"/>
          <p14:tracePt t="70831" x="950913" y="3875088"/>
          <p14:tracePt t="70836" x="938213" y="3875088"/>
          <p14:tracePt t="70837" x="933450" y="3875088"/>
          <p14:tracePt t="70839" x="927100" y="3875088"/>
          <p14:tracePt t="70840" x="927100" y="3870325"/>
          <p14:tracePt t="70842" x="920750" y="3870325"/>
          <p14:tracePt t="70843" x="914400" y="3870325"/>
          <p14:tracePt t="70844" x="909638" y="3870325"/>
          <p14:tracePt t="70846" x="903288" y="3870325"/>
          <p14:tracePt t="70847" x="903288" y="3863975"/>
          <p14:tracePt t="70849" x="896938" y="3863975"/>
          <p14:tracePt t="70852" x="885825" y="3863975"/>
          <p14:tracePt t="70853" x="879475" y="3857625"/>
          <p14:tracePt t="70855" x="873125" y="3857625"/>
          <p14:tracePt t="70857" x="866775" y="3857625"/>
          <p14:tracePt t="70859" x="860425" y="3851275"/>
          <p14:tracePt t="70860" x="855663" y="3851275"/>
          <p14:tracePt t="70861" x="849313" y="3851275"/>
          <p14:tracePt t="70864" x="842963" y="3851275"/>
          <p14:tracePt t="70865" x="836613" y="3851275"/>
          <p14:tracePt t="70867" x="831850" y="3851275"/>
          <p14:tracePt t="70869" x="825500" y="3851275"/>
          <p14:tracePt t="70871" x="819150" y="3851275"/>
          <p14:tracePt t="70872" x="819150" y="3844925"/>
          <p14:tracePt t="70873" x="812800" y="3844925"/>
          <p14:tracePt t="70875" x="808038" y="3844925"/>
          <p14:tracePt t="70877" x="801688" y="3844925"/>
          <p14:tracePt t="70879" x="795338" y="3844925"/>
          <p14:tracePt t="70880" x="788988" y="3840163"/>
          <p14:tracePt t="70882" x="782638" y="3840163"/>
          <p14:tracePt t="70885" x="777875" y="3840163"/>
          <p14:tracePt t="70888" x="765175" y="3833813"/>
          <p14:tracePt t="70890" x="758825" y="3833813"/>
          <p14:tracePt t="70893" x="754063" y="3827463"/>
          <p14:tracePt t="70895" x="747713" y="3827463"/>
          <p14:tracePt t="70897" x="741363" y="3827463"/>
          <p14:tracePt t="70899" x="735013" y="3827463"/>
          <p14:tracePt t="70903" x="730250" y="3827463"/>
          <p14:tracePt t="70904" x="730250" y="3821113"/>
          <p14:tracePt t="70906" x="723900" y="3821113"/>
          <p14:tracePt t="70909" x="717550" y="3821113"/>
          <p14:tracePt t="70913" x="711200" y="3816350"/>
          <p14:tracePt t="70919" x="706438" y="3810000"/>
          <p14:tracePt t="70925" x="700088" y="3810000"/>
          <p14:tracePt t="70927" x="700088" y="3803650"/>
          <p14:tracePt t="70934" x="693738" y="3803650"/>
          <p14:tracePt t="71128" x="687388" y="3803650"/>
          <p14:tracePt t="71135" x="687388" y="3797300"/>
          <p14:tracePt t="71143" x="681038" y="3792538"/>
          <p14:tracePt t="71149" x="676275" y="3786188"/>
          <p14:tracePt t="71152" x="676275" y="3779838"/>
          <p14:tracePt t="71153" x="669925" y="3779838"/>
          <p14:tracePt t="71157" x="663575" y="3773488"/>
          <p14:tracePt t="71160" x="663575" y="3767138"/>
          <p14:tracePt t="71163" x="663575" y="3762375"/>
          <p14:tracePt t="71164" x="663575" y="3756025"/>
          <p14:tracePt t="71165" x="657225" y="3756025"/>
          <p14:tracePt t="71166" x="657225" y="3749675"/>
          <p14:tracePt t="71168" x="657225" y="3743325"/>
          <p14:tracePt t="71169" x="652463" y="3738563"/>
          <p14:tracePt t="71172" x="646113" y="3732213"/>
          <p14:tracePt t="71173" x="646113" y="3725863"/>
          <p14:tracePt t="71174" x="646113" y="3719513"/>
          <p14:tracePt t="71175" x="646113" y="3714750"/>
          <p14:tracePt t="71176" x="639763" y="3714750"/>
          <p14:tracePt t="71178" x="639763" y="3708400"/>
          <p14:tracePt t="71179" x="639763" y="3702050"/>
          <p14:tracePt t="71181" x="633413" y="3695700"/>
          <p14:tracePt t="71182" x="633413" y="3690938"/>
          <p14:tracePt t="71185" x="628650" y="3684588"/>
          <p14:tracePt t="71187" x="628650" y="3678238"/>
          <p14:tracePt t="71189" x="622300" y="3671888"/>
          <p14:tracePt t="71190" x="622300" y="3665538"/>
          <p14:tracePt t="71192" x="615950" y="3665538"/>
          <p14:tracePt t="71193" x="615950" y="3660775"/>
          <p14:tracePt t="71194" x="615950" y="3654425"/>
          <p14:tracePt t="71196" x="615950" y="3648075"/>
          <p14:tracePt t="71198" x="615950" y="3641725"/>
          <p14:tracePt t="71199" x="609600" y="3641725"/>
          <p14:tracePt t="71200" x="609600" y="3636963"/>
          <p14:tracePt t="71203" x="609600" y="3630613"/>
          <p14:tracePt t="71204" x="603250" y="3630613"/>
          <p14:tracePt t="71205" x="603250" y="3624263"/>
          <p14:tracePt t="71207" x="603250" y="3617913"/>
          <p14:tracePt t="71212" x="598488" y="3613150"/>
          <p14:tracePt t="71214" x="598488" y="3606800"/>
          <p14:tracePt t="71218" x="598488" y="3600450"/>
          <p14:tracePt t="71222" x="598488" y="3594100"/>
          <p14:tracePt t="71231" x="598488" y="3587750"/>
          <p14:tracePt t="71238" x="598488" y="3582988"/>
          <p14:tracePt t="71242" x="598488" y="3576638"/>
          <p14:tracePt t="71249" x="598488" y="3570288"/>
          <p14:tracePt t="71276" x="598488" y="3563938"/>
          <p14:tracePt t="71326" x="603250" y="3563938"/>
          <p14:tracePt t="71364" x="609600" y="3563938"/>
          <p14:tracePt t="71420" x="615950" y="3563938"/>
          <p14:tracePt t="71434" x="622300" y="3570288"/>
          <p14:tracePt t="71439" x="628650" y="3570288"/>
          <p14:tracePt t="71443" x="628650" y="3576638"/>
          <p14:tracePt t="71444" x="633413" y="3576638"/>
          <p14:tracePt t="71448" x="633413" y="3582988"/>
          <p14:tracePt t="71454" x="639763" y="3587750"/>
          <p14:tracePt t="71456" x="646113" y="3587750"/>
          <p14:tracePt t="71457" x="652463" y="3587750"/>
          <p14:tracePt t="71460" x="657225" y="3587750"/>
          <p14:tracePt t="71466" x="669925" y="3594100"/>
          <p14:tracePt t="71470" x="676275" y="3594100"/>
          <p14:tracePt t="71471" x="681038" y="3594100"/>
          <p14:tracePt t="71472" x="681038" y="3600450"/>
          <p14:tracePt t="71473" x="687388" y="3600450"/>
          <p14:tracePt t="71474" x="693738" y="3600450"/>
          <p14:tracePt t="71476" x="700088" y="3600450"/>
          <p14:tracePt t="71478" x="706438" y="3600450"/>
          <p14:tracePt t="71479" x="706438" y="3606800"/>
          <p14:tracePt t="71480" x="711200" y="3606800"/>
          <p14:tracePt t="71482" x="717550" y="3606800"/>
          <p14:tracePt t="71484" x="723900" y="3606800"/>
          <p14:tracePt t="71485" x="730250" y="3606800"/>
          <p14:tracePt t="71487" x="735013" y="3613150"/>
          <p14:tracePt t="71489" x="741363" y="3613150"/>
          <p14:tracePt t="71490" x="747713" y="3613150"/>
          <p14:tracePt t="71491" x="754063" y="3613150"/>
          <p14:tracePt t="71494" x="758825" y="3613150"/>
          <p14:tracePt t="71495" x="765175" y="3613150"/>
          <p14:tracePt t="71497" x="777875" y="3613150"/>
          <p14:tracePt t="71500" x="782638" y="3613150"/>
          <p14:tracePt t="71501" x="788988" y="3613150"/>
          <p14:tracePt t="71504" x="795338" y="3613150"/>
          <p14:tracePt t="71505" x="801688" y="3617913"/>
          <p14:tracePt t="71506" x="808038" y="3617913"/>
          <p14:tracePt t="71508" x="819150" y="3617913"/>
          <p14:tracePt t="71509" x="825500" y="3617913"/>
          <p14:tracePt t="71511" x="825500" y="3624263"/>
          <p14:tracePt t="71512" x="831850" y="3624263"/>
          <p14:tracePt t="71513" x="836613" y="3624263"/>
          <p14:tracePt t="71514" x="842963" y="3624263"/>
          <p14:tracePt t="71515" x="849313" y="3624263"/>
          <p14:tracePt t="71518" x="855663" y="3624263"/>
          <p14:tracePt t="71519" x="860425" y="3624263"/>
          <p14:tracePt t="71520" x="866775" y="3624263"/>
          <p14:tracePt t="71521" x="873125" y="3624263"/>
          <p14:tracePt t="71523" x="879475" y="3624263"/>
          <p14:tracePt t="71524" x="885825" y="3624263"/>
          <p14:tracePt t="71525" x="890588" y="3624263"/>
          <p14:tracePt t="71526" x="896938" y="3624263"/>
          <p14:tracePt t="71527" x="896938" y="3630613"/>
          <p14:tracePt t="71528" x="903288" y="3630613"/>
          <p14:tracePt t="71529" x="909638" y="3630613"/>
          <p14:tracePt t="71530" x="914400" y="3630613"/>
          <p14:tracePt t="71531" x="920750" y="3630613"/>
          <p14:tracePt t="71536" x="933450" y="3630613"/>
          <p14:tracePt t="71539" x="957263" y="3630613"/>
          <p14:tracePt t="71540" x="963613" y="3630613"/>
          <p14:tracePt t="71541" x="963613" y="3636963"/>
          <p14:tracePt t="71542" x="974725" y="3636963"/>
          <p14:tracePt t="71544" x="981075" y="3636963"/>
          <p14:tracePt t="71545" x="987425" y="3636963"/>
          <p14:tracePt t="71546" x="992188" y="3636963"/>
          <p14:tracePt t="71547" x="998538" y="3636963"/>
          <p14:tracePt t="71549" x="1004888" y="3636963"/>
          <p14:tracePt t="71550" x="1011238" y="3636963"/>
          <p14:tracePt t="71551" x="1016000" y="3636963"/>
          <p14:tracePt t="71552" x="1022350" y="3636963"/>
          <p14:tracePt t="71553" x="1028700" y="3636963"/>
          <p14:tracePt t="71554" x="1035050" y="3636963"/>
          <p14:tracePt t="71555" x="1039813" y="3636963"/>
          <p14:tracePt t="71556" x="1046163" y="3636963"/>
          <p14:tracePt t="71557" x="1052513" y="3636963"/>
          <p14:tracePt t="71559" x="1058863" y="3636963"/>
          <p14:tracePt t="71560" x="1065213" y="3636963"/>
          <p14:tracePt t="71561" x="1069975" y="3636963"/>
          <p14:tracePt t="71562" x="1076325" y="3636963"/>
          <p14:tracePt t="71563" x="1082675" y="3636963"/>
          <p14:tracePt t="71564" x="1089025" y="3636963"/>
          <p14:tracePt t="71565" x="1093788" y="3636963"/>
          <p14:tracePt t="71566" x="1100138" y="3636963"/>
          <p14:tracePt t="71568" x="1106488" y="3636963"/>
          <p14:tracePt t="71569" x="1112838" y="3636963"/>
          <p14:tracePt t="71570" x="1123950" y="3641725"/>
          <p14:tracePt t="71571" x="1130300" y="3641725"/>
          <p14:tracePt t="71573" x="1136650" y="3641725"/>
          <p14:tracePt t="71574" x="1143000" y="3641725"/>
          <p14:tracePt t="71575" x="1147763" y="3641725"/>
          <p14:tracePt t="71576" x="1154113" y="3641725"/>
          <p14:tracePt t="71578" x="1160463" y="3641725"/>
          <p14:tracePt t="71579" x="1166813" y="3641725"/>
          <p14:tracePt t="71580" x="1171575" y="3641725"/>
          <p14:tracePt t="71581" x="1177925" y="3641725"/>
          <p14:tracePt t="71584" x="1184275" y="3641725"/>
          <p14:tracePt t="71585" x="1195388" y="3641725"/>
          <p14:tracePt t="71586" x="1201738" y="3648075"/>
          <p14:tracePt t="71588" x="1208088" y="3648075"/>
          <p14:tracePt t="71589" x="1214438" y="3648075"/>
          <p14:tracePt t="71591" x="1225550" y="3648075"/>
          <p14:tracePt t="71594" x="1231900" y="3648075"/>
          <p14:tracePt t="71595" x="1244600" y="3648075"/>
          <p14:tracePt t="71597" x="1249363" y="3654425"/>
          <p14:tracePt t="71598" x="1255713" y="3654425"/>
          <p14:tracePt t="71600" x="1268413" y="3654425"/>
          <p14:tracePt t="71601" x="1273175" y="3654425"/>
          <p14:tracePt t="71604" x="1285875" y="3654425"/>
          <p14:tracePt t="71606" x="1296988" y="3654425"/>
          <p14:tracePt t="71608" x="1303338" y="3654425"/>
          <p14:tracePt t="71609" x="1309688" y="3660775"/>
          <p14:tracePt t="71610" x="1316038" y="3660775"/>
          <p14:tracePt t="71611" x="1322388" y="3660775"/>
          <p14:tracePt t="71612" x="1327150" y="3660775"/>
          <p14:tracePt t="71613" x="1333500" y="3660775"/>
          <p14:tracePt t="71615" x="1339850" y="3660775"/>
          <p14:tracePt t="71618" x="1350963" y="3660775"/>
          <p14:tracePt t="71620" x="1363663" y="3660775"/>
          <p14:tracePt t="71621" x="1370013" y="3660775"/>
          <p14:tracePt t="71622" x="1374775" y="3665538"/>
          <p14:tracePt t="71623" x="1381125" y="3665538"/>
          <p14:tracePt t="71624" x="1387475" y="3665538"/>
          <p14:tracePt t="71626" x="1393825" y="3665538"/>
          <p14:tracePt t="71627" x="1400175" y="3665538"/>
          <p14:tracePt t="71628" x="1411288" y="3665538"/>
          <p14:tracePt t="71629" x="1417638" y="3665538"/>
          <p14:tracePt t="71631" x="1423988" y="3665538"/>
          <p14:tracePt t="71632" x="1428750" y="3665538"/>
          <p14:tracePt t="71633" x="1441450" y="3665538"/>
          <p14:tracePt t="71635" x="1447800" y="3665538"/>
          <p14:tracePt t="71636" x="1452563" y="3665538"/>
          <p14:tracePt t="71637" x="1458913" y="3665538"/>
          <p14:tracePt t="71638" x="1465263" y="3665538"/>
          <p14:tracePt t="71640" x="1471613" y="3665538"/>
          <p14:tracePt t="71641" x="1476375" y="3665538"/>
          <p14:tracePt t="71642" x="1482725" y="3665538"/>
          <p14:tracePt t="71643" x="1489075" y="3665538"/>
          <p14:tracePt t="71645" x="1495425" y="3665538"/>
          <p14:tracePt t="71646" x="1506538" y="3665538"/>
          <p14:tracePt t="71647" x="1512888" y="3665538"/>
          <p14:tracePt t="71649" x="1519238" y="3665538"/>
          <p14:tracePt t="71650" x="1525588" y="3665538"/>
          <p14:tracePt t="71651" x="1530350" y="3665538"/>
          <p14:tracePt t="71653" x="1536700" y="3665538"/>
          <p14:tracePt t="71654" x="1543050" y="3665538"/>
          <p14:tracePt t="71655" x="1549400" y="3665538"/>
          <p14:tracePt t="71657" x="1560513" y="3665538"/>
          <p14:tracePt t="71659" x="1566863" y="3665538"/>
          <p14:tracePt t="71660" x="1573213" y="3665538"/>
          <p14:tracePt t="71662" x="1579563" y="3665538"/>
          <p14:tracePt t="71663" x="1584325" y="3665538"/>
          <p14:tracePt t="71664" x="1590675" y="3665538"/>
          <p14:tracePt t="71665" x="1597025" y="3665538"/>
          <p14:tracePt t="71669" x="1608138" y="3665538"/>
          <p14:tracePt t="71670" x="1614488" y="3665538"/>
          <p14:tracePt t="71671" x="1620838" y="3665538"/>
          <p14:tracePt t="71672" x="1627188" y="3665538"/>
          <p14:tracePt t="71673" x="1631950" y="3665538"/>
          <p14:tracePt t="71674" x="1638300" y="3665538"/>
          <p14:tracePt t="71675" x="1644650" y="3665538"/>
          <p14:tracePt t="71677" x="1651000" y="3665538"/>
          <p14:tracePt t="71678" x="1657350" y="3665538"/>
          <p14:tracePt t="71679" x="1662113" y="3665538"/>
          <p14:tracePt t="71680" x="1668463" y="3665538"/>
          <p14:tracePt t="71683" x="1674813" y="3665538"/>
          <p14:tracePt t="71684" x="1681163" y="3665538"/>
          <p14:tracePt t="71685" x="1685925" y="3665538"/>
          <p14:tracePt t="71686" x="1692275" y="3665538"/>
          <p14:tracePt t="71688" x="1698625" y="3665538"/>
          <p14:tracePt t="71689" x="1704975" y="3665538"/>
          <p14:tracePt t="71690" x="1709738" y="3665538"/>
          <p14:tracePt t="71691" x="1716088" y="3665538"/>
          <p14:tracePt t="71693" x="1722438" y="3665538"/>
          <p14:tracePt t="71694" x="1728788" y="3665538"/>
          <p14:tracePt t="71695" x="1733550" y="3665538"/>
          <p14:tracePt t="71696" x="1739900" y="3665538"/>
          <p14:tracePt t="71698" x="1746250" y="3665538"/>
          <p14:tracePt t="71699" x="1752600" y="3665538"/>
          <p14:tracePt t="71701" x="1758950" y="3665538"/>
          <p14:tracePt t="71702" x="1763713" y="3665538"/>
          <p14:tracePt t="71704" x="1770063" y="3665538"/>
          <p14:tracePt t="71705" x="1782763" y="3665538"/>
          <p14:tracePt t="71707" x="1787525" y="3665538"/>
          <p14:tracePt t="71708" x="1800225" y="3665538"/>
          <p14:tracePt t="71710" x="1806575" y="3665538"/>
          <p14:tracePt t="71711" x="1811338" y="3665538"/>
          <p14:tracePt t="71713" x="1817688" y="3665538"/>
          <p14:tracePt t="71714" x="1824038" y="3665538"/>
          <p14:tracePt t="71715" x="1830388" y="3665538"/>
          <p14:tracePt t="71716" x="1836738" y="3665538"/>
          <p14:tracePt t="71718" x="1841500" y="3665538"/>
          <p14:tracePt t="71719" x="1847850" y="3665538"/>
          <p14:tracePt t="71720" x="1854200" y="3665538"/>
          <p14:tracePt t="71721" x="1860550" y="3665538"/>
          <p14:tracePt t="71723" x="1865313" y="3665538"/>
          <p14:tracePt t="71724" x="1871663" y="3665538"/>
          <p14:tracePt t="71725" x="1878013" y="3665538"/>
          <p14:tracePt t="71726" x="1884363" y="3665538"/>
          <p14:tracePt t="71728" x="1889125" y="3665538"/>
          <p14:tracePt t="71730" x="1895475" y="3665538"/>
          <p14:tracePt t="71731" x="1901825" y="3665538"/>
          <p14:tracePt t="71733" x="1908175" y="3665538"/>
          <p14:tracePt t="71735" x="1919288" y="3665538"/>
          <p14:tracePt t="71738" x="1925638" y="3665538"/>
          <p14:tracePt t="71739" x="1938338" y="3665538"/>
          <p14:tracePt t="71740" x="1943100" y="3665538"/>
          <p14:tracePt t="71742" x="1949450" y="3665538"/>
          <p14:tracePt t="71744" x="1955800" y="3665538"/>
          <p14:tracePt t="71745" x="1962150" y="3665538"/>
          <p14:tracePt t="71747" x="1966913" y="3665538"/>
          <p14:tracePt t="71748" x="1973263" y="3665538"/>
          <p14:tracePt t="71750" x="1979613" y="3665538"/>
          <p14:tracePt t="71752" x="1985963" y="3665538"/>
          <p14:tracePt t="71753" x="1990725" y="3665538"/>
          <p14:tracePt t="71755" x="1997075" y="3665538"/>
          <p14:tracePt t="71757" x="2003425" y="3665538"/>
          <p14:tracePt t="71759" x="2009775" y="3665538"/>
          <p14:tracePt t="71760" x="2016125" y="3665538"/>
          <p14:tracePt t="71762" x="2020888" y="3665538"/>
          <p14:tracePt t="71765" x="2027238" y="3665538"/>
          <p14:tracePt t="71766" x="2033588" y="3665538"/>
          <p14:tracePt t="71768" x="2039938" y="3665538"/>
          <p14:tracePt t="71770" x="2044700" y="3665538"/>
          <p14:tracePt t="71773" x="2051050" y="3665538"/>
          <p14:tracePt t="71774" x="2057400" y="3665538"/>
          <p14:tracePt t="71777" x="2063750" y="3665538"/>
          <p14:tracePt t="71779" x="2068513" y="3665538"/>
          <p14:tracePt t="71785" x="2074863" y="3665538"/>
          <p14:tracePt t="71787" x="2081213" y="3665538"/>
          <p14:tracePt t="71789" x="2087563" y="3665538"/>
          <p14:tracePt t="71792" x="2093913" y="3665538"/>
          <p14:tracePt t="71803" x="2098675" y="3665538"/>
          <p14:tracePt t="72090" x="2098675" y="3660775"/>
          <p14:tracePt t="72101" x="2098675" y="3654425"/>
          <p14:tracePt t="72109" x="2098675" y="3648075"/>
          <p14:tracePt t="72123" x="2098675" y="3641725"/>
          <p14:tracePt t="72128" x="2098675" y="3636963"/>
          <p14:tracePt t="72131" x="2098675" y="3630613"/>
          <p14:tracePt t="72135" x="2098675" y="3624263"/>
          <p14:tracePt t="72141" x="2098675" y="3617913"/>
          <p14:tracePt t="72144" x="2098675" y="3613150"/>
          <p14:tracePt t="72148" x="2098675" y="3606800"/>
          <p14:tracePt t="72150" x="2098675" y="3600450"/>
          <p14:tracePt t="72155" x="2098675" y="3594100"/>
          <p14:tracePt t="72157" x="2098675" y="3587750"/>
          <p14:tracePt t="72160" x="2098675" y="3582988"/>
          <p14:tracePt t="72161" x="2093913" y="3576638"/>
          <p14:tracePt t="72166" x="2093913" y="3570288"/>
          <p14:tracePt t="72168" x="2093913" y="3563938"/>
          <p14:tracePt t="72170" x="2093913" y="3559175"/>
          <p14:tracePt t="72171" x="2093913" y="3552825"/>
          <p14:tracePt t="72173" x="2087563" y="3552825"/>
          <p14:tracePt t="72175" x="2087563" y="3546475"/>
          <p14:tracePt t="72177" x="2087563" y="3540125"/>
          <p14:tracePt t="72180" x="2081213" y="3535363"/>
          <p14:tracePt t="72182" x="2081213" y="3529013"/>
          <p14:tracePt t="72187" x="2081213" y="3522663"/>
          <p14:tracePt t="72189" x="2074863" y="3516313"/>
          <p14:tracePt t="72191" x="2074863" y="3509963"/>
          <p14:tracePt t="72194" x="2074863" y="3505200"/>
          <p14:tracePt t="72200" x="2074863" y="3498850"/>
          <p14:tracePt t="72204" x="2068513" y="3492500"/>
          <p14:tracePt t="72206" x="2068513" y="3486150"/>
          <p14:tracePt t="72209" x="2068513" y="3481388"/>
          <p14:tracePt t="72210" x="2063750" y="3481388"/>
          <p14:tracePt t="72218" x="2057400" y="3475038"/>
          <p14:tracePt t="72221" x="2057400" y="3468688"/>
          <p14:tracePt t="72224" x="2051050" y="3468688"/>
          <p14:tracePt t="72227" x="2051050" y="3462338"/>
          <p14:tracePt t="72231" x="2051050" y="3457575"/>
          <p14:tracePt t="72237" x="2044700" y="3457575"/>
          <p14:tracePt t="72238" x="2044700" y="3451225"/>
          <p14:tracePt t="72242" x="2039938" y="3444875"/>
          <p14:tracePt t="72246" x="2039938" y="3438525"/>
          <p14:tracePt t="72247" x="2033588" y="3438525"/>
          <p14:tracePt t="72252" x="2033588" y="3433763"/>
          <p14:tracePt t="72255" x="2027238" y="3433763"/>
          <p14:tracePt t="72258" x="2027238" y="3427413"/>
          <p14:tracePt t="72261" x="2020888" y="3421063"/>
          <p14:tracePt t="72264" x="2020888" y="3414713"/>
          <p14:tracePt t="72265" x="2016125" y="3414713"/>
          <p14:tracePt t="72268" x="2009775" y="3414713"/>
          <p14:tracePt t="72270" x="2009775" y="3408363"/>
          <p14:tracePt t="72271" x="2003425" y="3408363"/>
          <p14:tracePt t="72272" x="2003425" y="3403600"/>
          <p14:tracePt t="72275" x="2003425" y="3397250"/>
          <p14:tracePt t="72276" x="1997075" y="3397250"/>
          <p14:tracePt t="72277" x="1997075" y="3390900"/>
          <p14:tracePt t="72279" x="1990725" y="3390900"/>
          <p14:tracePt t="72281" x="1985963" y="3390900"/>
          <p14:tracePt t="72282" x="1985963" y="3384550"/>
          <p14:tracePt t="72283" x="1979613" y="3384550"/>
          <p14:tracePt t="72284" x="1979613" y="3379788"/>
          <p14:tracePt t="72287" x="1973263" y="3373438"/>
          <p14:tracePt t="72289" x="1966913" y="3367088"/>
          <p14:tracePt t="72291" x="1962150" y="3367088"/>
          <p14:tracePt t="72292" x="1955800" y="3367088"/>
          <p14:tracePt t="72293" x="1955800" y="3360738"/>
          <p14:tracePt t="72295" x="1949450" y="3355975"/>
          <p14:tracePt t="72297" x="1943100" y="3349625"/>
          <p14:tracePt t="72299" x="1938338" y="3349625"/>
          <p14:tracePt t="72301" x="1931988" y="3343275"/>
          <p14:tracePt t="72305" x="1925638" y="3343275"/>
          <p14:tracePt t="72306" x="1919288" y="3336925"/>
          <p14:tracePt t="72307" x="1912938" y="3330575"/>
          <p14:tracePt t="72309" x="1908175" y="3330575"/>
          <p14:tracePt t="72310" x="1908175" y="3325813"/>
          <p14:tracePt t="72312" x="1901825" y="3319463"/>
          <p14:tracePt t="72313" x="1895475" y="3319463"/>
          <p14:tracePt t="72315" x="1889125" y="3319463"/>
          <p14:tracePt t="72318" x="1884363" y="3319463"/>
          <p14:tracePt t="72322" x="1871663" y="3306763"/>
          <p14:tracePt t="72323" x="1865313" y="3306763"/>
          <p14:tracePt t="72325" x="1865313" y="3302000"/>
          <p14:tracePt t="72326" x="1860550" y="3302000"/>
          <p14:tracePt t="72327" x="1854200" y="3302000"/>
          <p14:tracePt t="72328" x="1854200" y="3295650"/>
          <p14:tracePt t="72329" x="1847850" y="3295650"/>
          <p14:tracePt t="72331" x="1841500" y="3295650"/>
          <p14:tracePt t="72334" x="1836738" y="3295650"/>
          <p14:tracePt t="72336" x="1830388" y="3295650"/>
          <p14:tracePt t="72337" x="1824038" y="3289300"/>
          <p14:tracePt t="72339" x="1817688" y="3289300"/>
          <p14:tracePt t="72341" x="1817688" y="3282950"/>
          <p14:tracePt t="72342" x="1811338" y="3282950"/>
          <p14:tracePt t="72343" x="1806575" y="3282950"/>
          <p14:tracePt t="72345" x="1800225" y="3282950"/>
          <p14:tracePt t="72347" x="1793875" y="3282950"/>
          <p14:tracePt t="72348" x="1793875" y="3278188"/>
          <p14:tracePt t="72351" x="1787525" y="3278188"/>
          <p14:tracePt t="72354" x="1776413" y="3271838"/>
          <p14:tracePt t="72355" x="1770063" y="3271838"/>
          <p14:tracePt t="72358" x="1763713" y="3271838"/>
          <p14:tracePt t="72361" x="1758950" y="3271838"/>
          <p14:tracePt t="72363" x="1752600" y="3271838"/>
          <p14:tracePt t="72364" x="1746250" y="3271838"/>
          <p14:tracePt t="72369" x="1733550" y="3265488"/>
          <p14:tracePt t="72371" x="1728788" y="3265488"/>
          <p14:tracePt t="72373" x="1722438" y="3265488"/>
          <p14:tracePt t="72376" x="1716088" y="3259138"/>
          <p14:tracePt t="72377" x="1709738" y="3259138"/>
          <p14:tracePt t="72379" x="1704975" y="3259138"/>
          <p14:tracePt t="72380" x="1698625" y="3259138"/>
          <p14:tracePt t="72382" x="1698625" y="3252788"/>
          <p14:tracePt t="72388" x="1681163" y="3252788"/>
          <p14:tracePt t="72389" x="1674813" y="3252788"/>
          <p14:tracePt t="72390" x="1674813" y="3248025"/>
          <p14:tracePt t="72393" x="1668463" y="3248025"/>
          <p14:tracePt t="72394" x="1662113" y="3248025"/>
          <p14:tracePt t="72396" x="1657350" y="3248025"/>
          <p14:tracePt t="72398" x="1651000" y="3248025"/>
          <p14:tracePt t="72405" x="1631950" y="3241675"/>
          <p14:tracePt t="72409" x="1627188" y="3241675"/>
          <p14:tracePt t="72411" x="1620838" y="3241675"/>
          <p14:tracePt t="72412" x="1620838" y="3235325"/>
          <p14:tracePt t="72413" x="1614488" y="3235325"/>
          <p14:tracePt t="72415" x="1608138" y="3235325"/>
          <p14:tracePt t="72418" x="1603375" y="3235325"/>
          <p14:tracePt t="72420" x="1597025" y="3228975"/>
          <p14:tracePt t="72422" x="1590675" y="3228975"/>
          <p14:tracePt t="72423" x="1584325" y="3228975"/>
          <p14:tracePt t="72426" x="1584325" y="3224213"/>
          <p14:tracePt t="72427" x="1579563" y="3224213"/>
          <p14:tracePt t="72428" x="1573213" y="3224213"/>
          <p14:tracePt t="72430" x="1566863" y="3224213"/>
          <p14:tracePt t="72432" x="1560513" y="3224213"/>
          <p14:tracePt t="72436" x="1554163" y="3224213"/>
          <p14:tracePt t="72437" x="1549400" y="3224213"/>
          <p14:tracePt t="72439" x="1543050" y="3224213"/>
          <p14:tracePt t="72441" x="1536700" y="3224213"/>
          <p14:tracePt t="72444" x="1530350" y="3224213"/>
          <p14:tracePt t="72446" x="1525588" y="3224213"/>
          <p14:tracePt t="72448" x="1519238" y="3224213"/>
          <p14:tracePt t="72449" x="1512888" y="3224213"/>
          <p14:tracePt t="72452" x="1506538" y="3217863"/>
          <p14:tracePt t="72455" x="1501775" y="3217863"/>
          <p14:tracePt t="72456" x="1495425" y="3217863"/>
          <p14:tracePt t="72458" x="1489075" y="3217863"/>
          <p14:tracePt t="72462" x="1482725" y="3217863"/>
          <p14:tracePt t="72464" x="1476375" y="3217863"/>
          <p14:tracePt t="72469" x="1465263" y="3217863"/>
          <p14:tracePt t="72473" x="1458913" y="3217863"/>
          <p14:tracePt t="72475" x="1452563" y="3217863"/>
          <p14:tracePt t="72478" x="1447800" y="3217863"/>
          <p14:tracePt t="72481" x="1441450" y="3217863"/>
          <p14:tracePt t="72489" x="1435100" y="3211513"/>
          <p14:tracePt t="72493" x="1428750" y="3211513"/>
          <p14:tracePt t="72495" x="1423988" y="3211513"/>
          <p14:tracePt t="72499" x="1417638" y="3211513"/>
          <p14:tracePt t="72507" x="1411288" y="3211513"/>
          <p14:tracePt t="72512" x="1404938" y="3211513"/>
          <p14:tracePt t="72515" x="1400175" y="3211513"/>
          <p14:tracePt t="72519" x="1400175" y="3205163"/>
          <p14:tracePt t="72520" x="1393825" y="3205163"/>
          <p14:tracePt t="72530" x="1387475" y="3205163"/>
          <p14:tracePt t="72537" x="1381125" y="3205163"/>
          <p14:tracePt t="72545" x="1374775" y="3205163"/>
          <p14:tracePt t="72560" x="1374775" y="3200400"/>
          <p14:tracePt t="72561" x="1370013" y="3200400"/>
          <p14:tracePt t="72570" x="1363663" y="3200400"/>
          <p14:tracePt t="72574" x="1357313" y="3200400"/>
          <p14:tracePt t="72581" x="1350963" y="3200400"/>
          <p14:tracePt t="72599" x="1346200" y="3200400"/>
          <p14:tracePt t="72620" x="1339850" y="3200400"/>
          <p14:tracePt t="72652" x="1333500" y="3200400"/>
          <p14:tracePt t="72691" x="1327150" y="3200400"/>
          <p14:tracePt t="72748" x="1322388" y="3200400"/>
          <p14:tracePt t="72762" x="1322388" y="3194050"/>
          <p14:tracePt t="72770" x="1316038" y="3194050"/>
          <p14:tracePt t="72817" x="1309688" y="3194050"/>
          <p14:tracePt t="72834" x="1303338" y="3194050"/>
          <p14:tracePt t="72855" x="1296988" y="3194050"/>
          <p14:tracePt t="72861" x="1292225" y="3194050"/>
          <p14:tracePt t="72867" x="1285875" y="3194050"/>
          <p14:tracePt t="72874" x="1279525" y="3194050"/>
          <p14:tracePt t="72882" x="1273175" y="3194050"/>
          <p14:tracePt t="72886" x="1268413" y="3194050"/>
          <p14:tracePt t="72889" x="1262063" y="3194050"/>
          <p14:tracePt t="72893" x="1255713" y="3194050"/>
          <p14:tracePt t="72899" x="1249363" y="3194050"/>
          <p14:tracePt t="72902" x="1244600" y="3194050"/>
          <p14:tracePt t="72905" x="1238250" y="3194050"/>
          <p14:tracePt t="72908" x="1231900" y="3194050"/>
          <p14:tracePt t="72915" x="1225550" y="3194050"/>
          <p14:tracePt t="72917" x="1220788" y="3194050"/>
          <p14:tracePt t="72920" x="1214438" y="3194050"/>
          <p14:tracePt t="72922" x="1208088" y="3194050"/>
          <p14:tracePt t="72927" x="1201738" y="3194050"/>
          <p14:tracePt t="72930" x="1195388" y="3194050"/>
          <p14:tracePt t="72932" x="1190625" y="3194050"/>
          <p14:tracePt t="72934" x="1184275" y="3194050"/>
          <p14:tracePt t="72939" x="1177925" y="3194050"/>
          <p14:tracePt t="72942" x="1171575" y="3194050"/>
          <p14:tracePt t="72944" x="1166813" y="3194050"/>
          <p14:tracePt t="72947" x="1160463" y="3194050"/>
          <p14:tracePt t="72952" x="1154113" y="3194050"/>
          <p14:tracePt t="72955" x="1147763" y="3194050"/>
          <p14:tracePt t="72956" x="1143000" y="3194050"/>
          <p14:tracePt t="72969" x="1123950" y="3194050"/>
          <p14:tracePt t="72970" x="1117600" y="3194050"/>
          <p14:tracePt t="72974" x="1112838" y="3194050"/>
          <p14:tracePt t="72979" x="1106488" y="3194050"/>
          <p14:tracePt t="72985" x="1100138" y="3194050"/>
          <p14:tracePt t="72987" x="1093788" y="3194050"/>
          <p14:tracePt t="72991" x="1089025" y="3194050"/>
          <p14:tracePt t="72994" x="1082675" y="3194050"/>
          <p14:tracePt t="72998" x="1076325" y="3194050"/>
          <p14:tracePt t="73002" x="1069975" y="3194050"/>
          <p14:tracePt t="73009" x="1065213" y="3194050"/>
          <p14:tracePt t="73014" x="1058863" y="3194050"/>
          <p14:tracePt t="73018" x="1052513" y="3194050"/>
          <p14:tracePt t="73025" x="1046163" y="3194050"/>
          <p14:tracePt t="73045" x="1039813" y="3194050"/>
          <p14:tracePt t="73169" x="1035050" y="3194050"/>
          <p14:tracePt t="73179" x="1035050" y="3200400"/>
          <p14:tracePt t="73186" x="1028700" y="3200400"/>
          <p14:tracePt t="73201" x="1028700" y="3205163"/>
          <p14:tracePt t="73210" x="1028700" y="3211513"/>
          <p14:tracePt t="73212" x="1022350" y="3211513"/>
          <p14:tracePt t="73221" x="1022350" y="3217863"/>
          <p14:tracePt t="73247" x="1022350" y="3224213"/>
          <p14:tracePt t="73265" x="1022350" y="3228975"/>
          <p14:tracePt t="73289" x="1022350" y="3235325"/>
          <p14:tracePt t="73319" x="1022350" y="3241675"/>
          <p14:tracePt t="73566" x="1016000" y="3241675"/>
          <p14:tracePt t="73577" x="1016000" y="3248025"/>
          <p14:tracePt t="73580" x="1011238" y="3248025"/>
          <p14:tracePt t="73586" x="1004888" y="3252788"/>
          <p14:tracePt t="73591" x="998538" y="3259138"/>
          <p14:tracePt t="73595" x="998538" y="3265488"/>
          <p14:tracePt t="73603" x="992188" y="3265488"/>
          <p14:tracePt t="73610" x="987425" y="3271838"/>
          <p14:tracePt t="73614" x="981075" y="3271838"/>
          <p14:tracePt t="73617" x="981075" y="3278188"/>
          <p14:tracePt t="73620" x="974725" y="3278188"/>
          <p14:tracePt t="73624" x="974725" y="3282950"/>
          <p14:tracePt t="73633" x="968375" y="3289300"/>
          <p14:tracePt t="73640" x="963613" y="3289300"/>
          <p14:tracePt t="73651" x="957263" y="3289300"/>
          <p14:tracePt t="73669" x="957263" y="3295650"/>
          <p14:tracePt t="73688" x="950913" y="3295650"/>
          <p14:tracePt t="73863" x="950913" y="3289300"/>
          <p14:tracePt t="73945" x="944563" y="3289300"/>
          <p14:tracePt t="73964" x="938213" y="3289300"/>
          <p14:tracePt t="73983" x="933450" y="3289300"/>
          <p14:tracePt t="73998" x="927100" y="3289300"/>
          <p14:tracePt t="74033" x="927100" y="3295650"/>
          <p14:tracePt t="74035" x="920750" y="3295650"/>
          <p14:tracePt t="74119" x="920750" y="3289300"/>
          <p14:tracePt t="74124" x="920750" y="3282950"/>
          <p14:tracePt t="74129" x="927100" y="3282950"/>
          <p14:tracePt t="74130" x="927100" y="3278188"/>
          <p14:tracePt t="74137" x="933450" y="3271838"/>
          <p14:tracePt t="74142" x="938213" y="3271838"/>
          <p14:tracePt t="74149" x="938213" y="3265488"/>
          <p14:tracePt t="74151" x="944563" y="3265488"/>
          <p14:tracePt t="74157" x="944563" y="3259138"/>
          <p14:tracePt t="74164" x="950913" y="3259138"/>
          <p14:tracePt t="74171" x="950913" y="3252788"/>
          <p14:tracePt t="74172" x="957263" y="3252788"/>
          <p14:tracePt t="74180" x="963613" y="3252788"/>
          <p14:tracePt t="74184" x="963613" y="3248025"/>
          <p14:tracePt t="74187" x="968375" y="3248025"/>
          <p14:tracePt t="74199" x="974725" y="3248025"/>
          <p14:tracePt t="74205" x="981075" y="3241675"/>
          <p14:tracePt t="74210" x="987425" y="3235325"/>
          <p14:tracePt t="74212" x="992188" y="3235325"/>
          <p14:tracePt t="74217" x="992188" y="3228975"/>
          <p14:tracePt t="74222" x="998538" y="3228975"/>
          <p14:tracePt t="74223" x="998538" y="3224213"/>
          <p14:tracePt t="74224" x="1004888" y="3224213"/>
          <p14:tracePt t="74227" x="1011238" y="3224213"/>
          <p14:tracePt t="74230" x="1016000" y="3224213"/>
          <p14:tracePt t="74236" x="1022350" y="3217863"/>
          <p14:tracePt t="74240" x="1028700" y="3217863"/>
          <p14:tracePt t="74242" x="1035050" y="3211513"/>
          <p14:tracePt t="74245" x="1039813" y="3211513"/>
          <p14:tracePt t="74249" x="1039813" y="3205163"/>
          <p14:tracePt t="74252" x="1046163" y="3205163"/>
          <p14:tracePt t="74253" x="1052513" y="3205163"/>
          <p14:tracePt t="74256" x="1058863" y="3205163"/>
          <p14:tracePt t="74258" x="1058863" y="3200400"/>
          <p14:tracePt t="74260" x="1065213" y="3200400"/>
          <p14:tracePt t="74267" x="1069975" y="3200400"/>
          <p14:tracePt t="74270" x="1076325" y="3200400"/>
          <p14:tracePt t="74273" x="1082675" y="3200400"/>
          <p14:tracePt t="74276" x="1082675" y="3194050"/>
          <p14:tracePt t="74277" x="1089025" y="3194050"/>
          <p14:tracePt t="74286" x="1093788" y="3194050"/>
          <p14:tracePt t="74290" x="1100138" y="3194050"/>
          <p14:tracePt t="74292" x="1100138" y="3187700"/>
          <p14:tracePt t="74293" x="1106488" y="3187700"/>
          <p14:tracePt t="74299" x="1112838" y="3187700"/>
          <p14:tracePt t="74303" x="1117600" y="3187700"/>
          <p14:tracePt t="74304" x="1123950" y="3187700"/>
          <p14:tracePt t="74307" x="1130300" y="3187700"/>
          <p14:tracePt t="74310" x="1136650" y="3187700"/>
          <p14:tracePt t="74313" x="1143000" y="3181350"/>
          <p14:tracePt t="74315" x="1147763" y="3181350"/>
          <p14:tracePt t="74317" x="1154113" y="3181350"/>
          <p14:tracePt t="74321" x="1160463" y="3181350"/>
          <p14:tracePt t="74322" x="1166813" y="3181350"/>
          <p14:tracePt t="74324" x="1171575" y="3181350"/>
          <p14:tracePt t="74326" x="1177925" y="3181350"/>
          <p14:tracePt t="74330" x="1184275" y="3181350"/>
          <p14:tracePt t="74331" x="1190625" y="3181350"/>
          <p14:tracePt t="74334" x="1195388" y="3181350"/>
          <p14:tracePt t="74337" x="1201738" y="3181350"/>
          <p14:tracePt t="74339" x="1208088" y="3181350"/>
          <p14:tracePt t="74342" x="1214438" y="3176588"/>
          <p14:tracePt t="74343" x="1220788" y="3176588"/>
          <p14:tracePt t="74346" x="1225550" y="3176588"/>
          <p14:tracePt t="74350" x="1231900" y="3176588"/>
          <p14:tracePt t="74354" x="1238250" y="3176588"/>
          <p14:tracePt t="74356" x="1244600" y="3176588"/>
          <p14:tracePt t="74359" x="1249363" y="3176588"/>
          <p14:tracePt t="74366" x="1255713" y="3176588"/>
          <p14:tracePt t="74369" x="1262063" y="3176588"/>
          <p14:tracePt t="74374" x="1268413" y="3176588"/>
          <p14:tracePt t="74380" x="1273175" y="3176588"/>
          <p14:tracePt t="74405" x="1279525" y="3176588"/>
          <p14:tracePt t="74411" x="1279525" y="3181350"/>
          <p14:tracePt t="74421" x="1285875" y="3187700"/>
          <p14:tracePt t="74428" x="1292225" y="3187700"/>
          <p14:tracePt t="74429" x="1292225" y="3194050"/>
          <p14:tracePt t="74442" x="1296988" y="3194050"/>
          <p14:tracePt t="74445" x="1296988" y="3200400"/>
          <p14:tracePt t="74455" x="1296988" y="3205163"/>
          <p14:tracePt t="74464" x="1303338" y="3211513"/>
          <p14:tracePt t="74477" x="1309688" y="3211513"/>
          <p14:tracePt t="74478" x="1309688" y="3217863"/>
          <p14:tracePt t="74490" x="1316038" y="3217863"/>
          <p14:tracePt t="74497" x="1316038" y="3224213"/>
          <p14:tracePt t="74506" x="1322388" y="3228975"/>
          <p14:tracePt t="74518" x="1322388" y="3235325"/>
          <p14:tracePt t="74526" x="1322388" y="3241675"/>
          <p14:tracePt t="74534" x="1327150" y="3241675"/>
          <p14:tracePt t="74548" x="1327150" y="3248025"/>
          <p14:tracePt t="74553" x="1333500" y="3248025"/>
          <p14:tracePt t="74554" x="1333500" y="3252788"/>
          <p14:tracePt t="74560" x="1339850" y="3252788"/>
          <p14:tracePt t="74562" x="1339850" y="3259138"/>
          <p14:tracePt t="74567" x="1339850" y="3265488"/>
          <p14:tracePt t="74571" x="1346200" y="3265488"/>
          <p14:tracePt t="74580" x="1346200" y="3271838"/>
          <p14:tracePt t="74583" x="1350963" y="3271838"/>
          <p14:tracePt t="74587" x="1350963" y="3278188"/>
          <p14:tracePt t="74590" x="1357313" y="3278188"/>
          <p14:tracePt t="74595" x="1363663" y="3282950"/>
          <p14:tracePt t="74603" x="1370013" y="3282950"/>
          <p14:tracePt t="74605" x="1370013" y="3289300"/>
          <p14:tracePt t="74616" x="1374775" y="3289300"/>
          <p14:tracePt t="74624" x="1381125" y="3295650"/>
          <p14:tracePt t="74629" x="1387475" y="3295650"/>
          <p14:tracePt t="74632" x="1387475" y="3302000"/>
          <p14:tracePt t="74639" x="1387475" y="3306763"/>
          <p14:tracePt t="74640" x="1393825" y="3306763"/>
          <p14:tracePt t="74645" x="1393825" y="3313113"/>
          <p14:tracePt t="74647" x="1400175" y="3313113"/>
          <p14:tracePt t="74650" x="1404938" y="3313113"/>
          <p14:tracePt t="74654" x="1404938" y="3319463"/>
          <p14:tracePt t="74655" x="1411288" y="3319463"/>
          <p14:tracePt t="74658" x="1411288" y="3325813"/>
          <p14:tracePt t="74660" x="1417638" y="3325813"/>
          <p14:tracePt t="74663" x="1417638" y="3330575"/>
          <p14:tracePt t="74664" x="1423988" y="3330575"/>
          <p14:tracePt t="74665" x="1423988" y="3336925"/>
          <p14:tracePt t="74667" x="1428750" y="3336925"/>
          <p14:tracePt t="74670" x="1435100" y="3336925"/>
          <p14:tracePt t="74672" x="1435100" y="3343275"/>
          <p14:tracePt t="74675" x="1441450" y="3343275"/>
          <p14:tracePt t="74677" x="1447800" y="3349625"/>
          <p14:tracePt t="74679" x="1452563" y="3349625"/>
          <p14:tracePt t="74680" x="1452563" y="3355975"/>
          <p14:tracePt t="74681" x="1458913" y="3355975"/>
          <p14:tracePt t="74684" x="1458913" y="3360738"/>
          <p14:tracePt t="74686" x="1465263" y="3360738"/>
          <p14:tracePt t="74688" x="1471613" y="3360738"/>
          <p14:tracePt t="74689" x="1476375" y="3360738"/>
          <p14:tracePt t="74691" x="1482725" y="3367088"/>
          <p14:tracePt t="74694" x="1489075" y="3367088"/>
          <p14:tracePt t="74697" x="1495425" y="3373438"/>
          <p14:tracePt t="74699" x="1501775" y="3373438"/>
          <p14:tracePt t="74700" x="1506538" y="3373438"/>
          <p14:tracePt t="74702" x="1506538" y="3379788"/>
          <p14:tracePt t="74705" x="1512888" y="3379788"/>
          <p14:tracePt t="74706" x="1519238" y="3379788"/>
          <p14:tracePt t="74708" x="1525588" y="3379788"/>
          <p14:tracePt t="74710" x="1530350" y="3384550"/>
          <p14:tracePt t="74714" x="1536700" y="3384550"/>
          <p14:tracePt t="74717" x="1543050" y="3384550"/>
          <p14:tracePt t="74719" x="1549400" y="3384550"/>
          <p14:tracePt t="74720" x="1554163" y="3384550"/>
          <p14:tracePt t="74725" x="1560513" y="3390900"/>
          <p14:tracePt t="74727" x="1566863" y="3390900"/>
          <p14:tracePt t="74728" x="1573213" y="3390900"/>
          <p14:tracePt t="74730" x="1579563" y="3390900"/>
          <p14:tracePt t="74731" x="1579563" y="3397250"/>
          <p14:tracePt t="74735" x="1584325" y="3397250"/>
          <p14:tracePt t="74737" x="1590675" y="3397250"/>
          <p14:tracePt t="74740" x="1597025" y="3403600"/>
          <p14:tracePt t="74742" x="1603375" y="3403600"/>
          <p14:tracePt t="74747" x="1608138" y="3408363"/>
          <p14:tracePt t="74753" x="1614488" y="3408363"/>
          <p14:tracePt t="74754" x="1620838" y="3408363"/>
          <p14:tracePt t="74757" x="1627188" y="3408363"/>
          <p14:tracePt t="74763" x="1627188" y="3414713"/>
          <p14:tracePt t="74767" x="1631950" y="3414713"/>
          <p14:tracePt t="74771" x="1638300" y="3421063"/>
          <p14:tracePt t="74776" x="1644650" y="3427413"/>
          <p14:tracePt t="74789" x="1651000" y="3427413"/>
          <p14:tracePt t="74793" x="1651000" y="3433763"/>
          <p14:tracePt t="74794" x="1657350" y="3433763"/>
          <p14:tracePt t="74803" x="1662113" y="3433763"/>
          <p14:tracePt t="74804" x="1662113" y="3438525"/>
          <p14:tracePt t="74810" x="1668463" y="3438525"/>
          <p14:tracePt t="74812" x="1668463" y="3444875"/>
          <p14:tracePt t="74820" x="1668463" y="3451225"/>
          <p14:tracePt t="74821" x="1674813" y="3451225"/>
          <p14:tracePt t="74828" x="1681163" y="3451225"/>
          <p14:tracePt t="74836" x="1685925" y="3451225"/>
          <p14:tracePt t="74843" x="1692275" y="3451225"/>
          <p14:tracePt t="74853" x="1692275" y="3457575"/>
          <p14:tracePt t="74873" x="1698625" y="3457575"/>
          <p14:tracePt t="74888" x="1698625" y="3462338"/>
          <p14:tracePt t="74889" x="1704975" y="3462338"/>
          <p14:tracePt t="74910" x="1704975" y="3468688"/>
          <p14:tracePt t="74915" x="1709738" y="3468688"/>
          <p14:tracePt t="74986" x="1709738" y="3462338"/>
          <p14:tracePt t="74990" x="1709738" y="3457575"/>
          <p14:tracePt t="74992" x="1704975" y="3457575"/>
          <p14:tracePt t="74996" x="1698625" y="3457575"/>
          <p14:tracePt t="75000" x="1698625" y="3451225"/>
          <p14:tracePt t="75003" x="1692275" y="3451225"/>
          <p14:tracePt t="75004" x="1692275" y="3444875"/>
          <p14:tracePt t="75006" x="1685925" y="3444875"/>
          <p14:tracePt t="75007" x="1685925" y="3438525"/>
          <p14:tracePt t="75008" x="1681163" y="3438525"/>
          <p14:tracePt t="75010" x="1674813" y="3433763"/>
          <p14:tracePt t="75016" x="1668463" y="3433763"/>
          <p14:tracePt t="75017" x="1662113" y="3433763"/>
          <p14:tracePt t="75019" x="1657350" y="3427413"/>
          <p14:tracePt t="75020" x="1651000" y="3427413"/>
          <p14:tracePt t="75022" x="1651000" y="3421063"/>
          <p14:tracePt t="75025" x="1644650" y="3421063"/>
          <p14:tracePt t="75028" x="1638300" y="3414713"/>
          <p14:tracePt t="75030" x="1631950" y="3414713"/>
          <p14:tracePt t="75035" x="1627188" y="3414713"/>
          <p14:tracePt t="75038" x="1614488" y="3408363"/>
          <p14:tracePt t="75040" x="1608138" y="3408363"/>
          <p14:tracePt t="75043" x="1603375" y="3403600"/>
          <p14:tracePt t="75046" x="1597025" y="3403600"/>
          <p14:tracePt t="75048" x="1590675" y="3403600"/>
          <p14:tracePt t="75050" x="1584325" y="3397250"/>
          <p14:tracePt t="75054" x="1579563" y="3397250"/>
          <p14:tracePt t="75056" x="1573213" y="3390900"/>
          <p14:tracePt t="75058" x="1566863" y="3390900"/>
          <p14:tracePt t="75060" x="1560513" y="3390900"/>
          <p14:tracePt t="75064" x="1554163" y="3390900"/>
          <p14:tracePt t="75067" x="1549400" y="3390900"/>
          <p14:tracePt t="75069" x="1543050" y="3390900"/>
          <p14:tracePt t="75070" x="1536700" y="3390900"/>
          <p14:tracePt t="75071" x="1536700" y="3384550"/>
          <p14:tracePt t="75074" x="1530350" y="3384550"/>
          <p14:tracePt t="75076" x="1525588" y="3384550"/>
          <p14:tracePt t="75078" x="1519238" y="3384550"/>
          <p14:tracePt t="75080" x="1512888" y="3379788"/>
          <p14:tracePt t="75083" x="1506538" y="3379788"/>
          <p14:tracePt t="75085" x="1501775" y="3373438"/>
          <p14:tracePt t="75087" x="1495425" y="3373438"/>
          <p14:tracePt t="75090" x="1489075" y="3373438"/>
          <p14:tracePt t="75093" x="1489075" y="3367088"/>
          <p14:tracePt t="75094" x="1482725" y="3367088"/>
          <p14:tracePt t="75097" x="1476375" y="3367088"/>
          <p14:tracePt t="75101" x="1471613" y="3367088"/>
          <p14:tracePt t="75103" x="1465263" y="3367088"/>
          <p14:tracePt t="75108" x="1458913" y="3360738"/>
          <p14:tracePt t="75109" x="1452563" y="3360738"/>
          <p14:tracePt t="75112" x="1452563" y="3355975"/>
          <p14:tracePt t="75113" x="1447800" y="3355975"/>
          <p14:tracePt t="75116" x="1441450" y="3355975"/>
          <p14:tracePt t="75119" x="1441450" y="3349625"/>
          <p14:tracePt t="75120" x="1435100" y="3349625"/>
          <p14:tracePt t="75123" x="1428750" y="3343275"/>
          <p14:tracePt t="75127" x="1423988" y="3343275"/>
          <p14:tracePt t="75130" x="1417638" y="3343275"/>
          <p14:tracePt t="75131" x="1417638" y="3336925"/>
          <p14:tracePt t="75136" x="1417638" y="3330575"/>
          <p14:tracePt t="75137" x="1411288" y="3330575"/>
          <p14:tracePt t="75140" x="1411288" y="3325813"/>
          <p14:tracePt t="75140" x="1404938" y="3325813"/>
          <p14:tracePt t="75143" x="1400175" y="3319463"/>
          <p14:tracePt t="75150" x="1393825" y="3319463"/>
          <p14:tracePt t="75154" x="1393825" y="3313113"/>
          <p14:tracePt t="75158" x="1393825" y="3306763"/>
          <p14:tracePt t="75160" x="1387475" y="3306763"/>
          <p14:tracePt t="75166" x="1387475" y="3302000"/>
          <p14:tracePt t="75169" x="1381125" y="3302000"/>
          <p14:tracePt t="75174" x="1374775" y="3302000"/>
          <p14:tracePt t="75175" x="1374775" y="3295650"/>
          <p14:tracePt t="75186" x="1370013" y="3295650"/>
          <p14:tracePt t="75192" x="1370013" y="3289300"/>
          <p14:tracePt t="75193" x="1363663" y="3289300"/>
          <p14:tracePt t="75198" x="1357313" y="3289300"/>
          <p14:tracePt t="75203" x="1350963" y="3282950"/>
          <p14:tracePt t="75211" x="1350963" y="3278188"/>
          <p14:tracePt t="75216" x="1346200" y="3278188"/>
          <p14:tracePt t="75219" x="1339850" y="3278188"/>
          <p14:tracePt t="75222" x="1333500" y="3271838"/>
          <p14:tracePt t="75227" x="1327150" y="3271838"/>
          <p14:tracePt t="75233" x="1322388" y="3271838"/>
          <p14:tracePt t="75237" x="1316038" y="3271838"/>
          <p14:tracePt t="75239" x="1309688" y="3265488"/>
          <p14:tracePt t="75241" x="1303338" y="3265488"/>
          <p14:tracePt t="75247" x="1296988" y="3259138"/>
          <p14:tracePt t="75249" x="1292225" y="3259138"/>
          <p14:tracePt t="75250" x="1285875" y="3259138"/>
          <p14:tracePt t="75253" x="1279525" y="3252788"/>
          <p14:tracePt t="75256" x="1273175" y="3252788"/>
          <p14:tracePt t="75258" x="1268413" y="3252788"/>
          <p14:tracePt t="75260" x="1262063" y="3252788"/>
          <p14:tracePt t="75261" x="1262063" y="3248025"/>
          <p14:tracePt t="75262" x="1255713" y="3248025"/>
          <p14:tracePt t="75267" x="1244600" y="3248025"/>
          <p14:tracePt t="75269" x="1238250" y="3248025"/>
          <p14:tracePt t="75271" x="1231900" y="3248025"/>
          <p14:tracePt t="75274" x="1225550" y="3248025"/>
          <p14:tracePt t="75276" x="1220788" y="3248025"/>
          <p14:tracePt t="75278" x="1214438" y="3248025"/>
          <p14:tracePt t="75279" x="1214438" y="3241675"/>
          <p14:tracePt t="75280" x="1208088" y="3241675"/>
          <p14:tracePt t="75284" x="1201738" y="3241675"/>
          <p14:tracePt t="75286" x="1195388" y="3241675"/>
          <p14:tracePt t="75287" x="1190625" y="3241675"/>
          <p14:tracePt t="75288" x="1190625" y="3235325"/>
          <p14:tracePt t="75289" x="1184275" y="3235325"/>
          <p14:tracePt t="75293" x="1177925" y="3235325"/>
          <p14:tracePt t="75295" x="1171575" y="3235325"/>
          <p14:tracePt t="75297" x="1166813" y="3235325"/>
          <p14:tracePt t="75300" x="1160463" y="3228975"/>
          <p14:tracePt t="75304" x="1154113" y="3228975"/>
          <p14:tracePt t="75307" x="1147763" y="3228975"/>
          <p14:tracePt t="75310" x="1143000" y="3228975"/>
          <p14:tracePt t="75311" x="1143000" y="3224213"/>
          <p14:tracePt t="75314" x="1136650" y="3224213"/>
          <p14:tracePt t="75321" x="1130300" y="3224213"/>
          <p14:tracePt t="75325" x="1123950" y="3224213"/>
          <p14:tracePt t="75338" x="1117600" y="3224213"/>
          <p14:tracePt t="75358" x="1112838" y="3224213"/>
          <p14:tracePt t="75575" x="1117600" y="3224213"/>
          <p14:tracePt t="75580" x="1123950" y="3224213"/>
          <p14:tracePt t="75582" x="1130300" y="3224213"/>
          <p14:tracePt t="75590" x="1136650" y="3224213"/>
          <p14:tracePt t="75592" x="1143000" y="3224213"/>
          <p14:tracePt t="75595" x="1143000" y="3228975"/>
          <p14:tracePt t="75595" x="1147763" y="3228975"/>
          <p14:tracePt t="75598" x="1154113" y="3228975"/>
          <p14:tracePt t="75604" x="1160463" y="3235325"/>
          <p14:tracePt t="75605" x="1166813" y="3235325"/>
          <p14:tracePt t="75606" x="1171575" y="3235325"/>
          <p14:tracePt t="75608" x="1177925" y="3235325"/>
          <p14:tracePt t="75612" x="1184275" y="3241675"/>
          <p14:tracePt t="75614" x="1190625" y="3241675"/>
          <p14:tracePt t="75615" x="1195388" y="3241675"/>
          <p14:tracePt t="75618" x="1201738" y="3241675"/>
          <p14:tracePt t="75621" x="1208088" y="3241675"/>
          <p14:tracePt t="75623" x="1214438" y="3241675"/>
          <p14:tracePt t="75625" x="1220788" y="3241675"/>
          <p14:tracePt t="75626" x="1225550" y="3248025"/>
          <p14:tracePt t="75630" x="1231900" y="3248025"/>
          <p14:tracePt t="75631" x="1238250" y="3248025"/>
          <p14:tracePt t="75634" x="1244600" y="3252788"/>
          <p14:tracePt t="75636" x="1249363" y="3252788"/>
          <p14:tracePt t="75638" x="1255713" y="3259138"/>
          <p14:tracePt t="75639" x="1262063" y="3259138"/>
          <p14:tracePt t="75640" x="1268413" y="3259138"/>
          <p14:tracePt t="75642" x="1273175" y="3259138"/>
          <p14:tracePt t="75645" x="1279525" y="3265488"/>
          <p14:tracePt t="75647" x="1285875" y="3265488"/>
          <p14:tracePt t="75650" x="1296988" y="3265488"/>
          <p14:tracePt t="75653" x="1303338" y="3265488"/>
          <p14:tracePt t="75654" x="1309688" y="3265488"/>
          <p14:tracePt t="75656" x="1316038" y="3265488"/>
          <p14:tracePt t="75658" x="1322388" y="3271838"/>
          <p14:tracePt t="75661" x="1327150" y="3271838"/>
          <p14:tracePt t="75662" x="1333500" y="3271838"/>
          <p14:tracePt t="75663" x="1333500" y="3278188"/>
          <p14:tracePt t="75664" x="1339850" y="3278188"/>
          <p14:tracePt t="75665" x="1346200" y="3278188"/>
          <p14:tracePt t="75668" x="1350963" y="3282950"/>
          <p14:tracePt t="75670" x="1357313" y="3282950"/>
          <p14:tracePt t="75671" x="1363663" y="3282950"/>
          <p14:tracePt t="75675" x="1370013" y="3289300"/>
          <p14:tracePt t="75676" x="1374775" y="3289300"/>
          <p14:tracePt t="75678" x="1381125" y="3289300"/>
          <p14:tracePt t="75680" x="1387475" y="3289300"/>
          <p14:tracePt t="75682" x="1387475" y="3295650"/>
          <p14:tracePt t="75685" x="1393825" y="3295650"/>
          <p14:tracePt t="75687" x="1404938" y="3302000"/>
          <p14:tracePt t="75689" x="1411288" y="3302000"/>
          <p14:tracePt t="75692" x="1411288" y="3306763"/>
          <p14:tracePt t="75693" x="1417638" y="3306763"/>
          <p14:tracePt t="75695" x="1423988" y="3306763"/>
          <p14:tracePt t="75696" x="1423988" y="3313113"/>
          <p14:tracePt t="75697" x="1428750" y="3313113"/>
          <p14:tracePt t="75700" x="1435100" y="3313113"/>
          <p14:tracePt t="75704" x="1441450" y="3313113"/>
          <p14:tracePt t="75705" x="1441450" y="3319463"/>
          <p14:tracePt t="75706" x="1447800" y="3319463"/>
          <p14:tracePt t="75709" x="1452563" y="3319463"/>
          <p14:tracePt t="75710" x="1452563" y="3325813"/>
          <p14:tracePt t="75712" x="1458913" y="3325813"/>
          <p14:tracePt t="75714" x="1458913" y="3330575"/>
          <p14:tracePt t="75718" x="1465263" y="3330575"/>
          <p14:tracePt t="75719" x="1465263" y="3336925"/>
          <p14:tracePt t="75720" x="1471613" y="3336925"/>
          <p14:tracePt t="75722" x="1476375" y="3336925"/>
          <p14:tracePt t="75726" x="1482725" y="3336925"/>
          <p14:tracePt t="75730" x="1482725" y="3343275"/>
          <p14:tracePt t="75734" x="1489075" y="3343275"/>
          <p14:tracePt t="75738" x="1495425" y="3343275"/>
          <p14:tracePt t="75739" x="1495425" y="3349625"/>
          <p14:tracePt t="75742" x="1501775" y="3349625"/>
          <p14:tracePt t="75743" x="1501775" y="3355975"/>
          <p14:tracePt t="75747" x="1506538" y="3355975"/>
          <p14:tracePt t="75754" x="1506538" y="3360738"/>
          <p14:tracePt t="75760" x="1512888" y="3360738"/>
          <p14:tracePt t="75768" x="1519238" y="3360738"/>
          <p14:tracePt t="75772" x="1525588" y="3360738"/>
          <p14:tracePt t="75774" x="1525588" y="3367088"/>
          <p14:tracePt t="75780" x="1530350" y="3367088"/>
          <p14:tracePt t="75783" x="1530350" y="3373438"/>
          <p14:tracePt t="75791" x="1530350" y="3379788"/>
          <p14:tracePt t="75792" x="1536700" y="3379788"/>
          <p14:tracePt t="75798" x="1536700" y="3384550"/>
          <p14:tracePt t="75800" x="1543050" y="3384550"/>
          <p14:tracePt t="75804" x="1549400" y="3384550"/>
          <p14:tracePt t="75808" x="1554163" y="3384550"/>
          <p14:tracePt t="75811" x="1554163" y="3390900"/>
          <p14:tracePt t="75815" x="1554163" y="3397250"/>
          <p14:tracePt t="75817" x="1560513" y="3397250"/>
          <p14:tracePt t="75821" x="1566863" y="3403600"/>
          <p14:tracePt t="75826" x="1573213" y="3408363"/>
          <p14:tracePt t="75828" x="1579563" y="3408363"/>
          <p14:tracePt t="75836" x="1584325" y="3414713"/>
          <p14:tracePt t="75840" x="1590675" y="3421063"/>
          <p14:tracePt t="75843" x="1597025" y="3421063"/>
          <p14:tracePt t="75845" x="1597025" y="3427413"/>
          <p14:tracePt t="75847" x="1603375" y="3427413"/>
          <p14:tracePt t="75855" x="1608138" y="3433763"/>
          <p14:tracePt t="75858" x="1614488" y="3433763"/>
          <p14:tracePt t="75862" x="1620838" y="3438525"/>
          <p14:tracePt t="75866" x="1627188" y="3438525"/>
          <p14:tracePt t="75868" x="1627188" y="3444875"/>
          <p14:tracePt t="75874" x="1631950" y="3444875"/>
          <p14:tracePt t="75875" x="1631950" y="3451225"/>
          <p14:tracePt t="75878" x="1638300" y="3451225"/>
          <p14:tracePt t="75885" x="1644650" y="3451225"/>
          <p14:tracePt t="75893" x="1651000" y="3457575"/>
          <p14:tracePt t="75903" x="1657350" y="3457575"/>
          <p14:tracePt t="76080" x="1651000" y="3457575"/>
          <p14:tracePt t="76088" x="1644650" y="3457575"/>
          <p14:tracePt t="76090" x="1638300" y="3457575"/>
          <p14:tracePt t="76093" x="1631950" y="3457575"/>
          <p14:tracePt t="76096" x="1631950" y="3451225"/>
          <p14:tracePt t="76097" x="1627188" y="3451225"/>
          <p14:tracePt t="76100" x="1620838" y="3451225"/>
          <p14:tracePt t="76101" x="1614488" y="3444875"/>
          <p14:tracePt t="76103" x="1608138" y="3444875"/>
          <p14:tracePt t="76106" x="1603375" y="3438525"/>
          <p14:tracePt t="76107" x="1597025" y="3438525"/>
          <p14:tracePt t="76109" x="1590675" y="3438525"/>
          <p14:tracePt t="76110" x="1584325" y="3438525"/>
          <p14:tracePt t="76111" x="1584325" y="3433763"/>
          <p14:tracePt t="76113" x="1579563" y="3433763"/>
          <p14:tracePt t="76114" x="1573213" y="3433763"/>
          <p14:tracePt t="76116" x="1566863" y="3433763"/>
          <p14:tracePt t="76118" x="1560513" y="3433763"/>
          <p14:tracePt t="76119" x="1554163" y="3427413"/>
          <p14:tracePt t="76121" x="1549400" y="3427413"/>
          <p14:tracePt t="76123" x="1536700" y="3421063"/>
          <p14:tracePt t="76125" x="1530350" y="3421063"/>
          <p14:tracePt t="76126" x="1530350" y="3414713"/>
          <p14:tracePt t="76127" x="1525588" y="3414713"/>
          <p14:tracePt t="76128" x="1519238" y="3414713"/>
          <p14:tracePt t="76129" x="1512888" y="3414713"/>
          <p14:tracePt t="76130" x="1506538" y="3414713"/>
          <p14:tracePt t="76131" x="1506538" y="3408363"/>
          <p14:tracePt t="76133" x="1501775" y="3408363"/>
          <p14:tracePt t="76134" x="1495425" y="3408363"/>
          <p14:tracePt t="76137" x="1482725" y="3408363"/>
          <p14:tracePt t="76138" x="1482725" y="3403600"/>
          <p14:tracePt t="76139" x="1476375" y="3403600"/>
          <p14:tracePt t="76140" x="1465263" y="3403600"/>
          <p14:tracePt t="76142" x="1458913" y="3397250"/>
          <p14:tracePt t="76144" x="1452563" y="3397250"/>
          <p14:tracePt t="76146" x="1447800" y="3390900"/>
          <p14:tracePt t="76147" x="1441450" y="3390900"/>
          <p14:tracePt t="76148" x="1435100" y="3390900"/>
          <p14:tracePt t="76150" x="1428750" y="3384550"/>
          <p14:tracePt t="76151" x="1423988" y="3384550"/>
          <p14:tracePt t="76152" x="1417638" y="3384550"/>
          <p14:tracePt t="76154" x="1411288" y="3384550"/>
          <p14:tracePt t="76156" x="1404938" y="3384550"/>
          <p14:tracePt t="76157" x="1400175" y="3379788"/>
          <p14:tracePt t="76159" x="1393825" y="3379788"/>
          <p14:tracePt t="76160" x="1387475" y="3379788"/>
          <p14:tracePt t="76161" x="1387475" y="3373438"/>
          <p14:tracePt t="76163" x="1381125" y="3373438"/>
          <p14:tracePt t="76165" x="1374775" y="3373438"/>
          <p14:tracePt t="76166" x="1370013" y="3367088"/>
          <p14:tracePt t="76167" x="1363663" y="3367088"/>
          <p14:tracePt t="76170" x="1363663" y="3360738"/>
          <p14:tracePt t="76171" x="1357313" y="3360738"/>
          <p14:tracePt t="76172" x="1350963" y="3360738"/>
          <p14:tracePt t="76174" x="1346200" y="3360738"/>
          <p14:tracePt t="76176" x="1339850" y="3360738"/>
          <p14:tracePt t="76179" x="1339850" y="3355975"/>
          <p14:tracePt t="76180" x="1333500" y="3355975"/>
          <p14:tracePt t="76183" x="1327150" y="3355975"/>
          <p14:tracePt t="76186" x="1322388" y="3349625"/>
          <p14:tracePt t="76188" x="1316038" y="3349625"/>
          <p14:tracePt t="76190" x="1316038" y="3343275"/>
          <p14:tracePt t="76196" x="1309688" y="3343275"/>
          <p14:tracePt t="76197" x="1309688" y="3336925"/>
          <p14:tracePt t="76203" x="1303338" y="3336925"/>
          <p14:tracePt t="76210" x="1296988" y="3336925"/>
          <p14:tracePt t="76217" x="1296988" y="3330575"/>
          <p14:tracePt t="76228" x="1296988" y="3325813"/>
          <p14:tracePt t="76231" x="1292225" y="3325813"/>
          <p14:tracePt t="76239" x="1285875" y="3319463"/>
          <p14:tracePt t="76249" x="1279525" y="3319463"/>
          <p14:tracePt t="76256" x="1273175" y="3319463"/>
          <p14:tracePt t="76257" x="1273175" y="3313113"/>
          <p14:tracePt t="76266" x="1268413" y="3306763"/>
          <p14:tracePt t="76272" x="1262063" y="3302000"/>
          <p14:tracePt t="76273" x="1255713" y="3302000"/>
          <p14:tracePt t="76277" x="1255713" y="3295650"/>
          <p14:tracePt t="76278" x="1249363" y="3295650"/>
          <p14:tracePt t="76286" x="1244600" y="3295650"/>
          <p14:tracePt t="76288" x="1244600" y="3289300"/>
          <p14:tracePt t="76290" x="1238250" y="3289300"/>
          <p14:tracePt t="76292" x="1231900" y="3289300"/>
          <p14:tracePt t="76295" x="1231900" y="3282950"/>
          <p14:tracePt t="76297" x="1225550" y="3282950"/>
          <p14:tracePt t="76301" x="1225550" y="3278188"/>
          <p14:tracePt t="76306" x="1220788" y="3271838"/>
          <p14:tracePt t="76308" x="1214438" y="3271838"/>
          <p14:tracePt t="76312" x="1208088" y="3271838"/>
          <p14:tracePt t="76316" x="1201738" y="3271838"/>
          <p14:tracePt t="76317" x="1201738" y="3265488"/>
          <p14:tracePt t="76320" x="1201738" y="3259138"/>
          <p14:tracePt t="76322" x="1195388" y="3259138"/>
          <p14:tracePt t="76325" x="1190625" y="3252788"/>
          <p14:tracePt t="76328" x="1184275" y="3252788"/>
          <p14:tracePt t="76331" x="1177925" y="3248025"/>
          <p14:tracePt t="76338" x="1171575" y="3248025"/>
          <p14:tracePt t="76342" x="1166813" y="3248025"/>
          <p14:tracePt t="76343" x="1166813" y="3241675"/>
          <p14:tracePt t="76346" x="1160463" y="3241675"/>
          <p14:tracePt t="76348" x="1154113" y="3241675"/>
          <p14:tracePt t="76349" x="1154113" y="3235325"/>
          <p14:tracePt t="76355" x="1147763" y="3228975"/>
          <p14:tracePt t="76358" x="1143000" y="3228975"/>
          <p14:tracePt t="76361" x="1143000" y="3224213"/>
          <p14:tracePt t="76362" x="1136650" y="3224213"/>
          <p14:tracePt t="76365" x="1130300" y="3224213"/>
          <p14:tracePt t="76377" x="1123950" y="3224213"/>
          <p14:tracePt t="76383" x="1117600" y="3224213"/>
          <p14:tracePt t="76391" x="1112838" y="3224213"/>
          <p14:tracePt t="76406" x="1112838" y="3217863"/>
          <p14:tracePt t="76608" x="1117600" y="3224213"/>
          <p14:tracePt t="76614" x="1123950" y="3224213"/>
          <p14:tracePt t="76618" x="1123950" y="3228975"/>
          <p14:tracePt t="76622" x="1130300" y="3228975"/>
          <p14:tracePt t="76624" x="1130300" y="3235325"/>
          <p14:tracePt t="76626" x="1136650" y="3235325"/>
          <p14:tracePt t="76630" x="1136650" y="3241675"/>
          <p14:tracePt t="76631" x="1143000" y="3241675"/>
          <p14:tracePt t="76635" x="1147763" y="3241675"/>
          <p14:tracePt t="76643" x="1154113" y="3248025"/>
          <p14:tracePt t="76647" x="1160463" y="3248025"/>
          <p14:tracePt t="76648" x="1160463" y="3252788"/>
          <p14:tracePt t="76651" x="1166813" y="3252788"/>
          <p14:tracePt t="76653" x="1166813" y="3259138"/>
          <p14:tracePt t="76654" x="1171575" y="3259138"/>
          <p14:tracePt t="76658" x="1171575" y="3265488"/>
          <p14:tracePt t="76660" x="1177925" y="3265488"/>
          <p14:tracePt t="76662" x="1184275" y="3265488"/>
          <p14:tracePt t="76664" x="1190625" y="3265488"/>
          <p14:tracePt t="76669" x="1195388" y="3271838"/>
          <p14:tracePt t="76671" x="1201738" y="3271838"/>
          <p14:tracePt t="76672" x="1208088" y="3278188"/>
          <p14:tracePt t="76675" x="1214438" y="3278188"/>
          <p14:tracePt t="76676" x="1214438" y="3282950"/>
          <p14:tracePt t="76677" x="1220788" y="3282950"/>
          <p14:tracePt t="76680" x="1225550" y="3289300"/>
          <p14:tracePt t="76683" x="1231900" y="3289300"/>
          <p14:tracePt t="76687" x="1244600" y="3289300"/>
          <p14:tracePt t="76689" x="1244600" y="3295650"/>
          <p14:tracePt t="76690" x="1249363" y="3295650"/>
          <p14:tracePt t="76691" x="1255713" y="3295650"/>
          <p14:tracePt t="76693" x="1262063" y="3302000"/>
          <p14:tracePt t="76694" x="1268413" y="3302000"/>
          <p14:tracePt t="76697" x="1273175" y="3306763"/>
          <p14:tracePt t="76700" x="1285875" y="3306763"/>
          <p14:tracePt t="76702" x="1285875" y="3313113"/>
          <p14:tracePt t="76704" x="1292225" y="3313113"/>
          <p14:tracePt t="76705" x="1296988" y="3313113"/>
          <p14:tracePt t="76707" x="1303338" y="3313113"/>
          <p14:tracePt t="76708" x="1309688" y="3313113"/>
          <p14:tracePt t="76711" x="1309688" y="3319463"/>
          <p14:tracePt t="76712" x="1316038" y="3319463"/>
          <p14:tracePt t="76713" x="1322388" y="3319463"/>
          <p14:tracePt t="76715" x="1327150" y="3319463"/>
          <p14:tracePt t="76718" x="1333500" y="3325813"/>
          <p14:tracePt t="76720" x="1339850" y="3325813"/>
          <p14:tracePt t="76721" x="1339850" y="3330575"/>
          <p14:tracePt t="76722" x="1346200" y="3330575"/>
          <p14:tracePt t="76723" x="1350963" y="3330575"/>
          <p14:tracePt t="76725" x="1357313" y="3330575"/>
          <p14:tracePt t="76729" x="1363663" y="3330575"/>
          <p14:tracePt t="76731" x="1370013" y="3330575"/>
          <p14:tracePt t="76733" x="1374775" y="3336925"/>
          <p14:tracePt t="76735" x="1381125" y="3336925"/>
          <p14:tracePt t="76738" x="1381125" y="3343275"/>
          <p14:tracePt t="76740" x="1387475" y="3343275"/>
          <p14:tracePt t="76742" x="1393825" y="3343275"/>
          <p14:tracePt t="76744" x="1400175" y="3349625"/>
          <p14:tracePt t="76747" x="1404938" y="3349625"/>
          <p14:tracePt t="76753" x="1411288" y="3355975"/>
          <p14:tracePt t="76756" x="1417638" y="3355975"/>
          <p14:tracePt t="76759" x="1423988" y="3355975"/>
          <p14:tracePt t="76763" x="1428750" y="3355975"/>
          <p14:tracePt t="76766" x="1428750" y="3360738"/>
          <p14:tracePt t="76770" x="1435100" y="3360738"/>
          <p14:tracePt t="76772" x="1435100" y="3367088"/>
          <p14:tracePt t="76774" x="1441450" y="3367088"/>
          <p14:tracePt t="76777" x="1447800" y="3367088"/>
          <p14:tracePt t="76780" x="1447800" y="3373438"/>
          <p14:tracePt t="76783" x="1452563" y="3373438"/>
          <p14:tracePt t="76786" x="1452563" y="3379788"/>
          <p14:tracePt t="76790" x="1458913" y="3379788"/>
          <p14:tracePt t="76795" x="1465263" y="3379788"/>
          <p14:tracePt t="76801" x="1471613" y="3384550"/>
          <p14:tracePt t="76803" x="1476375" y="3384550"/>
          <p14:tracePt t="76805" x="1476375" y="3390900"/>
          <p14:tracePt t="76809" x="1482725" y="3390900"/>
          <p14:tracePt t="76811" x="1482725" y="3397250"/>
          <p14:tracePt t="76812" x="1489075" y="3397250"/>
          <p14:tracePt t="76816" x="1495425" y="3403600"/>
          <p14:tracePt t="76818" x="1501775" y="3403600"/>
          <p14:tracePt t="76824" x="1506538" y="3408363"/>
          <p14:tracePt t="76828" x="1512888" y="3414713"/>
          <p14:tracePt t="76830" x="1519238" y="3414713"/>
          <p14:tracePt t="76833" x="1525588" y="3421063"/>
          <p14:tracePt t="76836" x="1525588" y="3427413"/>
          <p14:tracePt t="76838" x="1530350" y="3427413"/>
          <p14:tracePt t="76841" x="1536700" y="3427413"/>
          <p14:tracePt t="76843" x="1536700" y="3433763"/>
          <p14:tracePt t="76844" x="1543050" y="3433763"/>
          <p14:tracePt t="76847" x="1549400" y="3438525"/>
          <p14:tracePt t="76853" x="1554163" y="3444875"/>
          <p14:tracePt t="76854" x="1554163" y="3451225"/>
          <p14:tracePt t="76855" x="1560513" y="3451225"/>
          <p14:tracePt t="76859" x="1566863" y="3451225"/>
          <p14:tracePt t="76862" x="1566863" y="3457575"/>
          <p14:tracePt t="76865" x="1573213" y="3462338"/>
          <p14:tracePt t="76869" x="1579563" y="3462338"/>
          <p14:tracePt t="76871" x="1579563" y="3468688"/>
          <p14:tracePt t="76872" x="1584325" y="3468688"/>
          <p14:tracePt t="76874" x="1584325" y="3475038"/>
          <p14:tracePt t="76876" x="1590675" y="3475038"/>
          <p14:tracePt t="76883" x="1597025" y="3475038"/>
          <p14:tracePt t="76885" x="1597025" y="3481388"/>
          <p14:tracePt t="76888" x="1603375" y="3481388"/>
          <p14:tracePt t="76891" x="1603375" y="3486150"/>
          <p14:tracePt t="76894" x="1608138" y="3486150"/>
          <p14:tracePt t="76898" x="1614488" y="3486150"/>
          <p14:tracePt t="76903" x="1614488" y="3492500"/>
          <p14:tracePt t="76919" x="1614488" y="3498850"/>
          <p14:tracePt t="77135" x="1608138" y="3498850"/>
          <p14:tracePt t="77137" x="1603375" y="3498850"/>
          <p14:tracePt t="77138" x="1603375" y="3492500"/>
          <p14:tracePt t="77139" x="1597025" y="3492500"/>
          <p14:tracePt t="77143" x="1590675" y="3492500"/>
          <p14:tracePt t="77143" x="1590675" y="3486150"/>
          <p14:tracePt t="77144" x="1584325" y="3486150"/>
          <p14:tracePt t="77145" x="1584325" y="3481388"/>
          <p14:tracePt t="77146" x="1579563" y="3481388"/>
          <p14:tracePt t="77147" x="1573213" y="3481388"/>
          <p14:tracePt t="77150" x="1566863" y="3481388"/>
          <p14:tracePt t="77152" x="1560513" y="3481388"/>
          <p14:tracePt t="77153" x="1554163" y="3475038"/>
          <p14:tracePt t="77155" x="1549400" y="3475038"/>
          <p14:tracePt t="77156" x="1543050" y="3475038"/>
          <p14:tracePt t="77157" x="1543050" y="3468688"/>
          <p14:tracePt t="77158" x="1536700" y="3468688"/>
          <p14:tracePt t="77159" x="1530350" y="3468688"/>
          <p14:tracePt t="77161" x="1530350" y="3462338"/>
          <p14:tracePt t="77162" x="1525588" y="3462338"/>
          <p14:tracePt t="77163" x="1519238" y="3462338"/>
          <p14:tracePt t="77164" x="1512888" y="3457575"/>
          <p14:tracePt t="77165" x="1506538" y="3457575"/>
          <p14:tracePt t="77168" x="1501775" y="3457575"/>
          <p14:tracePt t="77169" x="1495425" y="3457575"/>
          <p14:tracePt t="77170" x="1489075" y="3457575"/>
          <p14:tracePt t="77171" x="1482725" y="3451225"/>
          <p14:tracePt t="77173" x="1476375" y="3451225"/>
          <p14:tracePt t="77174" x="1471613" y="3444875"/>
          <p14:tracePt t="77176" x="1458913" y="3444875"/>
          <p14:tracePt t="77178" x="1452563" y="3438525"/>
          <p14:tracePt t="77180" x="1447800" y="3438525"/>
          <p14:tracePt t="77181" x="1441450" y="3438525"/>
          <p14:tracePt t="77182" x="1435100" y="3433763"/>
          <p14:tracePt t="77183" x="1428750" y="3433763"/>
          <p14:tracePt t="77185" x="1423988" y="3433763"/>
          <p14:tracePt t="77187" x="1417638" y="3433763"/>
          <p14:tracePt t="77188" x="1411288" y="3427413"/>
          <p14:tracePt t="77189" x="1404938" y="3427413"/>
          <p14:tracePt t="77191" x="1400175" y="3427413"/>
          <p14:tracePt t="77192" x="1393825" y="3421063"/>
          <p14:tracePt t="77194" x="1381125" y="3421063"/>
          <p14:tracePt t="77195" x="1374775" y="3414713"/>
          <p14:tracePt t="77197" x="1370013" y="3414713"/>
          <p14:tracePt t="77200" x="1363663" y="3408363"/>
          <p14:tracePt t="77204" x="1339850" y="3408363"/>
          <p14:tracePt t="77205" x="1333500" y="3403600"/>
          <p14:tracePt t="77206" x="1327150" y="3403600"/>
          <p14:tracePt t="77208" x="1316038" y="3397250"/>
          <p14:tracePt t="77210" x="1309688" y="3397250"/>
          <p14:tracePt t="77211" x="1303338" y="3390900"/>
          <p14:tracePt t="77212" x="1296988" y="3390900"/>
          <p14:tracePt t="77214" x="1292225" y="3384550"/>
          <p14:tracePt t="77217" x="1273175" y="3384550"/>
          <p14:tracePt t="77218" x="1273175" y="3379788"/>
          <p14:tracePt t="77220" x="1262063" y="3379788"/>
          <p14:tracePt t="77222" x="1255713" y="3379788"/>
          <p14:tracePt t="77223" x="1249363" y="3379788"/>
          <p14:tracePt t="77224" x="1249363" y="3373438"/>
          <p14:tracePt t="77225" x="1244600" y="3373438"/>
          <p14:tracePt t="77226" x="1238250" y="3373438"/>
          <p14:tracePt t="77227" x="1231900" y="3367088"/>
          <p14:tracePt t="77228" x="1225550" y="3367088"/>
          <p14:tracePt t="77230" x="1225550" y="3360738"/>
          <p14:tracePt t="77231" x="1220788" y="3360738"/>
          <p14:tracePt t="77233" x="1214438" y="3360738"/>
          <p14:tracePt t="77237" x="1201738" y="3355975"/>
          <p14:tracePt t="77238" x="1195388" y="3355975"/>
          <p14:tracePt t="77240" x="1190625" y="3355975"/>
          <p14:tracePt t="77241" x="1184275" y="3355975"/>
          <p14:tracePt t="77242" x="1184275" y="3349625"/>
          <p14:tracePt t="77244" x="1177925" y="3349625"/>
          <p14:tracePt t="77246" x="1177925" y="3343275"/>
          <p14:tracePt t="77248" x="1171575" y="3343275"/>
          <p14:tracePt t="77250" x="1166813" y="3343275"/>
          <p14:tracePt t="77252" x="1166813" y="3336925"/>
          <p14:tracePt t="77254" x="1160463" y="3336925"/>
          <p14:tracePt t="77257" x="1154113" y="3336925"/>
          <p14:tracePt t="77263" x="1154113" y="3330575"/>
          <p14:tracePt t="77266" x="1147763" y="3330575"/>
          <p14:tracePt t="77274" x="1143000" y="3325813"/>
          <p14:tracePt t="77282" x="1143000" y="3319463"/>
          <p14:tracePt t="77283" x="1136650" y="3319463"/>
          <p14:tracePt t="77295" x="1136650" y="3313113"/>
          <p14:tracePt t="77327" x="1130300" y="3313113"/>
          <p14:tracePt t="77345" x="1130300" y="3306763"/>
          <p14:tracePt t="77346" x="1123950" y="3306763"/>
          <p14:tracePt t="77359" x="1117600" y="3306763"/>
          <p14:tracePt t="77362" x="1117600" y="3302000"/>
          <p14:tracePt t="77374" x="1112838" y="3295650"/>
          <p14:tracePt t="77387" x="1112838" y="3289300"/>
          <p14:tracePt t="77399" x="1106488" y="3289300"/>
          <p14:tracePt t="77413" x="1100138" y="3289300"/>
          <p14:tracePt t="77420" x="1100138" y="3282950"/>
          <p14:tracePt t="77429" x="1093788" y="3282950"/>
          <p14:tracePt t="77457" x="1093788" y="3278188"/>
          <p14:tracePt t="77465" x="1089025" y="3278188"/>
          <p14:tracePt t="77596" x="1093788" y="3278188"/>
          <p14:tracePt t="77601" x="1100138" y="3278188"/>
          <p14:tracePt t="77605" x="1106488" y="3278188"/>
          <p14:tracePt t="77611" x="1112838" y="3278188"/>
          <p14:tracePt t="77613" x="1117600" y="3278188"/>
          <p14:tracePt t="77616" x="1123950" y="3278188"/>
          <p14:tracePt t="77619" x="1130300" y="3278188"/>
          <p14:tracePt t="77623" x="1136650" y="3282950"/>
          <p14:tracePt t="77625" x="1143000" y="3282950"/>
          <p14:tracePt t="77626" x="1147763" y="3282950"/>
          <p14:tracePt t="77630" x="1154113" y="3282950"/>
          <p14:tracePt t="77633" x="1160463" y="3282950"/>
          <p14:tracePt t="77634" x="1166813" y="3289300"/>
          <p14:tracePt t="77635" x="1171575" y="3289300"/>
          <p14:tracePt t="77637" x="1171575" y="3295650"/>
          <p14:tracePt t="77639" x="1177925" y="3295650"/>
          <p14:tracePt t="77640" x="1184275" y="3295650"/>
          <p14:tracePt t="77641" x="1184275" y="3302000"/>
          <p14:tracePt t="77642" x="1190625" y="3302000"/>
          <p14:tracePt t="77643" x="1195388" y="3302000"/>
          <p14:tracePt t="77646" x="1195388" y="3306763"/>
          <p14:tracePt t="77648" x="1201738" y="3306763"/>
          <p14:tracePt t="77649" x="1208088" y="3306763"/>
          <p14:tracePt t="77651" x="1214438" y="3306763"/>
          <p14:tracePt t="77651" x="1220788" y="3306763"/>
          <p14:tracePt t="77653" x="1220788" y="3313113"/>
          <p14:tracePt t="77654" x="1225550" y="3313113"/>
          <p14:tracePt t="77656" x="1231900" y="3313113"/>
          <p14:tracePt t="77658" x="1238250" y="3319463"/>
          <p14:tracePt t="77661" x="1244600" y="3319463"/>
          <p14:tracePt t="77661" x="1244600" y="3325813"/>
          <p14:tracePt t="77662" x="1249363" y="3325813"/>
          <p14:tracePt t="77663" x="1255713" y="3325813"/>
          <p14:tracePt t="77664" x="1255713" y="3330575"/>
          <p14:tracePt t="77666" x="1268413" y="3330575"/>
          <p14:tracePt t="77668" x="1273175" y="3330575"/>
          <p14:tracePt t="77670" x="1279525" y="3336925"/>
          <p14:tracePt t="77671" x="1285875" y="3336925"/>
          <p14:tracePt t="77673" x="1292225" y="3343275"/>
          <p14:tracePt t="77676" x="1296988" y="3349625"/>
          <p14:tracePt t="77677" x="1303338" y="3349625"/>
          <p14:tracePt t="77679" x="1309688" y="3355975"/>
          <p14:tracePt t="77680" x="1316038" y="3355975"/>
          <p14:tracePt t="77686" x="1327150" y="3360738"/>
          <p14:tracePt t="77687" x="1333500" y="3367088"/>
          <p14:tracePt t="77688" x="1339850" y="3367088"/>
          <p14:tracePt t="77690" x="1339850" y="3373438"/>
          <p14:tracePt t="77692" x="1346200" y="3373438"/>
          <p14:tracePt t="77695" x="1350963" y="3373438"/>
          <p14:tracePt t="77696" x="1350963" y="3379788"/>
          <p14:tracePt t="77697" x="1357313" y="3379788"/>
          <p14:tracePt t="77698" x="1363663" y="3384550"/>
          <p14:tracePt t="77702" x="1370013" y="3390900"/>
          <p14:tracePt t="77704" x="1374775" y="3397250"/>
          <p14:tracePt t="77707" x="1381125" y="3397250"/>
          <p14:tracePt t="77709" x="1387475" y="3397250"/>
          <p14:tracePt t="77710" x="1387475" y="3403600"/>
          <p14:tracePt t="77715" x="1393825" y="3408363"/>
          <p14:tracePt t="77716" x="1400175" y="3408363"/>
          <p14:tracePt t="77717" x="1400175" y="3414713"/>
          <p14:tracePt t="77720" x="1404938" y="3414713"/>
          <p14:tracePt t="77721" x="1404938" y="3421063"/>
          <p14:tracePt t="77724" x="1411288" y="3421063"/>
          <p14:tracePt t="77729" x="1417638" y="3427413"/>
          <p14:tracePt t="77731" x="1423988" y="3427413"/>
          <p14:tracePt t="77733" x="1423988" y="3433763"/>
          <p14:tracePt t="77736" x="1428750" y="3438525"/>
          <p14:tracePt t="77739" x="1428750" y="3444875"/>
          <p14:tracePt t="77741" x="1435100" y="3444875"/>
          <p14:tracePt t="77744" x="1441450" y="3444875"/>
          <p14:tracePt t="77749" x="1447800" y="3451225"/>
          <p14:tracePt t="77753" x="1452563" y="3457575"/>
          <p14:tracePt t="77759" x="1452563" y="3462338"/>
          <p14:tracePt t="77760" x="1458913" y="3462338"/>
          <p14:tracePt t="77763" x="1458913" y="3468688"/>
          <p14:tracePt t="77766" x="1465263" y="3468688"/>
          <p14:tracePt t="77769" x="1471613" y="3468688"/>
          <p14:tracePt t="77774" x="1476375" y="3468688"/>
          <p14:tracePt t="77776" x="1476375" y="3475038"/>
          <p14:tracePt t="77780" x="1476375" y="3481388"/>
          <p14:tracePt t="77782" x="1482725" y="3481388"/>
          <p14:tracePt t="77788" x="1489075" y="3486150"/>
          <p14:tracePt t="77795" x="1495425" y="3492500"/>
          <p14:tracePt t="77800" x="1501775" y="3492500"/>
          <p14:tracePt t="77808" x="1501775" y="3498850"/>
          <p14:tracePt t="77809" x="1506538" y="3498850"/>
          <p14:tracePt t="77813" x="1512888" y="3498850"/>
          <p14:tracePt t="77816" x="1512888" y="3505200"/>
          <p14:tracePt t="77818" x="1519238" y="3505200"/>
          <p14:tracePt t="77821" x="1519238" y="3509963"/>
          <p14:tracePt t="77823" x="1525588" y="3509963"/>
          <p14:tracePt t="77830" x="1525588" y="3516313"/>
          <p14:tracePt t="77835" x="1530350" y="3516313"/>
          <p14:tracePt t="77839" x="1536700" y="3516313"/>
          <p14:tracePt t="77845" x="1543050" y="3522663"/>
          <p14:tracePt t="77853" x="1549400" y="3522663"/>
          <p14:tracePt t="77858" x="1549400" y="3529013"/>
          <p14:tracePt t="77863" x="1549400" y="3535363"/>
          <p14:tracePt t="77865" x="1554163" y="3535363"/>
          <p14:tracePt t="77873" x="1560513" y="3540125"/>
          <p14:tracePt t="77877" x="1566863" y="3540125"/>
          <p14:tracePt t="77886" x="1573213" y="3540125"/>
          <p14:tracePt t="77890" x="1573213" y="3546475"/>
          <p14:tracePt t="77900" x="1573213" y="3552825"/>
          <p14:tracePt t="77907" x="1579563" y="3552825"/>
          <p14:tracePt t="77913" x="1579563" y="3559175"/>
          <p14:tracePt t="77937" x="1584325" y="3563938"/>
          <p14:tracePt t="78314" x="1590675" y="3563938"/>
          <p14:tracePt t="78319" x="1590675" y="3570288"/>
          <p14:tracePt t="78324" x="1597025" y="3570288"/>
          <p14:tracePt t="78327" x="1597025" y="3576638"/>
          <p14:tracePt t="78341" x="1597025" y="3582988"/>
          <p14:tracePt t="78350" x="1597025" y="3587750"/>
          <p14:tracePt t="78355" x="1603375" y="3587750"/>
          <p14:tracePt t="78365" x="1608138" y="3587750"/>
          <p14:tracePt t="78377" x="1614488" y="3587750"/>
          <p14:tracePt t="78385" x="1614488" y="3594100"/>
          <p14:tracePt t="78393" x="1620838" y="3594100"/>
          <p14:tracePt t="78399" x="1620838" y="3600450"/>
          <p14:tracePt t="78411" x="1627188" y="3606800"/>
          <p14:tracePt t="78421" x="1631950" y="3606800"/>
          <p14:tracePt t="78424" x="1631950" y="3613150"/>
          <p14:tracePt t="78426" x="1638300" y="3613150"/>
          <p14:tracePt t="78439" x="1644650" y="3613150"/>
          <p14:tracePt t="78455" x="1651000" y="3613150"/>
          <p14:tracePt t="78466" x="1657350" y="3613150"/>
          <p14:tracePt t="78471" x="1662113" y="3613150"/>
          <p14:tracePt t="78483" x="1668463" y="3613150"/>
          <p14:tracePt t="78487" x="1674813" y="3613150"/>
          <p14:tracePt t="78492" x="1681163" y="3613150"/>
          <p14:tracePt t="78499" x="1685925" y="3613150"/>
          <p14:tracePt t="78509" x="1692275" y="3613150"/>
          <p14:tracePt t="78516" x="1698625" y="3613150"/>
          <p14:tracePt t="78524" x="1704975" y="3613150"/>
          <p14:tracePt t="78539" x="1709738" y="3613150"/>
          <p14:tracePt t="78562" x="1709738" y="3606800"/>
          <p14:tracePt t="78570" x="1716088" y="3606800"/>
          <p14:tracePt t="78581" x="1716088" y="3600450"/>
          <p14:tracePt t="78583" x="1722438" y="3600450"/>
          <p14:tracePt t="78592" x="1728788" y="3600450"/>
          <p14:tracePt t="78593" x="1728788" y="3594100"/>
          <p14:tracePt t="78606" x="1733550" y="3594100"/>
          <p14:tracePt t="78643" x="1733550" y="3587750"/>
          <p14:tracePt t="78651" x="1739900" y="3587750"/>
          <p14:tracePt t="78657" x="1739900" y="3582988"/>
          <p14:tracePt t="78669" x="1739900" y="3576638"/>
          <p14:tracePt t="78676" x="1746250" y="3576638"/>
          <p14:tracePt t="78678" x="1746250" y="3570288"/>
          <p14:tracePt t="78698" x="1752600" y="3570288"/>
          <p14:tracePt t="78701" x="1752600" y="3563938"/>
          <p14:tracePt t="78708" x="1752600" y="3559175"/>
          <p14:tracePt t="78716" x="1752600" y="3552825"/>
          <p14:tracePt t="78723" x="1752600" y="3546475"/>
          <p14:tracePt t="78728" x="1758950" y="3546475"/>
          <p14:tracePt t="78739" x="1758950" y="3540125"/>
          <p14:tracePt t="78748" x="1758950" y="3535363"/>
          <p14:tracePt t="78756" x="1758950" y="3529013"/>
          <p14:tracePt t="78764" x="1758950" y="3522663"/>
          <p14:tracePt t="78780" x="1758950" y="3516313"/>
          <p14:tracePt t="78787" x="1758950" y="3509963"/>
          <p14:tracePt t="78791" x="1758950" y="3505200"/>
          <p14:tracePt t="78800" x="1758950" y="3498850"/>
          <p14:tracePt t="78815" x="1758950" y="3492500"/>
          <p14:tracePt t="78826" x="1758950" y="3486150"/>
          <p14:tracePt t="78833" x="1758950" y="3481388"/>
          <p14:tracePt t="78853" x="1758950" y="3475038"/>
          <p14:tracePt t="78870" x="1752600" y="3475038"/>
          <p14:tracePt t="78878" x="1752600" y="3468688"/>
          <p14:tracePt t="78883" x="1746250" y="3468688"/>
          <p14:tracePt t="78891" x="1746250" y="3462338"/>
          <p14:tracePt t="78895" x="1739900" y="3462338"/>
          <p14:tracePt t="78902" x="1739900" y="3457575"/>
          <p14:tracePt t="78914" x="1733550" y="3451225"/>
          <p14:tracePt t="78920" x="1728788" y="3451225"/>
          <p14:tracePt t="78927" x="1722438" y="3451225"/>
          <p14:tracePt t="78932" x="1722438" y="3444875"/>
          <p14:tracePt t="78935" x="1716088" y="3444875"/>
          <p14:tracePt t="78938" x="1716088" y="3438525"/>
          <p14:tracePt t="78943" x="1709738" y="3438525"/>
          <p14:tracePt t="78945" x="1709738" y="3433763"/>
          <p14:tracePt t="78950" x="1704975" y="3433763"/>
          <p14:tracePt t="78968" x="1681163" y="3427413"/>
          <p14:tracePt t="78971" x="1674813" y="3427413"/>
          <p14:tracePt t="78974" x="1674813" y="3421063"/>
          <p14:tracePt t="78975" x="1668463" y="3421063"/>
          <p14:tracePt t="78983" x="1662113" y="3421063"/>
          <p14:tracePt t="78984" x="1657350" y="3421063"/>
          <p14:tracePt t="78988" x="1651000" y="3421063"/>
          <p14:tracePt t="78993" x="1651000" y="3414713"/>
          <p14:tracePt t="78995" x="1644650" y="3414713"/>
          <p14:tracePt t="78997" x="1638300" y="3414713"/>
          <p14:tracePt t="79001" x="1631950" y="3414713"/>
          <p14:tracePt t="79003" x="1627188" y="3414713"/>
          <p14:tracePt t="79009" x="1620838" y="3414713"/>
          <p14:tracePt t="79011" x="1614488" y="3414713"/>
          <p14:tracePt t="79013" x="1608138" y="3414713"/>
          <p14:tracePt t="79019" x="1603375" y="3414713"/>
          <p14:tracePt t="79025" x="1597025" y="3414713"/>
          <p14:tracePt t="79029" x="1590675" y="3414713"/>
          <p14:tracePt t="79032" x="1584325" y="3414713"/>
          <p14:tracePt t="79036" x="1579563" y="3414713"/>
          <p14:tracePt t="79042" x="1573213" y="3414713"/>
          <p14:tracePt t="79048" x="1566863" y="3414713"/>
          <p14:tracePt t="79052" x="1560513" y="3414713"/>
          <p14:tracePt t="79055" x="1554163" y="3414713"/>
          <p14:tracePt t="79067" x="1549400" y="3414713"/>
          <p14:tracePt t="79069" x="1543050" y="3414713"/>
          <p14:tracePt t="79076" x="1536700" y="3414713"/>
          <p14:tracePt t="79080" x="1530350" y="3414713"/>
          <p14:tracePt t="79092" x="1525588" y="3414713"/>
          <p14:tracePt t="79098" x="1519238" y="3414713"/>
          <p14:tracePt t="79104" x="1512888" y="3414713"/>
          <p14:tracePt t="79110" x="1506538" y="3414713"/>
          <p14:tracePt t="79116" x="1506538" y="3421063"/>
          <p14:tracePt t="79120" x="1501775" y="3421063"/>
          <p14:tracePt t="79126" x="1495425" y="3421063"/>
          <p14:tracePt t="79129" x="1489075" y="3427413"/>
          <p14:tracePt t="79134" x="1482725" y="3427413"/>
          <p14:tracePt t="79136" x="1482725" y="3433763"/>
          <p14:tracePt t="79139" x="1482725" y="3438525"/>
          <p14:tracePt t="79141" x="1476375" y="3438525"/>
          <p14:tracePt t="79144" x="1476375" y="3444875"/>
          <p14:tracePt t="79145" x="1471613" y="3444875"/>
          <p14:tracePt t="79151" x="1465263" y="3444875"/>
          <p14:tracePt t="79154" x="1458913" y="3451225"/>
          <p14:tracePt t="79161" x="1458913" y="3457575"/>
          <p14:tracePt t="79167" x="1452563" y="3462338"/>
          <p14:tracePt t="79172" x="1447800" y="3468688"/>
          <p14:tracePt t="79183" x="1441450" y="3468688"/>
          <p14:tracePt t="79187" x="1441450" y="3475038"/>
          <p14:tracePt t="79197" x="1441450" y="3481388"/>
          <p14:tracePt t="79205" x="1435100" y="3481388"/>
          <p14:tracePt t="79210" x="1435100" y="3486150"/>
          <p14:tracePt t="79221" x="1435100" y="3492500"/>
          <p14:tracePt t="79244" x="1435100" y="3498850"/>
          <p14:tracePt t="79251" x="1435100" y="3505200"/>
          <p14:tracePt t="79261" x="1435100" y="3509963"/>
          <p14:tracePt t="79265" x="1435100" y="3516313"/>
          <p14:tracePt t="79275" x="1435100" y="3522663"/>
          <p14:tracePt t="79282" x="1435100" y="3529013"/>
          <p14:tracePt t="79287" x="1435100" y="3535363"/>
          <p14:tracePt t="79290" x="1435100" y="3540125"/>
          <p14:tracePt t="79306" x="1435100" y="3546475"/>
          <p14:tracePt t="79313" x="1435100" y="3552825"/>
          <p14:tracePt t="79323" x="1435100" y="3559175"/>
          <p14:tracePt t="79326" x="1435100" y="3563938"/>
          <p14:tracePt t="79341" x="1435100" y="3570288"/>
          <p14:tracePt t="79347" x="1435100" y="3576638"/>
          <p14:tracePt t="79353" x="1435100" y="3582988"/>
          <p14:tracePt t="79357" x="1435100" y="3587750"/>
          <p14:tracePt t="79366" x="1441450" y="3587750"/>
          <p14:tracePt t="79368" x="1441450" y="3594100"/>
          <p14:tracePt t="79372" x="1441450" y="3600450"/>
          <p14:tracePt t="79376" x="1447800" y="3606800"/>
          <p14:tracePt t="79381" x="1447800" y="3613150"/>
          <p14:tracePt t="79382" x="1452563" y="3613150"/>
          <p14:tracePt t="79388" x="1452563" y="3617913"/>
          <p14:tracePt t="79391" x="1452563" y="3624263"/>
          <p14:tracePt t="79396" x="1458913" y="3630613"/>
          <p14:tracePt t="79401" x="1458913" y="3636963"/>
          <p14:tracePt t="79403" x="1465263" y="3636963"/>
          <p14:tracePt t="79410" x="1471613" y="3636963"/>
          <p14:tracePt t="79412" x="1471613" y="3641725"/>
          <p14:tracePt t="79416" x="1471613" y="3648075"/>
          <p14:tracePt t="79418" x="1476375" y="3648075"/>
          <p14:tracePt t="79421" x="1476375" y="3654425"/>
          <p14:tracePt t="79430" x="1482725" y="3654425"/>
          <p14:tracePt t="79434" x="1482725" y="3660775"/>
          <p14:tracePt t="79436" x="1489075" y="3660775"/>
          <p14:tracePt t="79440" x="1489075" y="3665538"/>
          <p14:tracePt t="79441" x="1495425" y="3665538"/>
          <p14:tracePt t="79448" x="1501775" y="3665538"/>
          <p14:tracePt t="79450" x="1501775" y="3671888"/>
          <p14:tracePt t="79454" x="1506538" y="3671888"/>
          <p14:tracePt t="79456" x="1506538" y="3678238"/>
          <p14:tracePt t="79459" x="1512888" y="3678238"/>
          <p14:tracePt t="79464" x="1519238" y="3678238"/>
          <p14:tracePt t="79465" x="1525588" y="3678238"/>
          <p14:tracePt t="79472" x="1530350" y="3684588"/>
          <p14:tracePt t="79476" x="1536700" y="3690938"/>
          <p14:tracePt t="79477" x="1543050" y="3690938"/>
          <p14:tracePt t="79480" x="1549400" y="3690938"/>
          <p14:tracePt t="79484" x="1549400" y="3695700"/>
          <p14:tracePt t="79486" x="1554163" y="3695700"/>
          <p14:tracePt t="79488" x="1560513" y="3695700"/>
          <p14:tracePt t="79492" x="1566863" y="3702050"/>
          <p14:tracePt t="79494" x="1573213" y="3702050"/>
          <p14:tracePt t="79498" x="1579563" y="3702050"/>
          <p14:tracePt t="79502" x="1584325" y="3702050"/>
          <p14:tracePt t="79504" x="1590675" y="3702050"/>
          <p14:tracePt t="79505" x="1590675" y="3708400"/>
          <p14:tracePt t="79507" x="1597025" y="3708400"/>
          <p14:tracePt t="79512" x="1603375" y="3708400"/>
          <p14:tracePt t="79513" x="1603375" y="3714750"/>
          <p14:tracePt t="79514" x="1608138" y="3714750"/>
          <p14:tracePt t="79518" x="1614488" y="3714750"/>
          <p14:tracePt t="79519" x="1620838" y="3719513"/>
          <p14:tracePt t="79525" x="1627188" y="3719513"/>
          <p14:tracePt t="79527" x="1631950" y="3719513"/>
          <p14:tracePt t="79528" x="1631950" y="3725863"/>
          <p14:tracePt t="79530" x="1638300" y="3725863"/>
          <p14:tracePt t="79532" x="1644650" y="3725863"/>
          <p14:tracePt t="79538" x="1651000" y="3725863"/>
          <p14:tracePt t="79539" x="1657350" y="3725863"/>
          <p14:tracePt t="79542" x="1662113" y="3725863"/>
          <p14:tracePt t="79547" x="1668463" y="3725863"/>
          <p14:tracePt t="79552" x="1681163" y="3732213"/>
          <p14:tracePt t="79554" x="1685925" y="3732213"/>
          <p14:tracePt t="79559" x="1692275" y="3732213"/>
          <p14:tracePt t="79562" x="1698625" y="3732213"/>
          <p14:tracePt t="79563" x="1704975" y="3732213"/>
          <p14:tracePt t="79566" x="1709738" y="3732213"/>
          <p14:tracePt t="79570" x="1716088" y="3732213"/>
          <p14:tracePt t="79571" x="1716088" y="3738563"/>
          <p14:tracePt t="79573" x="1722438" y="3738563"/>
          <p14:tracePt t="79575" x="1728788" y="3738563"/>
          <p14:tracePt t="79577" x="1733550" y="3738563"/>
          <p14:tracePt t="79582" x="1739900" y="3738563"/>
          <p14:tracePt t="79583" x="1746250" y="3738563"/>
          <p14:tracePt t="79586" x="1752600" y="3738563"/>
          <p14:tracePt t="79588" x="1758950" y="3738563"/>
          <p14:tracePt t="79592" x="1763713" y="3738563"/>
          <p14:tracePt t="79594" x="1770063" y="3738563"/>
          <p14:tracePt t="79596" x="1776413" y="3738563"/>
          <p14:tracePt t="79599" x="1782763" y="3738563"/>
          <p14:tracePt t="79605" x="1787525" y="3738563"/>
          <p14:tracePt t="79607" x="1793875" y="3738563"/>
          <p14:tracePt t="79610" x="1800225" y="3738563"/>
          <p14:tracePt t="79614" x="1806575" y="3738563"/>
          <p14:tracePt t="79619" x="1811338" y="3738563"/>
          <p14:tracePt t="79622" x="1817688" y="3738563"/>
          <p14:tracePt t="79626" x="1824038" y="3732213"/>
          <p14:tracePt t="79628" x="1830388" y="3732213"/>
          <p14:tracePt t="79634" x="1836738" y="3732213"/>
          <p14:tracePt t="79636" x="1841500" y="3732213"/>
          <p14:tracePt t="79638" x="1847850" y="3732213"/>
          <p14:tracePt t="79640" x="1854200" y="3732213"/>
          <p14:tracePt t="79645" x="1860550" y="3725863"/>
          <p14:tracePt t="79647" x="1865313" y="3725863"/>
          <p14:tracePt t="79652" x="1871663" y="3719513"/>
          <p14:tracePt t="79653" x="1878013" y="3719513"/>
          <p14:tracePt t="79657" x="1884363" y="3714750"/>
          <p14:tracePt t="79660" x="1889125" y="3714750"/>
          <p14:tracePt t="79663" x="1895475" y="3714750"/>
          <p14:tracePt t="79664" x="1895475" y="3708400"/>
          <p14:tracePt t="79665" x="1901825" y="3708400"/>
          <p14:tracePt t="79670" x="1908175" y="3708400"/>
          <p14:tracePt t="79672" x="1912938" y="3708400"/>
          <p14:tracePt t="79675" x="1919288" y="3702050"/>
          <p14:tracePt t="79678" x="1925638" y="3702050"/>
          <p14:tracePt t="79679" x="1925638" y="3695700"/>
          <p14:tracePt t="79685" x="1931988" y="3690938"/>
          <p14:tracePt t="79688" x="1938338" y="3690938"/>
          <p14:tracePt t="79689" x="1938338" y="3684588"/>
          <p14:tracePt t="79692" x="1943100" y="3684588"/>
          <p14:tracePt t="79700" x="1943100" y="3678238"/>
          <p14:tracePt t="79702" x="1949450" y="3678238"/>
          <p14:tracePt t="79707" x="1949450" y="3671888"/>
          <p14:tracePt t="79709" x="1955800" y="3671888"/>
          <p14:tracePt t="79712" x="1955800" y="3665538"/>
          <p14:tracePt t="79719" x="1962150" y="3660775"/>
          <p14:tracePt t="79732" x="1966913" y="3654425"/>
          <p14:tracePt t="79738" x="1966913" y="3648075"/>
          <p14:tracePt t="79745" x="1966913" y="3641725"/>
          <p14:tracePt t="79757" x="1966913" y="3636963"/>
          <p14:tracePt t="79762" x="1966913" y="3630613"/>
          <p14:tracePt t="79768" x="1966913" y="3624263"/>
          <p14:tracePt t="79773" x="1966913" y="3617913"/>
          <p14:tracePt t="79784" x="1966913" y="3613150"/>
          <p14:tracePt t="79789" x="1966913" y="3606800"/>
          <p14:tracePt t="79796" x="1966913" y="3600450"/>
          <p14:tracePt t="79798" x="1966913" y="3594100"/>
          <p14:tracePt t="79807" x="1966913" y="3587750"/>
          <p14:tracePt t="79810" x="1966913" y="3582988"/>
          <p14:tracePt t="79815" x="1966913" y="3576638"/>
          <p14:tracePt t="79817" x="1962150" y="3570288"/>
          <p14:tracePt t="79819" x="1955800" y="3570288"/>
          <p14:tracePt t="79822" x="1955800" y="3563938"/>
          <p14:tracePt t="79824" x="1955800" y="3559175"/>
          <p14:tracePt t="79826" x="1949450" y="3559175"/>
          <p14:tracePt t="79828" x="1949450" y="3552825"/>
          <p14:tracePt t="79830" x="1949450" y="3546475"/>
          <p14:tracePt t="79836" x="1943100" y="3540125"/>
          <p14:tracePt t="79840" x="1943100" y="3535363"/>
          <p14:tracePt t="79843" x="1938338" y="3535363"/>
          <p14:tracePt t="79845" x="1931988" y="3529013"/>
          <p14:tracePt t="79846" x="1931988" y="3522663"/>
          <p14:tracePt t="79854" x="1931988" y="3516313"/>
          <p14:tracePt t="79855" x="1925638" y="3516313"/>
          <p14:tracePt t="79857" x="1919288" y="3509963"/>
          <p14:tracePt t="79860" x="1919288" y="3505200"/>
          <p14:tracePt t="79862" x="1912938" y="3505200"/>
          <p14:tracePt t="79864" x="1912938" y="3498850"/>
          <p14:tracePt t="79866" x="1908175" y="3498850"/>
          <p14:tracePt t="79870" x="1908175" y="3492500"/>
          <p14:tracePt t="79871" x="1901825" y="3492500"/>
          <p14:tracePt t="79873" x="1895475" y="3486150"/>
          <p14:tracePt t="79876" x="1889125" y="3481388"/>
          <p14:tracePt t="79878" x="1884363" y="3481388"/>
          <p14:tracePt t="79879" x="1884363" y="3475038"/>
          <p14:tracePt t="79883" x="1878013" y="3475038"/>
          <p14:tracePt t="79885" x="1871663" y="3468688"/>
          <p14:tracePt t="79888" x="1865313" y="3468688"/>
          <p14:tracePt t="79889" x="1865313" y="3462338"/>
          <p14:tracePt t="79891" x="1860550" y="3462338"/>
          <p14:tracePt t="79892" x="1860550" y="3457575"/>
          <p14:tracePt t="79895" x="1854200" y="3457575"/>
          <p14:tracePt t="79899" x="1847850" y="3451225"/>
          <p14:tracePt t="79903" x="1836738" y="3451225"/>
          <p14:tracePt t="79905" x="1836738" y="3444875"/>
          <p14:tracePt t="79907" x="1830388" y="3444875"/>
          <p14:tracePt t="79911" x="1824038" y="3438525"/>
          <p14:tracePt t="79912" x="1817688" y="3438525"/>
          <p14:tracePt t="79915" x="1811338" y="3438525"/>
          <p14:tracePt t="79918" x="1811338" y="3433763"/>
          <p14:tracePt t="79920" x="1806575" y="3433763"/>
          <p14:tracePt t="79923" x="1800225" y="3433763"/>
          <p14:tracePt t="79925" x="1793875" y="3427413"/>
          <p14:tracePt t="79927" x="1787525" y="3427413"/>
          <p14:tracePt t="79934" x="1782763" y="3427413"/>
          <p14:tracePt t="79936" x="1776413" y="3427413"/>
          <p14:tracePt t="79938" x="1770063" y="3427413"/>
          <p14:tracePt t="79941" x="1763713" y="3421063"/>
          <p14:tracePt t="79946" x="1758950" y="3421063"/>
          <p14:tracePt t="79948" x="1752600" y="3421063"/>
          <p14:tracePt t="79951" x="1746250" y="3421063"/>
          <p14:tracePt t="79953" x="1739900" y="3421063"/>
          <p14:tracePt t="79954" x="1739900" y="3414713"/>
          <p14:tracePt t="79958" x="1733550" y="3414713"/>
          <p14:tracePt t="79961" x="1728788" y="3414713"/>
          <p14:tracePt t="79963" x="1722438" y="3414713"/>
          <p14:tracePt t="79966" x="1716088" y="3408363"/>
          <p14:tracePt t="79970" x="1709738" y="3408363"/>
          <p14:tracePt t="79972" x="1704975" y="3408363"/>
          <p14:tracePt t="79976" x="1698625" y="3408363"/>
          <p14:tracePt t="79978" x="1692275" y="3408363"/>
          <p14:tracePt t="79982" x="1685925" y="3408363"/>
          <p14:tracePt t="79986" x="1681163" y="3408363"/>
          <p14:tracePt t="79988" x="1674813" y="3408363"/>
          <p14:tracePt t="79991" x="1668463" y="3408363"/>
          <p14:tracePt t="79996" x="1662113" y="3408363"/>
          <p14:tracePt t="79997" x="1657350" y="3408363"/>
          <p14:tracePt t="80001" x="1651000" y="3408363"/>
          <p14:tracePt t="80004" x="1644650" y="3408363"/>
          <p14:tracePt t="80007" x="1638300" y="3408363"/>
          <p14:tracePt t="80010" x="1631950" y="3408363"/>
          <p14:tracePt t="80011" x="1627188" y="3408363"/>
          <p14:tracePt t="80016" x="1620838" y="3408363"/>
          <p14:tracePt t="80018" x="1614488" y="3408363"/>
          <p14:tracePt t="80020" x="1608138" y="3408363"/>
          <p14:tracePt t="80023" x="1603375" y="3408363"/>
          <p14:tracePt t="80027" x="1597025" y="3408363"/>
          <p14:tracePt t="80030" x="1590675" y="3408363"/>
          <p14:tracePt t="80032" x="1584325" y="3408363"/>
          <p14:tracePt t="80035" x="1579563" y="3408363"/>
          <p14:tracePt t="80040" x="1573213" y="3408363"/>
          <p14:tracePt t="80042" x="1566863" y="3408363"/>
          <p14:tracePt t="80045" x="1560513" y="3408363"/>
          <p14:tracePt t="80049" x="1554163" y="3408363"/>
          <p14:tracePt t="80053" x="1549400" y="3408363"/>
          <p14:tracePt t="80056" x="1543050" y="3408363"/>
          <p14:tracePt t="80059" x="1536700" y="3408363"/>
          <p14:tracePt t="80062" x="1530350" y="3408363"/>
          <p14:tracePt t="80066" x="1525588" y="3408363"/>
          <p14:tracePt t="80070" x="1512888" y="3408363"/>
          <p14:tracePt t="80073" x="1506538" y="3408363"/>
          <p14:tracePt t="80075" x="1506538" y="3414713"/>
          <p14:tracePt t="80078" x="1501775" y="3414713"/>
          <p14:tracePt t="80083" x="1495425" y="3414713"/>
          <p14:tracePt t="80087" x="1482725" y="3421063"/>
          <p14:tracePt t="80093" x="1476375" y="3421063"/>
          <p14:tracePt t="80094" x="1471613" y="3421063"/>
          <p14:tracePt t="80097" x="1465263" y="3421063"/>
          <p14:tracePt t="80100" x="1458913" y="3421063"/>
          <p14:tracePt t="80101" x="1458913" y="3427413"/>
          <p14:tracePt t="80105" x="1452563" y="3427413"/>
          <p14:tracePt t="80108" x="1447800" y="3433763"/>
          <p14:tracePt t="80111" x="1441450" y="3433763"/>
          <p14:tracePt t="80115" x="1435100" y="3433763"/>
          <p14:tracePt t="80117" x="1435100" y="3438525"/>
          <p14:tracePt t="80121" x="1428750" y="3438525"/>
          <p14:tracePt t="80122" x="1428750" y="3444875"/>
          <p14:tracePt t="80124" x="1423988" y="3444875"/>
          <p14:tracePt t="80126" x="1417638" y="3444875"/>
          <p14:tracePt t="80130" x="1411288" y="3444875"/>
          <p14:tracePt t="80136" x="1404938" y="3451225"/>
          <p14:tracePt t="80140" x="1400175" y="3451225"/>
          <p14:tracePt t="80142" x="1400175" y="3457575"/>
          <p14:tracePt t="80143" x="1393825" y="3457575"/>
          <p14:tracePt t="80150" x="1393825" y="3462338"/>
          <p14:tracePt t="80151" x="1387475" y="3462338"/>
          <p14:tracePt t="80156" x="1381125" y="3468688"/>
          <p14:tracePt t="80161" x="1374775" y="3468688"/>
          <p14:tracePt t="80165" x="1370013" y="3468688"/>
          <p14:tracePt t="80169" x="1370013" y="3475038"/>
          <p14:tracePt t="80175" x="1370013" y="3481388"/>
          <p14:tracePt t="80177" x="1363663" y="3481388"/>
          <p14:tracePt t="80182" x="1357313" y="3486150"/>
          <p14:tracePt t="80188" x="1357313" y="3492500"/>
          <p14:tracePt t="80189" x="1350963" y="3492500"/>
          <p14:tracePt t="80194" x="1346200" y="3492500"/>
          <p14:tracePt t="80202" x="1346200" y="3498850"/>
          <p14:tracePt t="80208" x="1339850" y="3505200"/>
          <p14:tracePt t="80213" x="1339850" y="3509963"/>
          <p14:tracePt t="80217" x="1333500" y="3516313"/>
          <p14:tracePt t="80220" x="1327150" y="3516313"/>
          <p14:tracePt t="80226" x="1322388" y="3522663"/>
          <p14:tracePt t="80230" x="1322388" y="3529013"/>
          <p14:tracePt t="80235" x="1322388" y="3535363"/>
          <p14:tracePt t="80238" x="1316038" y="3540125"/>
          <p14:tracePt t="80245" x="1309688" y="3540125"/>
          <p14:tracePt t="80247" x="1309688" y="3546475"/>
          <p14:tracePt t="80252" x="1303338" y="3552825"/>
          <p14:tracePt t="80253" x="1303338" y="3559175"/>
          <p14:tracePt t="80255" x="1296988" y="3563938"/>
          <p14:tracePt t="80262" x="1296988" y="3570288"/>
          <p14:tracePt t="80265" x="1296988" y="3576638"/>
          <p14:tracePt t="80267" x="1292225" y="3576638"/>
          <p14:tracePt t="80269" x="1292225" y="3582988"/>
          <p14:tracePt t="80272" x="1292225" y="3587750"/>
          <p14:tracePt t="80273" x="1285875" y="3587750"/>
          <p14:tracePt t="80278" x="1279525" y="3587750"/>
          <p14:tracePt t="80279" x="1279525" y="3594100"/>
          <p14:tracePt t="80283" x="1279525" y="3600450"/>
          <p14:tracePt t="80286" x="1273175" y="3606800"/>
          <p14:tracePt t="80291" x="1273175" y="3613150"/>
          <p14:tracePt t="80301" x="1273175" y="3617913"/>
          <p14:tracePt t="80305" x="1273175" y="3624263"/>
          <p14:tracePt t="80307" x="1268413" y="3624263"/>
          <p14:tracePt t="80311" x="1268413" y="3630613"/>
          <p14:tracePt t="80317" x="1268413" y="3636963"/>
          <p14:tracePt t="80325" x="1268413" y="3641725"/>
          <p14:tracePt t="80329" x="1268413" y="3648075"/>
          <p14:tracePt t="80336" x="1268413" y="3654425"/>
          <p14:tracePt t="80344" x="1268413" y="3660775"/>
          <p14:tracePt t="80349" x="1268413" y="3665538"/>
          <p14:tracePt t="80353" x="1268413" y="3671888"/>
          <p14:tracePt t="80359" x="1268413" y="3678238"/>
          <p14:tracePt t="80372" x="1268413" y="3684588"/>
          <p14:tracePt t="80381" x="1268413" y="3690938"/>
          <p14:tracePt t="80385" x="1268413" y="3695700"/>
          <p14:tracePt t="80393" x="1268413" y="3702050"/>
          <p14:tracePt t="80406" x="1268413" y="3708400"/>
          <p14:tracePt t="80413" x="1273175" y="3714750"/>
          <p14:tracePt t="80419" x="1279525" y="3719513"/>
          <p14:tracePt t="80421" x="1279525" y="3725863"/>
          <p14:tracePt t="80424" x="1285875" y="3725863"/>
          <p14:tracePt t="80429" x="1292225" y="3725863"/>
          <p14:tracePt t="80435" x="1292225" y="3732213"/>
          <p14:tracePt t="80438" x="1296988" y="3732213"/>
          <p14:tracePt t="80440" x="1296988" y="3738563"/>
          <p14:tracePt t="80443" x="1303338" y="3738563"/>
          <p14:tracePt t="80447" x="1309688" y="3743325"/>
          <p14:tracePt t="80451" x="1316038" y="3743325"/>
          <p14:tracePt t="80453" x="1316038" y="3749675"/>
          <p14:tracePt t="80458" x="1322388" y="3749675"/>
          <p14:tracePt t="80461" x="1327150" y="3749675"/>
          <p14:tracePt t="80465" x="1333500" y="3749675"/>
          <p14:tracePt t="80468" x="1339850" y="3756025"/>
          <p14:tracePt t="80473" x="1346200" y="3756025"/>
          <p14:tracePt t="80476" x="1350963" y="3762375"/>
          <p14:tracePt t="80478" x="1357313" y="3762375"/>
          <p14:tracePt t="80483" x="1363663" y="3762375"/>
          <p14:tracePt t="80485" x="1370013" y="3762375"/>
          <p14:tracePt t="80489" x="1374775" y="3767138"/>
          <p14:tracePt t="80490" x="1381125" y="3767138"/>
          <p14:tracePt t="80492" x="1387475" y="3767138"/>
          <p14:tracePt t="80495" x="1393825" y="3767138"/>
          <p14:tracePt t="80497" x="1400175" y="3767138"/>
          <p14:tracePt t="80501" x="1404938" y="3773488"/>
          <p14:tracePt t="80503" x="1411288" y="3773488"/>
          <p14:tracePt t="80505" x="1417638" y="3773488"/>
          <p14:tracePt t="80507" x="1423988" y="3773488"/>
          <p14:tracePt t="80508" x="1428750" y="3773488"/>
          <p14:tracePt t="80512" x="1435100" y="3773488"/>
          <p14:tracePt t="80515" x="1441450" y="3773488"/>
          <p14:tracePt t="80516" x="1447800" y="3773488"/>
          <p14:tracePt t="80517" x="1452563" y="3773488"/>
          <p14:tracePt t="80521" x="1458913" y="3773488"/>
          <p14:tracePt t="80522" x="1465263" y="3773488"/>
          <p14:tracePt t="80524" x="1471613" y="3773488"/>
          <p14:tracePt t="80526" x="1476375" y="3773488"/>
          <p14:tracePt t="80528" x="1482725" y="3773488"/>
          <p14:tracePt t="80530" x="1489075" y="3773488"/>
          <p14:tracePt t="80533" x="1495425" y="3773488"/>
          <p14:tracePt t="80534" x="1501775" y="3773488"/>
          <p14:tracePt t="80537" x="1506538" y="3773488"/>
          <p14:tracePt t="80540" x="1512888" y="3773488"/>
          <p14:tracePt t="80541" x="1519238" y="3773488"/>
          <p14:tracePt t="80543" x="1525588" y="3773488"/>
          <p14:tracePt t="80544" x="1525588" y="3779838"/>
          <p14:tracePt t="80549" x="1530350" y="3779838"/>
          <p14:tracePt t="80550" x="1536700" y="3779838"/>
          <p14:tracePt t="80552" x="1543050" y="3779838"/>
          <p14:tracePt t="80554" x="1549400" y="3779838"/>
          <p14:tracePt t="80559" x="1554163" y="3779838"/>
          <p14:tracePt t="80561" x="1560513" y="3779838"/>
          <p14:tracePt t="80565" x="1566863" y="3779838"/>
          <p14:tracePt t="80569" x="1573213" y="3786188"/>
          <p14:tracePt t="80572" x="1579563" y="3786188"/>
          <p14:tracePt t="80575" x="1584325" y="3786188"/>
          <p14:tracePt t="80578" x="1590675" y="3786188"/>
          <p14:tracePt t="80580" x="1597025" y="3786188"/>
          <p14:tracePt t="80587" x="1603375" y="3786188"/>
          <p14:tracePt t="80590" x="1608138" y="3786188"/>
          <p14:tracePt t="80593" x="1614488" y="3786188"/>
          <p14:tracePt t="80596" x="1620838" y="3786188"/>
          <p14:tracePt t="80605" x="1627188" y="3786188"/>
          <p14:tracePt t="80607" x="1631950" y="3786188"/>
          <p14:tracePt t="80610" x="1638300" y="3786188"/>
          <p14:tracePt t="80615" x="1644650" y="3779838"/>
          <p14:tracePt t="80623" x="1651000" y="3779838"/>
          <p14:tracePt t="80626" x="1657350" y="3779838"/>
          <p14:tracePt t="80629" x="1662113" y="3779838"/>
          <p14:tracePt t="80637" x="1662113" y="3773488"/>
          <p14:tracePt t="80639" x="1668463" y="3773488"/>
          <p14:tracePt t="80640" x="1674813" y="3773488"/>
          <p14:tracePt t="80643" x="1674813" y="3767138"/>
          <p14:tracePt t="80644" x="1681163" y="3767138"/>
          <p14:tracePt t="80647" x="1685925" y="3767138"/>
          <p14:tracePt t="80649" x="1685925" y="3762375"/>
          <p14:tracePt t="80654" x="1692275" y="3762375"/>
          <p14:tracePt t="80655" x="1692275" y="3756025"/>
          <p14:tracePt t="80657" x="1698625" y="3756025"/>
          <p14:tracePt t="80661" x="1704975" y="3756025"/>
          <p14:tracePt t="80664" x="1709738" y="3749675"/>
          <p14:tracePt t="80670" x="1716088" y="3743325"/>
          <p14:tracePt t="80673" x="1722438" y="3738563"/>
          <p14:tracePt t="80678" x="1728788" y="3732213"/>
          <p14:tracePt t="80679" x="1733550" y="3732213"/>
          <p14:tracePt t="80686" x="1733550" y="3725863"/>
          <p14:tracePt t="80687" x="1739900" y="3725863"/>
          <p14:tracePt t="80689" x="1739900" y="3719513"/>
          <p14:tracePt t="80692" x="1746250" y="3719513"/>
          <p14:tracePt t="80695" x="1746250" y="3714750"/>
          <p14:tracePt t="80696" x="1752600" y="3714750"/>
          <p14:tracePt t="80701" x="1752600" y="3708400"/>
          <p14:tracePt t="80702" x="1758950" y="3708400"/>
          <p14:tracePt t="80709" x="1758950" y="3702050"/>
          <p14:tracePt t="80713" x="1758950" y="3695700"/>
          <p14:tracePt t="80717" x="1763713" y="3690938"/>
          <p14:tracePt t="80719" x="1763713" y="3684588"/>
          <p14:tracePt t="80722" x="1770063" y="3684588"/>
          <p14:tracePt t="80726" x="1770063" y="3678238"/>
          <p14:tracePt t="80729" x="1776413" y="3671888"/>
          <p14:tracePt t="80734" x="1776413" y="3665538"/>
          <p14:tracePt t="80736" x="1776413" y="3660775"/>
          <p14:tracePt t="80738" x="1782763" y="3660775"/>
          <p14:tracePt t="80743" x="1782763" y="3654425"/>
          <p14:tracePt t="80745" x="1782763" y="3648075"/>
          <p14:tracePt t="80749" x="1782763" y="3641725"/>
          <p14:tracePt t="80753" x="1782763" y="3636963"/>
          <p14:tracePt t="80754" x="1787525" y="3636963"/>
          <p14:tracePt t="80755" x="1787525" y="3630613"/>
          <p14:tracePt t="80758" x="1787525" y="3624263"/>
          <p14:tracePt t="80761" x="1787525" y="3617913"/>
          <p14:tracePt t="80765" x="1793875" y="3617913"/>
          <p14:tracePt t="80766" x="1793875" y="3613150"/>
          <p14:tracePt t="80770" x="1793875" y="3606800"/>
          <p14:tracePt t="80772" x="1793875" y="3600450"/>
          <p14:tracePt t="80775" x="1793875" y="3594100"/>
          <p14:tracePt t="80776" x="1800225" y="3594100"/>
          <p14:tracePt t="80781" x="1800225" y="3587750"/>
          <p14:tracePt t="80784" x="1800225" y="3582988"/>
          <p14:tracePt t="80786" x="1800225" y="3576638"/>
          <p14:tracePt t="80789" x="1800225" y="3570288"/>
          <p14:tracePt t="80797" x="1800225" y="3563938"/>
          <p14:tracePt t="80801" x="1800225" y="3559175"/>
          <p14:tracePt t="80805" x="1800225" y="3552825"/>
          <p14:tracePt t="80809" x="1800225" y="3546475"/>
          <p14:tracePt t="80818" x="1800225" y="3540125"/>
          <p14:tracePt t="80824" x="1800225" y="3535363"/>
          <p14:tracePt t="80831" x="1800225" y="3529013"/>
          <p14:tracePt t="80836" x="1800225" y="3522663"/>
          <p14:tracePt t="80851" x="1800225" y="3516313"/>
          <p14:tracePt t="80857" x="1793875" y="3516313"/>
          <p14:tracePt t="80859" x="1793875" y="3509963"/>
          <p14:tracePt t="80866" x="1793875" y="3505200"/>
          <p14:tracePt t="80868" x="1787525" y="3505200"/>
          <p14:tracePt t="80871" x="1787525" y="3498850"/>
          <p14:tracePt t="80882" x="1782763" y="3492500"/>
          <p14:tracePt t="80888" x="1776413" y="3486150"/>
          <p14:tracePt t="80892" x="1776413" y="3481388"/>
          <p14:tracePt t="80894" x="1770063" y="3481388"/>
          <p14:tracePt t="80896" x="1763713" y="3475038"/>
          <p14:tracePt t="80905" x="1763713" y="3468688"/>
          <p14:tracePt t="80906" x="1758950" y="3468688"/>
          <p14:tracePt t="80910" x="1752600" y="3462338"/>
          <p14:tracePt t="80915" x="1746250" y="3457575"/>
          <p14:tracePt t="80918" x="1739900" y="3457575"/>
          <p14:tracePt t="80919" x="1739900" y="3451225"/>
          <p14:tracePt t="80925" x="1733550" y="3451225"/>
          <p14:tracePt t="80930" x="1728788" y="3444875"/>
          <p14:tracePt t="80934" x="1722438" y="3438525"/>
          <p14:tracePt t="80936" x="1716088" y="3438525"/>
          <p14:tracePt t="80943" x="1716088" y="3433763"/>
          <p14:tracePt t="80944" x="1709738" y="3433763"/>
          <p14:tracePt t="80948" x="1704975" y="3427413"/>
          <p14:tracePt t="80949" x="1698625" y="3427413"/>
          <p14:tracePt t="80952" x="1692275" y="3427413"/>
          <p14:tracePt t="80957" x="1685925" y="3427413"/>
          <p14:tracePt t="80960" x="1681163" y="3427413"/>
          <p14:tracePt t="80962" x="1674813" y="3421063"/>
          <p14:tracePt t="80964" x="1668463" y="3421063"/>
          <p14:tracePt t="80984" x="1620838" y="3403600"/>
          <p14:tracePt t="80985" x="1614488" y="3403600"/>
          <p14:tracePt t="80987" x="1608138" y="3403600"/>
          <p14:tracePt t="80988" x="1603375" y="3403600"/>
          <p14:tracePt t="80991" x="1597025" y="3403600"/>
          <p14:tracePt t="80993" x="1590675" y="3403600"/>
          <p14:tracePt t="80994" x="1584325" y="3403600"/>
          <p14:tracePt t="80996" x="1579563" y="3403600"/>
          <p14:tracePt t="80999" x="1573213" y="3403600"/>
          <p14:tracePt t="81001" x="1566863" y="3403600"/>
          <p14:tracePt t="81003" x="1560513" y="3397250"/>
          <p14:tracePt t="81004" x="1554163" y="3397250"/>
          <p14:tracePt t="81007" x="1549400" y="3397250"/>
          <p14:tracePt t="81009" x="1543050" y="3397250"/>
          <p14:tracePt t="81010" x="1536700" y="3397250"/>
          <p14:tracePt t="81012" x="1530350" y="3397250"/>
          <p14:tracePt t="81016" x="1519238" y="3397250"/>
          <p14:tracePt t="81018" x="1512888" y="3397250"/>
          <p14:tracePt t="81019" x="1506538" y="3397250"/>
          <p14:tracePt t="81020" x="1506538" y="3390900"/>
          <p14:tracePt t="81022" x="1501775" y="3390900"/>
          <p14:tracePt t="81023" x="1495425" y="3390900"/>
          <p14:tracePt t="81025" x="1489075" y="3390900"/>
          <p14:tracePt t="81026" x="1482725" y="3390900"/>
          <p14:tracePt t="81029" x="1476375" y="3390900"/>
          <p14:tracePt t="81031" x="1471613" y="3390900"/>
          <p14:tracePt t="81033" x="1465263" y="3390900"/>
          <p14:tracePt t="81034" x="1458913" y="3390900"/>
          <p14:tracePt t="81037" x="1452563" y="3390900"/>
          <p14:tracePt t="81040" x="1447800" y="3390900"/>
          <p14:tracePt t="81041" x="1441450" y="3390900"/>
          <p14:tracePt t="81043" x="1435100" y="3390900"/>
          <p14:tracePt t="81048" x="1428750" y="3390900"/>
          <p14:tracePt t="81050" x="1423988" y="3390900"/>
          <p14:tracePt t="81053" x="1417638" y="3390900"/>
          <p14:tracePt t="81055" x="1411288" y="3390900"/>
          <p14:tracePt t="81061" x="1404938" y="3390900"/>
          <p14:tracePt t="81065" x="1400175" y="3390900"/>
          <p14:tracePt t="81071" x="1393825" y="3390900"/>
          <p14:tracePt t="81102" x="1387475" y="3390900"/>
          <p14:tracePt t="81112" x="1381125" y="3390900"/>
          <p14:tracePt t="81117" x="1374775" y="3397250"/>
          <p14:tracePt t="81123" x="1370013" y="3397250"/>
          <p14:tracePt t="81130" x="1363663" y="3403600"/>
          <p14:tracePt t="81135" x="1357313" y="3408363"/>
          <p14:tracePt t="81137" x="1350963" y="3414713"/>
          <p14:tracePt t="81141" x="1346200" y="3421063"/>
          <p14:tracePt t="81147" x="1339850" y="3421063"/>
          <p14:tracePt t="81148" x="1339850" y="3427413"/>
          <p14:tracePt t="81151" x="1333500" y="3433763"/>
          <p14:tracePt t="81152" x="1327150" y="3433763"/>
          <p14:tracePt t="81154" x="1327150" y="3438525"/>
          <p14:tracePt t="81155" x="1322388" y="3438525"/>
          <p14:tracePt t="81157" x="1322388" y="3444875"/>
          <p14:tracePt t="81160" x="1316038" y="3444875"/>
          <p14:tracePt t="81162" x="1309688" y="3451225"/>
          <p14:tracePt t="81168" x="1296988" y="3457575"/>
          <p14:tracePt t="81170" x="1296988" y="3462338"/>
          <p14:tracePt t="81172" x="1296988" y="3468688"/>
          <p14:tracePt t="81174" x="1292225" y="3468688"/>
          <p14:tracePt t="81177" x="1285875" y="3468688"/>
          <p14:tracePt t="81180" x="1285875" y="3475038"/>
          <p14:tracePt t="81182" x="1279525" y="3475038"/>
          <p14:tracePt t="81184" x="1279525" y="3481388"/>
          <p14:tracePt t="81185" x="1273175" y="3481388"/>
          <p14:tracePt t="81188" x="1273175" y="3486150"/>
          <p14:tracePt t="81191" x="1273175" y="3492500"/>
          <p14:tracePt t="81200" x="1268413" y="3492500"/>
          <p14:tracePt t="81204" x="1268413" y="3498850"/>
          <p14:tracePt t="81210" x="1262063" y="3509963"/>
          <p14:tracePt t="81215" x="1255713" y="3516313"/>
          <p14:tracePt t="81220" x="1249363" y="3522663"/>
          <p14:tracePt t="81224" x="1249363" y="3529013"/>
          <p14:tracePt t="81226" x="1249363" y="3535363"/>
          <p14:tracePt t="81230" x="1249363" y="3540125"/>
          <p14:tracePt t="81237" x="1244600" y="3546475"/>
          <p14:tracePt t="81238" x="1244600" y="3552825"/>
          <p14:tracePt t="81240" x="1244600" y="3559175"/>
          <p14:tracePt t="81243" x="1238250" y="3563938"/>
          <p14:tracePt t="81248" x="1238250" y="3570288"/>
          <p14:tracePt t="81251" x="1238250" y="3576638"/>
          <p14:tracePt t="81252" x="1231900" y="3576638"/>
          <p14:tracePt t="81253" x="1231900" y="3582988"/>
          <p14:tracePt t="81256" x="1231900" y="3587750"/>
          <p14:tracePt t="81259" x="1225550" y="3587750"/>
          <p14:tracePt t="81261" x="1225550" y="3594100"/>
          <p14:tracePt t="81265" x="1225550" y="3600450"/>
          <p14:tracePt t="81268" x="1225550" y="3606800"/>
          <p14:tracePt t="81271" x="1225550" y="3613150"/>
          <p14:tracePt t="81279" x="1225550" y="3617913"/>
          <p14:tracePt t="81287" x="1225550" y="3624263"/>
          <p14:tracePt t="81293" x="1225550" y="3630613"/>
          <p14:tracePt t="81305" x="1225550" y="3636963"/>
          <p14:tracePt t="81339" x="1225550" y="3641725"/>
          <p14:tracePt t="81359" x="1225550" y="3648075"/>
          <p14:tracePt t="81361" x="1231900" y="3648075"/>
          <p14:tracePt t="81370" x="1231900" y="3654425"/>
          <p14:tracePt t="81371" x="1238250" y="3654425"/>
          <p14:tracePt t="81378" x="1244600" y="3654425"/>
          <p14:tracePt t="81390" x="1249363" y="3654425"/>
          <p14:tracePt t="81392" x="1249363" y="3660775"/>
          <p14:tracePt t="81396" x="1255713" y="3660775"/>
          <p14:tracePt t="81400" x="1262063" y="3660775"/>
          <p14:tracePt t="81402" x="1262063" y="3665538"/>
          <p14:tracePt t="81403" x="1268413" y="3665538"/>
          <p14:tracePt t="81412" x="1273175" y="3671888"/>
          <p14:tracePt t="81416" x="1279525" y="3671888"/>
          <p14:tracePt t="81420" x="1285875" y="3671888"/>
          <p14:tracePt t="81421" x="1285875" y="3678238"/>
          <p14:tracePt t="81424" x="1292225" y="3678238"/>
          <p14:tracePt t="81435" x="1296988" y="3678238"/>
          <p14:tracePt t="81441" x="1303338" y="3678238"/>
          <p14:tracePt t="81447" x="1309688" y="3678238"/>
          <p14:tracePt t="81453" x="1309688" y="3684588"/>
          <p14:tracePt t="81457" x="1316038" y="3684588"/>
          <p14:tracePt t="81973" x="1322388" y="3690938"/>
          <p14:tracePt t="81988" x="1327150" y="3690938"/>
          <p14:tracePt t="81993" x="1327150" y="3695700"/>
          <p14:tracePt t="82007" x="1333500" y="3695700"/>
          <p14:tracePt t="82568" x="1333500" y="3702050"/>
          <p14:tracePt t="82612" x="1333500" y="3708400"/>
          <p14:tracePt t="83624" x="1333500" y="3714750"/>
          <p14:tracePt t="83626" x="1339850" y="3714750"/>
          <p14:tracePt t="83653" x="1346200" y="3714750"/>
          <p14:tracePt t="83655" x="1346200" y="3719513"/>
          <p14:tracePt t="83670" x="1350963" y="3719513"/>
          <p14:tracePt t="83677" x="1350963" y="3725863"/>
          <p14:tracePt t="83684" x="1357313" y="3725863"/>
          <p14:tracePt t="83693" x="1363663" y="3725863"/>
          <p14:tracePt t="83708" x="1370013" y="3725863"/>
          <p14:tracePt t="83716" x="1374775" y="3725863"/>
          <p14:tracePt t="83725" x="1381125" y="3725863"/>
          <p14:tracePt t="83734" x="1387475" y="3732213"/>
          <p14:tracePt t="83780" x="1393825" y="3732213"/>
          <p14:tracePt t="95685" x="1400175" y="3732213"/>
          <p14:tracePt t="95790" x="1404938" y="3732213"/>
          <p14:tracePt t="95836" x="1411288" y="3732213"/>
          <p14:tracePt t="95848" x="1417638" y="3732213"/>
          <p14:tracePt t="95854" x="1423988" y="3732213"/>
          <p14:tracePt t="95860" x="1428750" y="3732213"/>
          <p14:tracePt t="95868" x="1435100" y="3732213"/>
          <p14:tracePt t="95871" x="1441450" y="3732213"/>
          <p14:tracePt t="95874" x="1447800" y="3732213"/>
          <p14:tracePt t="95879" x="1452563" y="3732213"/>
          <p14:tracePt t="95885" x="1452563" y="3738563"/>
          <p14:tracePt t="95886" x="1458913" y="3738563"/>
          <p14:tracePt t="95889" x="1465263" y="3738563"/>
          <p14:tracePt t="95893" x="1471613" y="3738563"/>
          <p14:tracePt t="95896" x="1476375" y="3738563"/>
          <p14:tracePt t="95902" x="1482725" y="3738563"/>
          <p14:tracePt t="95903" x="1489075" y="3738563"/>
          <p14:tracePt t="95905" x="1495425" y="3738563"/>
          <p14:tracePt t="95907" x="1501775" y="3738563"/>
          <p14:tracePt t="95911" x="1506538" y="3738563"/>
          <p14:tracePt t="95912" x="1512888" y="3738563"/>
          <p14:tracePt t="95913" x="1519238" y="3738563"/>
          <p14:tracePt t="95915" x="1525588" y="3732213"/>
          <p14:tracePt t="95917" x="1530350" y="3732213"/>
          <p14:tracePt t="95919" x="1536700" y="3732213"/>
          <p14:tracePt t="95920" x="1543050" y="3732213"/>
          <p14:tracePt t="95922" x="1549400" y="3732213"/>
          <p14:tracePt t="95926" x="1560513" y="3725863"/>
          <p14:tracePt t="95929" x="1573213" y="3725863"/>
          <p14:tracePt t="95931" x="1573213" y="3719513"/>
          <p14:tracePt t="95933" x="1579563" y="3719513"/>
          <p14:tracePt t="95934" x="1584325" y="3719513"/>
          <p14:tracePt t="95936" x="1590675" y="3719513"/>
          <p14:tracePt t="95937" x="1590675" y="3714750"/>
          <p14:tracePt t="95938" x="1597025" y="3714750"/>
          <p14:tracePt t="95944" x="1603375" y="3708400"/>
          <p14:tracePt t="95948" x="1608138" y="3708400"/>
          <p14:tracePt t="95955" x="1614488" y="3702050"/>
          <p14:tracePt t="95957" x="1614488" y="3695700"/>
          <p14:tracePt t="95962" x="1614488" y="3690938"/>
          <p14:tracePt t="95963" x="1614488" y="3684588"/>
          <p14:tracePt t="95969" x="1614488" y="3678238"/>
          <p14:tracePt t="95977" x="1614488" y="3665538"/>
          <p14:tracePt t="95979" x="1608138" y="3665538"/>
          <p14:tracePt t="95981" x="1603375" y="3665538"/>
          <p14:tracePt t="96378" x="1608138" y="3665538"/>
          <p14:tracePt t="96382" x="1614488" y="3665538"/>
          <p14:tracePt t="96386" x="1620838" y="3665538"/>
          <p14:tracePt t="96393" x="1627188" y="3665538"/>
          <p14:tracePt t="96396" x="1631950" y="3665538"/>
          <p14:tracePt t="96398" x="1638300" y="3671888"/>
          <p14:tracePt t="96400" x="1644650" y="3671888"/>
          <p14:tracePt t="96403" x="1644650" y="3678238"/>
          <p14:tracePt t="96405" x="1651000" y="3678238"/>
          <p14:tracePt t="96407" x="1657350" y="3678238"/>
          <p14:tracePt t="96411" x="1662113" y="3678238"/>
          <p14:tracePt t="96414" x="1668463" y="3678238"/>
          <p14:tracePt t="96416" x="1674813" y="3678238"/>
          <p14:tracePt t="96418" x="1681163" y="3678238"/>
          <p14:tracePt t="96419" x="1681163" y="3684588"/>
          <p14:tracePt t="96420" x="1685925" y="3684588"/>
          <p14:tracePt t="96424" x="1692275" y="3684588"/>
          <p14:tracePt t="96425" x="1692275" y="3690938"/>
          <p14:tracePt t="96426" x="1698625" y="3690938"/>
          <p14:tracePt t="96428" x="1704975" y="3690938"/>
          <p14:tracePt t="96430" x="1709738" y="3690938"/>
          <p14:tracePt t="96432" x="1716088" y="3690938"/>
          <p14:tracePt t="96433" x="1716088" y="3695700"/>
          <p14:tracePt t="96434" x="1722438" y="3695700"/>
          <p14:tracePt t="96435" x="1728788" y="3695700"/>
          <p14:tracePt t="96437" x="1733550" y="3695700"/>
          <p14:tracePt t="96440" x="1739900" y="3695700"/>
          <p14:tracePt t="96443" x="1746250" y="3695700"/>
          <p14:tracePt t="96446" x="1758950" y="3695700"/>
          <p14:tracePt t="96447" x="1758950" y="3702050"/>
          <p14:tracePt t="96448" x="1763713" y="3702050"/>
          <p14:tracePt t="96450" x="1770063" y="3702050"/>
          <p14:tracePt t="96451" x="1776413" y="3702050"/>
          <p14:tracePt t="96453" x="1782763" y="3702050"/>
          <p14:tracePt t="96456" x="1787525" y="3702050"/>
          <p14:tracePt t="96457" x="1793875" y="3702050"/>
          <p14:tracePt t="96460" x="1806575" y="3702050"/>
          <p14:tracePt t="96464" x="1811338" y="3702050"/>
          <p14:tracePt t="96465" x="1817688" y="3702050"/>
          <p14:tracePt t="96467" x="1824038" y="3702050"/>
          <p14:tracePt t="96469" x="1830388" y="3702050"/>
          <p14:tracePt t="96471" x="1836738" y="3702050"/>
          <p14:tracePt t="96472" x="1841500" y="3702050"/>
          <p14:tracePt t="96474" x="1847850" y="3702050"/>
          <p14:tracePt t="96475" x="1854200" y="3702050"/>
          <p14:tracePt t="96478" x="1860550" y="3702050"/>
          <p14:tracePt t="96479" x="1865313" y="3702050"/>
          <p14:tracePt t="96481" x="1878013" y="3702050"/>
          <p14:tracePt t="96483" x="1884363" y="3702050"/>
          <p14:tracePt t="96484" x="1889125" y="3702050"/>
          <p14:tracePt t="96485" x="1895475" y="3702050"/>
          <p14:tracePt t="96486" x="1901825" y="3702050"/>
          <p14:tracePt t="96488" x="1908175" y="3702050"/>
          <p14:tracePt t="96489" x="1912938" y="3702050"/>
          <p14:tracePt t="96490" x="1919288" y="3702050"/>
          <p14:tracePt t="96491" x="1925638" y="3702050"/>
          <p14:tracePt t="96493" x="1938338" y="3702050"/>
          <p14:tracePt t="96494" x="1943100" y="3702050"/>
          <p14:tracePt t="96495" x="1949450" y="3702050"/>
          <p14:tracePt t="96497" x="1962150" y="3702050"/>
          <p14:tracePt t="96498" x="1966913" y="3702050"/>
          <p14:tracePt t="96499" x="1973263" y="3702050"/>
          <p14:tracePt t="96501" x="1985963" y="3702050"/>
          <p14:tracePt t="96502" x="1990725" y="3702050"/>
          <p14:tracePt t="96503" x="1997075" y="3702050"/>
          <p14:tracePt t="96505" x="2009775" y="3702050"/>
          <p14:tracePt t="96507" x="2016125" y="3702050"/>
          <p14:tracePt t="96508" x="2020888" y="3702050"/>
          <p14:tracePt t="96510" x="2039938" y="3702050"/>
          <p14:tracePt t="96512" x="2051050" y="3702050"/>
          <p14:tracePt t="96513" x="2057400" y="3702050"/>
          <p14:tracePt t="96514" x="2063750" y="3702050"/>
          <p14:tracePt t="96515" x="2068513" y="3702050"/>
          <p14:tracePt t="96516" x="2081213" y="3702050"/>
          <p14:tracePt t="96517" x="2087563" y="3702050"/>
          <p14:tracePt t="96518" x="2093913" y="3702050"/>
          <p14:tracePt t="96520" x="2098675" y="3702050"/>
          <p14:tracePt t="96521" x="2111375" y="3702050"/>
          <p14:tracePt t="96522" x="2117725" y="3695700"/>
          <p14:tracePt t="96523" x="2122488" y="3695700"/>
          <p14:tracePt t="96524" x="2128838" y="3695700"/>
          <p14:tracePt t="96525" x="2135188" y="3695700"/>
          <p14:tracePt t="96526" x="2141538" y="3690938"/>
          <p14:tracePt t="96527" x="2146300" y="3690938"/>
          <p14:tracePt t="96528" x="2152650" y="3690938"/>
          <p14:tracePt t="96529" x="2159000" y="3690938"/>
          <p14:tracePt t="96530" x="2165350" y="3690938"/>
          <p14:tracePt t="96531" x="2176463" y="3684588"/>
          <p14:tracePt t="96534" x="2182813" y="3684588"/>
          <p14:tracePt t="96535" x="2195513" y="3684588"/>
          <p14:tracePt t="96536" x="2206625" y="3684588"/>
          <p14:tracePt t="96538" x="2212975" y="3684588"/>
          <p14:tracePt t="96539" x="2224088" y="3684588"/>
          <p14:tracePt t="96540" x="2230438" y="3678238"/>
          <p14:tracePt t="96541" x="2236788" y="3678238"/>
          <p14:tracePt t="96546" x="2266950" y="3671888"/>
          <p14:tracePt t="96547" x="2278063" y="3671888"/>
          <p14:tracePt t="96548" x="2284413" y="3671888"/>
          <p14:tracePt t="96549" x="2290763" y="3665538"/>
          <p14:tracePt t="96550" x="2297113" y="3665538"/>
          <p14:tracePt t="96551" x="2301875" y="3665538"/>
          <p14:tracePt t="96552" x="2314575" y="3660775"/>
          <p14:tracePt t="96553" x="2320925" y="3660775"/>
          <p14:tracePt t="96554" x="2332038" y="3660775"/>
          <p14:tracePt t="96555" x="2338388" y="3660775"/>
          <p14:tracePt t="96556" x="2344738" y="3660775"/>
          <p14:tracePt t="96557" x="2355850" y="3660775"/>
          <p14:tracePt t="96559" x="2368550" y="3654425"/>
          <p14:tracePt t="96560" x="2374900" y="3654425"/>
          <p14:tracePt t="96561" x="2386013" y="3654425"/>
          <p14:tracePt t="96563" x="2392363" y="3648075"/>
          <p14:tracePt t="96564" x="2398713" y="3648075"/>
          <p14:tracePt t="96565" x="2403475" y="3648075"/>
          <p14:tracePt t="96566" x="2409825" y="3648075"/>
          <p14:tracePt t="96567" x="2416175" y="3648075"/>
          <p14:tracePt t="96568" x="2422525" y="3641725"/>
          <p14:tracePt t="96569" x="2433638" y="3641725"/>
          <p14:tracePt t="96570" x="2439988" y="3641725"/>
          <p14:tracePt t="96571" x="2439988" y="3636963"/>
          <p14:tracePt t="96572" x="2446338" y="3636963"/>
          <p14:tracePt t="96573" x="2457450" y="3636963"/>
          <p14:tracePt t="96574" x="2463800" y="3636963"/>
          <p14:tracePt t="96575" x="2463800" y="3630613"/>
          <p14:tracePt t="96576" x="2470150" y="3630613"/>
          <p14:tracePt t="96577" x="2476500" y="3630613"/>
          <p14:tracePt t="96579" x="2493963" y="3630613"/>
          <p14:tracePt t="96581" x="2500313" y="3630613"/>
          <p14:tracePt t="96582" x="2505075" y="3624263"/>
          <p14:tracePt t="96583" x="2511425" y="3624263"/>
          <p14:tracePt t="96584" x="2517775" y="3617913"/>
          <p14:tracePt t="96586" x="2524125" y="3617913"/>
          <p14:tracePt t="96587" x="2530475" y="3617913"/>
          <p14:tracePt t="96588" x="2535238" y="3613150"/>
          <p14:tracePt t="96589" x="2541588" y="3613150"/>
          <p14:tracePt t="96591" x="2547938" y="3606800"/>
          <p14:tracePt t="96593" x="2554288" y="3606800"/>
          <p14:tracePt t="96595" x="2559050" y="3606800"/>
          <p14:tracePt t="96596" x="2565400" y="3600450"/>
          <p14:tracePt t="96598" x="2571750" y="3594100"/>
          <p14:tracePt t="96599" x="2578100" y="3594100"/>
          <p14:tracePt t="96600" x="2582863" y="3587750"/>
          <p14:tracePt t="96603" x="2589213" y="3587750"/>
          <p14:tracePt t="96604" x="2595563" y="3587750"/>
          <p14:tracePt t="96605" x="2595563" y="3582988"/>
          <p14:tracePt t="96606" x="2601913" y="3582988"/>
          <p14:tracePt t="96608" x="2606675" y="3576638"/>
          <p14:tracePt t="96610" x="2606675" y="3570288"/>
          <p14:tracePt t="96614" x="2619375" y="3563938"/>
          <p14:tracePt t="96615" x="2625725" y="3563938"/>
          <p14:tracePt t="96616" x="2625725" y="3559175"/>
          <p14:tracePt t="96617" x="2632075" y="3559175"/>
          <p14:tracePt t="96619" x="2632075" y="3552825"/>
          <p14:tracePt t="96621" x="2632075" y="3546475"/>
          <p14:tracePt t="96622" x="2636838" y="3546475"/>
          <p14:tracePt t="96623" x="2636838" y="3540125"/>
          <p14:tracePt t="96624" x="2643188" y="3540125"/>
          <p14:tracePt t="96627" x="2649538" y="3535363"/>
          <p14:tracePt t="96629" x="2649538" y="3529013"/>
          <p14:tracePt t="96630" x="2655888" y="3529013"/>
          <p14:tracePt t="96631" x="2655888" y="3522663"/>
          <p14:tracePt t="96632" x="2655888" y="3516313"/>
          <p14:tracePt t="96635" x="2660650" y="3509963"/>
          <p14:tracePt t="96637" x="2667000" y="3505200"/>
          <p14:tracePt t="96638" x="2667000" y="3498850"/>
          <p14:tracePt t="96639" x="2673350" y="3498850"/>
          <p14:tracePt t="96640" x="2673350" y="3492500"/>
          <p14:tracePt t="96643" x="2679700" y="3486150"/>
          <p14:tracePt t="96644" x="2679700" y="3481388"/>
          <p14:tracePt t="96645" x="2679700" y="3475038"/>
          <p14:tracePt t="96646" x="2679700" y="3468688"/>
          <p14:tracePt t="96647" x="2684463" y="3468688"/>
          <p14:tracePt t="96648" x="2684463" y="3462338"/>
          <p14:tracePt t="96649" x="2684463" y="3457575"/>
          <p14:tracePt t="96650" x="2690813" y="3451225"/>
          <p14:tracePt t="96651" x="2690813" y="3444875"/>
          <p14:tracePt t="96652" x="2697163" y="3444875"/>
          <p14:tracePt t="96653" x="2697163" y="3438525"/>
          <p14:tracePt t="96654" x="2697163" y="3433763"/>
          <p14:tracePt t="96655" x="2703513" y="3427413"/>
          <p14:tracePt t="96656" x="2703513" y="3421063"/>
          <p14:tracePt t="96658" x="2703513" y="3414713"/>
          <p14:tracePt t="96659" x="2703513" y="3403600"/>
          <p14:tracePt t="96660" x="2709863" y="3403600"/>
          <p14:tracePt t="96662" x="2709863" y="3390900"/>
          <p14:tracePt t="96663" x="2714625" y="3384550"/>
          <p14:tracePt t="96664" x="2714625" y="3379788"/>
          <p14:tracePt t="96665" x="2714625" y="3373438"/>
          <p14:tracePt t="96666" x="2720975" y="3367088"/>
          <p14:tracePt t="96668" x="2727325" y="3367088"/>
          <p14:tracePt t="96669" x="2727325" y="3360738"/>
          <p14:tracePt t="96670" x="2727325" y="3355975"/>
          <p14:tracePt t="96671" x="2727325" y="3349625"/>
          <p14:tracePt t="96672" x="2727325" y="3343275"/>
          <p14:tracePt t="96674" x="2727325" y="3336925"/>
          <p14:tracePt t="96675" x="2727325" y="3330575"/>
          <p14:tracePt t="96676" x="2733675" y="3330575"/>
          <p14:tracePt t="96677" x="2733675" y="3325813"/>
          <p14:tracePt t="96679" x="2738438" y="3319463"/>
          <p14:tracePt t="96681" x="2738438" y="3313113"/>
          <p14:tracePt t="96682" x="2738438" y="3306763"/>
          <p14:tracePt t="96683" x="2738438" y="3302000"/>
          <p14:tracePt t="96684" x="2744788" y="3302000"/>
          <p14:tracePt t="96686" x="2744788" y="3295650"/>
          <p14:tracePt t="96688" x="2744788" y="3289300"/>
          <p14:tracePt t="96689" x="2751138" y="3282950"/>
          <p14:tracePt t="96691" x="2751138" y="3278188"/>
          <p14:tracePt t="96698" x="2751138" y="3259138"/>
          <p14:tracePt t="96699" x="2751138" y="3252788"/>
          <p14:tracePt t="96700" x="2757488" y="3252788"/>
          <p14:tracePt t="96702" x="2757488" y="3248025"/>
          <p14:tracePt t="96704" x="2757488" y="3241675"/>
          <p14:tracePt t="96705" x="2762250" y="3241675"/>
          <p14:tracePt t="96706" x="2762250" y="3235325"/>
          <p14:tracePt t="96708" x="2762250" y="3228975"/>
          <p14:tracePt t="96711" x="2768600" y="3228975"/>
          <p14:tracePt t="96712" x="2768600" y="3224213"/>
          <p14:tracePt t="96713" x="2768600" y="3217863"/>
          <p14:tracePt t="96715" x="2768600" y="3211513"/>
          <p14:tracePt t="96717" x="2768600" y="3205163"/>
          <p14:tracePt t="96719" x="2774950" y="3205163"/>
          <p14:tracePt t="96720" x="2774950" y="3200400"/>
          <p14:tracePt t="96722" x="2774950" y="3194050"/>
          <p14:tracePt t="96724" x="2774950" y="3187700"/>
          <p14:tracePt t="96726" x="2774950" y="3181350"/>
          <p14:tracePt t="96729" x="2774950" y="3176588"/>
          <p14:tracePt t="96730" x="2774950" y="3170238"/>
          <p14:tracePt t="96732" x="2774950" y="3163888"/>
          <p14:tracePt t="96733" x="2774950" y="3157538"/>
          <p14:tracePt t="96736" x="2774950" y="3151188"/>
          <p14:tracePt t="96738" x="2774950" y="3146425"/>
          <p14:tracePt t="96740" x="2774950" y="3140075"/>
          <p14:tracePt t="96742" x="2774950" y="3133725"/>
          <p14:tracePt t="96747" x="2774950" y="3122613"/>
          <p14:tracePt t="96748" x="2774950" y="3116263"/>
          <p14:tracePt t="96749" x="2768600" y="3109913"/>
          <p14:tracePt t="96752" x="2768600" y="3103563"/>
          <p14:tracePt t="96753" x="2762250" y="3103563"/>
          <p14:tracePt t="96754" x="2762250" y="3098800"/>
          <p14:tracePt t="96755" x="2762250" y="3092450"/>
          <p14:tracePt t="96757" x="2757488" y="3086100"/>
          <p14:tracePt t="96760" x="2757488" y="3079750"/>
          <p14:tracePt t="96762" x="2757488" y="3073400"/>
          <p14:tracePt t="96763" x="2751138" y="3062288"/>
          <p14:tracePt t="96765" x="2744788" y="3062288"/>
          <p14:tracePt t="96766" x="2744788" y="3055938"/>
          <p14:tracePt t="96767" x="2744788" y="3049588"/>
          <p14:tracePt t="96768" x="2738438" y="3049588"/>
          <p14:tracePt t="96769" x="2738438" y="3044825"/>
          <p14:tracePt t="96771" x="2733675" y="3044825"/>
          <p14:tracePt t="96772" x="2733675" y="3038475"/>
          <p14:tracePt t="96773" x="2733675" y="3032125"/>
          <p14:tracePt t="96774" x="2733675" y="3025775"/>
          <p14:tracePt t="96776" x="2733675" y="3021013"/>
          <p14:tracePt t="96777" x="2727325" y="3021013"/>
          <p14:tracePt t="96779" x="2720975" y="3014663"/>
          <p14:tracePt t="96780" x="2720975" y="3008313"/>
          <p14:tracePt t="96782" x="2714625" y="3001963"/>
          <p14:tracePt t="96784" x="2714625" y="2995613"/>
          <p14:tracePt t="96785" x="2709863" y="2995613"/>
          <p14:tracePt t="96786" x="2709863" y="2990850"/>
          <p14:tracePt t="96787" x="2709863" y="2984500"/>
          <p14:tracePt t="96789" x="2709863" y="2978150"/>
          <p14:tracePt t="96790" x="2709863" y="2971800"/>
          <p14:tracePt t="96791" x="2703513" y="2971800"/>
          <p14:tracePt t="96793" x="2697163" y="2967038"/>
          <p14:tracePt t="96794" x="2697163" y="2960688"/>
          <p14:tracePt t="96795" x="2697163" y="2954338"/>
          <p14:tracePt t="96796" x="2690813" y="2954338"/>
          <p14:tracePt t="96798" x="2690813" y="2947988"/>
          <p14:tracePt t="96800" x="2684463" y="2943225"/>
          <p14:tracePt t="96802" x="2684463" y="2936875"/>
          <p14:tracePt t="96803" x="2684463" y="2930525"/>
          <p14:tracePt t="96804" x="2684463" y="2924175"/>
          <p14:tracePt t="96805" x="2679700" y="2924175"/>
          <p14:tracePt t="96807" x="2673350" y="2919413"/>
          <p14:tracePt t="96810" x="2667000" y="2906713"/>
          <p14:tracePt t="96812" x="2660650" y="2900363"/>
          <p14:tracePt t="96814" x="2660650" y="2894013"/>
          <p14:tracePt t="96815" x="2655888" y="2889250"/>
          <p14:tracePt t="96817" x="2649538" y="2882900"/>
          <p14:tracePt t="96818" x="2649538" y="2876550"/>
          <p14:tracePt t="96819" x="2643188" y="2876550"/>
          <p14:tracePt t="96820" x="2636838" y="2876550"/>
          <p14:tracePt t="96821" x="2636838" y="2870200"/>
          <p14:tracePt t="96824" x="2632075" y="2865438"/>
          <p14:tracePt t="96827" x="2619375" y="2852738"/>
          <p14:tracePt t="96829" x="2613025" y="2846388"/>
          <p14:tracePt t="96831" x="2613025" y="2841625"/>
          <p14:tracePt t="96832" x="2606675" y="2841625"/>
          <p14:tracePt t="96833" x="2606675" y="2835275"/>
          <p14:tracePt t="96834" x="2601913" y="2828925"/>
          <p14:tracePt t="96835" x="2595563" y="2828925"/>
          <p14:tracePt t="96837" x="2589213" y="2828925"/>
          <p14:tracePt t="96838" x="2589213" y="2822575"/>
          <p14:tracePt t="96839" x="2582863" y="2816225"/>
          <p14:tracePt t="96841" x="2578100" y="2811463"/>
          <p14:tracePt t="96842" x="2571750" y="2811463"/>
          <p14:tracePt t="96843" x="2571750" y="2805113"/>
          <p14:tracePt t="96846" x="2559050" y="2798763"/>
          <p14:tracePt t="96847" x="2554288" y="2798763"/>
          <p14:tracePt t="96848" x="2547938" y="2792413"/>
          <p14:tracePt t="96850" x="2541588" y="2787650"/>
          <p14:tracePt t="96851" x="2535238" y="2787650"/>
          <p14:tracePt t="96852" x="2530475" y="2787650"/>
          <p14:tracePt t="96853" x="2524125" y="2781300"/>
          <p14:tracePt t="96855" x="2517775" y="2774950"/>
          <p14:tracePt t="96856" x="2511425" y="2774950"/>
          <p14:tracePt t="96857" x="2505075" y="2768600"/>
          <p14:tracePt t="96858" x="2500313" y="2763838"/>
          <p14:tracePt t="96860" x="2493963" y="2763838"/>
          <p14:tracePt t="96862" x="2481263" y="2757488"/>
          <p14:tracePt t="96863" x="2476500" y="2757488"/>
          <p14:tracePt t="96864" x="2476500" y="2751138"/>
          <p14:tracePt t="96865" x="2470150" y="2751138"/>
          <p14:tracePt t="96866" x="2463800" y="2744788"/>
          <p14:tracePt t="96867" x="2457450" y="2744788"/>
          <p14:tracePt t="96868" x="2452688" y="2738438"/>
          <p14:tracePt t="96870" x="2446338" y="2738438"/>
          <p14:tracePt t="96871" x="2439988" y="2733675"/>
          <p14:tracePt t="96872" x="2433638" y="2733675"/>
          <p14:tracePt t="96873" x="2427288" y="2733675"/>
          <p14:tracePt t="96874" x="2422525" y="2727325"/>
          <p14:tracePt t="96875" x="2416175" y="2720975"/>
          <p14:tracePt t="96876" x="2409825" y="2720975"/>
          <p14:tracePt t="96878" x="2398713" y="2714625"/>
          <p14:tracePt t="96879" x="2392363" y="2709863"/>
          <p14:tracePt t="96880" x="2386013" y="2709863"/>
          <p14:tracePt t="96881" x="2379663" y="2709863"/>
          <p14:tracePt t="96882" x="2374900" y="2709863"/>
          <p14:tracePt t="96883" x="2368550" y="2703513"/>
          <p14:tracePt t="96884" x="2362200" y="2697163"/>
          <p14:tracePt t="96885" x="2355850" y="2697163"/>
          <p14:tracePt t="96886" x="2344738" y="2697163"/>
          <p14:tracePt t="96887" x="2338388" y="2690813"/>
          <p14:tracePt t="96888" x="2332038" y="2686050"/>
          <p14:tracePt t="96889" x="2325688" y="2686050"/>
          <p14:tracePt t="96890" x="2320925" y="2679700"/>
          <p14:tracePt t="96891" x="2308225" y="2679700"/>
          <p14:tracePt t="96893" x="2301875" y="2673350"/>
          <p14:tracePt t="96895" x="2284413" y="2667000"/>
          <p14:tracePt t="96896" x="2278063" y="2667000"/>
          <p14:tracePt t="96897" x="2273300" y="2662238"/>
          <p14:tracePt t="96898" x="2266950" y="2662238"/>
          <p14:tracePt t="96900" x="2254250" y="2655888"/>
          <p14:tracePt t="96902" x="2243138" y="2655888"/>
          <p14:tracePt t="96903" x="2236788" y="2655888"/>
          <p14:tracePt t="96904" x="2224088" y="2649538"/>
          <p14:tracePt t="96905" x="2219325" y="2649538"/>
          <p14:tracePt t="96906" x="2212975" y="2643188"/>
          <p14:tracePt t="96907" x="2206625" y="2643188"/>
          <p14:tracePt t="96908" x="2195513" y="2636838"/>
          <p14:tracePt t="96909" x="2189163" y="2636838"/>
          <p14:tracePt t="96910" x="2182813" y="2632075"/>
          <p14:tracePt t="96912" x="2176463" y="2632075"/>
          <p14:tracePt t="96913" x="2152650" y="2625725"/>
          <p14:tracePt t="96914" x="2146300" y="2625725"/>
          <p14:tracePt t="96915" x="2141538" y="2619375"/>
          <p14:tracePt t="96916" x="2128838" y="2619375"/>
          <p14:tracePt t="96917" x="2117725" y="2613025"/>
          <p14:tracePt t="96919" x="2105025" y="2613025"/>
          <p14:tracePt t="96920" x="2098675" y="2613025"/>
          <p14:tracePt t="96921" x="2093913" y="2613025"/>
          <p14:tracePt t="96922" x="2074863" y="2601913"/>
          <p14:tracePt t="96923" x="2063750" y="2601913"/>
          <p14:tracePt t="96924" x="2057400" y="2601913"/>
          <p14:tracePt t="96925" x="2044700" y="2601913"/>
          <p14:tracePt t="96926" x="2039938" y="2601913"/>
          <p14:tracePt t="96927" x="2033588" y="2601913"/>
          <p14:tracePt t="96930" x="2003425" y="2595563"/>
          <p14:tracePt t="96931" x="1990725" y="2595563"/>
          <p14:tracePt t="96933" x="1979613" y="2589213"/>
          <p14:tracePt t="96934" x="1966913" y="2589213"/>
          <p14:tracePt t="96935" x="1955800" y="2589213"/>
          <p14:tracePt t="96936" x="1949450" y="2584450"/>
          <p14:tracePt t="96937" x="1943100" y="2584450"/>
          <p14:tracePt t="96938" x="1931988" y="2584450"/>
          <p14:tracePt t="96939" x="1919288" y="2584450"/>
          <p14:tracePt t="96940" x="1912938" y="2578100"/>
          <p14:tracePt t="96941" x="1908175" y="2578100"/>
          <p14:tracePt t="96942" x="1895475" y="2578100"/>
          <p14:tracePt t="96943" x="1889125" y="2578100"/>
          <p14:tracePt t="96945" x="1865313" y="2571750"/>
          <p14:tracePt t="96946" x="1847850" y="2571750"/>
          <p14:tracePt t="96947" x="1841500" y="2571750"/>
          <p14:tracePt t="96948" x="1830388" y="2571750"/>
          <p14:tracePt t="96949" x="1817688" y="2571750"/>
          <p14:tracePt t="96950" x="1811338" y="2565400"/>
          <p14:tracePt t="96951" x="1806575" y="2565400"/>
          <p14:tracePt t="96952" x="1793875" y="2565400"/>
          <p14:tracePt t="96953" x="1782763" y="2565400"/>
          <p14:tracePt t="96954" x="1776413" y="2565400"/>
          <p14:tracePt t="96955" x="1763713" y="2565400"/>
          <p14:tracePt t="96960" x="1716088" y="2559050"/>
          <p14:tracePt t="96962" x="1704975" y="2559050"/>
          <p14:tracePt t="96963" x="1692275" y="2559050"/>
          <p14:tracePt t="96964" x="1685925" y="2559050"/>
          <p14:tracePt t="96965" x="1668463" y="2559050"/>
          <p14:tracePt t="96967" x="1651000" y="2559050"/>
          <p14:tracePt t="96968" x="1638300" y="2554288"/>
          <p14:tracePt t="96969" x="1627188" y="2554288"/>
          <p14:tracePt t="96970" x="1614488" y="2554288"/>
          <p14:tracePt t="96971" x="1608138" y="2554288"/>
          <p14:tracePt t="96972" x="1603375" y="2554288"/>
          <p14:tracePt t="96973" x="1590675" y="2554288"/>
          <p14:tracePt t="96974" x="1579563" y="2554288"/>
          <p14:tracePt t="96975" x="1573213" y="2554288"/>
          <p14:tracePt t="96977" x="1566863" y="2554288"/>
          <p14:tracePt t="96978" x="1554163" y="2554288"/>
          <p14:tracePt t="96979" x="1543050" y="2554288"/>
          <p14:tracePt t="96980" x="1536700" y="2554288"/>
          <p14:tracePt t="96981" x="1525588" y="2554288"/>
          <p14:tracePt t="96982" x="1512888" y="2554288"/>
          <p14:tracePt t="96983" x="1501775" y="2554288"/>
          <p14:tracePt t="96984" x="1495425" y="2554288"/>
          <p14:tracePt t="96985" x="1489075" y="2554288"/>
          <p14:tracePt t="96986" x="1476375" y="2554288"/>
          <p14:tracePt t="96987" x="1471613" y="2554288"/>
          <p14:tracePt t="96988" x="1458913" y="2554288"/>
          <p14:tracePt t="96990" x="1447800" y="2554288"/>
          <p14:tracePt t="96991" x="1441450" y="2547938"/>
          <p14:tracePt t="96993" x="1428750" y="2547938"/>
          <p14:tracePt t="96994" x="1417638" y="2547938"/>
          <p14:tracePt t="96995" x="1411288" y="2547938"/>
          <p14:tracePt t="96996" x="1400175" y="2547938"/>
          <p14:tracePt t="96997" x="1393825" y="2547938"/>
          <p14:tracePt t="96998" x="1381125" y="2547938"/>
          <p14:tracePt t="96999" x="1374775" y="2547938"/>
          <p14:tracePt t="97000" x="1363663" y="2547938"/>
          <p14:tracePt t="97002" x="1350963" y="2547938"/>
          <p14:tracePt t="97003" x="1346200" y="2547938"/>
          <p14:tracePt t="97004" x="1333500" y="2547938"/>
          <p14:tracePt t="97006" x="1322388" y="2547938"/>
          <p14:tracePt t="97007" x="1316038" y="2547938"/>
          <p14:tracePt t="97008" x="1303338" y="2547938"/>
          <p14:tracePt t="97010" x="1296988" y="2547938"/>
          <p14:tracePt t="97011" x="1285875" y="2547938"/>
          <p14:tracePt t="97012" x="1279525" y="2547938"/>
          <p14:tracePt t="97014" x="1268413" y="2547938"/>
          <p14:tracePt t="97015" x="1262063" y="2541588"/>
          <p14:tracePt t="97017" x="1255713" y="2541588"/>
          <p14:tracePt t="97018" x="1249363" y="2541588"/>
          <p14:tracePt t="97019" x="1244600" y="2541588"/>
          <p14:tracePt t="97020" x="1238250" y="2541588"/>
          <p14:tracePt t="97021" x="1231900" y="2541588"/>
          <p14:tracePt t="97022" x="1220788" y="2541588"/>
          <p14:tracePt t="97024" x="1214438" y="2541588"/>
          <p14:tracePt t="97026" x="1201738" y="2541588"/>
          <p14:tracePt t="97027" x="1195388" y="2541588"/>
          <p14:tracePt t="97028" x="1190625" y="2541588"/>
          <p14:tracePt t="97029" x="1184275" y="2541588"/>
          <p14:tracePt t="97030" x="1177925" y="2541588"/>
          <p14:tracePt t="97031" x="1171575" y="2541588"/>
          <p14:tracePt t="97033" x="1166813" y="2541588"/>
          <p14:tracePt t="97034" x="1160463" y="2541588"/>
          <p14:tracePt t="97035" x="1154113" y="2541588"/>
          <p14:tracePt t="97036" x="1147763" y="2541588"/>
          <p14:tracePt t="97038" x="1143000" y="2541588"/>
          <p14:tracePt t="97039" x="1136650" y="2541588"/>
          <p14:tracePt t="97040" x="1130300" y="2541588"/>
          <p14:tracePt t="97041" x="1123950" y="2541588"/>
          <p14:tracePt t="97043" x="1117600" y="2541588"/>
          <p14:tracePt t="97044" x="1112838" y="2541588"/>
          <p14:tracePt t="97045" x="1106488" y="2541588"/>
          <p14:tracePt t="97046" x="1100138" y="2541588"/>
          <p14:tracePt t="97049" x="1093788" y="2541588"/>
          <p14:tracePt t="97050" x="1089025" y="2541588"/>
          <p14:tracePt t="97051" x="1082675" y="2541588"/>
          <p14:tracePt t="97052" x="1076325" y="2541588"/>
          <p14:tracePt t="97054" x="1069975" y="2541588"/>
          <p14:tracePt t="97056" x="1065213" y="2541588"/>
          <p14:tracePt t="97057" x="1058863" y="2541588"/>
          <p14:tracePt t="97059" x="1052513" y="2541588"/>
          <p14:tracePt t="97062" x="1039813" y="2547938"/>
          <p14:tracePt t="97064" x="1035050" y="2547938"/>
          <p14:tracePt t="97065" x="1028700" y="2547938"/>
          <p14:tracePt t="97067" x="1022350" y="2547938"/>
          <p14:tracePt t="97069" x="1016000" y="2547938"/>
          <p14:tracePt t="97070" x="1011238" y="2547938"/>
          <p14:tracePt t="97072" x="1004888" y="2547938"/>
          <p14:tracePt t="97074" x="998538" y="2547938"/>
          <p14:tracePt t="97077" x="987425" y="2554288"/>
          <p14:tracePt t="97079" x="981075" y="2554288"/>
          <p14:tracePt t="97080" x="974725" y="2559050"/>
          <p14:tracePt t="97082" x="968375" y="2559050"/>
          <p14:tracePt t="97083" x="963613" y="2559050"/>
          <p14:tracePt t="97086" x="957263" y="2565400"/>
          <p14:tracePt t="97087" x="950913" y="2565400"/>
          <p14:tracePt t="97089" x="944563" y="2571750"/>
          <p14:tracePt t="97090" x="938213" y="2571750"/>
          <p14:tracePt t="97096" x="920750" y="2571750"/>
          <p14:tracePt t="97098" x="914400" y="2571750"/>
          <p14:tracePt t="97100" x="914400" y="2578100"/>
          <p14:tracePt t="97101" x="909638" y="2578100"/>
          <p14:tracePt t="97102" x="903288" y="2578100"/>
          <p14:tracePt t="97103" x="903288" y="2584450"/>
          <p14:tracePt t="97104" x="896938" y="2584450"/>
          <p14:tracePt t="97105" x="890588" y="2584450"/>
          <p14:tracePt t="97107" x="890588" y="2589213"/>
          <p14:tracePt t="97108" x="885825" y="2589213"/>
          <p14:tracePt t="97109" x="879475" y="2589213"/>
          <p14:tracePt t="97111" x="873125" y="2595563"/>
          <p14:tracePt t="97113" x="866775" y="2595563"/>
          <p14:tracePt t="97116" x="860425" y="2595563"/>
          <p14:tracePt t="97117" x="855663" y="2601913"/>
          <p14:tracePt t="97119" x="849313" y="2601913"/>
          <p14:tracePt t="97120" x="842963" y="2608263"/>
          <p14:tracePt t="97125" x="831850" y="2613025"/>
          <p14:tracePt t="97127" x="819150" y="2619375"/>
          <p14:tracePt t="97130" x="808038" y="2625725"/>
          <p14:tracePt t="97132" x="801688" y="2632075"/>
          <p14:tracePt t="97133" x="795338" y="2632075"/>
          <p14:tracePt t="97134" x="795338" y="2636838"/>
          <p14:tracePt t="97135" x="788988" y="2636838"/>
          <p14:tracePt t="97137" x="782638" y="2636838"/>
          <p14:tracePt t="97138" x="777875" y="2643188"/>
          <p14:tracePt t="97139" x="771525" y="2643188"/>
          <p14:tracePt t="97140" x="771525" y="2649538"/>
          <p14:tracePt t="97141" x="765175" y="2649538"/>
          <p14:tracePt t="97143" x="758825" y="2655888"/>
          <p14:tracePt t="97146" x="747713" y="2662238"/>
          <p14:tracePt t="97147" x="741363" y="2667000"/>
          <p14:tracePt t="97149" x="730250" y="2673350"/>
          <p14:tracePt t="97151" x="723900" y="2679700"/>
          <p14:tracePt t="97152" x="723900" y="2686050"/>
          <p14:tracePt t="97153" x="717550" y="2686050"/>
          <p14:tracePt t="97154" x="711200" y="2690813"/>
          <p14:tracePt t="97155" x="706438" y="2690813"/>
          <p14:tracePt t="97156" x="700088" y="2690813"/>
          <p14:tracePt t="97157" x="700088" y="2697163"/>
          <p14:tracePt t="97158" x="693738" y="2697163"/>
          <p14:tracePt t="97159" x="687388" y="2703513"/>
          <p14:tracePt t="97160" x="681038" y="2709863"/>
          <p14:tracePt t="97163" x="669925" y="2714625"/>
          <p14:tracePt t="97164" x="663575" y="2714625"/>
          <p14:tracePt t="97165" x="657225" y="2720975"/>
          <p14:tracePt t="97166" x="652463" y="2727325"/>
          <p14:tracePt t="97168" x="646113" y="2733675"/>
          <p14:tracePt t="97169" x="639763" y="2733675"/>
          <p14:tracePt t="97170" x="633413" y="2733675"/>
          <p14:tracePt t="97171" x="628650" y="2738438"/>
          <p14:tracePt t="97172" x="628650" y="2744788"/>
          <p14:tracePt t="97173" x="622300" y="2751138"/>
          <p14:tracePt t="97174" x="615950" y="2751138"/>
          <p14:tracePt t="97176" x="603250" y="2757488"/>
          <p14:tracePt t="97180" x="585788" y="2774950"/>
          <p14:tracePt t="97181" x="579438" y="2774950"/>
          <p14:tracePt t="97182" x="579438" y="2781300"/>
          <p14:tracePt t="97183" x="574675" y="2787650"/>
          <p14:tracePt t="97185" x="568325" y="2792413"/>
          <p14:tracePt t="97186" x="561975" y="2798763"/>
          <p14:tracePt t="97187" x="555625" y="2798763"/>
          <p14:tracePt t="97188" x="555625" y="2805113"/>
          <p14:tracePt t="97189" x="550863" y="2811463"/>
          <p14:tracePt t="97191" x="544513" y="2811463"/>
          <p14:tracePt t="97192" x="538163" y="2816225"/>
          <p14:tracePt t="97193" x="531813" y="2822575"/>
          <p14:tracePt t="97196" x="531813" y="2835275"/>
          <p14:tracePt t="97196" x="527050" y="2835275"/>
          <p14:tracePt t="97197" x="520700" y="2835275"/>
          <p14:tracePt t="97198" x="520700" y="2841625"/>
          <p14:tracePt t="97199" x="514350" y="2846388"/>
          <p14:tracePt t="97200" x="508000" y="2852738"/>
          <p14:tracePt t="97203" x="501650" y="2859088"/>
          <p14:tracePt t="97204" x="501650" y="2870200"/>
          <p14:tracePt t="97205" x="496888" y="2870200"/>
          <p14:tracePt t="97206" x="490538" y="2876550"/>
          <p14:tracePt t="97207" x="490538" y="2882900"/>
          <p14:tracePt t="97208" x="484188" y="2882900"/>
          <p14:tracePt t="97210" x="484188" y="2889250"/>
          <p14:tracePt t="97213" x="477838" y="2900363"/>
          <p14:tracePt t="97214" x="473075" y="2906713"/>
          <p14:tracePt t="97216" x="466725" y="2913063"/>
          <p14:tracePt t="97218" x="466725" y="2919413"/>
          <p14:tracePt t="97219" x="460375" y="2924175"/>
          <p14:tracePt t="97220" x="460375" y="2930525"/>
          <p14:tracePt t="97223" x="460375" y="2936875"/>
          <p14:tracePt t="97224" x="454025" y="2943225"/>
          <p14:tracePt t="97225" x="454025" y="2947988"/>
          <p14:tracePt t="97227" x="449263" y="2954338"/>
          <p14:tracePt t="97229" x="449263" y="2960688"/>
          <p14:tracePt t="97230" x="442913" y="2967038"/>
          <p14:tracePt t="97232" x="436563" y="2971800"/>
          <p14:tracePt t="97234" x="436563" y="2978150"/>
          <p14:tracePt t="97235" x="436563" y="2984500"/>
          <p14:tracePt t="97236" x="436563" y="2990850"/>
          <p14:tracePt t="97237" x="430213" y="2995613"/>
          <p14:tracePt t="97240" x="423863" y="3001963"/>
          <p14:tracePt t="97241" x="419100" y="3008313"/>
          <p14:tracePt t="97242" x="419100" y="3014663"/>
          <p14:tracePt t="97244" x="419100" y="3021013"/>
          <p14:tracePt t="97246" x="412750" y="3025775"/>
          <p14:tracePt t="97248" x="412750" y="3032125"/>
          <p14:tracePt t="97250" x="412750" y="3038475"/>
          <p14:tracePt t="97251" x="406400" y="3044825"/>
          <p14:tracePt t="97254" x="406400" y="3049588"/>
          <p14:tracePt t="97255" x="400050" y="3055938"/>
          <p14:tracePt t="97257" x="400050" y="3062288"/>
          <p14:tracePt t="97258" x="395288" y="3068638"/>
          <p14:tracePt t="97262" x="388938" y="3079750"/>
          <p14:tracePt t="97264" x="388938" y="3086100"/>
          <p14:tracePt t="97265" x="388938" y="3092450"/>
          <p14:tracePt t="97268" x="382588" y="3092450"/>
          <p14:tracePt t="97269" x="382588" y="3098800"/>
          <p14:tracePt t="97270" x="382588" y="3103563"/>
          <p14:tracePt t="97271" x="376238" y="3103563"/>
          <p14:tracePt t="97272" x="376238" y="3116263"/>
          <p14:tracePt t="97276" x="371475" y="3122613"/>
          <p14:tracePt t="97278" x="371475" y="3127375"/>
          <p14:tracePt t="97279" x="365125" y="3133725"/>
          <p14:tracePt t="97280" x="365125" y="3140075"/>
          <p14:tracePt t="97283" x="365125" y="3146425"/>
          <p14:tracePt t="97285" x="365125" y="3151188"/>
          <p14:tracePt t="97286" x="365125" y="3157538"/>
          <p14:tracePt t="97287" x="358775" y="3163888"/>
          <p14:tracePt t="97292" x="352425" y="3170238"/>
          <p14:tracePt t="97293" x="352425" y="3176588"/>
          <p14:tracePt t="97295" x="352425" y="3181350"/>
          <p14:tracePt t="97296" x="352425" y="3187700"/>
          <p14:tracePt t="97297" x="346075" y="3187700"/>
          <p14:tracePt t="97299" x="346075" y="3194050"/>
          <p14:tracePt t="97301" x="346075" y="3200400"/>
          <p14:tracePt t="97303" x="341313" y="3205163"/>
          <p14:tracePt t="97305" x="341313" y="3211513"/>
          <p14:tracePt t="97309" x="341313" y="3217863"/>
          <p14:tracePt t="97312" x="341313" y="3224213"/>
          <p14:tracePt t="97313" x="341313" y="3228975"/>
          <p14:tracePt t="97315" x="341313" y="3235325"/>
          <p14:tracePt t="97320" x="341313" y="3241675"/>
          <p14:tracePt t="97322" x="341313" y="3248025"/>
          <p14:tracePt t="97324" x="341313" y="3252788"/>
          <p14:tracePt t="97326" x="341313" y="3259138"/>
          <p14:tracePt t="97331" x="341313" y="3265488"/>
          <p14:tracePt t="97333" x="341313" y="3271838"/>
          <p14:tracePt t="97335" x="341313" y="3278188"/>
          <p14:tracePt t="97336" x="341313" y="3282950"/>
          <p14:tracePt t="97340" x="341313" y="3289300"/>
          <p14:tracePt t="97344" x="341313" y="3306763"/>
          <p14:tracePt t="97349" x="341313" y="3313113"/>
          <p14:tracePt t="97350" x="341313" y="3319463"/>
          <p14:tracePt t="97351" x="341313" y="3325813"/>
          <p14:tracePt t="97354" x="341313" y="3330575"/>
          <p14:tracePt t="97357" x="341313" y="3336925"/>
          <p14:tracePt t="97358" x="341313" y="3343275"/>
          <p14:tracePt t="97361" x="341313" y="3349625"/>
          <p14:tracePt t="97362" x="341313" y="3355975"/>
          <p14:tracePt t="97364" x="341313" y="3360738"/>
          <p14:tracePt t="97366" x="341313" y="3367088"/>
          <p14:tracePt t="97367" x="341313" y="3373438"/>
          <p14:tracePt t="97370" x="341313" y="3379788"/>
          <p14:tracePt t="97372" x="341313" y="3384550"/>
          <p14:tracePt t="97373" x="341313" y="3390900"/>
          <p14:tracePt t="97374" x="341313" y="3397250"/>
          <p14:tracePt t="97377" x="341313" y="3403600"/>
          <p14:tracePt t="97378" x="341313" y="3408363"/>
          <p14:tracePt t="97380" x="341313" y="3414713"/>
          <p14:tracePt t="97382" x="341313" y="3421063"/>
          <p14:tracePt t="97384" x="341313" y="3427413"/>
          <p14:tracePt t="97385" x="341313" y="3433763"/>
          <p14:tracePt t="97387" x="341313" y="3438525"/>
          <p14:tracePt t="97390" x="341313" y="3444875"/>
          <p14:tracePt t="97393" x="341313" y="3457575"/>
          <p14:tracePt t="97395" x="341313" y="3468688"/>
          <p14:tracePt t="97397" x="346075" y="3475038"/>
          <p14:tracePt t="97399" x="346075" y="3481388"/>
          <p14:tracePt t="97400" x="346075" y="3486150"/>
          <p14:tracePt t="97401" x="346075" y="3492500"/>
          <p14:tracePt t="97404" x="346075" y="3498850"/>
          <p14:tracePt t="97405" x="346075" y="3505200"/>
          <p14:tracePt t="97406" x="346075" y="3509963"/>
          <p14:tracePt t="97407" x="346075" y="3516313"/>
          <p14:tracePt t="97410" x="352425" y="3516313"/>
          <p14:tracePt t="97411" x="352425" y="3522663"/>
          <p14:tracePt t="97413" x="352425" y="3535363"/>
          <p14:tracePt t="97414" x="352425" y="3540125"/>
          <p14:tracePt t="97416" x="352425" y="3546475"/>
          <p14:tracePt t="97418" x="352425" y="3552825"/>
          <p14:tracePt t="97419" x="352425" y="3559175"/>
          <p14:tracePt t="97420" x="352425" y="3563938"/>
          <p14:tracePt t="97424" x="352425" y="3570288"/>
          <p14:tracePt t="97427" x="352425" y="3582988"/>
          <p14:tracePt t="97428" x="358775" y="3587750"/>
          <p14:tracePt t="97430" x="358775" y="3594100"/>
          <p14:tracePt t="97432" x="358775" y="3600450"/>
          <p14:tracePt t="97433" x="358775" y="3606800"/>
          <p14:tracePt t="97435" x="358775" y="3613150"/>
          <p14:tracePt t="97437" x="358775" y="3617913"/>
          <p14:tracePt t="97439" x="358775" y="3624263"/>
          <p14:tracePt t="97440" x="358775" y="3630613"/>
          <p14:tracePt t="97441" x="365125" y="3636963"/>
          <p14:tracePt t="97444" x="365125" y="3641725"/>
          <p14:tracePt t="97446" x="365125" y="3648075"/>
          <p14:tracePt t="97447" x="371475" y="3654425"/>
          <p14:tracePt t="97450" x="371475" y="3660775"/>
          <p14:tracePt t="97451" x="376238" y="3660775"/>
          <p14:tracePt t="97452" x="376238" y="3665538"/>
          <p14:tracePt t="97453" x="376238" y="3671888"/>
          <p14:tracePt t="97454" x="376238" y="3678238"/>
          <p14:tracePt t="97456" x="382588" y="3678238"/>
          <p14:tracePt t="97457" x="382588" y="3684588"/>
          <p14:tracePt t="97459" x="382588" y="3690938"/>
          <p14:tracePt t="97460" x="382588" y="3695700"/>
          <p14:tracePt t="97462" x="388938" y="3702050"/>
          <p14:tracePt t="97464" x="388938" y="3708400"/>
          <p14:tracePt t="97465" x="395288" y="3708400"/>
          <p14:tracePt t="97466" x="395288" y="3714750"/>
          <p14:tracePt t="97467" x="395288" y="3719513"/>
          <p14:tracePt t="97468" x="400050" y="3719513"/>
          <p14:tracePt t="97469" x="400050" y="3725863"/>
          <p14:tracePt t="97471" x="406400" y="3725863"/>
          <p14:tracePt t="97472" x="406400" y="3732213"/>
          <p14:tracePt t="97474" x="406400" y="3738563"/>
          <p14:tracePt t="97476" x="406400" y="3743325"/>
          <p14:tracePt t="97479" x="412750" y="3749675"/>
          <p14:tracePt t="97481" x="419100" y="3756025"/>
          <p14:tracePt t="97483" x="419100" y="3762375"/>
          <p14:tracePt t="97485" x="423863" y="3767138"/>
          <p14:tracePt t="97488" x="423863" y="3773488"/>
          <p14:tracePt t="97489" x="430213" y="3773488"/>
          <p14:tracePt t="97493" x="430213" y="3779838"/>
          <p14:tracePt t="97497" x="436563" y="3792538"/>
          <p14:tracePt t="97498" x="436563" y="3797300"/>
          <p14:tracePt t="97499" x="442913" y="3797300"/>
          <p14:tracePt t="97501" x="449263" y="3797300"/>
          <p14:tracePt t="97502" x="449263" y="3803650"/>
          <p14:tracePt t="97504" x="454025" y="3803650"/>
          <p14:tracePt t="97505" x="454025" y="3810000"/>
          <p14:tracePt t="97506" x="454025" y="3816350"/>
          <p14:tracePt t="97508" x="454025" y="3821113"/>
          <p14:tracePt t="97510" x="460375" y="3821113"/>
          <p14:tracePt t="97512" x="466725" y="3827463"/>
          <p14:tracePt t="97514" x="473075" y="3833813"/>
          <p14:tracePt t="97516" x="473075" y="3840163"/>
          <p14:tracePt t="97518" x="477838" y="3840163"/>
          <p14:tracePt t="97518" x="477838" y="3844925"/>
          <p14:tracePt t="97521" x="484188" y="3844925"/>
          <p14:tracePt t="97522" x="484188" y="3851275"/>
          <p14:tracePt t="97524" x="490538" y="3857625"/>
          <p14:tracePt t="97526" x="496888" y="3863975"/>
          <p14:tracePt t="97528" x="501650" y="3870325"/>
          <p14:tracePt t="97532" x="508000" y="3875088"/>
          <p14:tracePt t="97536" x="514350" y="3881438"/>
          <p14:tracePt t="97538" x="520700" y="3894138"/>
          <p14:tracePt t="97539" x="527050" y="3894138"/>
          <p14:tracePt t="97543" x="527050" y="3898900"/>
          <p14:tracePt t="97546" x="538163" y="3905250"/>
          <p14:tracePt t="97547" x="538163" y="3911600"/>
          <p14:tracePt t="97549" x="544513" y="3911600"/>
          <p14:tracePt t="97550" x="550863" y="3911600"/>
          <p14:tracePt t="97551" x="550863" y="3917950"/>
          <p14:tracePt t="97554" x="550863" y="3922713"/>
          <p14:tracePt t="97555" x="555625" y="3922713"/>
          <p14:tracePt t="97557" x="561975" y="3929063"/>
          <p14:tracePt t="97558" x="561975" y="3935413"/>
          <p14:tracePt t="97559" x="568325" y="3935413"/>
          <p14:tracePt t="97562" x="574675" y="3935413"/>
          <p14:tracePt t="97564" x="574675" y="3941763"/>
          <p14:tracePt t="97565" x="579438" y="3941763"/>
          <p14:tracePt t="97566" x="579438" y="3948113"/>
          <p14:tracePt t="97567" x="585788" y="3948113"/>
          <p14:tracePt t="97570" x="592138" y="3952875"/>
          <p14:tracePt t="97571" x="592138" y="3959225"/>
          <p14:tracePt t="97573" x="598488" y="3959225"/>
          <p14:tracePt t="97576" x="609600" y="3965575"/>
          <p14:tracePt t="97578" x="615950" y="3965575"/>
          <p14:tracePt t="97579" x="615950" y="3971925"/>
          <p14:tracePt t="97581" x="622300" y="3976688"/>
          <p14:tracePt t="97583" x="628650" y="3976688"/>
          <p14:tracePt t="97585" x="633413" y="3983038"/>
          <p14:tracePt t="97587" x="639763" y="3983038"/>
          <p14:tracePt t="97590" x="646113" y="3983038"/>
          <p14:tracePt t="97591" x="646113" y="3989388"/>
          <p14:tracePt t="97594" x="657225" y="3989388"/>
          <p14:tracePt t="97596" x="663575" y="3995738"/>
          <p14:tracePt t="97598" x="669925" y="4000500"/>
          <p14:tracePt t="97600" x="676275" y="4000500"/>
          <p14:tracePt t="97602" x="681038" y="4000500"/>
          <p14:tracePt t="97603" x="687388" y="4006850"/>
          <p14:tracePt t="97606" x="693738" y="4006850"/>
          <p14:tracePt t="97607" x="700088" y="4006850"/>
          <p14:tracePt t="97609" x="706438" y="4006850"/>
          <p14:tracePt t="97612" x="711200" y="4006850"/>
          <p14:tracePt t="97613" x="717550" y="4006850"/>
          <p14:tracePt t="97614" x="717550" y="4013200"/>
          <p14:tracePt t="97615" x="723900" y="4013200"/>
          <p14:tracePt t="97616" x="730250" y="4013200"/>
          <p14:tracePt t="97617" x="735013" y="4013200"/>
          <p14:tracePt t="97621" x="741363" y="4013200"/>
          <p14:tracePt t="97622" x="747713" y="4013200"/>
          <p14:tracePt t="97623" x="754063" y="4013200"/>
          <p14:tracePt t="97628" x="765175" y="4019550"/>
          <p14:tracePt t="97629" x="771525" y="4019550"/>
          <p14:tracePt t="97630" x="777875" y="4019550"/>
          <p14:tracePt t="97631" x="782638" y="4019550"/>
          <p14:tracePt t="97633" x="788988" y="4019550"/>
          <p14:tracePt t="97634" x="795338" y="4024313"/>
          <p14:tracePt t="97635" x="801688" y="4024313"/>
          <p14:tracePt t="97637" x="808038" y="4024313"/>
          <p14:tracePt t="97639" x="812800" y="4024313"/>
          <p14:tracePt t="97641" x="819150" y="4024313"/>
          <p14:tracePt t="97643" x="825500" y="4024313"/>
          <p14:tracePt t="97646" x="836613" y="4024313"/>
          <p14:tracePt t="97647" x="842963" y="4024313"/>
          <p14:tracePt t="97648" x="849313" y="4024313"/>
          <p14:tracePt t="97651" x="855663" y="4024313"/>
          <p14:tracePt t="97652" x="866775" y="4024313"/>
          <p14:tracePt t="97654" x="873125" y="4024313"/>
          <p14:tracePt t="97655" x="879475" y="4024313"/>
          <p14:tracePt t="97657" x="885825" y="4024313"/>
          <p14:tracePt t="97659" x="890588" y="4024313"/>
          <p14:tracePt t="97660" x="896938" y="4024313"/>
          <p14:tracePt t="97662" x="903288" y="4024313"/>
          <p14:tracePt t="97663" x="909638" y="4024313"/>
          <p14:tracePt t="97664" x="914400" y="4024313"/>
          <p14:tracePt t="97665" x="920750" y="4024313"/>
          <p14:tracePt t="97667" x="927100" y="4024313"/>
          <p14:tracePt t="97669" x="933450" y="4024313"/>
          <p14:tracePt t="97670" x="938213" y="4024313"/>
          <p14:tracePt t="97671" x="944563" y="4024313"/>
          <p14:tracePt t="97672" x="950913" y="4024313"/>
          <p14:tracePt t="97674" x="957263" y="4024313"/>
          <p14:tracePt t="97676" x="968375" y="4024313"/>
          <p14:tracePt t="97677" x="974725" y="4024313"/>
          <p14:tracePt t="97679" x="981075" y="4024313"/>
          <p14:tracePt t="97680" x="987425" y="4024313"/>
          <p14:tracePt t="97681" x="992188" y="4024313"/>
          <p14:tracePt t="97682" x="998538" y="4024313"/>
          <p14:tracePt t="97683" x="1004888" y="4024313"/>
          <p14:tracePt t="97684" x="1011238" y="4024313"/>
          <p14:tracePt t="97685" x="1016000" y="4024313"/>
          <p14:tracePt t="97686" x="1022350" y="4024313"/>
          <p14:tracePt t="97688" x="1028700" y="4024313"/>
          <p14:tracePt t="97689" x="1035050" y="4024313"/>
          <p14:tracePt t="97690" x="1039813" y="4024313"/>
          <p14:tracePt t="97691" x="1046163" y="4024313"/>
          <p14:tracePt t="97692" x="1052513" y="4024313"/>
          <p14:tracePt t="97693" x="1058863" y="4024313"/>
          <p14:tracePt t="97694" x="1065213" y="4024313"/>
          <p14:tracePt t="97695" x="1069975" y="4024313"/>
          <p14:tracePt t="97696" x="1076325" y="4024313"/>
          <p14:tracePt t="97697" x="1082675" y="4024313"/>
          <p14:tracePt t="97698" x="1089025" y="4024313"/>
          <p14:tracePt t="97699" x="1093788" y="4024313"/>
          <p14:tracePt t="97700" x="1100138" y="4024313"/>
          <p14:tracePt t="97701" x="1106488" y="4024313"/>
          <p14:tracePt t="97702" x="1112838" y="4024313"/>
          <p14:tracePt t="97703" x="1117600" y="4024313"/>
          <p14:tracePt t="97704" x="1130300" y="4024313"/>
          <p14:tracePt t="97706" x="1136650" y="4024313"/>
          <p14:tracePt t="97707" x="1147763" y="4024313"/>
          <p14:tracePt t="97709" x="1154113" y="4024313"/>
          <p14:tracePt t="97710" x="1166813" y="4024313"/>
          <p14:tracePt t="97711" x="1171575" y="4024313"/>
          <p14:tracePt t="97712" x="1184275" y="4024313"/>
          <p14:tracePt t="97714" x="1195388" y="4024313"/>
          <p14:tracePt t="97715" x="1201738" y="4024313"/>
          <p14:tracePt t="97716" x="1214438" y="4024313"/>
          <p14:tracePt t="97718" x="1225550" y="4024313"/>
          <p14:tracePt t="97719" x="1231900" y="4024313"/>
          <p14:tracePt t="97720" x="1244600" y="4024313"/>
          <p14:tracePt t="97722" x="1255713" y="4024313"/>
          <p14:tracePt t="97723" x="1262063" y="4024313"/>
          <p14:tracePt t="97724" x="1268413" y="4024313"/>
          <p14:tracePt t="97726" x="1279525" y="4024313"/>
          <p14:tracePt t="97727" x="1285875" y="4024313"/>
          <p14:tracePt t="97728" x="1296988" y="4024313"/>
          <p14:tracePt t="97730" x="1309688" y="4024313"/>
          <p14:tracePt t="97731" x="1322388" y="4024313"/>
          <p14:tracePt t="97732" x="1327150" y="4024313"/>
          <p14:tracePt t="97733" x="1333500" y="4024313"/>
          <p14:tracePt t="97734" x="1339850" y="4024313"/>
          <p14:tracePt t="97735" x="1346200" y="4024313"/>
          <p14:tracePt t="97736" x="1357313" y="4024313"/>
          <p14:tracePt t="97737" x="1363663" y="4024313"/>
          <p14:tracePt t="97738" x="1370013" y="4024313"/>
          <p14:tracePt t="97739" x="1374775" y="4024313"/>
          <p14:tracePt t="97740" x="1381125" y="4024313"/>
          <p14:tracePt t="97741" x="1387475" y="4024313"/>
          <p14:tracePt t="97742" x="1393825" y="4024313"/>
          <p14:tracePt t="97743" x="1404938" y="4024313"/>
          <p14:tracePt t="97744" x="1411288" y="4024313"/>
          <p14:tracePt t="97745" x="1417638" y="4024313"/>
          <p14:tracePt t="97746" x="1423988" y="4024313"/>
          <p14:tracePt t="97747" x="1428750" y="4024313"/>
          <p14:tracePt t="97748" x="1441450" y="4024313"/>
          <p14:tracePt t="97749" x="1447800" y="4024313"/>
          <p14:tracePt t="97750" x="1452563" y="4024313"/>
          <p14:tracePt t="97751" x="1465263" y="4024313"/>
          <p14:tracePt t="97752" x="1471613" y="4024313"/>
          <p14:tracePt t="97753" x="1476375" y="4024313"/>
          <p14:tracePt t="97754" x="1482725" y="4024313"/>
          <p14:tracePt t="97755" x="1489075" y="4024313"/>
          <p14:tracePt t="97756" x="1501775" y="4024313"/>
          <p14:tracePt t="97757" x="1506538" y="4024313"/>
          <p14:tracePt t="97759" x="1519238" y="4024313"/>
          <p14:tracePt t="97761" x="1530350" y="4024313"/>
          <p14:tracePt t="97763" x="1536700" y="4024313"/>
          <p14:tracePt t="97764" x="1549400" y="4024313"/>
          <p14:tracePt t="97765" x="1554163" y="4024313"/>
          <p14:tracePt t="97766" x="1560513" y="4024313"/>
          <p14:tracePt t="97767" x="1566863" y="4024313"/>
          <p14:tracePt t="97768" x="1573213" y="4024313"/>
          <p14:tracePt t="97769" x="1579563" y="4024313"/>
          <p14:tracePt t="97770" x="1590675" y="4024313"/>
          <p14:tracePt t="97772" x="1603375" y="4024313"/>
          <p14:tracePt t="97773" x="1608138" y="4024313"/>
          <p14:tracePt t="97774" x="1620838" y="4024313"/>
          <p14:tracePt t="97776" x="1627188" y="4024313"/>
          <p14:tracePt t="97777" x="1631950" y="4024313"/>
          <p14:tracePt t="97778" x="1638300" y="4024313"/>
          <p14:tracePt t="97779" x="1644650" y="4024313"/>
          <p14:tracePt t="97782" x="1657350" y="4024313"/>
          <p14:tracePt t="97783" x="1662113" y="4024313"/>
          <p14:tracePt t="97784" x="1668463" y="4024313"/>
          <p14:tracePt t="97785" x="1674813" y="4024313"/>
          <p14:tracePt t="97786" x="1681163" y="4024313"/>
          <p14:tracePt t="97787" x="1685925" y="4024313"/>
          <p14:tracePt t="97788" x="1698625" y="4024313"/>
          <p14:tracePt t="97790" x="1704975" y="4024313"/>
          <p14:tracePt t="97791" x="1709738" y="4024313"/>
          <p14:tracePt t="97792" x="1716088" y="4024313"/>
          <p14:tracePt t="97794" x="1722438" y="4024313"/>
          <p14:tracePt t="97795" x="1728788" y="4024313"/>
          <p14:tracePt t="97796" x="1733550" y="4024313"/>
          <p14:tracePt t="97797" x="1739900" y="4024313"/>
          <p14:tracePt t="97798" x="1746250" y="4024313"/>
          <p14:tracePt t="97800" x="1752600" y="4024313"/>
          <p14:tracePt t="97801" x="1758950" y="4024313"/>
          <p14:tracePt t="97803" x="1770063" y="4024313"/>
          <p14:tracePt t="97806" x="1776413" y="4024313"/>
          <p14:tracePt t="97807" x="1782763" y="4024313"/>
          <p14:tracePt t="97808" x="1787525" y="4024313"/>
          <p14:tracePt t="97809" x="1793875" y="4024313"/>
          <p14:tracePt t="97812" x="1800225" y="4024313"/>
          <p14:tracePt t="97813" x="1806575" y="4024313"/>
          <p14:tracePt t="97814" x="1806575" y="4019550"/>
          <p14:tracePt t="97815" x="1811338" y="4019550"/>
          <p14:tracePt t="97816" x="1817688" y="4019550"/>
          <p14:tracePt t="97819" x="1824038" y="4019550"/>
          <p14:tracePt t="97820" x="1830388" y="4019550"/>
          <p14:tracePt t="97822" x="1836738" y="4019550"/>
          <p14:tracePt t="97823" x="1841500" y="4019550"/>
          <p14:tracePt t="97828" x="1847850" y="4019550"/>
          <p14:tracePt t="97829" x="1854200" y="4019550"/>
          <p14:tracePt t="97831" x="1860550" y="4019550"/>
          <p14:tracePt t="97833" x="1865313" y="4019550"/>
          <p14:tracePt t="97838" x="1871663" y="4019550"/>
          <p14:tracePt t="97841" x="1878013" y="4019550"/>
          <p14:tracePt t="97846" x="1884363" y="4019550"/>
          <p14:tracePt t="97850" x="1889125" y="4019550"/>
          <p14:tracePt t="98152" x="1895475" y="4019550"/>
          <p14:tracePt t="98157" x="1901825" y="4019550"/>
          <p14:tracePt t="98162" x="1908175" y="4019550"/>
          <p14:tracePt t="98164" x="1908175" y="4013200"/>
          <p14:tracePt t="98172" x="1912938" y="4013200"/>
          <p14:tracePt t="98178" x="1919288" y="4013200"/>
          <p14:tracePt t="98182" x="1925638" y="4013200"/>
          <p14:tracePt t="98188" x="1931988" y="4013200"/>
          <p14:tracePt t="98194" x="1938338" y="4013200"/>
          <p14:tracePt t="98196" x="1943100" y="4013200"/>
          <p14:tracePt t="98198" x="1949450" y="4013200"/>
          <p14:tracePt t="98199" x="1949450" y="4006850"/>
          <p14:tracePt t="98200" x="1955800" y="4006850"/>
          <p14:tracePt t="98205" x="1962150" y="4006850"/>
          <p14:tracePt t="98207" x="1966913" y="4006850"/>
          <p14:tracePt t="98210" x="1973263" y="4000500"/>
          <p14:tracePt t="98211" x="1979613" y="4000500"/>
          <p14:tracePt t="98214" x="1985963" y="4000500"/>
          <p14:tracePt t="98216" x="1990725" y="4000500"/>
          <p14:tracePt t="98218" x="1997075" y="3995738"/>
          <p14:tracePt t="98221" x="2003425" y="3995738"/>
          <p14:tracePt t="98223" x="2009775" y="3995738"/>
          <p14:tracePt t="98225" x="2016125" y="3995738"/>
          <p14:tracePt t="98226" x="2020888" y="3989388"/>
          <p14:tracePt t="98229" x="2027238" y="3989388"/>
          <p14:tracePt t="98232" x="2033588" y="3989388"/>
          <p14:tracePt t="98234" x="2039938" y="3989388"/>
          <p14:tracePt t="98235" x="2044700" y="3989388"/>
          <p14:tracePt t="98236" x="2044700" y="3983038"/>
          <p14:tracePt t="98237" x="2051050" y="3983038"/>
          <p14:tracePt t="98240" x="2057400" y="3983038"/>
          <p14:tracePt t="98243" x="2063750" y="3983038"/>
          <p14:tracePt t="98982" x="2068513" y="3983038"/>
          <p14:tracePt t="98984" x="2074863" y="3983038"/>
          <p14:tracePt t="98989" x="2081213" y="3983038"/>
          <p14:tracePt t="98992" x="2087563" y="3983038"/>
          <p14:tracePt t="98994" x="2093913" y="3983038"/>
          <p14:tracePt t="98996" x="2098675" y="3983038"/>
          <p14:tracePt t="99002" x="2105025" y="3983038"/>
          <p14:tracePt t="99006" x="2111375" y="3983038"/>
          <p14:tracePt t="99009" x="2117725" y="3983038"/>
          <p14:tracePt t="99012" x="2122488" y="3983038"/>
          <p14:tracePt t="99029" x="2128838" y="3983038"/>
          <p14:tracePt t="99046" x="2135188" y="3983038"/>
          <p14:tracePt t="99054" x="2141538" y="3983038"/>
          <p14:tracePt t="99059" x="2146300" y="3983038"/>
          <p14:tracePt t="99071" x="2152650" y="3983038"/>
          <p14:tracePt t="99076" x="2159000" y="3983038"/>
          <p14:tracePt t="99080" x="2165350" y="3983038"/>
          <p14:tracePt t="99083" x="2170113" y="3983038"/>
          <p14:tracePt t="99090" x="2176463" y="3983038"/>
          <p14:tracePt t="99092" x="2182813" y="3983038"/>
          <p14:tracePt t="99095" x="2189163" y="3983038"/>
          <p14:tracePt t="99098" x="2195513" y="3983038"/>
          <p14:tracePt t="99100" x="2200275" y="3983038"/>
          <p14:tracePt t="99101" x="2206625" y="3983038"/>
          <p14:tracePt t="99103" x="2212975" y="3983038"/>
          <p14:tracePt t="99106" x="2219325" y="3983038"/>
          <p14:tracePt t="99107" x="2224088" y="3983038"/>
          <p14:tracePt t="99110" x="2230438" y="3983038"/>
          <p14:tracePt t="99111" x="2236788" y="3983038"/>
          <p14:tracePt t="99113" x="2243138" y="3983038"/>
          <p14:tracePt t="99114" x="2247900" y="3983038"/>
          <p14:tracePt t="99115" x="2254250" y="3983038"/>
          <p14:tracePt t="99117" x="2260600" y="3983038"/>
          <p14:tracePt t="99119" x="2266950" y="3983038"/>
          <p14:tracePt t="99120" x="2273300" y="3983038"/>
          <p14:tracePt t="99122" x="2284413" y="3983038"/>
          <p14:tracePt t="99125" x="2290763" y="3983038"/>
          <p14:tracePt t="99126" x="2297113" y="3983038"/>
          <p14:tracePt t="99128" x="2301875" y="3983038"/>
          <p14:tracePt t="99128" x="2308225" y="3983038"/>
          <p14:tracePt t="99130" x="2314575" y="3983038"/>
          <p14:tracePt t="99132" x="2320925" y="3983038"/>
          <p14:tracePt t="99133" x="2325688" y="3983038"/>
          <p14:tracePt t="99134" x="2332038" y="3983038"/>
          <p14:tracePt t="99136" x="2338388" y="3983038"/>
          <p14:tracePt t="99137" x="2344738" y="3983038"/>
          <p14:tracePt t="99138" x="2349500" y="3983038"/>
          <p14:tracePt t="99139" x="2355850" y="3983038"/>
          <p14:tracePt t="99142" x="2362200" y="3983038"/>
          <p14:tracePt t="99143" x="2374900" y="3983038"/>
          <p14:tracePt t="99144" x="2379663" y="3983038"/>
          <p14:tracePt t="99146" x="2386013" y="3983038"/>
          <p14:tracePt t="99147" x="2392363" y="3983038"/>
          <p14:tracePt t="99149" x="2398713" y="3983038"/>
          <p14:tracePt t="99150" x="2409825" y="3983038"/>
          <p14:tracePt t="99152" x="2416175" y="3983038"/>
          <p14:tracePt t="99153" x="2422525" y="3983038"/>
          <p14:tracePt t="99159" x="2457450" y="3983038"/>
          <p14:tracePt t="99161" x="2470150" y="3983038"/>
          <p14:tracePt t="99162" x="2476500" y="3983038"/>
          <p14:tracePt t="99163" x="2481263" y="3983038"/>
          <p14:tracePt t="99164" x="2487613" y="3983038"/>
          <p14:tracePt t="99166" x="2493963" y="3983038"/>
          <p14:tracePt t="99167" x="2505075" y="3983038"/>
          <p14:tracePt t="99168" x="2511425" y="3983038"/>
          <p14:tracePt t="99170" x="2524125" y="3983038"/>
          <p14:tracePt t="99171" x="2530475" y="3983038"/>
          <p14:tracePt t="99172" x="2535238" y="3983038"/>
          <p14:tracePt t="99173" x="2541588" y="3983038"/>
          <p14:tracePt t="99174" x="2547938" y="3983038"/>
          <p14:tracePt t="99176" x="2565400" y="3983038"/>
          <p14:tracePt t="99177" x="2571750" y="3983038"/>
          <p14:tracePt t="99178" x="2578100" y="3983038"/>
          <p14:tracePt t="99179" x="2589213" y="3983038"/>
          <p14:tracePt t="99180" x="2595563" y="3983038"/>
          <p14:tracePt t="99181" x="2601913" y="3983038"/>
          <p14:tracePt t="99182" x="2606675" y="3983038"/>
          <p14:tracePt t="99183" x="2613025" y="3983038"/>
          <p14:tracePt t="99184" x="2619375" y="3983038"/>
          <p14:tracePt t="99185" x="2632075" y="3983038"/>
          <p14:tracePt t="99187" x="2643188" y="3983038"/>
          <p14:tracePt t="99188" x="2649538" y="3983038"/>
          <p14:tracePt t="99189" x="2667000" y="3983038"/>
          <p14:tracePt t="99192" x="2690813" y="3983038"/>
          <p14:tracePt t="99193" x="2697163" y="3976688"/>
          <p14:tracePt t="99194" x="2703513" y="3976688"/>
          <p14:tracePt t="99195" x="2709863" y="3976688"/>
          <p14:tracePt t="99196" x="2720975" y="3976688"/>
          <p14:tracePt t="99197" x="2727325" y="3976688"/>
          <p14:tracePt t="99198" x="2733675" y="3976688"/>
          <p14:tracePt t="99199" x="2738438" y="3976688"/>
          <p14:tracePt t="99200" x="2744788" y="3976688"/>
          <p14:tracePt t="99201" x="2751138" y="3971925"/>
          <p14:tracePt t="99202" x="2757488" y="3971925"/>
          <p14:tracePt t="99203" x="2762250" y="3971925"/>
          <p14:tracePt t="99204" x="2774950" y="3971925"/>
          <p14:tracePt t="99205" x="2787650" y="3971925"/>
          <p14:tracePt t="99207" x="2792413" y="3971925"/>
          <p14:tracePt t="99208" x="2805113" y="3971925"/>
          <p14:tracePt t="99209" x="2811463" y="3965575"/>
          <p14:tracePt t="99210" x="2816225" y="3965575"/>
          <p14:tracePt t="99211" x="2828925" y="3965575"/>
          <p14:tracePt t="99212" x="2835275" y="3965575"/>
          <p14:tracePt t="99213" x="2846388" y="3965575"/>
          <p14:tracePt t="99214" x="2852738" y="3965575"/>
          <p14:tracePt t="99215" x="2859088" y="3965575"/>
          <p14:tracePt t="99216" x="2863850" y="3965575"/>
          <p14:tracePt t="99217" x="2882900" y="3965575"/>
          <p14:tracePt t="99218" x="2889250" y="3965575"/>
          <p14:tracePt t="99219" x="2894013" y="3965575"/>
          <p14:tracePt t="99220" x="2900363" y="3965575"/>
          <p14:tracePt t="99221" x="2913063" y="3965575"/>
          <p14:tracePt t="99222" x="2917825" y="3959225"/>
          <p14:tracePt t="99223" x="2924175" y="3959225"/>
          <p14:tracePt t="99224" x="2930525" y="3959225"/>
          <p14:tracePt t="99225" x="2936875" y="3959225"/>
          <p14:tracePt t="99227" x="2941638" y="3959225"/>
          <p14:tracePt t="99227" x="2947988" y="3959225"/>
          <p14:tracePt t="99228" x="2960688" y="3952875"/>
          <p14:tracePt t="99229" x="2967038" y="3952875"/>
          <p14:tracePt t="99230" x="2971800" y="3952875"/>
          <p14:tracePt t="99231" x="2978150" y="3952875"/>
          <p14:tracePt t="99232" x="2984500" y="3952875"/>
          <p14:tracePt t="99233" x="2995613" y="3952875"/>
          <p14:tracePt t="99234" x="3001963" y="3948113"/>
          <p14:tracePt t="99235" x="3008313" y="3948113"/>
          <p14:tracePt t="99236" x="3014663" y="3948113"/>
          <p14:tracePt t="99237" x="3025775" y="3948113"/>
          <p14:tracePt t="99238" x="3032125" y="3948113"/>
          <p14:tracePt t="99242" x="3055938" y="3941763"/>
          <p14:tracePt t="99244" x="3068638" y="3941763"/>
          <p14:tracePt t="99245" x="3073400" y="3941763"/>
          <p14:tracePt t="99246" x="3079750" y="3935413"/>
          <p14:tracePt t="99247" x="3086100" y="3935413"/>
          <p14:tracePt t="99248" x="3092450" y="3935413"/>
          <p14:tracePt t="99249" x="3097213" y="3935413"/>
          <p14:tracePt t="99250" x="3103563" y="3935413"/>
          <p14:tracePt t="99251" x="3109913" y="3935413"/>
          <p14:tracePt t="99252" x="3116263" y="3935413"/>
          <p14:tracePt t="99254" x="3127375" y="3935413"/>
          <p14:tracePt t="99255" x="3133725" y="3935413"/>
          <p14:tracePt t="99256" x="3146425" y="3935413"/>
          <p14:tracePt t="99257" x="3146425" y="3929063"/>
          <p14:tracePt t="99258" x="3151188" y="3929063"/>
          <p14:tracePt t="99259" x="3157538" y="3929063"/>
          <p14:tracePt t="99260" x="3163888" y="3929063"/>
          <p14:tracePt t="99261" x="3175000" y="3929063"/>
          <p14:tracePt t="99262" x="3175000" y="3922713"/>
          <p14:tracePt t="99263" x="3181350" y="3922713"/>
          <p14:tracePt t="99264" x="3187700" y="3922713"/>
          <p14:tracePt t="99265" x="3194050" y="3922713"/>
          <p14:tracePt t="99266" x="3198813" y="3922713"/>
          <p14:tracePt t="99268" x="3205163" y="3917950"/>
          <p14:tracePt t="99269" x="3211513" y="3917950"/>
          <p14:tracePt t="99270" x="3217863" y="3917950"/>
          <p14:tracePt t="99272" x="3224213" y="3917950"/>
          <p14:tracePt t="99273" x="3235325" y="3911600"/>
          <p14:tracePt t="99274" x="3241675" y="3911600"/>
          <p14:tracePt t="99275" x="3248025" y="3911600"/>
          <p14:tracePt t="99277" x="3252788" y="3911600"/>
          <p14:tracePt t="99278" x="3259138" y="3911600"/>
          <p14:tracePt t="99279" x="3265488" y="3911600"/>
          <p14:tracePt t="99280" x="3276600" y="3911600"/>
          <p14:tracePt t="99281" x="3276600" y="3905250"/>
          <p14:tracePt t="99282" x="3282950" y="3905250"/>
          <p14:tracePt t="99283" x="3289300" y="3905250"/>
          <p14:tracePt t="99284" x="3295650" y="3898900"/>
          <p14:tracePt t="99286" x="3300413" y="3898900"/>
          <p14:tracePt t="99287" x="3319463" y="3894138"/>
          <p14:tracePt t="99288" x="3325813" y="3894138"/>
          <p14:tracePt t="99289" x="3330575" y="3894138"/>
          <p14:tracePt t="99290" x="3330575" y="3887788"/>
          <p14:tracePt t="99295" x="3354388" y="3881438"/>
          <p14:tracePt t="99296" x="3360738" y="3881438"/>
          <p14:tracePt t="99298" x="3373438" y="3875088"/>
          <p14:tracePt t="99299" x="3378200" y="3875088"/>
          <p14:tracePt t="99300" x="3390900" y="3870325"/>
          <p14:tracePt t="99301" x="3397250" y="3870325"/>
          <p14:tracePt t="99302" x="3403600" y="3863975"/>
          <p14:tracePt t="99303" x="3408363" y="3863975"/>
          <p14:tracePt t="99305" x="3414713" y="3857625"/>
          <p14:tracePt t="99306" x="3427413" y="3857625"/>
          <p14:tracePt t="99309" x="3444875" y="3851275"/>
          <p14:tracePt t="99312" x="3455988" y="3844925"/>
          <p14:tracePt t="99313" x="3468688" y="3844925"/>
          <p14:tracePt t="99314" x="3475038" y="3840163"/>
          <p14:tracePt t="99315" x="3479800" y="3840163"/>
          <p14:tracePt t="99317" x="3486150" y="3833813"/>
          <p14:tracePt t="99318" x="3492500" y="3833813"/>
          <p14:tracePt t="99319" x="3498850" y="3827463"/>
          <p14:tracePt t="99320" x="3505200" y="3827463"/>
          <p14:tracePt t="99321" x="3509963" y="3827463"/>
          <p14:tracePt t="99322" x="3516313" y="3827463"/>
          <p14:tracePt t="99323" x="3522663" y="3827463"/>
          <p14:tracePt t="99324" x="3533775" y="3821113"/>
          <p14:tracePt t="99326" x="3540125" y="3821113"/>
          <p14:tracePt t="99328" x="3552825" y="3816350"/>
          <p14:tracePt t="99329" x="3557588" y="3810000"/>
          <p14:tracePt t="99331" x="3563938" y="3810000"/>
          <p14:tracePt t="99332" x="3570288" y="3810000"/>
          <p14:tracePt t="99333" x="3576638" y="3803650"/>
          <p14:tracePt t="99334" x="3582988" y="3803650"/>
          <p14:tracePt t="99336" x="3587750" y="3803650"/>
          <p14:tracePt t="99337" x="3594100" y="3803650"/>
          <p14:tracePt t="99338" x="3600450" y="3797300"/>
          <p14:tracePt t="99339" x="3606800" y="3797300"/>
          <p14:tracePt t="99342" x="3617913" y="3792538"/>
          <p14:tracePt t="99344" x="3624263" y="3792538"/>
          <p14:tracePt t="99345" x="3624263" y="3786188"/>
          <p14:tracePt t="99346" x="3630613" y="3786188"/>
          <p14:tracePt t="99347" x="3635375" y="3786188"/>
          <p14:tracePt t="99348" x="3641725" y="3786188"/>
          <p14:tracePt t="99349" x="3648075" y="3779838"/>
          <p14:tracePt t="99351" x="3654425" y="3779838"/>
          <p14:tracePt t="99352" x="3660775" y="3779838"/>
          <p14:tracePt t="99354" x="3665538" y="3779838"/>
          <p14:tracePt t="99355" x="3671888" y="3779838"/>
          <p14:tracePt t="99357" x="3678238" y="3779838"/>
          <p14:tracePt t="99358" x="3678238" y="3773488"/>
          <p14:tracePt t="99359" x="3684588" y="3773488"/>
          <p14:tracePt t="99360" x="3689350" y="3773488"/>
          <p14:tracePt t="99362" x="3695700" y="3767138"/>
          <p14:tracePt t="99365" x="3702050" y="3767138"/>
          <p14:tracePt t="99366" x="3708400" y="3767138"/>
          <p14:tracePt t="99367" x="3708400" y="3762375"/>
          <p14:tracePt t="99368" x="3713163" y="3762375"/>
          <p14:tracePt t="99370" x="3719513" y="3762375"/>
          <p14:tracePt t="99372" x="3719513" y="3756025"/>
          <p14:tracePt t="99373" x="3725863" y="3756025"/>
          <p14:tracePt t="99376" x="3732213" y="3756025"/>
          <p14:tracePt t="99377" x="3736975" y="3756025"/>
          <p14:tracePt t="99379" x="3743325" y="3756025"/>
          <p14:tracePt t="99384" x="3749675" y="3756025"/>
          <p14:tracePt t="99387" x="3756025" y="3756025"/>
          <p14:tracePt t="99388" x="3756025" y="3749675"/>
          <p14:tracePt t="99392" x="3762375" y="3749675"/>
          <p14:tracePt t="99398" x="3767138" y="3743325"/>
          <p14:tracePt t="99413" x="3773488" y="3743325"/>
          <p14:tracePt t="99452" x="3773488" y="3738563"/>
          <p14:tracePt t="99493" x="3779838" y="3738563"/>
          <p14:tracePt t="99502" x="3786188" y="3738563"/>
          <p14:tracePt t="99504" x="3786188" y="3732213"/>
          <p14:tracePt t="99515" x="3790950" y="3732213"/>
          <p14:tracePt t="99532" x="3797300" y="3732213"/>
          <p14:tracePt t="99536" x="3797300" y="3725863"/>
          <p14:tracePt t="99543" x="3803650" y="3725863"/>
          <p14:tracePt t="99546" x="3803650" y="3719513"/>
          <p14:tracePt t="99552" x="3810000" y="3719513"/>
          <p14:tracePt t="99562" x="3814763" y="3714750"/>
          <p14:tracePt t="99573" x="3814763" y="3708400"/>
          <p14:tracePt t="99578" x="3821113" y="3708400"/>
          <p14:tracePt t="99582" x="3827463" y="3708400"/>
          <p14:tracePt t="99588" x="3833813" y="3702050"/>
          <p14:tracePt t="99592" x="3840163" y="3702050"/>
          <p14:tracePt t="99595" x="3840163" y="3695700"/>
          <p14:tracePt t="99599" x="3844925" y="3695700"/>
          <p14:tracePt t="99602" x="3851275" y="3690938"/>
          <p14:tracePt t="99604" x="3857625" y="3690938"/>
          <p14:tracePt t="99607" x="3857625" y="3684588"/>
          <p14:tracePt t="99609" x="3863975" y="3684588"/>
          <p14:tracePt t="99613" x="3868738" y="3684588"/>
          <p14:tracePt t="99616" x="3875088" y="3684588"/>
          <p14:tracePt t="99617" x="3875088" y="3678238"/>
          <p14:tracePt t="99618" x="3881438" y="3678238"/>
          <p14:tracePt t="99620" x="3887788" y="3671888"/>
          <p14:tracePt t="99625" x="3892550" y="3665538"/>
          <p14:tracePt t="99628" x="3898900" y="3660775"/>
          <p14:tracePt t="99629" x="3905250" y="3660775"/>
          <p14:tracePt t="99634" x="3911600" y="3660775"/>
          <p14:tracePt t="99635" x="3911600" y="3654425"/>
          <p14:tracePt t="99636" x="3916363" y="3654425"/>
          <p14:tracePt t="99637" x="3922713" y="3648075"/>
          <p14:tracePt t="99639" x="3929063" y="3641725"/>
          <p14:tracePt t="99642" x="3935413" y="3636963"/>
          <p14:tracePt t="99646" x="3952875" y="3624263"/>
          <p14:tracePt t="99648" x="3952875" y="3617913"/>
          <p14:tracePt t="99649" x="3959225" y="3613150"/>
          <p14:tracePt t="99650" x="3965575" y="3613150"/>
          <p14:tracePt t="99652" x="3970338" y="3606800"/>
          <p14:tracePt t="99653" x="3976688" y="3606800"/>
          <p14:tracePt t="99654" x="3976688" y="3600450"/>
          <p14:tracePt t="99655" x="3976688" y="3594100"/>
          <p14:tracePt t="99656" x="3983038" y="3594100"/>
          <p14:tracePt t="99657" x="3989388" y="3587750"/>
          <p14:tracePt t="99658" x="3994150" y="3582988"/>
          <p14:tracePt t="99659" x="4000500" y="3582988"/>
          <p14:tracePt t="99661" x="4006850" y="3570288"/>
          <p14:tracePt t="99662" x="4013200" y="3570288"/>
          <p14:tracePt t="99663" x="4019550" y="3563938"/>
          <p14:tracePt t="99664" x="4024313" y="3559175"/>
          <p14:tracePt t="99665" x="4024313" y="3552825"/>
          <p14:tracePt t="99666" x="4030663" y="3546475"/>
          <p14:tracePt t="99667" x="4037013" y="3546475"/>
          <p14:tracePt t="99668" x="4043363" y="3540125"/>
          <p14:tracePt t="99669" x="4048125" y="3535363"/>
          <p14:tracePt t="99670" x="4048125" y="3529013"/>
          <p14:tracePt t="99671" x="4054475" y="3522663"/>
          <p14:tracePt t="99672" x="4060825" y="3522663"/>
          <p14:tracePt t="99673" x="4067175" y="3516313"/>
          <p14:tracePt t="99675" x="4078288" y="3498850"/>
          <p14:tracePt t="99676" x="4084638" y="3492500"/>
          <p14:tracePt t="99679" x="4097338" y="3486150"/>
          <p14:tracePt t="99679" x="4102100" y="3475038"/>
          <p14:tracePt t="99680" x="4102100" y="3468688"/>
          <p14:tracePt t="99681" x="4114800" y="3462338"/>
          <p14:tracePt t="99682" x="4121150" y="3462338"/>
          <p14:tracePt t="99683" x="4125913" y="3457575"/>
          <p14:tracePt t="99684" x="4132263" y="3444875"/>
          <p14:tracePt t="99685" x="4144963" y="3438525"/>
          <p14:tracePt t="99686" x="4144963" y="3433763"/>
          <p14:tracePt t="99687" x="4149725" y="3427413"/>
          <p14:tracePt t="99688" x="4162425" y="3421063"/>
          <p14:tracePt t="99689" x="4168775" y="3414713"/>
          <p14:tracePt t="99690" x="4173538" y="3408363"/>
          <p14:tracePt t="99692" x="4186238" y="3397250"/>
          <p14:tracePt t="99693" x="4198938" y="3384550"/>
          <p14:tracePt t="99694" x="4203700" y="3384550"/>
          <p14:tracePt t="99695" x="4216400" y="3379788"/>
          <p14:tracePt t="99698" x="4233863" y="3355975"/>
          <p14:tracePt t="99699" x="4246563" y="3349625"/>
          <p14:tracePt t="99700" x="4251325" y="3343275"/>
          <p14:tracePt t="99701" x="4264025" y="3336925"/>
          <p14:tracePt t="99702" x="4281488" y="3319463"/>
          <p14:tracePt t="99703" x="4294188" y="3319463"/>
          <p14:tracePt t="99704" x="4300538" y="3306763"/>
          <p14:tracePt t="99705" x="4311650" y="3302000"/>
          <p14:tracePt t="99706" x="4324350" y="3295650"/>
          <p14:tracePt t="99707" x="4335463" y="3282950"/>
          <p14:tracePt t="99708" x="4341813" y="3278188"/>
          <p14:tracePt t="99709" x="4348163" y="3271838"/>
          <p14:tracePt t="99711" x="4359275" y="3259138"/>
          <p14:tracePt t="99711" x="4371975" y="3252788"/>
          <p14:tracePt t="99715" x="4425950" y="3217863"/>
          <p14:tracePt t="99716" x="4430713" y="3205163"/>
          <p14:tracePt t="99717" x="4449763" y="3200400"/>
          <p14:tracePt t="99718" x="4460875" y="3187700"/>
          <p14:tracePt t="99719" x="4479925" y="3176588"/>
          <p14:tracePt t="99720" x="4491038" y="3170238"/>
          <p14:tracePt t="99721" x="4503738" y="3157538"/>
          <p14:tracePt t="99722" x="4514850" y="3146425"/>
          <p14:tracePt t="99723" x="4533900" y="3140075"/>
          <p14:tracePt t="99724" x="4545013" y="3127375"/>
          <p14:tracePt t="99725" x="4551363" y="3122613"/>
          <p14:tracePt t="99726" x="4568825" y="3122613"/>
          <p14:tracePt t="99727" x="4581525" y="3109913"/>
          <p14:tracePt t="99728" x="4592638" y="3098800"/>
          <p14:tracePt t="99731" x="4635500" y="3068638"/>
          <p14:tracePt t="99732" x="4652963" y="3062288"/>
          <p14:tracePt t="99733" x="4676775" y="3038475"/>
          <p14:tracePt t="99734" x="4687888" y="3025775"/>
          <p14:tracePt t="99735" x="4700588" y="3014663"/>
          <p14:tracePt t="99736" x="4718050" y="3008313"/>
          <p14:tracePt t="99737" x="4730750" y="2995613"/>
          <p14:tracePt t="99738" x="4741863" y="2990850"/>
          <p14:tracePt t="99739" x="4760913" y="2978150"/>
          <p14:tracePt t="99740" x="4772025" y="2967038"/>
          <p14:tracePt t="99741" x="4791075" y="2954338"/>
          <p14:tracePt t="99742" x="4795838" y="2947988"/>
          <p14:tracePt t="99743" x="4808538" y="2936875"/>
          <p14:tracePt t="99744" x="4826000" y="2930525"/>
          <p14:tracePt t="99746" x="4849813" y="2906713"/>
          <p14:tracePt t="99747" x="4862513" y="2894013"/>
          <p14:tracePt t="99748" x="4879975" y="2889250"/>
          <p14:tracePt t="99749" x="4892675" y="2876550"/>
          <p14:tracePt t="99750" x="4910138" y="2859088"/>
          <p14:tracePt t="99751" x="4927600" y="2846388"/>
          <p14:tracePt t="99752" x="4940300" y="2835275"/>
          <p14:tracePt t="99753" x="4951413" y="2822575"/>
          <p14:tracePt t="99754" x="4975225" y="2811463"/>
          <p14:tracePt t="99755" x="4981575" y="2805113"/>
          <p14:tracePt t="99756" x="4994275" y="2792413"/>
          <p14:tracePt t="99758" x="5035550" y="2763838"/>
          <p14:tracePt t="99760" x="5053013" y="2744788"/>
          <p14:tracePt t="99761" x="5072063" y="2727325"/>
          <p14:tracePt t="99762" x="5083175" y="2714625"/>
          <p14:tracePt t="99763" x="5095875" y="2703513"/>
          <p14:tracePt t="99765" x="5119688" y="2679700"/>
          <p14:tracePt t="99766" x="5130800" y="2673350"/>
          <p14:tracePt t="99767" x="5154613" y="2643188"/>
          <p14:tracePt t="99768" x="5167313" y="2632075"/>
          <p14:tracePt t="99769" x="5178425" y="2619375"/>
          <p14:tracePt t="99770" x="5191125" y="2608263"/>
          <p14:tracePt t="99771" x="5208588" y="2595563"/>
          <p14:tracePt t="99772" x="5214938" y="2584450"/>
          <p14:tracePt t="99773" x="5227638" y="2571750"/>
          <p14:tracePt t="99774" x="5251450" y="2559050"/>
          <p14:tracePt t="99775" x="5268913" y="2541588"/>
          <p14:tracePt t="99776" x="5280025" y="2524125"/>
          <p14:tracePt t="99777" x="5292725" y="2511425"/>
          <p14:tracePt t="99778" x="5303838" y="2500313"/>
          <p14:tracePt t="99779" x="5316538" y="2481263"/>
          <p14:tracePt t="99780" x="5329238" y="2476500"/>
          <p14:tracePt t="99781" x="5340350" y="2463800"/>
          <p14:tracePt t="99782" x="5353050" y="2446338"/>
          <p14:tracePt t="99783" x="5370513" y="2422525"/>
          <p14:tracePt t="99784" x="5381625" y="2405063"/>
          <p14:tracePt t="99785" x="5400675" y="2392363"/>
          <p14:tracePt t="99786" x="5411788" y="2379663"/>
          <p14:tracePt t="99787" x="5424488" y="2362200"/>
          <p14:tracePt t="99788" x="5435600" y="2351088"/>
          <p14:tracePt t="99789" x="5459413" y="2332038"/>
          <p14:tracePt t="99790" x="5472113" y="2320925"/>
          <p14:tracePt t="99792" x="5495925" y="2290763"/>
          <p14:tracePt t="99793" x="5508625" y="2278063"/>
          <p14:tracePt t="99794" x="5519738" y="2273300"/>
          <p14:tracePt t="99795" x="5537200" y="2243138"/>
          <p14:tracePt t="99796" x="5549900" y="2230438"/>
          <p14:tracePt t="99798" x="5567363" y="2219325"/>
          <p14:tracePt t="99798" x="5580063" y="2200275"/>
          <p14:tracePt t="99799" x="5591175" y="2189163"/>
          <p14:tracePt t="99800" x="5603875" y="2176463"/>
          <p14:tracePt t="99801" x="5621338" y="2165350"/>
          <p14:tracePt t="99802" x="5634038" y="2152650"/>
          <p14:tracePt t="99803" x="5657850" y="2135188"/>
          <p14:tracePt t="99804" x="5668963" y="2128838"/>
          <p14:tracePt t="99805" x="5681663" y="2117725"/>
          <p14:tracePt t="99806" x="5692775" y="2093913"/>
          <p14:tracePt t="99807" x="5711825" y="2081213"/>
          <p14:tracePt t="99808" x="5722938" y="2074863"/>
          <p14:tracePt t="99809" x="5735638" y="2063750"/>
          <p14:tracePt t="99810" x="5740400" y="2063750"/>
          <p14:tracePt t="99811" x="5753100" y="2051050"/>
          <p14:tracePt t="99812" x="5765800" y="2039938"/>
          <p14:tracePt t="99814" x="5776913" y="2033588"/>
          <p14:tracePt t="99814" x="5789613" y="2020888"/>
          <p14:tracePt t="99815" x="5818188" y="2009775"/>
          <p14:tracePt t="99816" x="5830888" y="1997075"/>
          <p14:tracePt t="99817" x="5843588" y="1992313"/>
          <p14:tracePt t="99818" x="5854700" y="1979613"/>
          <p14:tracePt t="99819" x="5861050" y="1973263"/>
          <p14:tracePt t="99820" x="5867400" y="1966913"/>
          <p14:tracePt t="99821" x="5878513" y="1962150"/>
          <p14:tracePt t="99822" x="5895975" y="1949450"/>
          <p14:tracePt t="99823" x="5908675" y="1943100"/>
          <p14:tracePt t="99824" x="5915025" y="1943100"/>
          <p14:tracePt t="99825" x="5926138" y="1938338"/>
          <p14:tracePt t="99826" x="5926138" y="1931988"/>
          <p14:tracePt t="99827" x="5945188" y="1919288"/>
          <p14:tracePt t="99828" x="5949950" y="1919288"/>
          <p14:tracePt t="99829" x="5962650" y="1919288"/>
          <p14:tracePt t="99830" x="5973763" y="1914525"/>
          <p14:tracePt t="99831" x="5973763" y="1908175"/>
          <p14:tracePt t="99833" x="5986463" y="1901825"/>
          <p14:tracePt t="99833" x="5992813" y="1895475"/>
          <p14:tracePt t="99834" x="6003925" y="1895475"/>
          <p14:tracePt t="99835" x="6003925" y="1890713"/>
          <p14:tracePt t="99836" x="6016625" y="1890713"/>
          <p14:tracePt t="99837" x="6027738" y="1884363"/>
          <p14:tracePt t="99838" x="6034088" y="1884363"/>
          <p14:tracePt t="99839" x="6046788" y="1878013"/>
          <p14:tracePt t="99842" x="6057900" y="1871663"/>
          <p14:tracePt t="99843" x="6064250" y="1865313"/>
          <p14:tracePt t="99844" x="6075363" y="1860550"/>
          <p14:tracePt t="99847" x="6088063" y="1854200"/>
          <p14:tracePt t="99851" x="6105525" y="1854200"/>
          <p14:tracePt t="99852" x="6105525" y="1847850"/>
          <p14:tracePt t="99854" x="6111875" y="1847850"/>
          <p14:tracePt t="99855" x="6118225" y="1841500"/>
          <p14:tracePt t="99856" x="6124575" y="1841500"/>
          <p14:tracePt t="99857" x="6129338" y="1841500"/>
          <p14:tracePt t="99859" x="6129338" y="1836738"/>
          <p14:tracePt t="99861" x="6142038" y="1836738"/>
          <p14:tracePt t="99862" x="6142038" y="1830388"/>
          <p14:tracePt t="99863" x="6148388" y="1830388"/>
          <p14:tracePt t="99865" x="6153150" y="1830388"/>
          <p14:tracePt t="99869" x="6159500" y="1824038"/>
          <p14:tracePt t="99871" x="6172200" y="1817688"/>
          <p14:tracePt t="99873" x="6176963" y="1817688"/>
          <p14:tracePt t="99874" x="6176963" y="1812925"/>
          <p14:tracePt t="99878" x="6183313" y="1806575"/>
          <p14:tracePt t="99879" x="6189663" y="1806575"/>
          <p14:tracePt t="99880" x="6196013" y="1806575"/>
          <p14:tracePt t="99883" x="6202363" y="1806575"/>
          <p14:tracePt t="99885" x="6202363" y="1800225"/>
          <p14:tracePt t="99887" x="6207125" y="1793875"/>
          <p14:tracePt t="99890" x="6213475" y="1793875"/>
          <p14:tracePt t="99892" x="6219825" y="1787525"/>
          <p14:tracePt t="99896" x="6226175" y="1782763"/>
          <p14:tracePt t="99898" x="6230938" y="1776413"/>
          <p14:tracePt t="99900" x="6237288" y="1776413"/>
          <p14:tracePt t="99901" x="6237288" y="1770063"/>
          <p14:tracePt t="99902" x="6243638" y="1770063"/>
          <p14:tracePt t="99904" x="6249988" y="1763713"/>
          <p14:tracePt t="99906" x="6249988" y="1758950"/>
          <p14:tracePt t="99909" x="6254750" y="1758950"/>
          <p14:tracePt t="99911" x="6261100" y="1752600"/>
          <p14:tracePt t="99913" x="6267450" y="1746250"/>
          <p14:tracePt t="99915" x="6267450" y="1739900"/>
          <p14:tracePt t="99917" x="6273800" y="1739900"/>
          <p14:tracePt t="99918" x="6280150" y="1735138"/>
          <p14:tracePt t="99920" x="6284913" y="1728788"/>
          <p14:tracePt t="99921" x="6284913" y="1722438"/>
          <p14:tracePt t="99922" x="6291263" y="1722438"/>
          <p14:tracePt t="99923" x="6291263" y="1716088"/>
          <p14:tracePt t="99925" x="6297613" y="1716088"/>
          <p14:tracePt t="99926" x="6303963" y="1709738"/>
          <p14:tracePt t="99928" x="6308725" y="1704975"/>
          <p14:tracePt t="99929" x="6315075" y="1698625"/>
          <p14:tracePt t="99930" x="6315075" y="1692275"/>
          <p14:tracePt t="99931" x="6321425" y="1692275"/>
          <p14:tracePt t="99932" x="6327775" y="1685925"/>
          <p14:tracePt t="99933" x="6332538" y="1681163"/>
          <p14:tracePt t="99935" x="6338888" y="1674813"/>
          <p14:tracePt t="99936" x="6338888" y="1668463"/>
          <p14:tracePt t="99937" x="6345238" y="1668463"/>
          <p14:tracePt t="99938" x="6351588" y="1662113"/>
          <p14:tracePt t="99939" x="6356350" y="1657350"/>
          <p14:tracePt t="99940" x="6362700" y="1651000"/>
          <p14:tracePt t="99941" x="6362700" y="1644650"/>
          <p14:tracePt t="99942" x="6369050" y="1644650"/>
          <p14:tracePt t="99943" x="6375400" y="1644650"/>
          <p14:tracePt t="99946" x="6386513" y="1627188"/>
          <p14:tracePt t="99947" x="6392863" y="1620838"/>
          <p14:tracePt t="99948" x="6399213" y="1620838"/>
          <p14:tracePt t="99949" x="6405563" y="1614488"/>
          <p14:tracePt t="99950" x="6410325" y="1614488"/>
          <p14:tracePt t="99951" x="6410325" y="1608138"/>
          <p14:tracePt t="99952" x="6410325" y="1603375"/>
          <p14:tracePt t="99953" x="6416675" y="1597025"/>
          <p14:tracePt t="99955" x="6423025" y="1597025"/>
          <p14:tracePt t="99956" x="6429375" y="1590675"/>
          <p14:tracePt t="99958" x="6434138" y="1584325"/>
          <p14:tracePt t="99960" x="6440488" y="1579563"/>
          <p14:tracePt t="99961" x="6446838" y="1573213"/>
          <p14:tracePt t="99976" x="6488113" y="1525588"/>
          <p14:tracePt t="99977" x="6494463" y="1525588"/>
          <p14:tracePt t="99981" x="6507163" y="1519238"/>
          <p14:tracePt t="99982" x="6507163" y="1512888"/>
          <p14:tracePt t="99983" x="6507163" y="1506538"/>
          <p14:tracePt t="99984" x="6511925" y="1506538"/>
          <p14:tracePt t="99985" x="6511925" y="1501775"/>
          <p14:tracePt t="99987" x="6518275" y="1501775"/>
          <p14:tracePt t="99988" x="6524625" y="1495425"/>
          <p14:tracePt t="99990" x="6524625" y="1489075"/>
          <p14:tracePt t="99992" x="6530975" y="1482725"/>
          <p14:tracePt t="99994" x="6537325" y="1477963"/>
          <p14:tracePt t="99996" x="6542088" y="1471613"/>
          <p14:tracePt t="99997" x="6542088" y="1465263"/>
          <p14:tracePt t="99998" x="6548438" y="1458913"/>
          <p14:tracePt t="100001" x="6554788" y="1452563"/>
          <p14:tracePt t="100002" x="6554788" y="1447800"/>
          <p14:tracePt t="100003" x="6561138" y="1441450"/>
          <p14:tracePt t="100004" x="6561138" y="1435100"/>
          <p14:tracePt t="100005" x="6565900" y="1435100"/>
          <p14:tracePt t="100007" x="6572250" y="1428750"/>
          <p14:tracePt t="100008" x="6572250" y="1423988"/>
          <p14:tracePt t="100011" x="6578600" y="1411288"/>
          <p14:tracePt t="100013" x="6584950" y="1411288"/>
          <p14:tracePt t="100014" x="6589713" y="1404938"/>
          <p14:tracePt t="100015" x="6589713" y="1400175"/>
          <p14:tracePt t="100016" x="6596063" y="1387475"/>
          <p14:tracePt t="100017" x="6602413" y="1381125"/>
          <p14:tracePt t="100019" x="6602413" y="1376363"/>
          <p14:tracePt t="100021" x="6608763" y="1370013"/>
          <p14:tracePt t="100022" x="6608763" y="1363663"/>
          <p14:tracePt t="100023" x="6608763" y="1357313"/>
          <p14:tracePt t="100025" x="6613525" y="1350963"/>
          <p14:tracePt t="100026" x="6613525" y="1346200"/>
          <p14:tracePt t="100027" x="6619875" y="1346200"/>
          <p14:tracePt t="100028" x="6619875" y="1339850"/>
          <p14:tracePt t="100029" x="6626225" y="1333500"/>
          <p14:tracePt t="100032" x="6626225" y="1327150"/>
          <p14:tracePt t="100033" x="6626225" y="1322388"/>
          <p14:tracePt t="100034" x="6626225" y="1316038"/>
          <p14:tracePt t="100035" x="6626225" y="1309688"/>
          <p14:tracePt t="100037" x="6626225" y="1303338"/>
          <p14:tracePt t="100038" x="6632575" y="1298575"/>
          <p14:tracePt t="100040" x="6632575" y="1292225"/>
          <p14:tracePt t="100042" x="6632575" y="1285875"/>
          <p14:tracePt t="100046" x="6638925" y="1268413"/>
          <p14:tracePt t="100047" x="6638925" y="1262063"/>
          <p14:tracePt t="100048" x="6638925" y="1255713"/>
          <p14:tracePt t="100049" x="6638925" y="1249363"/>
          <p14:tracePt t="100050" x="6638925" y="1244600"/>
          <p14:tracePt t="100052" x="6638925" y="1238250"/>
          <p14:tracePt t="100053" x="6638925" y="1231900"/>
          <p14:tracePt t="100054" x="6643688" y="1225550"/>
          <p14:tracePt t="100055" x="6643688" y="1220788"/>
          <p14:tracePt t="100057" x="6643688" y="1214438"/>
          <p14:tracePt t="100058" x="6643688" y="1208088"/>
          <p14:tracePt t="100059" x="6643688" y="1201738"/>
          <p14:tracePt t="100061" x="6643688" y="1195388"/>
          <p14:tracePt t="100063" x="6643688" y="1190625"/>
          <p14:tracePt t="100064" x="6643688" y="1184275"/>
          <p14:tracePt t="100065" x="6643688" y="1177925"/>
          <p14:tracePt t="100066" x="6643688" y="1171575"/>
          <p14:tracePt t="100069" x="6643688" y="1166813"/>
          <p14:tracePt t="100071" x="6643688" y="1160463"/>
          <p14:tracePt t="100072" x="6643688" y="1154113"/>
          <p14:tracePt t="100075" x="6643688" y="1147763"/>
          <p14:tracePt t="100078" x="6643688" y="1143000"/>
          <p14:tracePt t="100079" x="6643688" y="1136650"/>
          <p14:tracePt t="100081" x="6643688" y="1130300"/>
          <p14:tracePt t="100083" x="6643688" y="1123950"/>
          <p14:tracePt t="100087" x="6643688" y="1119188"/>
          <p14:tracePt t="100090" x="6643688" y="1112838"/>
          <p14:tracePt t="100093" x="6643688" y="1106488"/>
          <p14:tracePt t="100095" x="6643688" y="1100138"/>
          <p14:tracePt t="100097" x="6638925" y="1100138"/>
          <p14:tracePt t="100099" x="6638925" y="1093788"/>
          <p14:tracePt t="100102" x="6638925" y="1089025"/>
          <p14:tracePt t="100104" x="6638925" y="1082675"/>
          <p14:tracePt t="100106" x="6638925" y="1076325"/>
          <p14:tracePt t="100107" x="6632575" y="1076325"/>
          <p14:tracePt t="100110" x="6632575" y="1069975"/>
          <p14:tracePt t="100112" x="6632575" y="1065213"/>
          <p14:tracePt t="100114" x="6632575" y="1058863"/>
          <p14:tracePt t="100116" x="6632575" y="1052513"/>
          <p14:tracePt t="100120" x="6626225" y="1046163"/>
          <p14:tracePt t="100121" x="6626225" y="1041400"/>
          <p14:tracePt t="100123" x="6619875" y="1035050"/>
          <p14:tracePt t="100125" x="6619875" y="1028700"/>
          <p14:tracePt t="100129" x="6613525" y="1022350"/>
          <p14:tracePt t="100129" x="6608763" y="1022350"/>
          <p14:tracePt t="100130" x="6608763" y="1016000"/>
          <p14:tracePt t="100132" x="6608763" y="1011238"/>
          <p14:tracePt t="100133" x="6608763" y="1004888"/>
          <p14:tracePt t="100135" x="6602413" y="1004888"/>
          <p14:tracePt t="100137" x="6602413" y="998538"/>
          <p14:tracePt t="100138" x="6596063" y="998538"/>
          <p14:tracePt t="100140" x="6589713" y="992188"/>
          <p14:tracePt t="100142" x="6584950" y="987425"/>
          <p14:tracePt t="100146" x="6578600" y="981075"/>
          <p14:tracePt t="100148" x="6572250" y="974725"/>
          <p14:tracePt t="100150" x="6565900" y="974725"/>
          <p14:tracePt t="100151" x="6561138" y="968375"/>
          <p14:tracePt t="100153" x="6561138" y="963613"/>
          <p14:tracePt t="100155" x="6554788" y="963613"/>
          <p14:tracePt t="100156" x="6548438" y="963613"/>
          <p14:tracePt t="100159" x="6537325" y="957263"/>
          <p14:tracePt t="100162" x="6530975" y="957263"/>
          <p14:tracePt t="100164" x="6524625" y="950913"/>
          <p14:tracePt t="100165" x="6518275" y="950913"/>
          <p14:tracePt t="100166" x="6511925" y="950913"/>
          <p14:tracePt t="100167" x="6511925" y="944563"/>
          <p14:tracePt t="100169" x="6500813" y="944563"/>
          <p14:tracePt t="100170" x="6500813" y="938213"/>
          <p14:tracePt t="100171" x="6494463" y="938213"/>
          <p14:tracePt t="100172" x="6488113" y="938213"/>
          <p14:tracePt t="100175" x="6477000" y="933450"/>
          <p14:tracePt t="100178" x="6464300" y="933450"/>
          <p14:tracePt t="100181" x="6434138" y="927100"/>
          <p14:tracePt t="100182" x="6429375" y="927100"/>
          <p14:tracePt t="100183" x="6423025" y="927100"/>
          <p14:tracePt t="100184" x="6416675" y="920750"/>
          <p14:tracePt t="100185" x="6410325" y="920750"/>
          <p14:tracePt t="100186" x="6399213" y="920750"/>
          <p14:tracePt t="100187" x="6392863" y="920750"/>
          <p14:tracePt t="100188" x="6392863" y="914400"/>
          <p14:tracePt t="100189" x="6386513" y="914400"/>
          <p14:tracePt t="100190" x="6375400" y="914400"/>
          <p14:tracePt t="100191" x="6369050" y="914400"/>
          <p14:tracePt t="100192" x="6362700" y="914400"/>
          <p14:tracePt t="100193" x="6356350" y="909638"/>
          <p14:tracePt t="100194" x="6345238" y="909638"/>
          <p14:tracePt t="100195" x="6338888" y="909638"/>
          <p14:tracePt t="100196" x="6332538" y="909638"/>
          <p14:tracePt t="100197" x="6327775" y="903288"/>
          <p14:tracePt t="100198" x="6315075" y="903288"/>
          <p14:tracePt t="100199" x="6303963" y="903288"/>
          <p14:tracePt t="100201" x="6291263" y="903288"/>
          <p14:tracePt t="100202" x="6280150" y="896938"/>
          <p14:tracePt t="100203" x="6267450" y="896938"/>
          <p14:tracePt t="100204" x="6254750" y="896938"/>
          <p14:tracePt t="100206" x="6243638" y="896938"/>
          <p14:tracePt t="100207" x="6230938" y="896938"/>
          <p14:tracePt t="100208" x="6219825" y="896938"/>
          <p14:tracePt t="100209" x="6207125" y="896938"/>
          <p14:tracePt t="100211" x="6189663" y="896938"/>
          <p14:tracePt t="100212" x="6176963" y="896938"/>
          <p14:tracePt t="100213" x="6165850" y="896938"/>
          <p14:tracePt t="100214" x="6153150" y="896938"/>
          <p14:tracePt t="100216" x="6142038" y="896938"/>
          <p14:tracePt t="100217" x="6129338" y="896938"/>
          <p14:tracePt t="100218" x="6118225" y="896938"/>
          <p14:tracePt t="100219" x="6111875" y="896938"/>
          <p14:tracePt t="100220" x="6100763" y="896938"/>
          <p14:tracePt t="100221" x="6088063" y="896938"/>
          <p14:tracePt t="100222" x="6075363" y="896938"/>
          <p14:tracePt t="100223" x="6064250" y="896938"/>
          <p14:tracePt t="100225" x="6057900" y="896938"/>
          <p14:tracePt t="100225" x="6046788" y="896938"/>
          <p14:tracePt t="100226" x="6034088" y="896938"/>
          <p14:tracePt t="100227" x="6027738" y="896938"/>
          <p14:tracePt t="100228" x="6016625" y="896938"/>
          <p14:tracePt t="100229" x="6010275" y="896938"/>
          <p14:tracePt t="100230" x="6003925" y="896938"/>
          <p14:tracePt t="100231" x="5992813" y="896938"/>
          <p14:tracePt t="100232" x="5980113" y="896938"/>
          <p14:tracePt t="100233" x="5973763" y="896938"/>
          <p14:tracePt t="100234" x="5962650" y="896938"/>
          <p14:tracePt t="100235" x="5956300" y="896938"/>
          <p14:tracePt t="100236" x="5945188" y="896938"/>
          <p14:tracePt t="100237" x="5938838" y="896938"/>
          <p14:tracePt t="100238" x="5932488" y="896938"/>
          <p14:tracePt t="100239" x="5919788" y="896938"/>
          <p14:tracePt t="100240" x="5915025" y="896938"/>
          <p14:tracePt t="100241" x="5908675" y="896938"/>
          <p14:tracePt t="100242" x="5895975" y="896938"/>
          <p14:tracePt t="100243" x="5891213" y="896938"/>
          <p14:tracePt t="100244" x="5878513" y="896938"/>
          <p14:tracePt t="100245" x="5872163" y="896938"/>
          <p14:tracePt t="100246" x="5867400" y="896938"/>
          <p14:tracePt t="100247" x="5861050" y="896938"/>
          <p14:tracePt t="100248" x="5848350" y="896938"/>
          <p14:tracePt t="100250" x="5837238" y="896938"/>
          <p14:tracePt t="100251" x="5830888" y="896938"/>
          <p14:tracePt t="100252" x="5818188" y="896938"/>
          <p14:tracePt t="100254" x="5813425" y="896938"/>
          <p14:tracePt t="100255" x="5800725" y="896938"/>
          <p14:tracePt t="100256" x="5794375" y="896938"/>
          <p14:tracePt t="100257" x="5789613" y="896938"/>
          <p14:tracePt t="100259" x="5776913" y="896938"/>
          <p14:tracePt t="100261" x="5770563" y="896938"/>
          <p14:tracePt t="100261" x="5765800" y="896938"/>
          <p14:tracePt t="100262" x="5759450" y="896938"/>
          <p14:tracePt t="100263" x="5753100" y="896938"/>
          <p14:tracePt t="100264" x="5746750" y="896938"/>
          <p14:tracePt t="100265" x="5740400" y="896938"/>
          <p14:tracePt t="100267" x="5729288" y="896938"/>
          <p14:tracePt t="100268" x="5722938" y="896938"/>
          <p14:tracePt t="100269" x="5716588" y="896938"/>
          <p14:tracePt t="100270" x="5711825" y="896938"/>
          <p14:tracePt t="100271" x="5711825" y="903288"/>
          <p14:tracePt t="100272" x="5705475" y="903288"/>
          <p14:tracePt t="100273" x="5699125" y="903288"/>
          <p14:tracePt t="100276" x="5688013" y="903288"/>
          <p14:tracePt t="100277" x="5681663" y="909638"/>
          <p14:tracePt t="100279" x="5675313" y="909638"/>
          <p14:tracePt t="100280" x="5668963" y="914400"/>
          <p14:tracePt t="100281" x="5664200" y="914400"/>
          <p14:tracePt t="100283" x="5657850" y="914400"/>
          <p14:tracePt t="100286" x="5651500" y="920750"/>
          <p14:tracePt t="100288" x="5645150" y="920750"/>
          <p14:tracePt t="100289" x="5645150" y="927100"/>
          <p14:tracePt t="100290" x="5638800" y="927100"/>
          <p14:tracePt t="100294" x="5638800" y="933450"/>
          <p14:tracePt t="100295" x="5634038" y="933450"/>
          <p14:tracePt t="100296" x="5634038" y="938213"/>
          <p14:tracePt t="100297" x="5627688" y="938213"/>
          <p14:tracePt t="100299" x="5621338" y="938213"/>
          <p14:tracePt t="100300" x="5621338" y="944563"/>
          <p14:tracePt t="100301" x="5614988" y="944563"/>
          <p14:tracePt t="100303" x="5614988" y="950913"/>
          <p14:tracePt t="100305" x="5614988" y="957263"/>
          <p14:tracePt t="100306" x="5610225" y="957263"/>
          <p14:tracePt t="100307" x="5610225" y="963613"/>
          <p14:tracePt t="100309" x="5603875" y="963613"/>
          <p14:tracePt t="100311" x="5597525" y="968375"/>
          <p14:tracePt t="100313" x="5597525" y="974725"/>
          <p14:tracePt t="100314" x="5591175" y="974725"/>
          <p14:tracePt t="100315" x="5591175" y="981075"/>
          <p14:tracePt t="100317" x="5591175" y="987425"/>
          <p14:tracePt t="100320" x="5586413" y="992188"/>
          <p14:tracePt t="100322" x="5586413" y="998538"/>
          <p14:tracePt t="100323" x="5580063" y="998538"/>
          <p14:tracePt t="100325" x="5580063" y="1004888"/>
          <p14:tracePt t="100328" x="5580063" y="1011238"/>
          <p14:tracePt t="100328" x="5573713" y="1011238"/>
          <p14:tracePt t="100330" x="5567363" y="1016000"/>
          <p14:tracePt t="100331" x="5567363" y="1022350"/>
          <p14:tracePt t="100333" x="5567363" y="1028700"/>
          <p14:tracePt t="100335" x="5567363" y="1035050"/>
          <p14:tracePt t="100338" x="5561013" y="1041400"/>
          <p14:tracePt t="100339" x="5561013" y="1046163"/>
          <p14:tracePt t="100342" x="5556250" y="1052513"/>
          <p14:tracePt t="100346" x="5549900" y="1069975"/>
          <p14:tracePt t="100348" x="5543550" y="1076325"/>
          <p14:tracePt t="100351" x="5543550" y="1082675"/>
          <p14:tracePt t="100352" x="5543550" y="1089025"/>
          <p14:tracePt t="100354" x="5543550" y="1093788"/>
          <p14:tracePt t="100355" x="5543550" y="1100138"/>
          <p14:tracePt t="100356" x="5537200" y="1100138"/>
          <p14:tracePt t="100358" x="5537200" y="1106488"/>
          <p14:tracePt t="100359" x="5537200" y="1112838"/>
          <p14:tracePt t="100360" x="5532438" y="1119188"/>
          <p14:tracePt t="100362" x="5532438" y="1123950"/>
          <p14:tracePt t="100364" x="5532438" y="1130300"/>
          <p14:tracePt t="100365" x="5526088" y="1130300"/>
          <p14:tracePt t="100366" x="5526088" y="1136650"/>
          <p14:tracePt t="100367" x="5526088" y="1143000"/>
          <p14:tracePt t="100369" x="5526088" y="1147763"/>
          <p14:tracePt t="100371" x="5519738" y="1154113"/>
          <p14:tracePt t="100373" x="5519738" y="1160463"/>
          <p14:tracePt t="100375" x="5519738" y="1166813"/>
          <p14:tracePt t="100379" x="5519738" y="1177925"/>
          <p14:tracePt t="100380" x="5519738" y="1184275"/>
          <p14:tracePt t="100381" x="5519738" y="1190625"/>
          <p14:tracePt t="100383" x="5519738" y="1195388"/>
          <p14:tracePt t="100384" x="5513388" y="1195388"/>
          <p14:tracePt t="100388" x="5513388" y="1208088"/>
          <p14:tracePt t="100389" x="5513388" y="1214438"/>
          <p14:tracePt t="100393" x="5508625" y="1220788"/>
          <p14:tracePt t="100394" x="5508625" y="1225550"/>
          <p14:tracePt t="100396" x="5508625" y="1231900"/>
          <p14:tracePt t="100397" x="5508625" y="1238250"/>
          <p14:tracePt t="100399" x="5508625" y="1244600"/>
          <p14:tracePt t="100402" x="5508625" y="1249363"/>
          <p14:tracePt t="100404" x="5508625" y="1255713"/>
          <p14:tracePt t="100405" x="5508625" y="1262063"/>
          <p14:tracePt t="100407" x="5508625" y="1268413"/>
          <p14:tracePt t="100412" x="5508625" y="1285875"/>
          <p14:tracePt t="100415" x="5508625" y="1292225"/>
          <p14:tracePt t="100418" x="5508625" y="1298575"/>
          <p14:tracePt t="100420" x="5508625" y="1303338"/>
          <p14:tracePt t="100421" x="5508625" y="1309688"/>
          <p14:tracePt t="100423" x="5508625" y="1316038"/>
          <p14:tracePt t="100426" x="5508625" y="1322388"/>
          <p14:tracePt t="100428" x="5508625" y="1327150"/>
          <p14:tracePt t="100429" x="5508625" y="1333500"/>
          <p14:tracePt t="100432" x="5508625" y="1339850"/>
          <p14:tracePt t="100434" x="5508625" y="1346200"/>
          <p14:tracePt t="100436" x="5508625" y="1350963"/>
          <p14:tracePt t="100437" x="5508625" y="1357313"/>
          <p14:tracePt t="100442" x="5508625" y="1363663"/>
          <p14:tracePt t="100445" x="5513388" y="1376363"/>
          <p14:tracePt t="100447" x="5513388" y="1381125"/>
          <p14:tracePt t="100452" x="5513388" y="1387475"/>
          <p14:tracePt t="100454" x="5513388" y="1393825"/>
          <p14:tracePt t="100455" x="5519738" y="1393825"/>
          <p14:tracePt t="100459" x="5519738" y="1400175"/>
          <p14:tracePt t="100462" x="5519738" y="1404938"/>
          <p14:tracePt t="100463" x="5526088" y="1404938"/>
          <p14:tracePt t="100469" x="5526088" y="1411288"/>
          <p14:tracePt t="100472" x="5532438" y="1411288"/>
          <p14:tracePt t="100477" x="5532438" y="1417638"/>
          <p14:tracePt t="100487" x="5532438" y="1423988"/>
          <p14:tracePt t="101088" x="5532438" y="1428750"/>
          <p14:tracePt t="101094" x="5526088" y="1428750"/>
          <p14:tracePt t="101097" x="5519738" y="1428750"/>
          <p14:tracePt t="101106" x="5513388" y="1428750"/>
          <p14:tracePt t="101111" x="5508625" y="1435100"/>
          <p14:tracePt t="101114" x="5502275" y="1435100"/>
          <p14:tracePt t="101118" x="5495925" y="1435100"/>
          <p14:tracePt t="101120" x="5495925" y="1441450"/>
          <p14:tracePt t="101140" x="5495925" y="1447800"/>
          <p14:tracePt t="101143" x="5489575" y="1447800"/>
          <p14:tracePt t="101150" x="5489575" y="1452563"/>
          <p14:tracePt t="101151" x="5483225" y="1452563"/>
          <p14:tracePt t="101158" x="5478463" y="1452563"/>
          <p14:tracePt t="101164" x="5472113" y="1458913"/>
          <p14:tracePt t="101169" x="5472113" y="1465263"/>
          <p14:tracePt t="101175" x="5465763" y="1471613"/>
          <p14:tracePt t="101180" x="5459413" y="1471613"/>
          <p14:tracePt t="101183" x="5459413" y="1477963"/>
          <p14:tracePt t="101186" x="5454650" y="1477963"/>
          <p14:tracePt t="101190" x="5448300" y="1477963"/>
          <p14:tracePt t="101194" x="5448300" y="1482725"/>
          <p14:tracePt t="101198" x="5448300" y="1489075"/>
          <p14:tracePt t="101200" x="5441950" y="1489075"/>
          <p14:tracePt t="101203" x="5441950" y="1495425"/>
          <p14:tracePt t="101204" x="5435600" y="1495425"/>
          <p14:tracePt t="101207" x="5435600" y="1501775"/>
          <p14:tracePt t="101208" x="5430838" y="1501775"/>
          <p14:tracePt t="101212" x="5424488" y="1501775"/>
          <p14:tracePt t="101213" x="5424488" y="1506538"/>
          <p14:tracePt t="101216" x="5424488" y="1512888"/>
          <p14:tracePt t="101218" x="5418138" y="1512888"/>
          <p14:tracePt t="101219" x="5418138" y="1519238"/>
          <p14:tracePt t="101220" x="5411788" y="1519238"/>
          <p14:tracePt t="101222" x="5411788" y="1525588"/>
          <p14:tracePt t="101225" x="5407025" y="1525588"/>
          <p14:tracePt t="101227" x="5400675" y="1525588"/>
          <p14:tracePt t="101228" x="5400675" y="1530350"/>
          <p14:tracePt t="101230" x="5400675" y="1536700"/>
          <p14:tracePt t="101231" x="5394325" y="1536700"/>
          <p14:tracePt t="101233" x="5394325" y="1543050"/>
          <p14:tracePt t="101234" x="5387975" y="1543050"/>
          <p14:tracePt t="101235" x="5387975" y="1549400"/>
          <p14:tracePt t="101237" x="5381625" y="1549400"/>
          <p14:tracePt t="101240" x="5381625" y="1555750"/>
          <p14:tracePt t="101241" x="5376863" y="1555750"/>
          <p14:tracePt t="101242" x="5376863" y="1560513"/>
          <p14:tracePt t="101245" x="5370513" y="1566863"/>
          <p14:tracePt t="101245" x="5364163" y="1566863"/>
          <p14:tracePt t="101246" x="5364163" y="1573213"/>
          <p14:tracePt t="101248" x="5357813" y="1573213"/>
          <p14:tracePt t="101251" x="5357813" y="1579563"/>
          <p14:tracePt t="101252" x="5353050" y="1584325"/>
          <p14:tracePt t="101254" x="5346700" y="1584325"/>
          <p14:tracePt t="101255" x="5346700" y="1590675"/>
          <p14:tracePt t="101256" x="5340350" y="1590675"/>
          <p14:tracePt t="101258" x="5334000" y="1590675"/>
          <p14:tracePt t="101262" x="5334000" y="1603375"/>
          <p14:tracePt t="101263" x="5322888" y="1608138"/>
          <p14:tracePt t="101266" x="5316538" y="1614488"/>
          <p14:tracePt t="101268" x="5310188" y="1614488"/>
          <p14:tracePt t="101270" x="5310188" y="1620838"/>
          <p14:tracePt t="101271" x="5310188" y="1627188"/>
          <p14:tracePt t="101272" x="5303838" y="1627188"/>
          <p14:tracePt t="101273" x="5299075" y="1633538"/>
          <p14:tracePt t="101275" x="5299075" y="1638300"/>
          <p14:tracePt t="101278" x="5286375" y="1638300"/>
          <p14:tracePt t="101279" x="5286375" y="1644650"/>
          <p14:tracePt t="101280" x="5280025" y="1651000"/>
          <p14:tracePt t="101282" x="5275263" y="1657350"/>
          <p14:tracePt t="101283" x="5268913" y="1657350"/>
          <p14:tracePt t="101284" x="5268913" y="1662113"/>
          <p14:tracePt t="101285" x="5262563" y="1662113"/>
          <p14:tracePt t="101287" x="5262563" y="1668463"/>
          <p14:tracePt t="101288" x="5256213" y="1674813"/>
          <p14:tracePt t="101289" x="5251450" y="1674813"/>
          <p14:tracePt t="101290" x="5245100" y="1681163"/>
          <p14:tracePt t="101292" x="5238750" y="1685925"/>
          <p14:tracePt t="101294" x="5238750" y="1692275"/>
          <p14:tracePt t="101295" x="5232400" y="1698625"/>
          <p14:tracePt t="101296" x="5227638" y="1698625"/>
          <p14:tracePt t="101297" x="5221288" y="1704975"/>
          <p14:tracePt t="101298" x="5214938" y="1709738"/>
          <p14:tracePt t="101301" x="5208588" y="1716088"/>
          <p14:tracePt t="101302" x="5202238" y="1722438"/>
          <p14:tracePt t="101304" x="5197475" y="1728788"/>
          <p14:tracePt t="101305" x="5191125" y="1735138"/>
          <p14:tracePt t="101308" x="5178425" y="1739900"/>
          <p14:tracePt t="101309" x="5173663" y="1746250"/>
          <p14:tracePt t="101312" x="5160963" y="1758950"/>
          <p14:tracePt t="101313" x="5160963" y="1763713"/>
          <p14:tracePt t="101314" x="5149850" y="1770063"/>
          <p14:tracePt t="101315" x="5143500" y="1776413"/>
          <p14:tracePt t="101316" x="5143500" y="1782763"/>
          <p14:tracePt t="101317" x="5137150" y="1782763"/>
          <p14:tracePt t="101318" x="5130800" y="1782763"/>
          <p14:tracePt t="101319" x="5124450" y="1787525"/>
          <p14:tracePt t="101320" x="5119688" y="1793875"/>
          <p14:tracePt t="101321" x="5119688" y="1800225"/>
          <p14:tracePt t="101322" x="5113338" y="1806575"/>
          <p14:tracePt t="101323" x="5106988" y="1806575"/>
          <p14:tracePt t="101324" x="5106988" y="1812925"/>
          <p14:tracePt t="101325" x="5095875" y="1817688"/>
          <p14:tracePt t="101327" x="5089525" y="1824038"/>
          <p14:tracePt t="101328" x="5083175" y="1830388"/>
          <p14:tracePt t="101329" x="5076825" y="1836738"/>
          <p14:tracePt t="101330" x="5072063" y="1841500"/>
          <p14:tracePt t="101331" x="5065713" y="1847850"/>
          <p14:tracePt t="101332" x="5065713" y="1854200"/>
          <p14:tracePt t="101333" x="5059363" y="1854200"/>
          <p14:tracePt t="101334" x="5053013" y="1854200"/>
          <p14:tracePt t="101335" x="5046663" y="1860550"/>
          <p14:tracePt t="101336" x="5041900" y="1871663"/>
          <p14:tracePt t="101337" x="5041900" y="1878013"/>
          <p14:tracePt t="101338" x="5035550" y="1878013"/>
          <p14:tracePt t="101339" x="5029200" y="1890713"/>
          <p14:tracePt t="101340" x="5022850" y="1890713"/>
          <p14:tracePt t="101341" x="5011738" y="1895475"/>
          <p14:tracePt t="101342" x="5011738" y="1901825"/>
          <p14:tracePt t="101343" x="5005388" y="1908175"/>
          <p14:tracePt t="101345" x="4994275" y="1919288"/>
          <p14:tracePt t="101346" x="4987925" y="1919288"/>
          <p14:tracePt t="101347" x="4981575" y="1925638"/>
          <p14:tracePt t="101348" x="4981575" y="1931988"/>
          <p14:tracePt t="101349" x="4975225" y="1938338"/>
          <p14:tracePt t="101350" x="4970463" y="1943100"/>
          <p14:tracePt t="101351" x="4964113" y="1943100"/>
          <p14:tracePt t="101352" x="4957763" y="1949450"/>
          <p14:tracePt t="101354" x="4951413" y="1955800"/>
          <p14:tracePt t="101355" x="4945063" y="1962150"/>
          <p14:tracePt t="101356" x="4940300" y="1966913"/>
          <p14:tracePt t="101358" x="4933950" y="1973263"/>
          <p14:tracePt t="101360" x="4927600" y="1979613"/>
          <p14:tracePt t="101362" x="4910138" y="1992313"/>
          <p14:tracePt t="101363" x="4910138" y="1997075"/>
          <p14:tracePt t="101364" x="4903788" y="1997075"/>
          <p14:tracePt t="101365" x="4897438" y="2003425"/>
          <p14:tracePt t="101366" x="4892675" y="2009775"/>
          <p14:tracePt t="101367" x="4886325" y="2016125"/>
          <p14:tracePt t="101369" x="4879975" y="2020888"/>
          <p14:tracePt t="101370" x="4873625" y="2027238"/>
          <p14:tracePt t="101371" x="4867275" y="2033588"/>
          <p14:tracePt t="101372" x="4862513" y="2039938"/>
          <p14:tracePt t="101374" x="4856163" y="2044700"/>
          <p14:tracePt t="101375" x="4849813" y="2051050"/>
          <p14:tracePt t="101376" x="4843463" y="2051050"/>
          <p14:tracePt t="101378" x="4838700" y="2063750"/>
          <p14:tracePt t="101380" x="4826000" y="2070100"/>
          <p14:tracePt t="101381" x="4819650" y="2074863"/>
          <p14:tracePt t="101383" x="4814888" y="2081213"/>
          <p14:tracePt t="101384" x="4808538" y="2087563"/>
          <p14:tracePt t="101385" x="4802188" y="2087563"/>
          <p14:tracePt t="101386" x="4795838" y="2093913"/>
          <p14:tracePt t="101387" x="4791075" y="2093913"/>
          <p14:tracePt t="101388" x="4791075" y="2098675"/>
          <p14:tracePt t="101389" x="4784725" y="2105025"/>
          <p14:tracePt t="101390" x="4778375" y="2111375"/>
          <p14:tracePt t="101391" x="4772025" y="2111375"/>
          <p14:tracePt t="101392" x="4765675" y="2117725"/>
          <p14:tracePt t="101395" x="4754563" y="2128838"/>
          <p14:tracePt t="101396" x="4748213" y="2135188"/>
          <p14:tracePt t="101397" x="4741863" y="2135188"/>
          <p14:tracePt t="101399" x="4737100" y="2141538"/>
          <p14:tracePt t="101400" x="4730750" y="2147888"/>
          <p14:tracePt t="101401" x="4724400" y="2152650"/>
          <p14:tracePt t="101402" x="4718050" y="2159000"/>
          <p14:tracePt t="101404" x="4706938" y="2165350"/>
          <p14:tracePt t="101405" x="4706938" y="2171700"/>
          <p14:tracePt t="101406" x="4694238" y="2171700"/>
          <p14:tracePt t="101408" x="4687888" y="2182813"/>
          <p14:tracePt t="101409" x="4683125" y="2182813"/>
          <p14:tracePt t="101410" x="4676775" y="2189163"/>
          <p14:tracePt t="101412" x="4664075" y="2195513"/>
          <p14:tracePt t="101413" x="4659313" y="2200275"/>
          <p14:tracePt t="101415" x="4659313" y="2206625"/>
          <p14:tracePt t="101416" x="4652963" y="2206625"/>
          <p14:tracePt t="101417" x="4646613" y="2206625"/>
          <p14:tracePt t="101418" x="4640263" y="2212975"/>
          <p14:tracePt t="101419" x="4635500" y="2219325"/>
          <p14:tracePt t="101420" x="4635500" y="2224088"/>
          <p14:tracePt t="101421" x="4629150" y="2230438"/>
          <p14:tracePt t="101422" x="4622800" y="2230438"/>
          <p14:tracePt t="101423" x="4610100" y="2230438"/>
          <p14:tracePt t="101424" x="4610100" y="2236788"/>
          <p14:tracePt t="101425" x="4610100" y="2243138"/>
          <p14:tracePt t="101426" x="4605338" y="2249488"/>
          <p14:tracePt t="101429" x="4586288" y="2254250"/>
          <p14:tracePt t="101430" x="4575175" y="2260600"/>
          <p14:tracePt t="101431" x="4575175" y="2266950"/>
          <p14:tracePt t="101432" x="4568825" y="2266950"/>
          <p14:tracePt t="101433" x="4562475" y="2273300"/>
          <p14:tracePt t="101434" x="4557713" y="2278063"/>
          <p14:tracePt t="101435" x="4551363" y="2284413"/>
          <p14:tracePt t="101436" x="4545013" y="2284413"/>
          <p14:tracePt t="101437" x="4538663" y="2290763"/>
          <p14:tracePt t="101438" x="4533900" y="2297113"/>
          <p14:tracePt t="101439" x="4527550" y="2301875"/>
          <p14:tracePt t="101440" x="4527550" y="2308225"/>
          <p14:tracePt t="101441" x="4521200" y="2308225"/>
          <p14:tracePt t="101442" x="4514850" y="2308225"/>
          <p14:tracePt t="101443" x="4508500" y="2314575"/>
          <p14:tracePt t="101445" x="4503738" y="2327275"/>
          <p14:tracePt t="101446" x="4497388" y="2327275"/>
          <p14:tracePt t="101447" x="4491038" y="2332038"/>
          <p14:tracePt t="101449" x="4479925" y="2338388"/>
          <p14:tracePt t="101450" x="4473575" y="2338388"/>
          <p14:tracePt t="101451" x="4473575" y="2344738"/>
          <p14:tracePt t="101452" x="4467225" y="2351088"/>
          <p14:tracePt t="101453" x="4460875" y="2355850"/>
          <p14:tracePt t="101455" x="4449763" y="2362200"/>
          <p14:tracePt t="101458" x="4443413" y="2374900"/>
          <p14:tracePt t="101459" x="4437063" y="2374900"/>
          <p14:tracePt t="101462" x="4425950" y="2386013"/>
          <p14:tracePt t="101464" x="4419600" y="2392363"/>
          <p14:tracePt t="101465" x="4413250" y="2398713"/>
          <p14:tracePt t="101466" x="4406900" y="2405063"/>
          <p14:tracePt t="101467" x="4402138" y="2405063"/>
          <p14:tracePt t="101469" x="4395788" y="2409825"/>
          <p14:tracePt t="101470" x="4389438" y="2416175"/>
          <p14:tracePt t="101471" x="4389438" y="2422525"/>
          <p14:tracePt t="101472" x="4383088" y="2428875"/>
          <p14:tracePt t="101473" x="4378325" y="2428875"/>
          <p14:tracePt t="101475" x="4371975" y="2433638"/>
          <p14:tracePt t="101477" x="4365625" y="2446338"/>
          <p14:tracePt t="101479" x="4359275" y="2446338"/>
          <p14:tracePt t="101481" x="4352925" y="2452688"/>
          <p14:tracePt t="101482" x="4341813" y="2463800"/>
          <p14:tracePt t="101483" x="4335463" y="2470150"/>
          <p14:tracePt t="101484" x="4335463" y="2476500"/>
          <p14:tracePt t="101485" x="4329113" y="2476500"/>
          <p14:tracePt t="101487" x="4324350" y="2481263"/>
          <p14:tracePt t="101488" x="4324350" y="2487613"/>
          <p14:tracePt t="101489" x="4311650" y="2493963"/>
          <p14:tracePt t="101491" x="4311650" y="2500313"/>
          <p14:tracePt t="101493" x="4305300" y="2500313"/>
          <p14:tracePt t="101496" x="4300538" y="2511425"/>
          <p14:tracePt t="101497" x="4287838" y="2517775"/>
          <p14:tracePt t="101498" x="4281488" y="2524125"/>
          <p14:tracePt t="101500" x="4276725" y="2530475"/>
          <p14:tracePt t="101502" x="4276725" y="2535238"/>
          <p14:tracePt t="101503" x="4270375" y="2541588"/>
          <p14:tracePt t="101504" x="4264025" y="2541588"/>
          <p14:tracePt t="101505" x="4257675" y="2547938"/>
          <p14:tracePt t="101506" x="4251325" y="2547938"/>
          <p14:tracePt t="101508" x="4251325" y="2559050"/>
          <p14:tracePt t="101509" x="4246563" y="2565400"/>
          <p14:tracePt t="101511" x="4233863" y="2571750"/>
          <p14:tracePt t="101513" x="4227513" y="2578100"/>
          <p14:tracePt t="101516" x="4222750" y="2584450"/>
          <p14:tracePt t="101518" x="4216400" y="2595563"/>
          <p14:tracePt t="101519" x="4210050" y="2595563"/>
          <p14:tracePt t="101520" x="4203700" y="2595563"/>
          <p14:tracePt t="101521" x="4203700" y="2601913"/>
          <p14:tracePt t="101522" x="4198938" y="2601913"/>
          <p14:tracePt t="101523" x="4198938" y="2608263"/>
          <p14:tracePt t="101524" x="4192588" y="2613025"/>
          <p14:tracePt t="101525" x="4186238" y="2619375"/>
          <p14:tracePt t="101527" x="4179888" y="2619375"/>
          <p14:tracePt t="101528" x="4179888" y="2625725"/>
          <p14:tracePt t="101529" x="4173538" y="2632075"/>
          <p14:tracePt t="101530" x="4168775" y="2632075"/>
          <p14:tracePt t="101531" x="4168775" y="2636838"/>
          <p14:tracePt t="101532" x="4162425" y="2636838"/>
          <p14:tracePt t="101533" x="4162425" y="2643188"/>
          <p14:tracePt t="101534" x="4156075" y="2643188"/>
          <p14:tracePt t="101536" x="4149725" y="2643188"/>
          <p14:tracePt t="101537" x="4144963" y="2649538"/>
          <p14:tracePt t="101539" x="4144963" y="2655888"/>
          <p14:tracePt t="101540" x="4138613" y="2655888"/>
          <p14:tracePt t="101541" x="4138613" y="2662238"/>
          <p14:tracePt t="101542" x="4132263" y="2662238"/>
          <p14:tracePt t="101545" x="4125913" y="2667000"/>
          <p14:tracePt t="101546" x="4121150" y="2673350"/>
          <p14:tracePt t="101547" x="4114800" y="2673350"/>
          <p14:tracePt t="101548" x="4114800" y="2679700"/>
          <p14:tracePt t="101550" x="4114800" y="2686050"/>
          <p14:tracePt t="101551" x="4108450" y="2686050"/>
          <p14:tracePt t="101552" x="4108450" y="2690813"/>
          <p14:tracePt t="101553" x="4102100" y="2690813"/>
          <p14:tracePt t="101555" x="4097338" y="2690813"/>
          <p14:tracePt t="101556" x="4097338" y="2697163"/>
          <p14:tracePt t="101558" x="4090988" y="2697163"/>
          <p14:tracePt t="101560" x="4090988" y="2703513"/>
          <p14:tracePt t="101562" x="4090988" y="2709863"/>
          <p14:tracePt t="101563" x="4084638" y="2709863"/>
          <p14:tracePt t="101564" x="4084638" y="2714625"/>
          <p14:tracePt t="101566" x="4078288" y="2714625"/>
          <p14:tracePt t="101569" x="4071938" y="2720975"/>
          <p14:tracePt t="101571" x="4067175" y="2727325"/>
          <p14:tracePt t="101573" x="4067175" y="2733675"/>
          <p14:tracePt t="101577" x="4067175" y="2738438"/>
          <p14:tracePt t="101578" x="4060825" y="2738438"/>
          <p14:tracePt t="101581" x="4054475" y="2744788"/>
          <p14:tracePt t="101583" x="4054475" y="2751138"/>
          <p14:tracePt t="101585" x="4048125" y="2757488"/>
          <p14:tracePt t="101588" x="4043363" y="2763838"/>
          <p14:tracePt t="101593" x="4043363" y="2768600"/>
          <p14:tracePt t="101594" x="4043363" y="2774950"/>
          <p14:tracePt t="101596" x="4043363" y="2781300"/>
          <p14:tracePt t="101597" x="4037013" y="2781300"/>
          <p14:tracePt t="101600" x="4030663" y="2787650"/>
          <p14:tracePt t="101602" x="4030663" y="2792413"/>
          <p14:tracePt t="101604" x="4024313" y="2798763"/>
          <p14:tracePt t="101606" x="4024313" y="2805113"/>
          <p14:tracePt t="101608" x="4019550" y="2805113"/>
          <p14:tracePt t="101610" x="4019550" y="2811463"/>
          <p14:tracePt t="101611" x="4019550" y="2816225"/>
          <p14:tracePt t="101613" x="4019550" y="2822575"/>
          <p14:tracePt t="101615" x="4019550" y="2828925"/>
          <p14:tracePt t="101616" x="4013200" y="2828925"/>
          <p14:tracePt t="101618" x="4006850" y="2835275"/>
          <p14:tracePt t="101619" x="4006850" y="2841625"/>
          <p14:tracePt t="101621" x="4000500" y="2846388"/>
          <p14:tracePt t="101622" x="4000500" y="2852738"/>
          <p14:tracePt t="101625" x="3994150" y="2859088"/>
          <p14:tracePt t="101627" x="3994150" y="2865438"/>
          <p14:tracePt t="101628" x="3994150" y="2870200"/>
          <p14:tracePt t="101630" x="3989388" y="2876550"/>
          <p14:tracePt t="101632" x="3989388" y="2882900"/>
          <p14:tracePt t="101633" x="3983038" y="2882900"/>
          <p14:tracePt t="101634" x="3983038" y="2889250"/>
          <p14:tracePt t="101635" x="3976688" y="2894013"/>
          <p14:tracePt t="101636" x="3976688" y="2900363"/>
          <p14:tracePt t="101638" x="3970338" y="2906713"/>
          <p14:tracePt t="101640" x="3970338" y="2913063"/>
          <p14:tracePt t="101641" x="3970338" y="2919413"/>
          <p14:tracePt t="101642" x="3965575" y="2924175"/>
          <p14:tracePt t="101645" x="3959225" y="2930525"/>
          <p14:tracePt t="101647" x="3952875" y="2936875"/>
          <p14:tracePt t="101648" x="3952875" y="2943225"/>
          <p14:tracePt t="101651" x="3946525" y="2947988"/>
          <p14:tracePt t="101653" x="3946525" y="2954338"/>
          <p14:tracePt t="101654" x="3941763" y="2954338"/>
          <p14:tracePt t="101655" x="3941763" y="2960688"/>
          <p14:tracePt t="101656" x="3941763" y="2967038"/>
          <p14:tracePt t="101658" x="3935413" y="2971800"/>
          <p14:tracePt t="101660" x="3929063" y="2971800"/>
          <p14:tracePt t="101661" x="3929063" y="2978150"/>
          <p14:tracePt t="101662" x="3929063" y="2984500"/>
          <p14:tracePt t="101664" x="3922713" y="2990850"/>
          <p14:tracePt t="101666" x="3922713" y="2995613"/>
          <p14:tracePt t="101667" x="3916363" y="2995613"/>
          <p14:tracePt t="101669" x="3911600" y="2995613"/>
          <p14:tracePt t="101670" x="3911600" y="3001963"/>
          <p14:tracePt t="101672" x="3905250" y="3008313"/>
          <p14:tracePt t="101675" x="3905250" y="3014663"/>
          <p14:tracePt t="101678" x="3905250" y="3021013"/>
          <p14:tracePt t="101679" x="3898900" y="3021013"/>
          <p14:tracePt t="101680" x="3898900" y="3025775"/>
          <p14:tracePt t="101683" x="3898900" y="3032125"/>
          <p14:tracePt t="101686" x="3892550" y="3038475"/>
          <p14:tracePt t="101690" x="3892550" y="3044825"/>
          <p14:tracePt t="101692" x="3887788" y="3044825"/>
          <p14:tracePt t="101695" x="3887788" y="3055938"/>
          <p14:tracePt t="101696" x="3881438" y="3055938"/>
          <p14:tracePt t="101697" x="3881438" y="3062288"/>
          <p14:tracePt t="101702" x="3881438" y="3068638"/>
          <p14:tracePt t="101705" x="3881438" y="3073400"/>
          <p14:tracePt t="101708" x="3881438" y="3079750"/>
          <p14:tracePt t="101711" x="3875088" y="3086100"/>
          <p14:tracePt t="101717" x="3875088" y="3092450"/>
          <p14:tracePt t="101720" x="3875088" y="3098800"/>
          <p14:tracePt t="101721" x="3868738" y="3098800"/>
          <p14:tracePt t="101723" x="3868738" y="3103563"/>
          <p14:tracePt t="101726" x="3868738" y="3109913"/>
          <p14:tracePt t="101731" x="3868738" y="3116263"/>
          <p14:tracePt t="101734" x="3868738" y="3122613"/>
          <p14:tracePt t="101737" x="3868738" y="3127375"/>
          <p14:tracePt t="101738" x="3863975" y="3127375"/>
          <p14:tracePt t="101739" x="3863975" y="3133725"/>
          <p14:tracePt t="101745" x="3863975" y="3140075"/>
          <p14:tracePt t="101748" x="3863975" y="3146425"/>
          <p14:tracePt t="101751" x="3863975" y="3151188"/>
          <p14:tracePt t="101753" x="3857625" y="3157538"/>
          <p14:tracePt t="101760" x="3857625" y="3163888"/>
          <p14:tracePt t="101762" x="3857625" y="3170238"/>
          <p14:tracePt t="101767" x="3857625" y="3176588"/>
          <p14:tracePt t="101770" x="3857625" y="3181350"/>
          <p14:tracePt t="101777" x="3857625" y="3187700"/>
          <p14:tracePt t="101779" x="3851275" y="3187700"/>
          <p14:tracePt t="101780" x="3851275" y="3194050"/>
          <p14:tracePt t="101783" x="3851275" y="3200400"/>
          <p14:tracePt t="101786" x="3851275" y="3205163"/>
          <p14:tracePt t="101791" x="3844925" y="3205163"/>
          <p14:tracePt t="101793" x="3844925" y="3211513"/>
          <p14:tracePt t="101796" x="3844925" y="3217863"/>
          <p14:tracePt t="101797" x="3840163" y="3217863"/>
          <p14:tracePt t="101799" x="3840163" y="3224213"/>
          <p14:tracePt t="101803" x="3840163" y="3228975"/>
          <p14:tracePt t="101808" x="3833813" y="3235325"/>
          <p14:tracePt t="101811" x="3833813" y="3241675"/>
          <p14:tracePt t="101814" x="3833813" y="3248025"/>
          <p14:tracePt t="101818" x="3833813" y="3252788"/>
          <p14:tracePt t="101825" x="3833813" y="3259138"/>
          <p14:tracePt t="101827" x="3827463" y="3265488"/>
          <p14:tracePt t="101830" x="3827463" y="3271838"/>
          <p14:tracePt t="101833" x="3827463" y="3278188"/>
          <p14:tracePt t="101836" x="3821113" y="3278188"/>
          <p14:tracePt t="101840" x="3821113" y="3282950"/>
          <p14:tracePt t="101842" x="3821113" y="3289300"/>
          <p14:tracePt t="101845" x="3821113" y="3295650"/>
          <p14:tracePt t="101847" x="3814763" y="3295650"/>
          <p14:tracePt t="101848" x="3814763" y="3302000"/>
          <p14:tracePt t="101853" x="3810000" y="3302000"/>
          <p14:tracePt t="101854" x="3810000" y="3306763"/>
          <p14:tracePt t="101858" x="3810000" y="3313113"/>
          <p14:tracePt t="101860" x="3810000" y="3319463"/>
          <p14:tracePt t="101864" x="3810000" y="3325813"/>
          <p14:tracePt t="101867" x="3810000" y="3330575"/>
          <p14:tracePt t="101871" x="3810000" y="3336925"/>
          <p14:tracePt t="101872" x="3810000" y="3343275"/>
          <p14:tracePt t="101874" x="3803650" y="3343275"/>
          <p14:tracePt t="101877" x="3803650" y="3349625"/>
          <p14:tracePt t="101878" x="3797300" y="3355975"/>
          <p14:tracePt t="101881" x="3797300" y="3360738"/>
          <p14:tracePt t="101883" x="3797300" y="3367088"/>
          <p14:tracePt t="101884" x="3790950" y="3367088"/>
          <p14:tracePt t="101887" x="3790950" y="3373438"/>
          <p14:tracePt t="101889" x="3790950" y="3379788"/>
          <p14:tracePt t="101891" x="3786188" y="3379788"/>
          <p14:tracePt t="101893" x="3786188" y="3384550"/>
          <p14:tracePt t="101894" x="3786188" y="3390900"/>
          <p14:tracePt t="101898" x="3786188" y="3397250"/>
          <p14:tracePt t="101900" x="3786188" y="3403600"/>
          <p14:tracePt t="101901" x="3779838" y="3403600"/>
          <p14:tracePt t="101902" x="3779838" y="3408363"/>
          <p14:tracePt t="101904" x="3779838" y="3414713"/>
          <p14:tracePt t="101905" x="3773488" y="3414713"/>
          <p14:tracePt t="101908" x="3773488" y="3421063"/>
          <p14:tracePt t="101910" x="3767138" y="3427413"/>
          <p14:tracePt t="101912" x="3767138" y="3433763"/>
          <p14:tracePt t="101913" x="3767138" y="3438525"/>
          <p14:tracePt t="101916" x="3762375" y="3438525"/>
          <p14:tracePt t="101917" x="3762375" y="3444875"/>
          <p14:tracePt t="101918" x="3762375" y="3451225"/>
          <p14:tracePt t="101920" x="3762375" y="3457575"/>
          <p14:tracePt t="101923" x="3762375" y="3462338"/>
          <p14:tracePt t="101925" x="3756025" y="3462338"/>
          <p14:tracePt t="101927" x="3756025" y="3468688"/>
          <p14:tracePt t="101929" x="3749675" y="3475038"/>
          <p14:tracePt t="101932" x="3743325" y="3486150"/>
          <p14:tracePt t="101935" x="3743325" y="3492500"/>
          <p14:tracePt t="101937" x="3736975" y="3492500"/>
          <p14:tracePt t="101939" x="3736975" y="3498850"/>
          <p14:tracePt t="101943" x="3736975" y="3505200"/>
          <p14:tracePt t="101944" x="3736975" y="3509963"/>
          <p14:tracePt t="101946" x="3736975" y="3516313"/>
          <p14:tracePt t="101947" x="3732213" y="3516313"/>
          <p14:tracePt t="101951" x="3732213" y="3522663"/>
          <p14:tracePt t="101953" x="3725863" y="3522663"/>
          <p14:tracePt t="101954" x="3725863" y="3529013"/>
          <p14:tracePt t="101956" x="3725863" y="3535363"/>
          <p14:tracePt t="101960" x="3719513" y="3540125"/>
          <p14:tracePt t="101963" x="3719513" y="3546475"/>
          <p14:tracePt t="101965" x="3719513" y="3552825"/>
          <p14:tracePt t="101966" x="3713163" y="3552825"/>
          <p14:tracePt t="101967" x="3713163" y="3559175"/>
          <p14:tracePt t="101972" x="3713163" y="3563938"/>
          <p14:tracePt t="101975" x="3713163" y="3570288"/>
          <p14:tracePt t="101976" x="3713163" y="3576638"/>
          <p14:tracePt t="101979" x="3713163" y="3582988"/>
          <p14:tracePt t="101984" x="3713163" y="3587750"/>
          <p14:tracePt t="101985" x="3713163" y="3594100"/>
          <p14:tracePt t="101988" x="3713163" y="3600450"/>
          <p14:tracePt t="101991" x="3713163" y="3606800"/>
          <p14:tracePt t="102009" x="3713163" y="3641725"/>
          <p14:tracePt t="102010" x="3713163" y="3648075"/>
          <p14:tracePt t="102011" x="3713163" y="3654425"/>
          <p14:tracePt t="102015" x="3713163" y="3660775"/>
          <p14:tracePt t="102017" x="3713163" y="3665538"/>
          <p14:tracePt t="102020" x="3713163" y="3671888"/>
          <p14:tracePt t="102023" x="3713163" y="3678238"/>
          <p14:tracePt t="102026" x="3713163" y="3684588"/>
          <p14:tracePt t="102029" x="3713163" y="3690938"/>
          <p14:tracePt t="102030" x="3713163" y="3695700"/>
          <p14:tracePt t="102033" x="3708400" y="3702050"/>
          <p14:tracePt t="102037" x="3708400" y="3708400"/>
          <p14:tracePt t="102039" x="3708400" y="3714750"/>
          <p14:tracePt t="102042" x="3708400" y="3719513"/>
          <p14:tracePt t="102044" x="3708400" y="3725863"/>
          <p14:tracePt t="102047" x="3708400" y="3732213"/>
          <p14:tracePt t="102049" x="3708400" y="3738563"/>
          <p14:tracePt t="102051" x="3702050" y="3743325"/>
          <p14:tracePt t="102053" x="3702050" y="3749675"/>
          <p14:tracePt t="102058" x="3702050" y="3762375"/>
          <p14:tracePt t="102062" x="3695700" y="3767138"/>
          <p14:tracePt t="102063" x="3695700" y="3773488"/>
          <p14:tracePt t="102067" x="3695700" y="3779838"/>
          <p14:tracePt t="102069" x="3695700" y="3786188"/>
          <p14:tracePt t="102071" x="3695700" y="3792538"/>
          <p14:tracePt t="102073" x="3689350" y="3792538"/>
          <p14:tracePt t="102076" x="3689350" y="3797300"/>
          <p14:tracePt t="102077" x="3689350" y="3803650"/>
          <p14:tracePt t="102079" x="3689350" y="3810000"/>
          <p14:tracePt t="102081" x="3689350" y="3816350"/>
          <p14:tracePt t="102085" x="3689350" y="3821113"/>
          <p14:tracePt t="102088" x="3689350" y="3827463"/>
          <p14:tracePt t="102091" x="3689350" y="3833813"/>
          <p14:tracePt t="102093" x="3689350" y="3840163"/>
          <p14:tracePt t="102099" x="3689350" y="3844925"/>
          <p14:tracePt t="102103" x="3689350" y="3851275"/>
          <p14:tracePt t="102105" x="3689350" y="3857625"/>
          <p14:tracePt t="102108" x="3689350" y="3863975"/>
          <p14:tracePt t="102114" x="3689350" y="3870325"/>
          <p14:tracePt t="102120" x="3689350" y="3875088"/>
          <p14:tracePt t="102123" x="3689350" y="3881438"/>
          <p14:tracePt t="102128" x="3689350" y="3887788"/>
          <p14:tracePt t="102137" x="3689350" y="3894138"/>
          <p14:tracePt t="102144" x="3689350" y="3898900"/>
          <p14:tracePt t="102150" x="3689350" y="3905250"/>
          <p14:tracePt t="102155" x="3689350" y="3911600"/>
          <p14:tracePt t="102170" x="3689350" y="3917950"/>
          <p14:tracePt t="102176" x="3689350" y="3922713"/>
          <p14:tracePt t="102179" x="3684588" y="3922713"/>
          <p14:tracePt t="102181" x="3684588" y="3929063"/>
          <p14:tracePt t="102188" x="3684588" y="3935413"/>
          <p14:tracePt t="102207" x="3684588" y="3941763"/>
          <p14:tracePt t="102227" x="3684588" y="3948113"/>
          <p14:tracePt t="102249" x="3684588" y="3952875"/>
          <p14:tracePt t="103469" x="3678238" y="3952875"/>
          <p14:tracePt t="103536" x="3678238" y="3959225"/>
          <p14:tracePt t="103544" x="3671888" y="3959225"/>
          <p14:tracePt t="103552" x="3665538" y="3959225"/>
          <p14:tracePt t="103558" x="3665538" y="3965575"/>
          <p14:tracePt t="103569" x="3665538" y="3971925"/>
          <p14:tracePt t="103574" x="3660775" y="3971925"/>
          <p14:tracePt t="103579" x="3660775" y="3976688"/>
          <p14:tracePt t="103588" x="3654425" y="3976688"/>
          <p14:tracePt t="103592" x="3654425" y="3983038"/>
          <p14:tracePt t="103604" x="3648075" y="3983038"/>
          <p14:tracePt t="103612" x="3648075" y="3989388"/>
          <p14:tracePt t="103615" x="3641725" y="3989388"/>
          <p14:tracePt t="103620" x="3641725" y="3995738"/>
          <p14:tracePt t="103627" x="3641725" y="4000500"/>
          <p14:tracePt t="103635" x="3641725" y="4006850"/>
          <p14:tracePt t="103656" x="3641725" y="4013200"/>
          <p14:tracePt t="103660" x="3635375" y="4013200"/>
          <p14:tracePt t="103667" x="3635375" y="4019550"/>
          <p14:tracePt t="103684" x="3635375" y="4024313"/>
          <p14:tracePt t="103695" x="3635375" y="4030663"/>
          <p14:tracePt t="103729" x="3635375" y="4037013"/>
          <p14:tracePt t="103738" x="3635375" y="4043363"/>
          <p14:tracePt t="103747" x="3635375" y="4049713"/>
          <p14:tracePt t="103758" x="3635375" y="4054475"/>
          <p14:tracePt t="103763" x="3635375" y="4060825"/>
          <p14:tracePt t="103767" x="3635375" y="4067175"/>
          <p14:tracePt t="103771" x="3635375" y="4073525"/>
          <p14:tracePt t="103779" x="3635375" y="4078288"/>
          <p14:tracePt t="103782" x="3635375" y="4084638"/>
          <p14:tracePt t="103785" x="3635375" y="4090988"/>
          <p14:tracePt t="103789" x="3635375" y="4097338"/>
          <p14:tracePt t="103797" x="3635375" y="4102100"/>
          <p14:tracePt t="103802" x="3635375" y="4108450"/>
          <p14:tracePt t="103807" x="3635375" y="4114800"/>
          <p14:tracePt t="103812" x="3635375" y="4121150"/>
          <p14:tracePt t="103817" x="3641725" y="4121150"/>
          <p14:tracePt t="103820" x="3641725" y="4127500"/>
          <p14:tracePt t="103826" x="3641725" y="4132263"/>
          <p14:tracePt t="103829" x="3648075" y="4138613"/>
          <p14:tracePt t="103833" x="3648075" y="4144963"/>
          <p14:tracePt t="103838" x="3654425" y="4144963"/>
          <p14:tracePt t="103843" x="3654425" y="4151313"/>
          <p14:tracePt t="103844" x="3660775" y="4151313"/>
          <p14:tracePt t="103847" x="3660775" y="4156075"/>
          <p14:tracePt t="103851" x="3660775" y="4162425"/>
          <p14:tracePt t="103855" x="3665538" y="4162425"/>
          <p14:tracePt t="103857" x="3665538" y="4168775"/>
          <p14:tracePt t="103861" x="3671888" y="4168775"/>
          <p14:tracePt t="103867" x="3678238" y="4168775"/>
          <p14:tracePt t="103869" x="3678238" y="4175125"/>
          <p14:tracePt t="103874" x="3684588" y="4175125"/>
          <p14:tracePt t="103877" x="3684588" y="4179888"/>
          <p14:tracePt t="103885" x="3684588" y="4186238"/>
          <p14:tracePt t="103890" x="3689350" y="4186238"/>
          <p14:tracePt t="103895" x="3695700" y="4186238"/>
          <p14:tracePt t="103897" x="3695700" y="4192588"/>
          <p14:tracePt t="103903" x="3702050" y="4192588"/>
          <p14:tracePt t="103910" x="3708400" y="4192588"/>
          <p14:tracePt t="103919" x="3708400" y="4198938"/>
          <p14:tracePt t="103920" x="3713163" y="4198938"/>
          <p14:tracePt t="103925" x="3719513" y="4198938"/>
          <p14:tracePt t="103929" x="3725863" y="4198938"/>
          <p14:tracePt t="103932" x="3725863" y="4205288"/>
          <p14:tracePt t="103935" x="3732213" y="4205288"/>
          <p14:tracePt t="103944" x="3732213" y="4210050"/>
          <p14:tracePt t="103947" x="3736975" y="4210050"/>
          <p14:tracePt t="103953" x="3743325" y="4210050"/>
          <p14:tracePt t="103961" x="3749675" y="4210050"/>
          <p14:tracePt t="103974" x="3756025" y="4216400"/>
          <p14:tracePt t="103980" x="3762375" y="4216400"/>
          <p14:tracePt t="103991" x="3767138" y="4216400"/>
          <p14:tracePt t="104020" x="3773488" y="4216400"/>
          <p14:tracePt t="104043" x="3773488" y="4222750"/>
          <p14:tracePt t="104052" x="3779838" y="4222750"/>
          <p14:tracePt t="104067" x="3786188" y="4222750"/>
          <p14:tracePt t="104070" x="3786188" y="4229100"/>
          <p14:tracePt t="104074" x="3790950" y="4229100"/>
          <p14:tracePt t="104078" x="3797300" y="4229100"/>
          <p14:tracePt t="104082" x="3803650" y="4229100"/>
          <p14:tracePt t="104091" x="3810000" y="4233863"/>
          <p14:tracePt t="104095" x="3814763" y="4233863"/>
          <p14:tracePt t="104098" x="3821113" y="4233863"/>
          <p14:tracePt t="104102" x="3827463" y="4233863"/>
          <p14:tracePt t="104106" x="3827463" y="4240213"/>
          <p14:tracePt t="104110" x="3833813" y="4240213"/>
          <p14:tracePt t="104114" x="3840163" y="4240213"/>
          <p14:tracePt t="104117" x="3844925" y="4240213"/>
          <p14:tracePt t="104124" x="3851275" y="4240213"/>
          <p14:tracePt t="104127" x="3857625" y="4240213"/>
          <p14:tracePt t="104130" x="3863975" y="4240213"/>
          <p14:tracePt t="104134" x="3868738" y="4246563"/>
          <p14:tracePt t="104138" x="3875088" y="4246563"/>
          <p14:tracePt t="104142" x="3881438" y="4246563"/>
          <p14:tracePt t="104144" x="3887788" y="4252913"/>
          <p14:tracePt t="104145" x="3892550" y="4252913"/>
          <p14:tracePt t="104150" x="3898900" y="4252913"/>
          <p14:tracePt t="104152" x="3905250" y="4257675"/>
          <p14:tracePt t="104154" x="3911600" y="4257675"/>
          <p14:tracePt t="104157" x="3916363" y="4257675"/>
          <p14:tracePt t="104161" x="3929063" y="4264025"/>
          <p14:tracePt t="104163" x="3935413" y="4264025"/>
          <p14:tracePt t="104165" x="3941763" y="4264025"/>
          <p14:tracePt t="104170" x="3946525" y="4264025"/>
          <p14:tracePt t="104171" x="3952875" y="4264025"/>
          <p14:tracePt t="104174" x="3959225" y="4264025"/>
          <p14:tracePt t="104176" x="3965575" y="4264025"/>
          <p14:tracePt t="104178" x="3970338" y="4264025"/>
          <p14:tracePt t="104180" x="3976688" y="4270375"/>
          <p14:tracePt t="104181" x="3983038" y="4270375"/>
          <p14:tracePt t="104183" x="3989388" y="4270375"/>
          <p14:tracePt t="104186" x="3994150" y="4270375"/>
          <p14:tracePt t="104188" x="4000500" y="4270375"/>
          <p14:tracePt t="104191" x="4013200" y="4276725"/>
          <p14:tracePt t="104194" x="4019550" y="4276725"/>
          <p14:tracePt t="104195" x="4024313" y="4276725"/>
          <p14:tracePt t="104197" x="4030663" y="4276725"/>
          <p14:tracePt t="104199" x="4037013" y="4276725"/>
          <p14:tracePt t="104201" x="4037013" y="4281488"/>
          <p14:tracePt t="104202" x="4043363" y="4281488"/>
          <p14:tracePt t="104203" x="4048125" y="4281488"/>
          <p14:tracePt t="104205" x="4054475" y="4281488"/>
          <p14:tracePt t="104207" x="4060825" y="4281488"/>
          <p14:tracePt t="104209" x="4067175" y="4281488"/>
          <p14:tracePt t="104211" x="4071938" y="4281488"/>
          <p14:tracePt t="104212" x="4078288" y="4281488"/>
          <p14:tracePt t="104214" x="4084638" y="4281488"/>
          <p14:tracePt t="104217" x="4090988" y="4281488"/>
          <p14:tracePt t="104218" x="4090988" y="4287838"/>
          <p14:tracePt t="104219" x="4097338" y="4287838"/>
          <p14:tracePt t="104221" x="4102100" y="4287838"/>
          <p14:tracePt t="104225" x="4108450" y="4287838"/>
          <p14:tracePt t="104227" x="4114800" y="4287838"/>
          <p14:tracePt t="104227" x="4121150" y="4287838"/>
          <p14:tracePt t="104229" x="4125913" y="4287838"/>
          <p14:tracePt t="104233" x="4132263" y="4287838"/>
          <p14:tracePt t="104234" x="4138613" y="4287838"/>
          <p14:tracePt t="104237" x="4144963" y="4287838"/>
          <p14:tracePt t="104238" x="4149725" y="4287838"/>
          <p14:tracePt t="104243" x="4156075" y="4287838"/>
          <p14:tracePt t="104244" x="4162425" y="4287838"/>
          <p14:tracePt t="104246" x="4168775" y="4287838"/>
          <p14:tracePt t="104249" x="4173538" y="4287838"/>
          <p14:tracePt t="104252" x="4179888" y="4287838"/>
          <p14:tracePt t="104255" x="4186238" y="4287838"/>
          <p14:tracePt t="104257" x="4192588" y="4287838"/>
          <p14:tracePt t="104259" x="4198938" y="4287838"/>
          <p14:tracePt t="104262" x="4203700" y="4287838"/>
          <p14:tracePt t="104265" x="4210050" y="4287838"/>
          <p14:tracePt t="104267" x="4216400" y="4287838"/>
          <p14:tracePt t="104268" x="4222750" y="4287838"/>
          <p14:tracePt t="104273" x="4227513" y="4287838"/>
          <p14:tracePt t="104274" x="4233863" y="4294188"/>
          <p14:tracePt t="104277" x="4240213" y="4294188"/>
          <p14:tracePt t="104278" x="4246563" y="4294188"/>
          <p14:tracePt t="104283" x="4251325" y="4294188"/>
          <p14:tracePt t="104285" x="4257675" y="4294188"/>
          <p14:tracePt t="104287" x="4264025" y="4294188"/>
          <p14:tracePt t="104289" x="4270375" y="4294188"/>
          <p14:tracePt t="104294" x="4276725" y="4294188"/>
          <p14:tracePt t="104295" x="4281488" y="4294188"/>
          <p14:tracePt t="104298" x="4287838" y="4294188"/>
          <p14:tracePt t="104300" x="4294188" y="4294188"/>
          <p14:tracePt t="104304" x="4300538" y="4300538"/>
          <p14:tracePt t="104307" x="4305300" y="4300538"/>
          <p14:tracePt t="104309" x="4311650" y="4300538"/>
          <p14:tracePt t="104310" x="4318000" y="4300538"/>
          <p14:tracePt t="104315" x="4324350" y="4300538"/>
          <p14:tracePt t="104316" x="4329113" y="4300538"/>
          <p14:tracePt t="104318" x="4335463" y="4300538"/>
          <p14:tracePt t="104320" x="4341813" y="4300538"/>
          <p14:tracePt t="104326" x="4352925" y="4306888"/>
          <p14:tracePt t="104327" x="4359275" y="4306888"/>
          <p14:tracePt t="104330" x="4365625" y="4306888"/>
          <p14:tracePt t="104332" x="4371975" y="4306888"/>
          <p14:tracePt t="104334" x="4378325" y="4306888"/>
          <p14:tracePt t="104335" x="4383088" y="4306888"/>
          <p14:tracePt t="104339" x="4389438" y="4311650"/>
          <p14:tracePt t="104341" x="4395788" y="4311650"/>
          <p14:tracePt t="104344" x="4406900" y="4311650"/>
          <p14:tracePt t="104347" x="4413250" y="4311650"/>
          <p14:tracePt t="104348" x="4419600" y="4311650"/>
          <p14:tracePt t="104350" x="4425950" y="4311650"/>
          <p14:tracePt t="104351" x="4430713" y="4311650"/>
          <p14:tracePt t="104354" x="4437063" y="4311650"/>
          <p14:tracePt t="104357" x="4449763" y="4311650"/>
          <p14:tracePt t="104359" x="4456113" y="4311650"/>
          <p14:tracePt t="104362" x="4460875" y="4311650"/>
          <p14:tracePt t="104364" x="4467225" y="4311650"/>
          <p14:tracePt t="104365" x="4473575" y="4311650"/>
          <p14:tracePt t="104367" x="4479925" y="4311650"/>
          <p14:tracePt t="104371" x="4484688" y="4311650"/>
          <p14:tracePt t="104372" x="4491038" y="4311650"/>
          <p14:tracePt t="104374" x="4497388" y="4311650"/>
          <p14:tracePt t="104377" x="4503738" y="4318000"/>
          <p14:tracePt t="104379" x="4508500" y="4318000"/>
          <p14:tracePt t="104381" x="4514850" y="4318000"/>
          <p14:tracePt t="104382" x="4521200" y="4318000"/>
          <p14:tracePt t="104384" x="4527550" y="4318000"/>
          <p14:tracePt t="104387" x="4533900" y="4318000"/>
          <p14:tracePt t="104388" x="4538663" y="4318000"/>
          <p14:tracePt t="104391" x="4551363" y="4318000"/>
          <p14:tracePt t="104394" x="4557713" y="4318000"/>
          <p14:tracePt t="104395" x="4562475" y="4318000"/>
          <p14:tracePt t="104397" x="4568825" y="4318000"/>
          <p14:tracePt t="104401" x="4575175" y="4318000"/>
          <p14:tracePt t="104404" x="4581525" y="4324350"/>
          <p14:tracePt t="104405" x="4586288" y="4324350"/>
          <p14:tracePt t="104409" x="4598988" y="4324350"/>
          <p14:tracePt t="104412" x="4605338" y="4324350"/>
          <p14:tracePt t="104414" x="4610100" y="4324350"/>
          <p14:tracePt t="104415" x="4616450" y="4324350"/>
          <p14:tracePt t="104417" x="4622800" y="4324350"/>
          <p14:tracePt t="104421" x="4629150" y="4324350"/>
          <p14:tracePt t="104422" x="4635500" y="4324350"/>
          <p14:tracePt t="104425" x="4640263" y="4324350"/>
          <p14:tracePt t="104428" x="4646613" y="4324350"/>
          <p14:tracePt t="104430" x="4652963" y="4324350"/>
          <p14:tracePt t="104432" x="4659313" y="4324350"/>
          <p14:tracePt t="104434" x="4664075" y="4324350"/>
          <p14:tracePt t="104438" x="4670425" y="4324350"/>
          <p14:tracePt t="104441" x="4676775" y="4324350"/>
          <p14:tracePt t="104443" x="4683125" y="4324350"/>
          <p14:tracePt t="104444" x="4687888" y="4324350"/>
          <p14:tracePt t="104450" x="4694238" y="4324350"/>
          <p14:tracePt t="104451" x="4700588" y="4324350"/>
          <p14:tracePt t="104453" x="4706938" y="4324350"/>
          <p14:tracePt t="104455" x="4713288" y="4324350"/>
          <p14:tracePt t="104458" x="4713288" y="4330700"/>
          <p14:tracePt t="104459" x="4718050" y="4330700"/>
          <p14:tracePt t="104461" x="4724400" y="4330700"/>
          <p14:tracePt t="104463" x="4730750" y="4330700"/>
          <p14:tracePt t="104466" x="4737100" y="4330700"/>
          <p14:tracePt t="104470" x="4741863" y="4330700"/>
          <p14:tracePt t="104473" x="4748213" y="4330700"/>
          <p14:tracePt t="104475" x="4754563" y="4330700"/>
          <p14:tracePt t="104477" x="4760913" y="4330700"/>
          <p14:tracePt t="104479" x="4765675" y="4330700"/>
          <p14:tracePt t="104482" x="4772025" y="4330700"/>
          <p14:tracePt t="104483" x="4778375" y="4330700"/>
          <p14:tracePt t="104485" x="4784725" y="4330700"/>
          <p14:tracePt t="104489" x="4791075" y="4330700"/>
          <p14:tracePt t="104492" x="4795838" y="4330700"/>
          <p14:tracePt t="104493" x="4802188" y="4330700"/>
          <p14:tracePt t="104495" x="4808538" y="4330700"/>
          <p14:tracePt t="104498" x="4814888" y="4330700"/>
          <p14:tracePt t="104500" x="4819650" y="4330700"/>
          <p14:tracePt t="104503" x="4826000" y="4330700"/>
          <p14:tracePt t="104504" x="4832350" y="4330700"/>
          <p14:tracePt t="104510" x="4838700" y="4330700"/>
          <p14:tracePt t="104510" x="4843463" y="4335463"/>
          <p14:tracePt t="104513" x="4849813" y="4335463"/>
          <p14:tracePt t="104515" x="4856163" y="4335463"/>
          <p14:tracePt t="104519" x="4862513" y="4335463"/>
          <p14:tracePt t="104521" x="4867275" y="4335463"/>
          <p14:tracePt t="104524" x="4873625" y="4335463"/>
          <p14:tracePt t="104527" x="4879975" y="4335463"/>
          <p14:tracePt t="104528" x="4886325" y="4335463"/>
          <p14:tracePt t="104531" x="4892675" y="4335463"/>
          <p14:tracePt t="104532" x="4897438" y="4335463"/>
          <p14:tracePt t="104536" x="4903788" y="4335463"/>
          <p14:tracePt t="104538" x="4910138" y="4335463"/>
          <p14:tracePt t="104541" x="4916488" y="4335463"/>
          <p14:tracePt t="104543" x="4921250" y="4335463"/>
          <p14:tracePt t="104546" x="4927600" y="4335463"/>
          <p14:tracePt t="104548" x="4933950" y="4335463"/>
          <p14:tracePt t="104550" x="4940300" y="4335463"/>
          <p14:tracePt t="104551" x="4945063" y="4335463"/>
          <p14:tracePt t="104555" x="4951413" y="4335463"/>
          <p14:tracePt t="104557" x="4957763" y="4335463"/>
          <p14:tracePt t="104560" x="4964113" y="4335463"/>
          <p14:tracePt t="104561" x="4970463" y="4341813"/>
          <p14:tracePt t="104565" x="4975225" y="4341813"/>
          <p14:tracePt t="104567" x="4981575" y="4341813"/>
          <p14:tracePt t="104569" x="4987925" y="4341813"/>
          <p14:tracePt t="104573" x="4994275" y="4341813"/>
          <p14:tracePt t="104577" x="4999038" y="4341813"/>
          <p14:tracePt t="104578" x="5005388" y="4341813"/>
          <p14:tracePt t="104580" x="5011738" y="4341813"/>
          <p14:tracePt t="104583" x="5018088" y="4341813"/>
          <p14:tracePt t="104586" x="5022850" y="4341813"/>
          <p14:tracePt t="104591" x="5035550" y="4341813"/>
          <p14:tracePt t="104593" x="5041900" y="4348163"/>
          <p14:tracePt t="104597" x="5046663" y="4348163"/>
          <p14:tracePt t="104599" x="5053013" y="4348163"/>
          <p14:tracePt t="104600" x="5059363" y="4348163"/>
          <p14:tracePt t="104602" x="5065713" y="4348163"/>
          <p14:tracePt t="104607" x="5072063" y="4348163"/>
          <p14:tracePt t="104609" x="5076825" y="4348163"/>
          <p14:tracePt t="104610" x="5083175" y="4348163"/>
          <p14:tracePt t="104611" x="5089525" y="4348163"/>
          <p14:tracePt t="104615" x="5095875" y="4348163"/>
          <p14:tracePt t="104616" x="5100638" y="4348163"/>
          <p14:tracePt t="104617" x="5100638" y="4354513"/>
          <p14:tracePt t="104618" x="5106988" y="4354513"/>
          <p14:tracePt t="104620" x="5113338" y="4354513"/>
          <p14:tracePt t="104624" x="5124450" y="4354513"/>
          <p14:tracePt t="104626" x="5130800" y="4354513"/>
          <p14:tracePt t="104628" x="5137150" y="4354513"/>
          <p14:tracePt t="104632" x="5143500" y="4354513"/>
          <p14:tracePt t="104634" x="5149850" y="4354513"/>
          <p14:tracePt t="104635" x="5154613" y="4354513"/>
          <p14:tracePt t="104638" x="5160963" y="4354513"/>
          <p14:tracePt t="104643" x="5167313" y="4354513"/>
          <p14:tracePt t="104645" x="5173663" y="4354513"/>
          <p14:tracePt t="104647" x="5178425" y="4354513"/>
          <p14:tracePt t="104649" x="5184775" y="4354513"/>
          <p14:tracePt t="104655" x="5191125" y="4354513"/>
          <p14:tracePt t="104657" x="5191125" y="4359275"/>
          <p14:tracePt t="104659" x="5197475" y="4359275"/>
          <p14:tracePt t="104660" x="5202238" y="4359275"/>
          <p14:tracePt t="104662" x="5208588" y="4359275"/>
          <p14:tracePt t="104668" x="5214938" y="4359275"/>
          <p14:tracePt t="104670" x="5221288" y="4359275"/>
          <p14:tracePt t="104674" x="5227638" y="4359275"/>
          <p14:tracePt t="104676" x="5232400" y="4359275"/>
          <p14:tracePt t="104683" x="5238750" y="4359275"/>
          <p14:tracePt t="104684" x="5245100" y="4359275"/>
          <p14:tracePt t="104687" x="5251450" y="4359275"/>
          <p14:tracePt t="104691" x="5256213" y="4359275"/>
          <p14:tracePt t="104698" x="5262563" y="4359275"/>
          <p14:tracePt t="104701" x="5268913" y="4359275"/>
          <p14:tracePt t="104704" x="5275263" y="4359275"/>
          <p14:tracePt t="104708" x="5280025" y="4359275"/>
          <p14:tracePt t="104713" x="5286375" y="4359275"/>
          <p14:tracePt t="104716" x="5292725" y="4359275"/>
          <p14:tracePt t="104718" x="5299075" y="4359275"/>
          <p14:tracePt t="104723" x="5303838" y="4359275"/>
          <p14:tracePt t="104726" x="5310188" y="4359275"/>
          <p14:tracePt t="104727" x="5316538" y="4359275"/>
          <p14:tracePt t="104730" x="5322888" y="4359275"/>
          <p14:tracePt t="104733" x="5329238" y="4359275"/>
          <p14:tracePt t="104738" x="5340350" y="4359275"/>
          <p14:tracePt t="104741" x="5346700" y="4359275"/>
          <p14:tracePt t="104744" x="5353050" y="4359275"/>
          <p14:tracePt t="104746" x="5357813" y="4359275"/>
          <p14:tracePt t="104748" x="5364163" y="4359275"/>
          <p14:tracePt t="104750" x="5370513" y="4359275"/>
          <p14:tracePt t="104755" x="5376863" y="4359275"/>
          <p14:tracePt t="104757" x="5381625" y="4359275"/>
          <p14:tracePt t="104759" x="5387975" y="4359275"/>
          <p14:tracePt t="104762" x="5394325" y="4359275"/>
          <p14:tracePt t="104766" x="5400675" y="4359275"/>
          <p14:tracePt t="104768" x="5407025" y="4359275"/>
          <p14:tracePt t="104770" x="5411788" y="4359275"/>
          <p14:tracePt t="104773" x="5418138" y="4359275"/>
          <p14:tracePt t="104778" x="5424488" y="4359275"/>
          <p14:tracePt t="104781" x="5430838" y="4359275"/>
          <p14:tracePt t="104783" x="5435600" y="4359275"/>
          <p14:tracePt t="104785" x="5441950" y="4359275"/>
          <p14:tracePt t="104788" x="5441950" y="4354513"/>
          <p14:tracePt t="104790" x="5448300" y="4354513"/>
          <p14:tracePt t="104791" x="5454650" y="4354513"/>
          <p14:tracePt t="104793" x="5459413" y="4354513"/>
          <p14:tracePt t="104796" x="5465763" y="4354513"/>
          <p14:tracePt t="104799" x="5472113" y="4354513"/>
          <p14:tracePt t="104802" x="5478463" y="4354513"/>
          <p14:tracePt t="104803" x="5483225" y="4354513"/>
          <p14:tracePt t="104807" x="5489575" y="4354513"/>
          <p14:tracePt t="104810" x="5495925" y="4354513"/>
          <p14:tracePt t="104813" x="5502275" y="4354513"/>
          <p14:tracePt t="104815" x="5508625" y="4354513"/>
          <p14:tracePt t="104818" x="5513388" y="4354513"/>
          <p14:tracePt t="104822" x="5519738" y="4354513"/>
          <p14:tracePt t="104824" x="5526088" y="4354513"/>
          <p14:tracePt t="104826" x="5532438" y="4354513"/>
          <p14:tracePt t="104828" x="5537200" y="4354513"/>
          <p14:tracePt t="104832" x="5543550" y="4354513"/>
          <p14:tracePt t="104835" x="5549900" y="4354513"/>
          <p14:tracePt t="104837" x="5556250" y="4354513"/>
          <p14:tracePt t="104840" x="5561013" y="4354513"/>
          <p14:tracePt t="104846" x="5567363" y="4354513"/>
          <p14:tracePt t="104848" x="5573713" y="4354513"/>
          <p14:tracePt t="104851" x="5580063" y="4354513"/>
          <p14:tracePt t="104856" x="5586413" y="4348163"/>
          <p14:tracePt t="104858" x="5591175" y="4348163"/>
          <p14:tracePt t="104860" x="5597525" y="4348163"/>
          <p14:tracePt t="104863" x="5603875" y="4348163"/>
          <p14:tracePt t="104867" x="5603875" y="4341813"/>
          <p14:tracePt t="104868" x="5610225" y="4341813"/>
          <p14:tracePt t="104870" x="5614988" y="4341813"/>
          <p14:tracePt t="104872" x="5621338" y="4341813"/>
          <p14:tracePt t="104876" x="5627688" y="4341813"/>
          <p14:tracePt t="104880" x="5627688" y="4335463"/>
          <p14:tracePt t="104881" x="5634038" y="4335463"/>
          <p14:tracePt t="104884" x="5638800" y="4335463"/>
          <p14:tracePt t="104890" x="5645150" y="4335463"/>
          <p14:tracePt t="104892" x="5651500" y="4335463"/>
          <p14:tracePt t="104895" x="5651500" y="4330700"/>
          <p14:tracePt t="104899" x="5657850" y="4330700"/>
          <p14:tracePt t="104904" x="5664200" y="4330700"/>
          <p14:tracePt t="104911" x="5668963" y="4324350"/>
          <p14:tracePt t="104915" x="5675313" y="4324350"/>
          <p14:tracePt t="104925" x="5675313" y="4318000"/>
          <p14:tracePt t="104928" x="5681663" y="4318000"/>
          <p14:tracePt t="104932" x="5688013" y="4318000"/>
          <p14:tracePt t="104937" x="5692775" y="4311650"/>
          <p14:tracePt t="104941" x="5699125" y="4306888"/>
          <p14:tracePt t="104945" x="5699125" y="4300538"/>
          <p14:tracePt t="104949" x="5705475" y="4294188"/>
          <p14:tracePt t="104957" x="5716588" y="4287838"/>
          <p14:tracePt t="104960" x="5722938" y="4281488"/>
          <p14:tracePt t="104961" x="5722938" y="4276725"/>
          <p14:tracePt t="104963" x="5722938" y="4270375"/>
          <p14:tracePt t="104964" x="5729288" y="4270375"/>
          <p14:tracePt t="104967" x="5735638" y="4270375"/>
          <p14:tracePt t="104968" x="5735638" y="4264025"/>
          <p14:tracePt t="104971" x="5740400" y="4257675"/>
          <p14:tracePt t="104975" x="5746750" y="4252913"/>
          <p14:tracePt t="104977" x="5746750" y="4246563"/>
          <p14:tracePt t="104980" x="5746750" y="4240213"/>
          <p14:tracePt t="104982" x="5753100" y="4240213"/>
          <p14:tracePt t="104983" x="5753100" y="4233863"/>
          <p14:tracePt t="104985" x="5759450" y="4233863"/>
          <p14:tracePt t="104986" x="5759450" y="4229100"/>
          <p14:tracePt t="104988" x="5759450" y="4222750"/>
          <p14:tracePt t="104990" x="5765800" y="4222750"/>
          <p14:tracePt t="104994" x="5765800" y="4216400"/>
          <p14:tracePt t="104996" x="5770563" y="4210050"/>
          <p14:tracePt t="104998" x="5770563" y="4205288"/>
          <p14:tracePt t="105000" x="5770563" y="4198938"/>
          <p14:tracePt t="105006" x="5776913" y="4192588"/>
          <p14:tracePt t="105009" x="5776913" y="4186238"/>
          <p14:tracePt t="105011" x="5783263" y="4179888"/>
          <p14:tracePt t="105014" x="5783263" y="4175125"/>
          <p14:tracePt t="105017" x="5789613" y="4175125"/>
          <p14:tracePt t="105021" x="5789613" y="4168775"/>
          <p14:tracePt t="105023" x="5789613" y="4162425"/>
          <p14:tracePt t="105024" x="5794375" y="4162425"/>
          <p14:tracePt t="105027" x="5794375" y="4156075"/>
          <p14:tracePt t="105028" x="5794375" y="4151313"/>
          <p14:tracePt t="105034" x="5794375" y="4144963"/>
          <p14:tracePt t="105036" x="5794375" y="4138613"/>
          <p14:tracePt t="105040" x="5794375" y="4132263"/>
          <p14:tracePt t="105043" x="5800725" y="4127500"/>
          <p14:tracePt t="105046" x="5800725" y="4121150"/>
          <p14:tracePt t="105049" x="5800725" y="4114800"/>
          <p14:tracePt t="105051" x="5800725" y="4108450"/>
          <p14:tracePt t="105053" x="5807075" y="4108450"/>
          <p14:tracePt t="105054" x="5807075" y="4102100"/>
          <p14:tracePt t="105059" x="5807075" y="4097338"/>
          <p14:tracePt t="105061" x="5807075" y="4090988"/>
          <p14:tracePt t="105064" x="5807075" y="4084638"/>
          <p14:tracePt t="105067" x="5807075" y="4078288"/>
          <p14:tracePt t="105068" x="5813425" y="4078288"/>
          <p14:tracePt t="105072" x="5813425" y="4073525"/>
          <p14:tracePt t="105076" x="5813425" y="4067175"/>
          <p14:tracePt t="105080" x="5813425" y="4060825"/>
          <p14:tracePt t="105083" x="5813425" y="4054475"/>
          <p14:tracePt t="105091" x="5813425" y="4049713"/>
          <p14:tracePt t="105093" x="5813425" y="4043363"/>
          <p14:tracePt t="105097" x="5813425" y="4037013"/>
          <p14:tracePt t="105103" x="5813425" y="4030663"/>
          <p14:tracePt t="105107" x="5813425" y="4024313"/>
          <p14:tracePt t="105109" x="5813425" y="4019550"/>
          <p14:tracePt t="105112" x="5813425" y="4013200"/>
          <p14:tracePt t="105119" x="5813425" y="4000500"/>
          <p14:tracePt t="105121" x="5813425" y="3995738"/>
          <p14:tracePt t="105124" x="5813425" y="3989388"/>
          <p14:tracePt t="105128" x="5813425" y="3983038"/>
          <p14:tracePt t="105131" x="5813425" y="3976688"/>
          <p14:tracePt t="105134" x="5807075" y="3971925"/>
          <p14:tracePt t="105136" x="5807075" y="3965575"/>
          <p14:tracePt t="105142" x="5807075" y="3959225"/>
          <p14:tracePt t="105144" x="5800725" y="3959225"/>
          <p14:tracePt t="105145" x="5800725" y="3952875"/>
          <p14:tracePt t="105149" x="5800725" y="3948113"/>
          <p14:tracePt t="105153" x="5800725" y="3941763"/>
          <p14:tracePt t="105160" x="5794375" y="3935413"/>
          <p14:tracePt t="105166" x="5789613" y="3929063"/>
          <p14:tracePt t="105169" x="5789613" y="3922713"/>
          <p14:tracePt t="105172" x="5783263" y="3917950"/>
          <p14:tracePt t="105175" x="5776913" y="3917950"/>
          <p14:tracePt t="105180" x="5776913" y="3911600"/>
          <p14:tracePt t="105182" x="5776913" y="3905250"/>
          <p14:tracePt t="105184" x="5770563" y="3905250"/>
          <p14:tracePt t="105187" x="5770563" y="3898900"/>
          <p14:tracePt t="105190" x="5765800" y="3894138"/>
          <p14:tracePt t="105197" x="5759450" y="3894138"/>
          <p14:tracePt t="105200" x="5753100" y="3887788"/>
          <p14:tracePt t="105205" x="5753100" y="3881438"/>
          <p14:tracePt t="105210" x="5753100" y="3875088"/>
          <p14:tracePt t="105212" x="5746750" y="3875088"/>
          <p14:tracePt t="105214" x="5746750" y="3870325"/>
          <p14:tracePt t="105217" x="5740400" y="3870325"/>
          <p14:tracePt t="105221" x="5735638" y="3870325"/>
          <p14:tracePt t="105223" x="5735638" y="3863975"/>
          <p14:tracePt t="105227" x="5729288" y="3863975"/>
          <p14:tracePt t="105228" x="5729288" y="3857625"/>
          <p14:tracePt t="105233" x="5722938" y="3851275"/>
          <p14:tracePt t="105236" x="5716588" y="3844925"/>
          <p14:tracePt t="105239" x="5711825" y="3844925"/>
          <p14:tracePt t="105243" x="5705475" y="3844925"/>
          <p14:tracePt t="105245" x="5705475" y="3840163"/>
          <p14:tracePt t="105247" x="5699125" y="3840163"/>
          <p14:tracePt t="105252" x="5688013" y="3833813"/>
          <p14:tracePt t="105254" x="5681663" y="3827463"/>
          <p14:tracePt t="105257" x="5675313" y="3821113"/>
          <p14:tracePt t="105260" x="5668963" y="3821113"/>
          <p14:tracePt t="105262" x="5664200" y="3821113"/>
          <p14:tracePt t="105263" x="5657850" y="3821113"/>
          <p14:tracePt t="105266" x="5657850" y="3816350"/>
          <p14:tracePt t="105267" x="5651500" y="3816350"/>
          <p14:tracePt t="105268" x="5645150" y="3816350"/>
          <p14:tracePt t="105270" x="5645150" y="3810000"/>
          <p14:tracePt t="105271" x="5638800" y="3810000"/>
          <p14:tracePt t="105273" x="5634038" y="3810000"/>
          <p14:tracePt t="105276" x="5634038" y="3803650"/>
          <p14:tracePt t="105276" x="5627688" y="3803650"/>
          <p14:tracePt t="105278" x="5621338" y="3803650"/>
          <p14:tracePt t="105279" x="5614988" y="3797300"/>
          <p14:tracePt t="105281" x="5610225" y="3797300"/>
          <p14:tracePt t="105283" x="5603875" y="3797300"/>
          <p14:tracePt t="105285" x="5597525" y="3797300"/>
          <p14:tracePt t="105286" x="5591175" y="3797300"/>
          <p14:tracePt t="105288" x="5586413" y="3797300"/>
          <p14:tracePt t="105290" x="5580063" y="3792538"/>
          <p14:tracePt t="105293" x="5573713" y="3792538"/>
          <p14:tracePt t="105294" x="5567363" y="3792538"/>
          <p14:tracePt t="105295" x="5567363" y="3786188"/>
          <p14:tracePt t="105296" x="5561013" y="3786188"/>
          <p14:tracePt t="105297" x="5556250" y="3786188"/>
          <p14:tracePt t="105299" x="5549900" y="3786188"/>
          <p14:tracePt t="105300" x="5543550" y="3779838"/>
          <p14:tracePt t="105302" x="5537200" y="3779838"/>
          <p14:tracePt t="105304" x="5532438" y="3779838"/>
          <p14:tracePt t="105305" x="5526088" y="3779838"/>
          <p14:tracePt t="105307" x="5519738" y="3779838"/>
          <p14:tracePt t="105309" x="5508625" y="3779838"/>
          <p14:tracePt t="105310" x="5502275" y="3779838"/>
          <p14:tracePt t="105311" x="5495925" y="3773488"/>
          <p14:tracePt t="105313" x="5489575" y="3773488"/>
          <p14:tracePt t="105315" x="5478463" y="3773488"/>
          <p14:tracePt t="105317" x="5472113" y="3767138"/>
          <p14:tracePt t="105319" x="5465763" y="3767138"/>
          <p14:tracePt t="105320" x="5459413" y="3767138"/>
          <p14:tracePt t="105321" x="5454650" y="3767138"/>
          <p14:tracePt t="105322" x="5448300" y="3767138"/>
          <p14:tracePt t="105323" x="5441950" y="3762375"/>
          <p14:tracePt t="105324" x="5435600" y="3762375"/>
          <p14:tracePt t="105325" x="5430838" y="3762375"/>
          <p14:tracePt t="105327" x="5424488" y="3762375"/>
          <p14:tracePt t="105328" x="5418138" y="3762375"/>
          <p14:tracePt t="105329" x="5418138" y="3756025"/>
          <p14:tracePt t="105330" x="5411788" y="3756025"/>
          <p14:tracePt t="105331" x="5407025" y="3756025"/>
          <p14:tracePt t="105332" x="5394325" y="3756025"/>
          <p14:tracePt t="105334" x="5387975" y="3756025"/>
          <p14:tracePt t="105335" x="5381625" y="3756025"/>
          <p14:tracePt t="105336" x="5376863" y="3756025"/>
          <p14:tracePt t="105337" x="5370513" y="3756025"/>
          <p14:tracePt t="105338" x="5364163" y="3756025"/>
          <p14:tracePt t="105340" x="5357813" y="3756025"/>
          <p14:tracePt t="105341" x="5353050" y="3756025"/>
          <p14:tracePt t="105342" x="5346700" y="3749675"/>
          <p14:tracePt t="105343" x="5340350" y="3749675"/>
          <p14:tracePt t="105344" x="5334000" y="3749675"/>
          <p14:tracePt t="105345" x="5329238" y="3749675"/>
          <p14:tracePt t="105346" x="5322888" y="3749675"/>
          <p14:tracePt t="105347" x="5316538" y="3749675"/>
          <p14:tracePt t="105348" x="5310188" y="3749675"/>
          <p14:tracePt t="105349" x="5303838" y="3743325"/>
          <p14:tracePt t="105350" x="5299075" y="3743325"/>
          <p14:tracePt t="105351" x="5286375" y="3743325"/>
          <p14:tracePt t="105352" x="5280025" y="3743325"/>
          <p14:tracePt t="105354" x="5275263" y="3743325"/>
          <p14:tracePt t="105355" x="5262563" y="3738563"/>
          <p14:tracePt t="105356" x="5256213" y="3738563"/>
          <p14:tracePt t="105358" x="5245100" y="3738563"/>
          <p14:tracePt t="105360" x="5238750" y="3738563"/>
          <p14:tracePt t="105361" x="5227638" y="3738563"/>
          <p14:tracePt t="105363" x="5221288" y="3732213"/>
          <p14:tracePt t="105364" x="5208588" y="3732213"/>
          <p14:tracePt t="105365" x="5202238" y="3732213"/>
          <p14:tracePt t="105366" x="5197475" y="3732213"/>
          <p14:tracePt t="105367" x="5191125" y="3732213"/>
          <p14:tracePt t="105368" x="5184775" y="3732213"/>
          <p14:tracePt t="105369" x="5178425" y="3725863"/>
          <p14:tracePt t="105370" x="5173663" y="3725863"/>
          <p14:tracePt t="105371" x="5167313" y="3725863"/>
          <p14:tracePt t="105372" x="5160963" y="3725863"/>
          <p14:tracePt t="105373" x="5154613" y="3725863"/>
          <p14:tracePt t="105374" x="5143500" y="3725863"/>
          <p14:tracePt t="105376" x="5137150" y="3725863"/>
          <p14:tracePt t="105377" x="5124450" y="3725863"/>
          <p14:tracePt t="105378" x="5119688" y="3725863"/>
          <p14:tracePt t="105379" x="5113338" y="3725863"/>
          <p14:tracePt t="105380" x="5106988" y="3725863"/>
          <p14:tracePt t="105381" x="5100638" y="3719513"/>
          <p14:tracePt t="105382" x="5095875" y="3719513"/>
          <p14:tracePt t="105383" x="5089525" y="3719513"/>
          <p14:tracePt t="105384" x="5083175" y="3719513"/>
          <p14:tracePt t="105385" x="5076825" y="3719513"/>
          <p14:tracePt t="105386" x="5072063" y="3719513"/>
          <p14:tracePt t="105387" x="5065713" y="3719513"/>
          <p14:tracePt t="105388" x="5059363" y="3714750"/>
          <p14:tracePt t="105390" x="5041900" y="3714750"/>
          <p14:tracePt t="105392" x="5029200" y="3714750"/>
          <p14:tracePt t="105393" x="5022850" y="3714750"/>
          <p14:tracePt t="105395" x="5011738" y="3714750"/>
          <p14:tracePt t="105396" x="5005388" y="3714750"/>
          <p14:tracePt t="105397" x="4999038" y="3708400"/>
          <p14:tracePt t="105399" x="4994275" y="3708400"/>
          <p14:tracePt t="105400" x="4987925" y="3708400"/>
          <p14:tracePt t="105401" x="4981575" y="3708400"/>
          <p14:tracePt t="105402" x="4975225" y="3708400"/>
          <p14:tracePt t="105404" x="4970463" y="3708400"/>
          <p14:tracePt t="105405" x="4964113" y="3708400"/>
          <p14:tracePt t="105406" x="4957763" y="3708400"/>
          <p14:tracePt t="105408" x="4951413" y="3708400"/>
          <p14:tracePt t="105408" x="4951413" y="3702050"/>
          <p14:tracePt t="105410" x="4945063" y="3702050"/>
          <p14:tracePt t="105411" x="4940300" y="3702050"/>
          <p14:tracePt t="105412" x="4933950" y="3702050"/>
          <p14:tracePt t="105413" x="4927600" y="3702050"/>
          <p14:tracePt t="105415" x="4921250" y="3702050"/>
          <p14:tracePt t="105417" x="4910138" y="3702050"/>
          <p14:tracePt t="105419" x="4903788" y="3702050"/>
          <p14:tracePt t="105422" x="4897438" y="3702050"/>
          <p14:tracePt t="105423" x="4892675" y="3702050"/>
          <p14:tracePt t="105425" x="4886325" y="3702050"/>
          <p14:tracePt t="105426" x="4879975" y="3702050"/>
          <p14:tracePt t="105428" x="4873625" y="3702050"/>
          <p14:tracePt t="105429" x="4867275" y="3702050"/>
          <p14:tracePt t="105431" x="4862513" y="3702050"/>
          <p14:tracePt t="105432" x="4856163" y="3702050"/>
          <p14:tracePt t="105435" x="4849813" y="3702050"/>
          <p14:tracePt t="105437" x="4843463" y="3702050"/>
          <p14:tracePt t="105438" x="4838700" y="3702050"/>
          <p14:tracePt t="105440" x="4832350" y="3702050"/>
          <p14:tracePt t="105443" x="4826000" y="3702050"/>
          <p14:tracePt t="105444" x="4819650" y="3702050"/>
          <p14:tracePt t="105446" x="4814888" y="3702050"/>
          <p14:tracePt t="105447" x="4808538" y="3702050"/>
          <p14:tracePt t="105450" x="4802188" y="3702050"/>
          <p14:tracePt t="105452" x="4795838" y="3702050"/>
          <p14:tracePt t="105454" x="4791075" y="3702050"/>
          <p14:tracePt t="105455" x="4784725" y="3702050"/>
          <p14:tracePt t="105459" x="4778375" y="3702050"/>
          <p14:tracePt t="105460" x="4772025" y="3702050"/>
          <p14:tracePt t="105461" x="4765675" y="3702050"/>
          <p14:tracePt t="105463" x="4760913" y="3702050"/>
          <p14:tracePt t="105466" x="4754563" y="3702050"/>
          <p14:tracePt t="105468" x="4748213" y="3702050"/>
          <p14:tracePt t="105469" x="4741863" y="3702050"/>
          <p14:tracePt t="105471" x="4737100" y="3702050"/>
          <p14:tracePt t="105474" x="4730750" y="3702050"/>
          <p14:tracePt t="105476" x="4724400" y="3702050"/>
          <p14:tracePt t="105478" x="4718050" y="3702050"/>
          <p14:tracePt t="105479" x="4713288" y="3702050"/>
          <p14:tracePt t="105483" x="4706938" y="3702050"/>
          <p14:tracePt t="105485" x="4700588" y="3702050"/>
          <p14:tracePt t="105487" x="4694238" y="3702050"/>
          <p14:tracePt t="105490" x="4687888" y="3702050"/>
          <p14:tracePt t="105493" x="4683125" y="3702050"/>
          <p14:tracePt t="105495" x="4676775" y="3702050"/>
          <p14:tracePt t="105496" x="4670425" y="3702050"/>
          <p14:tracePt t="105500" x="4664075" y="3702050"/>
          <p14:tracePt t="105502" x="4659313" y="3708400"/>
          <p14:tracePt t="105503" x="4652963" y="3708400"/>
          <p14:tracePt t="105505" x="4646613" y="3708400"/>
          <p14:tracePt t="105509" x="4640263" y="3708400"/>
          <p14:tracePt t="105511" x="4635500" y="3708400"/>
          <p14:tracePt t="105513" x="4629150" y="3714750"/>
          <p14:tracePt t="105515" x="4622800" y="3714750"/>
          <p14:tracePt t="105518" x="4616450" y="3714750"/>
          <p14:tracePt t="105520" x="4610100" y="3714750"/>
          <p14:tracePt t="105523" x="4605338" y="3714750"/>
          <p14:tracePt t="105524" x="4598988" y="3714750"/>
          <p14:tracePt t="105527" x="4592638" y="3714750"/>
          <p14:tracePt t="105528" x="4586288" y="3714750"/>
          <p14:tracePt t="105529" x="4586288" y="3719513"/>
          <p14:tracePt t="105530" x="4581525" y="3719513"/>
          <p14:tracePt t="105531" x="4575175" y="3719513"/>
          <p14:tracePt t="105534" x="4568825" y="3719513"/>
          <p14:tracePt t="105536" x="4562475" y="3719513"/>
          <p14:tracePt t="105537" x="4557713" y="3719513"/>
          <p14:tracePt t="105538" x="4551363" y="3719513"/>
          <p14:tracePt t="105542" x="4545013" y="3725863"/>
          <p14:tracePt t="105544" x="4533900" y="3732213"/>
          <p14:tracePt t="105545" x="4527550" y="3732213"/>
          <p14:tracePt t="105546" x="4521200" y="3732213"/>
          <p14:tracePt t="105548" x="4514850" y="3732213"/>
          <p14:tracePt t="105549" x="4508500" y="3732213"/>
          <p14:tracePt t="105550" x="4503738" y="3732213"/>
          <p14:tracePt t="105552" x="4497388" y="3738563"/>
          <p14:tracePt t="105553" x="4491038" y="3738563"/>
          <p14:tracePt t="105555" x="4484688" y="3738563"/>
          <p14:tracePt t="105557" x="4479925" y="3738563"/>
          <p14:tracePt t="105560" x="4467225" y="3738563"/>
          <p14:tracePt t="105561" x="4460875" y="3738563"/>
          <p14:tracePt t="105562" x="4456113" y="3738563"/>
          <p14:tracePt t="105564" x="4449763" y="3738563"/>
          <p14:tracePt t="105565" x="4443413" y="3738563"/>
          <p14:tracePt t="105566" x="4437063" y="3738563"/>
          <p14:tracePt t="105567" x="4430713" y="3738563"/>
          <p14:tracePt t="105568" x="4430713" y="3743325"/>
          <p14:tracePt t="105570" x="4425950" y="3743325"/>
          <p14:tracePt t="105571" x="4419600" y="3743325"/>
          <p14:tracePt t="105573" x="4406900" y="3743325"/>
          <p14:tracePt t="105575" x="4402138" y="3743325"/>
          <p14:tracePt t="105576" x="4395788" y="3743325"/>
          <p14:tracePt t="105578" x="4389438" y="3749675"/>
          <p14:tracePt t="105579" x="4383088" y="3749675"/>
          <p14:tracePt t="105581" x="4378325" y="3749675"/>
          <p14:tracePt t="105582" x="4371975" y="3749675"/>
          <p14:tracePt t="105583" x="4365625" y="3749675"/>
          <p14:tracePt t="105585" x="4359275" y="3749675"/>
          <p14:tracePt t="105587" x="4352925" y="3749675"/>
          <p14:tracePt t="105588" x="4348163" y="3756025"/>
          <p14:tracePt t="105590" x="4341813" y="3756025"/>
          <p14:tracePt t="105591" x="4335463" y="3756025"/>
          <p14:tracePt t="105593" x="4329113" y="3756025"/>
          <p14:tracePt t="105595" x="4324350" y="3756025"/>
          <p14:tracePt t="105596" x="4318000" y="3756025"/>
          <p14:tracePt t="105597" x="4311650" y="3756025"/>
          <p14:tracePt t="105599" x="4305300" y="3756025"/>
          <p14:tracePt t="105601" x="4300538" y="3756025"/>
          <p14:tracePt t="105602" x="4294188" y="3762375"/>
          <p14:tracePt t="105604" x="4287838" y="3762375"/>
          <p14:tracePt t="105605" x="4281488" y="3762375"/>
          <p14:tracePt t="105607" x="4276725" y="3762375"/>
          <p14:tracePt t="105608" x="4270375" y="3762375"/>
          <p14:tracePt t="105610" x="4264025" y="3762375"/>
          <p14:tracePt t="105611" x="4257675" y="3762375"/>
          <p14:tracePt t="105613" x="4251325" y="3762375"/>
          <p14:tracePt t="105614" x="4246563" y="3762375"/>
          <p14:tracePt t="105616" x="4240213" y="3762375"/>
          <p14:tracePt t="105617" x="4233863" y="3762375"/>
          <p14:tracePt t="105619" x="4227513" y="3762375"/>
          <p14:tracePt t="105620" x="4222750" y="3762375"/>
          <p14:tracePt t="105623" x="4210050" y="3762375"/>
          <p14:tracePt t="105624" x="4203700" y="3762375"/>
          <p14:tracePt t="105626" x="4192588" y="3762375"/>
          <p14:tracePt t="105629" x="4186238" y="3762375"/>
          <p14:tracePt t="105630" x="4179888" y="3762375"/>
          <p14:tracePt t="105632" x="4173538" y="3762375"/>
          <p14:tracePt t="105634" x="4168775" y="3762375"/>
          <p14:tracePt t="105636" x="4162425" y="3762375"/>
          <p14:tracePt t="105637" x="4156075" y="3762375"/>
          <p14:tracePt t="105638" x="4149725" y="3762375"/>
          <p14:tracePt t="105642" x="4144963" y="3762375"/>
          <p14:tracePt t="105643" x="4138613" y="3762375"/>
          <p14:tracePt t="105645" x="4132263" y="3762375"/>
          <p14:tracePt t="105646" x="4125913" y="3762375"/>
          <p14:tracePt t="105648" x="4125913" y="3767138"/>
          <p14:tracePt t="105651" x="4121150" y="3767138"/>
          <p14:tracePt t="105651" x="4114800" y="3767138"/>
          <p14:tracePt t="105653" x="4108450" y="3767138"/>
          <p14:tracePt t="105655" x="4102100" y="3767138"/>
          <p14:tracePt t="105659" x="4097338" y="3767138"/>
          <p14:tracePt t="105660" x="4090988" y="3767138"/>
          <p14:tracePt t="105662" x="4090988" y="3773488"/>
          <p14:tracePt t="105663" x="4084638" y="3773488"/>
          <p14:tracePt t="105664" x="4078288" y="3773488"/>
          <p14:tracePt t="105668" x="4071938" y="3773488"/>
          <p14:tracePt t="105669" x="4071938" y="3779838"/>
          <p14:tracePt t="105670" x="4067175" y="3779838"/>
          <p14:tracePt t="105673" x="4060825" y="3779838"/>
          <p14:tracePt t="105675" x="4054475" y="3779838"/>
          <p14:tracePt t="105679" x="4048125" y="3786188"/>
          <p14:tracePt t="105682" x="4043363" y="3786188"/>
          <p14:tracePt t="105683" x="4037013" y="3786188"/>
          <p14:tracePt t="105686" x="4030663" y="3786188"/>
          <p14:tracePt t="105690" x="4024313" y="3786188"/>
          <p14:tracePt t="105693" x="4019550" y="3786188"/>
          <p14:tracePt t="105694" x="4019550" y="3792538"/>
          <p14:tracePt t="105696" x="4013200" y="3792538"/>
          <p14:tracePt t="105699" x="4006850" y="3792538"/>
          <p14:tracePt t="105703" x="4000500" y="3792538"/>
          <p14:tracePt t="105704" x="4000500" y="3797300"/>
          <p14:tracePt t="105707" x="3994150" y="3797300"/>
          <p14:tracePt t="105708" x="3989388" y="3797300"/>
          <p14:tracePt t="105710" x="3983038" y="3803650"/>
          <p14:tracePt t="105715" x="3976688" y="3803650"/>
          <p14:tracePt t="105718" x="3970338" y="3810000"/>
          <p14:tracePt t="105720" x="3965575" y="3810000"/>
          <p14:tracePt t="105723" x="3959225" y="3810000"/>
          <p14:tracePt t="105728" x="3952875" y="3810000"/>
          <p14:tracePt t="105730" x="3946525" y="3810000"/>
          <p14:tracePt t="105731" x="3941763" y="3810000"/>
          <p14:tracePt t="105732" x="3941763" y="3816350"/>
          <p14:tracePt t="105734" x="3935413" y="3816350"/>
          <p14:tracePt t="105739" x="3929063" y="3821113"/>
          <p14:tracePt t="105742" x="3922713" y="3821113"/>
          <p14:tracePt t="105743" x="3916363" y="3827463"/>
          <p14:tracePt t="105745" x="3911600" y="3827463"/>
          <p14:tracePt t="105749" x="3905250" y="3833813"/>
          <p14:tracePt t="105750" x="3898900" y="3833813"/>
          <p14:tracePt t="105753" x="3892550" y="3833813"/>
          <p14:tracePt t="105758" x="3887788" y="3833813"/>
          <p14:tracePt t="105759" x="3881438" y="3833813"/>
          <p14:tracePt t="105761" x="3875088" y="3833813"/>
          <p14:tracePt t="105762" x="3868738" y="3840163"/>
          <p14:tracePt t="105767" x="3863975" y="3844925"/>
          <p14:tracePt t="105769" x="3857625" y="3844925"/>
          <p14:tracePt t="105771" x="3851275" y="3844925"/>
          <p14:tracePt t="105775" x="3844925" y="3851275"/>
          <p14:tracePt t="105779" x="3840163" y="3851275"/>
          <p14:tracePt t="105781" x="3833813" y="3851275"/>
          <p14:tracePt t="105782" x="3833813" y="3857625"/>
          <p14:tracePt t="105785" x="3827463" y="3857625"/>
          <p14:tracePt t="105790" x="3821113" y="3857625"/>
          <p14:tracePt t="105798" x="3814763" y="3863975"/>
          <p14:tracePt t="105803" x="3810000" y="3863975"/>
          <p14:tracePt t="105808" x="3810000" y="3870325"/>
          <p14:tracePt t="105810" x="3803650" y="3870325"/>
          <p14:tracePt t="105814" x="3803650" y="3875088"/>
          <p14:tracePt t="105817" x="3797300" y="3875088"/>
          <p14:tracePt t="105823" x="3797300" y="3881438"/>
          <p14:tracePt t="105831" x="3790950" y="3881438"/>
          <p14:tracePt t="105835" x="3790950" y="3887788"/>
          <p14:tracePt t="105840" x="3786188" y="3894138"/>
          <p14:tracePt t="105843" x="3786188" y="3898900"/>
          <p14:tracePt t="105847" x="3779838" y="3898900"/>
          <p14:tracePt t="105854" x="3773488" y="3905250"/>
          <p14:tracePt t="105855" x="3773488" y="3911600"/>
          <p14:tracePt t="105860" x="3773488" y="3917950"/>
          <p14:tracePt t="105864" x="3773488" y="3922713"/>
          <p14:tracePt t="105866" x="3767138" y="3922713"/>
          <p14:tracePt t="105872" x="3762375" y="3935413"/>
          <p14:tracePt t="105875" x="3762375" y="3941763"/>
          <p14:tracePt t="105877" x="3756025" y="3948113"/>
          <p14:tracePt t="105884" x="3749675" y="3952875"/>
          <p14:tracePt t="105886" x="3749675" y="3959225"/>
          <p14:tracePt t="105889" x="3749675" y="3965575"/>
          <p14:tracePt t="105892" x="3749675" y="3971925"/>
          <p14:tracePt t="105895" x="3743325" y="3976688"/>
          <p14:tracePt t="105898" x="3743325" y="3983038"/>
          <p14:tracePt t="105902" x="3736975" y="3989388"/>
          <p14:tracePt t="105904" x="3736975" y="3995738"/>
          <p14:tracePt t="105909" x="3736975" y="4000500"/>
          <p14:tracePt t="105910" x="3732213" y="4000500"/>
          <p14:tracePt t="105911" x="3732213" y="4006850"/>
          <p14:tracePt t="105914" x="3732213" y="4013200"/>
          <p14:tracePt t="105916" x="3732213" y="4019550"/>
          <p14:tracePt t="105921" x="3725863" y="4019550"/>
          <p14:tracePt t="105923" x="3725863" y="4024313"/>
          <p14:tracePt t="105926" x="3725863" y="4030663"/>
          <p14:tracePt t="105928" x="3725863" y="4037013"/>
          <p14:tracePt t="105930" x="3725863" y="4043363"/>
          <p14:tracePt t="105937" x="3725863" y="4049713"/>
          <p14:tracePt t="105942" x="3725863" y="4054475"/>
          <p14:tracePt t="105944" x="3725863" y="4060825"/>
          <p14:tracePt t="105948" x="3725863" y="4067175"/>
          <p14:tracePt t="105956" x="3725863" y="4073525"/>
          <p14:tracePt t="105974" x="3725863" y="4090988"/>
          <p14:tracePt t="105977" x="3725863" y="4097338"/>
          <p14:tracePt t="105982" x="3725863" y="4102100"/>
          <p14:tracePt t="105987" x="3725863" y="4108450"/>
          <p14:tracePt t="105991" x="3725863" y="4114800"/>
          <p14:tracePt t="106002" x="3725863" y="4121150"/>
          <p14:tracePt t="106007" x="3725863" y="4127500"/>
          <p14:tracePt t="106013" x="3725863" y="4132263"/>
          <p14:tracePt t="106017" x="3732213" y="4132263"/>
          <p14:tracePt t="106020" x="3732213" y="4138613"/>
          <p14:tracePt t="106029" x="3736975" y="4138613"/>
          <p14:tracePt t="106036" x="3736975" y="4144963"/>
          <p14:tracePt t="106046" x="3736975" y="4151313"/>
          <p14:tracePt t="106052" x="3743325" y="4151313"/>
          <p14:tracePt t="106062" x="3743325" y="4156075"/>
          <p14:tracePt t="106078" x="3743325" y="4162425"/>
          <p14:tracePt t="106086" x="3749675" y="4168775"/>
          <p14:tracePt t="106091" x="3756025" y="4175125"/>
          <p14:tracePt t="106095" x="3756025" y="4179888"/>
          <p14:tracePt t="106097" x="3762375" y="4179888"/>
          <p14:tracePt t="106101" x="3767138" y="4179888"/>
          <p14:tracePt t="106104" x="3767138" y="4186238"/>
          <p14:tracePt t="106109" x="3773488" y="4192588"/>
          <p14:tracePt t="106112" x="3779838" y="4198938"/>
          <p14:tracePt t="106115" x="3786188" y="4198938"/>
          <p14:tracePt t="106117" x="3786188" y="4205288"/>
          <p14:tracePt t="106118" x="3790950" y="4205288"/>
          <p14:tracePt t="106124" x="3797300" y="4205288"/>
          <p14:tracePt t="106127" x="3803650" y="4210050"/>
          <p14:tracePt t="106128" x="3810000" y="4210050"/>
          <p14:tracePt t="106130" x="3810000" y="4216400"/>
          <p14:tracePt t="106131" x="3814763" y="4216400"/>
          <p14:tracePt t="106132" x="3814763" y="4222750"/>
          <p14:tracePt t="106135" x="3821113" y="4222750"/>
          <p14:tracePt t="106136" x="3821113" y="4229100"/>
          <p14:tracePt t="106137" x="3827463" y="4229100"/>
          <p14:tracePt t="106140" x="3833813" y="4229100"/>
          <p14:tracePt t="106141" x="3840163" y="4229100"/>
          <p14:tracePt t="106143" x="3840163" y="4233863"/>
          <p14:tracePt t="106146" x="3844925" y="4233863"/>
          <p14:tracePt t="106147" x="3851275" y="4233863"/>
          <p14:tracePt t="106148" x="3851275" y="4240213"/>
          <p14:tracePt t="106150" x="3857625" y="4246563"/>
          <p14:tracePt t="106152" x="3863975" y="4246563"/>
          <p14:tracePt t="106156" x="3868738" y="4252913"/>
          <p14:tracePt t="106158" x="3875088" y="4252913"/>
          <p14:tracePt t="106159" x="3881438" y="4252913"/>
          <p14:tracePt t="106162" x="3887788" y="4252913"/>
          <p14:tracePt t="106164" x="3887788" y="4257675"/>
          <p14:tracePt t="106165" x="3892550" y="4257675"/>
          <p14:tracePt t="106167" x="3898900" y="4257675"/>
          <p14:tracePt t="106169" x="3905250" y="4257675"/>
          <p14:tracePt t="106170" x="3905250" y="4264025"/>
          <p14:tracePt t="106173" x="3911600" y="4264025"/>
          <p14:tracePt t="106175" x="3916363" y="4270375"/>
          <p14:tracePt t="106176" x="3922713" y="4270375"/>
          <p14:tracePt t="106177" x="3929063" y="4270375"/>
          <p14:tracePt t="106180" x="3935413" y="4276725"/>
          <p14:tracePt t="106182" x="3941763" y="4276725"/>
          <p14:tracePt t="106184" x="3946525" y="4276725"/>
          <p14:tracePt t="106185" x="3952875" y="4276725"/>
          <p14:tracePt t="106190" x="3959225" y="4276725"/>
          <p14:tracePt t="106193" x="3970338" y="4281488"/>
          <p14:tracePt t="106194" x="3976688" y="4281488"/>
          <p14:tracePt t="106195" x="3983038" y="4281488"/>
          <p14:tracePt t="106197" x="3989388" y="4281488"/>
          <p14:tracePt t="106198" x="3994150" y="4281488"/>
          <p14:tracePt t="106199" x="4000500" y="4287838"/>
          <p14:tracePt t="106201" x="4006850" y="4287838"/>
          <p14:tracePt t="106203" x="4013200" y="4287838"/>
          <p14:tracePt t="106205" x="4019550" y="4287838"/>
          <p14:tracePt t="106207" x="4030663" y="4294188"/>
          <p14:tracePt t="106209" x="4037013" y="4294188"/>
          <p14:tracePt t="106211" x="4043363" y="4294188"/>
          <p14:tracePt t="106212" x="4048125" y="4294188"/>
          <p14:tracePt t="106213" x="4048125" y="4300538"/>
          <p14:tracePt t="106214" x="4054475" y="4300538"/>
          <p14:tracePt t="106215" x="4060825" y="4300538"/>
          <p14:tracePt t="106216" x="4067175" y="4300538"/>
          <p14:tracePt t="106217" x="4071938" y="4300538"/>
          <p14:tracePt t="106219" x="4078288" y="4300538"/>
          <p14:tracePt t="106220" x="4084638" y="4300538"/>
          <p14:tracePt t="106221" x="4090988" y="4300538"/>
          <p14:tracePt t="106223" x="4097338" y="4300538"/>
          <p14:tracePt t="106225" x="4108450" y="4300538"/>
          <p14:tracePt t="106227" x="4121150" y="4300538"/>
          <p14:tracePt t="106228" x="4125913" y="4300538"/>
          <p14:tracePt t="106230" x="4132263" y="4300538"/>
          <p14:tracePt t="106231" x="4138613" y="4300538"/>
          <p14:tracePt t="106232" x="4144963" y="4300538"/>
          <p14:tracePt t="106233" x="4149725" y="4300538"/>
          <p14:tracePt t="106234" x="4149725" y="4306888"/>
          <p14:tracePt t="106235" x="4156075" y="4306888"/>
          <p14:tracePt t="106236" x="4162425" y="4306888"/>
          <p14:tracePt t="106237" x="4168775" y="4306888"/>
          <p14:tracePt t="106238" x="4173538" y="4306888"/>
          <p14:tracePt t="106240" x="4179888" y="4306888"/>
          <p14:tracePt t="106241" x="4186238" y="4306888"/>
          <p14:tracePt t="106242" x="4192588" y="4306888"/>
          <p14:tracePt t="106244" x="4198938" y="4306888"/>
          <p14:tracePt t="106245" x="4203700" y="4306888"/>
          <p14:tracePt t="106246" x="4210050" y="4306888"/>
          <p14:tracePt t="106247" x="4216400" y="4306888"/>
          <p14:tracePt t="106248" x="4216400" y="4311650"/>
          <p14:tracePt t="106249" x="4222750" y="4311650"/>
          <p14:tracePt t="106250" x="4227513" y="4311650"/>
          <p14:tracePt t="106251" x="4233863" y="4311650"/>
          <p14:tracePt t="106252" x="4240213" y="4311650"/>
          <p14:tracePt t="106254" x="4246563" y="4311650"/>
          <p14:tracePt t="106256" x="4257675" y="4311650"/>
          <p14:tracePt t="106258" x="4264025" y="4311650"/>
          <p14:tracePt t="106259" x="4270375" y="4311650"/>
          <p14:tracePt t="106260" x="4276725" y="4311650"/>
          <p14:tracePt t="106262" x="4287838" y="4311650"/>
          <p14:tracePt t="106263" x="4294188" y="4311650"/>
          <p14:tracePt t="106265" x="4300538" y="4311650"/>
          <p14:tracePt t="106267" x="4305300" y="4311650"/>
          <p14:tracePt t="106268" x="4318000" y="4311650"/>
          <p14:tracePt t="106271" x="4324350" y="4311650"/>
          <p14:tracePt t="106273" x="4335463" y="4311650"/>
          <p14:tracePt t="106275" x="4341813" y="4311650"/>
          <p14:tracePt t="106277" x="4348163" y="4311650"/>
          <p14:tracePt t="106278" x="4352925" y="4311650"/>
          <p14:tracePt t="106279" x="4359275" y="4311650"/>
          <p14:tracePt t="106280" x="4365625" y="4311650"/>
          <p14:tracePt t="106282" x="4371975" y="4311650"/>
          <p14:tracePt t="106283" x="4378325" y="4311650"/>
          <p14:tracePt t="106284" x="4383088" y="4311650"/>
          <p14:tracePt t="106285" x="4389438" y="4311650"/>
          <p14:tracePt t="106287" x="4395788" y="4311650"/>
          <p14:tracePt t="106289" x="4402138" y="4311650"/>
          <p14:tracePt t="106290" x="4406900" y="4311650"/>
          <p14:tracePt t="106291" x="4413250" y="4311650"/>
          <p14:tracePt t="106293" x="4419600" y="4311650"/>
          <p14:tracePt t="106296" x="4430713" y="4311650"/>
          <p14:tracePt t="106298" x="4437063" y="4311650"/>
          <p14:tracePt t="106299" x="4443413" y="4311650"/>
          <p14:tracePt t="106301" x="4449763" y="4318000"/>
          <p14:tracePt t="106302" x="4456113" y="4318000"/>
          <p14:tracePt t="106303" x="4460875" y="4318000"/>
          <p14:tracePt t="106304" x="4467225" y="4318000"/>
          <p14:tracePt t="106306" x="4473575" y="4318000"/>
          <p14:tracePt t="106308" x="4479925" y="4318000"/>
          <p14:tracePt t="106309" x="4484688" y="4318000"/>
          <p14:tracePt t="106310" x="4491038" y="4318000"/>
          <p14:tracePt t="106312" x="4497388" y="4318000"/>
          <p14:tracePt t="106314" x="4503738" y="4318000"/>
          <p14:tracePt t="106315" x="4508500" y="4318000"/>
          <p14:tracePt t="106317" x="4514850" y="4318000"/>
          <p14:tracePt t="106319" x="4521200" y="4318000"/>
          <p14:tracePt t="106320" x="4527550" y="4318000"/>
          <p14:tracePt t="106323" x="4538663" y="4318000"/>
          <p14:tracePt t="106326" x="4545013" y="4318000"/>
          <p14:tracePt t="106327" x="4551363" y="4318000"/>
          <p14:tracePt t="106328" x="4557713" y="4318000"/>
          <p14:tracePt t="106329" x="4562475" y="4318000"/>
          <p14:tracePt t="106332" x="4568825" y="4318000"/>
          <p14:tracePt t="106333" x="4575175" y="4318000"/>
          <p14:tracePt t="106335" x="4581525" y="4318000"/>
          <p14:tracePt t="106337" x="4586288" y="4318000"/>
          <p14:tracePt t="106339" x="4592638" y="4318000"/>
          <p14:tracePt t="106342" x="4598988" y="4318000"/>
          <p14:tracePt t="106342" x="4605338" y="4318000"/>
          <p14:tracePt t="106345" x="4610100" y="4318000"/>
          <p14:tracePt t="106346" x="4616450" y="4318000"/>
          <p14:tracePt t="106350" x="4629150" y="4318000"/>
          <p14:tracePt t="106353" x="4635500" y="4318000"/>
          <p14:tracePt t="106354" x="4640263" y="4318000"/>
          <p14:tracePt t="106356" x="4646613" y="4318000"/>
          <p14:tracePt t="106359" x="4652963" y="4318000"/>
          <p14:tracePt t="106361" x="4659313" y="4318000"/>
          <p14:tracePt t="106363" x="4664075" y="4318000"/>
          <p14:tracePt t="106364" x="4670425" y="4318000"/>
          <p14:tracePt t="106366" x="4676775" y="4318000"/>
          <p14:tracePt t="106370" x="4683125" y="4318000"/>
          <p14:tracePt t="106374" x="4694238" y="4318000"/>
          <p14:tracePt t="106376" x="4700588" y="4318000"/>
          <p14:tracePt t="106379" x="4706938" y="4318000"/>
          <p14:tracePt t="106381" x="4713288" y="4318000"/>
          <p14:tracePt t="106383" x="4718050" y="4318000"/>
          <p14:tracePt t="106384" x="4724400" y="4318000"/>
          <p14:tracePt t="106390" x="4737100" y="4318000"/>
          <p14:tracePt t="106393" x="4741863" y="4318000"/>
          <p14:tracePt t="106395" x="4748213" y="4318000"/>
          <p14:tracePt t="106400" x="4754563" y="4318000"/>
          <p14:tracePt t="106401" x="4760913" y="4318000"/>
          <p14:tracePt t="106403" x="4765675" y="4318000"/>
          <p14:tracePt t="106405" x="4772025" y="4318000"/>
          <p14:tracePt t="106411" x="4778375" y="4318000"/>
          <p14:tracePt t="106413" x="4784725" y="4318000"/>
          <p14:tracePt t="106415" x="4791075" y="4318000"/>
          <p14:tracePt t="106418" x="4795838" y="4318000"/>
          <p14:tracePt t="106424" x="4802188" y="4318000"/>
          <p14:tracePt t="106426" x="4808538" y="4318000"/>
          <p14:tracePt t="106427" x="4814888" y="4318000"/>
          <p14:tracePt t="106430" x="4819650" y="4318000"/>
          <p14:tracePt t="106435" x="4826000" y="4318000"/>
          <p14:tracePt t="106437" x="4832350" y="4318000"/>
          <p14:tracePt t="106440" x="4838700" y="4318000"/>
          <p14:tracePt t="106443" x="4838700" y="4311650"/>
          <p14:tracePt t="106445" x="4843463" y="4311650"/>
          <p14:tracePt t="106447" x="4849813" y="4311650"/>
          <p14:tracePt t="106449" x="4856163" y="4311650"/>
          <p14:tracePt t="106452" x="4862513" y="4311650"/>
          <p14:tracePt t="106457" x="4867275" y="4311650"/>
          <p14:tracePt t="106459" x="4873625" y="4311650"/>
          <p14:tracePt t="106460" x="4873625" y="4306888"/>
          <p14:tracePt t="106461" x="4879975" y="4306888"/>
          <p14:tracePt t="106463" x="4886325" y="4306888"/>
          <p14:tracePt t="106468" x="4892675" y="4306888"/>
          <p14:tracePt t="106470" x="4897438" y="4306888"/>
          <p14:tracePt t="106473" x="4903788" y="4306888"/>
          <p14:tracePt t="106475" x="4910138" y="4306888"/>
          <p14:tracePt t="106479" x="4916488" y="4306888"/>
          <p14:tracePt t="106481" x="4921250" y="4306888"/>
          <p14:tracePt t="106484" x="4927600" y="4306888"/>
          <p14:tracePt t="106486" x="4933950" y="4306888"/>
          <p14:tracePt t="106490" x="4940300" y="4306888"/>
          <p14:tracePt t="106493" x="4945063" y="4306888"/>
          <p14:tracePt t="106495" x="4951413" y="4306888"/>
          <p14:tracePt t="106497" x="4957763" y="4300538"/>
          <p14:tracePt t="106501" x="4964113" y="4300538"/>
          <p14:tracePt t="106504" x="4970463" y="4300538"/>
          <p14:tracePt t="106506" x="4975225" y="4300538"/>
          <p14:tracePt t="106507" x="4981575" y="4300538"/>
          <p14:tracePt t="106511" x="4987925" y="4300538"/>
          <p14:tracePt t="106514" x="4994275" y="4294188"/>
          <p14:tracePt t="106516" x="4999038" y="4294188"/>
          <p14:tracePt t="106518" x="5005388" y="4294188"/>
          <p14:tracePt t="106523" x="5011738" y="4294188"/>
          <p14:tracePt t="106524" x="5018088" y="4294188"/>
          <p14:tracePt t="106526" x="5022850" y="4294188"/>
          <p14:tracePt t="106528" x="5029200" y="4294188"/>
          <p14:tracePt t="106532" x="5035550" y="4294188"/>
          <p14:tracePt t="106533" x="5035550" y="4287838"/>
          <p14:tracePt t="106534" x="5041900" y="4287838"/>
          <p14:tracePt t="106536" x="5046663" y="4287838"/>
          <p14:tracePt t="106539" x="5053013" y="4287838"/>
          <p14:tracePt t="106541" x="5059363" y="4287838"/>
          <p14:tracePt t="106543" x="5065713" y="4287838"/>
          <p14:tracePt t="106544" x="5072063" y="4287838"/>
          <p14:tracePt t="106548" x="5076825" y="4287838"/>
          <p14:tracePt t="106551" x="5083175" y="4287838"/>
          <p14:tracePt t="106554" x="5095875" y="4287838"/>
          <p14:tracePt t="106556" x="5100638" y="4287838"/>
          <p14:tracePt t="106558" x="5106988" y="4287838"/>
          <p14:tracePt t="106560" x="5113338" y="4287838"/>
          <p14:tracePt t="106562" x="5119688" y="4287838"/>
          <p14:tracePt t="106564" x="5119688" y="4281488"/>
          <p14:tracePt t="106566" x="5124450" y="4281488"/>
          <p14:tracePt t="106567" x="5130800" y="4281488"/>
          <p14:tracePt t="106569" x="5137150" y="4281488"/>
          <p14:tracePt t="106571" x="5143500" y="4281488"/>
          <p14:tracePt t="106574" x="5149850" y="4281488"/>
          <p14:tracePt t="106576" x="5154613" y="4281488"/>
          <p14:tracePt t="106577" x="5160963" y="4281488"/>
          <p14:tracePt t="106579" x="5167313" y="4281488"/>
          <p14:tracePt t="106583" x="5173663" y="4281488"/>
          <p14:tracePt t="106586" x="5178425" y="4281488"/>
          <p14:tracePt t="106586" x="5184775" y="4281488"/>
          <p14:tracePt t="106588" x="5191125" y="4281488"/>
          <p14:tracePt t="106593" x="5197475" y="4281488"/>
          <p14:tracePt t="106594" x="5202238" y="4281488"/>
          <p14:tracePt t="106595" x="5208588" y="4281488"/>
          <p14:tracePt t="106597" x="5214938" y="4281488"/>
          <p14:tracePt t="106600" x="5221288" y="4281488"/>
          <p14:tracePt t="106602" x="5227638" y="4281488"/>
          <p14:tracePt t="106604" x="5232400" y="4281488"/>
          <p14:tracePt t="106605" x="5238750" y="4281488"/>
          <p14:tracePt t="106609" x="5245100" y="4281488"/>
          <p14:tracePt t="106610" x="5251450" y="4281488"/>
          <p14:tracePt t="106612" x="5256213" y="4281488"/>
          <p14:tracePt t="106613" x="5262563" y="4281488"/>
          <p14:tracePt t="106615" x="5262563" y="4276725"/>
          <p14:tracePt t="106617" x="5268913" y="4276725"/>
          <p14:tracePt t="106619" x="5275263" y="4276725"/>
          <p14:tracePt t="106622" x="5280025" y="4276725"/>
          <p14:tracePt t="106625" x="5286375" y="4276725"/>
          <p14:tracePt t="106627" x="5292725" y="4276725"/>
          <p14:tracePt t="106629" x="5299075" y="4276725"/>
          <p14:tracePt t="106630" x="5303838" y="4276725"/>
          <p14:tracePt t="106633" x="5310188" y="4276725"/>
          <p14:tracePt t="106636" x="5316538" y="4276725"/>
          <p14:tracePt t="106640" x="5322888" y="4270375"/>
          <p14:tracePt t="106642" x="5329238" y="4270375"/>
          <p14:tracePt t="106643" x="5334000" y="4270375"/>
          <p14:tracePt t="106646" x="5340350" y="4270375"/>
          <p14:tracePt t="106649" x="5346700" y="4270375"/>
          <p14:tracePt t="106651" x="5353050" y="4270375"/>
          <p14:tracePt t="106653" x="5357813" y="4270375"/>
          <p14:tracePt t="106657" x="5364163" y="4270375"/>
          <p14:tracePt t="106658" x="5364163" y="4264025"/>
          <p14:tracePt t="106660" x="5370513" y="4264025"/>
          <p14:tracePt t="106661" x="5376863" y="4264025"/>
          <p14:tracePt t="106667" x="5381625" y="4264025"/>
          <p14:tracePt t="106669" x="5387975" y="4264025"/>
          <p14:tracePt t="106672" x="5394325" y="4264025"/>
          <p14:tracePt t="106674" x="5400675" y="4264025"/>
          <p14:tracePt t="106677" x="5400675" y="4257675"/>
          <p14:tracePt t="106678" x="5407025" y="4257675"/>
          <p14:tracePt t="106681" x="5411788" y="4257675"/>
          <p14:tracePt t="106683" x="5418138" y="4257675"/>
          <p14:tracePt t="106685" x="5424488" y="4257675"/>
          <p14:tracePt t="106690" x="5430838" y="4257675"/>
          <p14:tracePt t="106693" x="5435600" y="4257675"/>
          <p14:tracePt t="106695" x="5441950" y="4257675"/>
          <p14:tracePt t="106697" x="5448300" y="4257675"/>
          <p14:tracePt t="106703" x="5454650" y="4252913"/>
          <p14:tracePt t="106707" x="5459413" y="4252913"/>
          <p14:tracePt t="106710" x="5465763" y="4252913"/>
          <p14:tracePt t="106713" x="5472113" y="4252913"/>
          <p14:tracePt t="106719" x="5472113" y="4246563"/>
          <p14:tracePt t="106720" x="5478463" y="4246563"/>
          <p14:tracePt t="106725" x="5483225" y="4246563"/>
          <p14:tracePt t="106728" x="5489575" y="4246563"/>
          <p14:tracePt t="106733" x="5495925" y="4246563"/>
          <p14:tracePt t="106738" x="5495925" y="4240213"/>
          <p14:tracePt t="106748" x="5502275" y="4240213"/>
          <p14:tracePt t="119995" x="5502275" y="4233863"/>
          <p14:tracePt t="119996" x="5508625" y="4233863"/>
          <p14:tracePt t="120006" x="5508625" y="4229100"/>
          <p14:tracePt t="120010" x="5508625" y="4222750"/>
          <p14:tracePt t="120013" x="5508625" y="4216400"/>
          <p14:tracePt t="120017" x="5508625" y="4210050"/>
          <p14:tracePt t="120024" x="5508625" y="4205288"/>
          <p14:tracePt t="120028" x="5508625" y="4198938"/>
          <p14:tracePt t="120034" x="5508625" y="4192588"/>
          <p14:tracePt t="120039" x="5508625" y="4186238"/>
          <p14:tracePt t="120052" x="5508625" y="4179888"/>
          <p14:tracePt t="120056" x="5508625" y="4175125"/>
          <p14:tracePt t="120061" x="5508625" y="4168775"/>
          <p14:tracePt t="120065" x="5508625" y="4162425"/>
          <p14:tracePt t="120074" x="5508625" y="4156075"/>
          <p14:tracePt t="120077" x="5508625" y="4151313"/>
          <p14:tracePt t="120080" x="5508625" y="4144963"/>
          <p14:tracePt t="120086" x="5508625" y="4138613"/>
          <p14:tracePt t="120089" x="5508625" y="4132263"/>
          <p14:tracePt t="120092" x="5508625" y="4127500"/>
          <p14:tracePt t="120094" x="5508625" y="4121150"/>
          <p14:tracePt t="120101" x="5508625" y="4114800"/>
          <p14:tracePt t="120102" x="5508625" y="4108450"/>
          <p14:tracePt t="120105" x="5508625" y="4102100"/>
          <p14:tracePt t="120108" x="5508625" y="4097338"/>
          <p14:tracePt t="120110" x="5513388" y="4097338"/>
          <p14:tracePt t="120113" x="5513388" y="4090988"/>
          <p14:tracePt t="120116" x="5513388" y="4084638"/>
          <p14:tracePt t="120118" x="5513388" y="4078288"/>
          <p14:tracePt t="120122" x="5513388" y="4073525"/>
          <p14:tracePt t="120128" x="5513388" y="4067175"/>
          <p14:tracePt t="120130" x="5513388" y="4060825"/>
          <p14:tracePt t="120134" x="5513388" y="4054475"/>
          <p14:tracePt t="120137" x="5513388" y="4049713"/>
          <p14:tracePt t="120142" x="5513388" y="4043363"/>
          <p14:tracePt t="120145" x="5513388" y="4037013"/>
          <p14:tracePt t="120148" x="5513388" y="4030663"/>
          <p14:tracePt t="120155" x="5513388" y="4024313"/>
          <p14:tracePt t="120159" x="5513388" y="4019550"/>
          <p14:tracePt t="120162" x="5513388" y="4013200"/>
          <p14:tracePt t="120166" x="5513388" y="4006850"/>
          <p14:tracePt t="120169" x="5513388" y="4000500"/>
          <p14:tracePt t="120178" x="5513388" y="3995738"/>
          <p14:tracePt t="120184" x="5513388" y="3989388"/>
          <p14:tracePt t="120193" x="5519738" y="3983038"/>
          <p14:tracePt t="120203" x="5519738" y="3976688"/>
          <p14:tracePt t="120222" x="5519738" y="3971925"/>
          <p14:tracePt t="120228" x="5519738" y="3965575"/>
          <p14:tracePt t="120237" x="5519738" y="3959225"/>
          <p14:tracePt t="120238" x="5526088" y="3959225"/>
          <p14:tracePt t="120252" x="5526088" y="3952875"/>
          <p14:tracePt t="120274" x="5532438" y="3952875"/>
          <p14:tracePt t="120285" x="5537200" y="3948113"/>
          <p14:tracePt t="120291" x="5543550" y="3948113"/>
          <p14:tracePt t="120294" x="5543550" y="3941763"/>
          <p14:tracePt t="120302" x="5549900" y="3935413"/>
          <p14:tracePt t="120307" x="5556250" y="3929063"/>
          <p14:tracePt t="120310" x="5561013" y="3929063"/>
          <p14:tracePt t="120313" x="5567363" y="3929063"/>
          <p14:tracePt t="120315" x="5567363" y="3922713"/>
          <p14:tracePt t="120321" x="5573713" y="3917950"/>
          <p14:tracePt t="120322" x="5580063" y="3917950"/>
          <p14:tracePt t="120323" x="5580063" y="3911600"/>
          <p14:tracePt t="120325" x="5586413" y="3911600"/>
          <p14:tracePt t="120327" x="5586413" y="3905250"/>
          <p14:tracePt t="120328" x="5591175" y="3905250"/>
          <p14:tracePt t="120335" x="5597525" y="3905250"/>
          <p14:tracePt t="120337" x="5603875" y="3898900"/>
          <p14:tracePt t="120341" x="5610225" y="3898900"/>
          <p14:tracePt t="120342" x="5610225" y="3894138"/>
          <p14:tracePt t="120344" x="5614988" y="3894138"/>
          <p14:tracePt t="120348" x="5614988" y="3887788"/>
          <p14:tracePt t="120351" x="5621338" y="3887788"/>
          <p14:tracePt t="120355" x="5627688" y="3887788"/>
          <p14:tracePt t="120358" x="5634038" y="3887788"/>
          <p14:tracePt t="120360" x="5634038" y="3881438"/>
          <p14:tracePt t="120362" x="5638800" y="3881438"/>
          <p14:tracePt t="120366" x="5638800" y="3875088"/>
          <p14:tracePt t="120370" x="5645150" y="3875088"/>
          <p14:tracePt t="120372" x="5645150" y="3870325"/>
          <p14:tracePt t="120373" x="5651500" y="3870325"/>
          <p14:tracePt t="120378" x="5657850" y="3870325"/>
          <p14:tracePt t="120385" x="5664200" y="3863975"/>
          <p14:tracePt t="120388" x="5668963" y="3863975"/>
          <p14:tracePt t="120390" x="5675313" y="3863975"/>
          <p14:tracePt t="120393" x="5681663" y="3863975"/>
          <p14:tracePt t="120399" x="5688013" y="3863975"/>
          <p14:tracePt t="120402" x="5692775" y="3857625"/>
          <p14:tracePt t="120404" x="5699125" y="3857625"/>
          <p14:tracePt t="120406" x="5705475" y="3857625"/>
          <p14:tracePt t="120410" x="5711825" y="3857625"/>
          <p14:tracePt t="120413" x="5716588" y="3851275"/>
          <p14:tracePt t="120415" x="5722938" y="3851275"/>
          <p14:tracePt t="120417" x="5729288" y="3851275"/>
          <p14:tracePt t="120421" x="5735638" y="3851275"/>
          <p14:tracePt t="120423" x="5740400" y="3851275"/>
          <p14:tracePt t="120425" x="5746750" y="3844925"/>
          <p14:tracePt t="120426" x="5753100" y="3844925"/>
          <p14:tracePt t="120430" x="5759450" y="3844925"/>
          <p14:tracePt t="120432" x="5765800" y="3844925"/>
          <p14:tracePt t="120433" x="5770563" y="3844925"/>
          <p14:tracePt t="120436" x="5776913" y="3844925"/>
          <p14:tracePt t="120438" x="5783263" y="3844925"/>
          <p14:tracePt t="120440" x="5789613" y="3840163"/>
          <p14:tracePt t="120441" x="5794375" y="3840163"/>
          <p14:tracePt t="120443" x="5800725" y="3840163"/>
          <p14:tracePt t="120446" x="5807075" y="3840163"/>
          <p14:tracePt t="120447" x="5813425" y="3840163"/>
          <p14:tracePt t="120450" x="5818188" y="3840163"/>
          <p14:tracePt t="120452" x="5824538" y="3840163"/>
          <p14:tracePt t="120454" x="5830888" y="3840163"/>
          <p14:tracePt t="120456" x="5837238" y="3840163"/>
          <p14:tracePt t="120458" x="5843588" y="3840163"/>
          <p14:tracePt t="120459" x="5848350" y="3840163"/>
          <p14:tracePt t="120461" x="5854700" y="3840163"/>
          <p14:tracePt t="120462" x="5861050" y="3840163"/>
          <p14:tracePt t="120463" x="5867400" y="3840163"/>
          <p14:tracePt t="120465" x="5872163" y="3840163"/>
          <p14:tracePt t="120467" x="5878513" y="3840163"/>
          <p14:tracePt t="120468" x="5884863" y="3840163"/>
          <p14:tracePt t="120470" x="5891213" y="3840163"/>
          <p14:tracePt t="120471" x="5895975" y="3833813"/>
          <p14:tracePt t="120475" x="5915025" y="3833813"/>
          <p14:tracePt t="120476" x="5919788" y="3833813"/>
          <p14:tracePt t="120478" x="5926138" y="3833813"/>
          <p14:tracePt t="120479" x="5932488" y="3833813"/>
          <p14:tracePt t="120480" x="5938838" y="3833813"/>
          <p14:tracePt t="120481" x="5945188" y="3833813"/>
          <p14:tracePt t="120483" x="5949950" y="3833813"/>
          <p14:tracePt t="120485" x="5962650" y="3833813"/>
          <p14:tracePt t="120486" x="5969000" y="3827463"/>
          <p14:tracePt t="120487" x="5973763" y="3827463"/>
          <p14:tracePt t="120488" x="5980113" y="3827463"/>
          <p14:tracePt t="120489" x="5986463" y="3827463"/>
          <p14:tracePt t="120490" x="5992813" y="3827463"/>
          <p14:tracePt t="120492" x="6003925" y="3827463"/>
          <p14:tracePt t="120493" x="6010275" y="3827463"/>
          <p14:tracePt t="120494" x="6016625" y="3827463"/>
          <p14:tracePt t="120495" x="6022975" y="3827463"/>
          <p14:tracePt t="120497" x="6034088" y="3827463"/>
          <p14:tracePt t="120498" x="6040438" y="3827463"/>
          <p14:tracePt t="120499" x="6046788" y="3821113"/>
          <p14:tracePt t="120501" x="6057900" y="3821113"/>
          <p14:tracePt t="120502" x="6064250" y="3821113"/>
          <p14:tracePt t="120503" x="6070600" y="3821113"/>
          <p14:tracePt t="120505" x="6081713" y="3821113"/>
          <p14:tracePt t="120506" x="6088063" y="3821113"/>
          <p14:tracePt t="120508" x="6094413" y="3821113"/>
          <p14:tracePt t="120509" x="6100763" y="3821113"/>
          <p14:tracePt t="120510" x="6111875" y="3821113"/>
          <p14:tracePt t="120511" x="6118225" y="3821113"/>
          <p14:tracePt t="120512" x="6124575" y="3821113"/>
          <p14:tracePt t="120513" x="6135688" y="3821113"/>
          <p14:tracePt t="120515" x="6142038" y="3816350"/>
          <p14:tracePt t="120516" x="6153150" y="3816350"/>
          <p14:tracePt t="120518" x="6159500" y="3816350"/>
          <p14:tracePt t="120519" x="6172200" y="3816350"/>
          <p14:tracePt t="120520" x="6176963" y="3816350"/>
          <p14:tracePt t="120521" x="6183313" y="3816350"/>
          <p14:tracePt t="120523" x="6196013" y="3816350"/>
          <p14:tracePt t="120524" x="6202363" y="3816350"/>
          <p14:tracePt t="120525" x="6207125" y="3816350"/>
          <p14:tracePt t="120527" x="6219825" y="3816350"/>
          <p14:tracePt t="120528" x="6226175" y="3816350"/>
          <p14:tracePt t="120529" x="6237288" y="3816350"/>
          <p14:tracePt t="120530" x="6243638" y="3816350"/>
          <p14:tracePt t="120531" x="6249988" y="3816350"/>
          <p14:tracePt t="120532" x="6254750" y="3816350"/>
          <p14:tracePt t="120533" x="6261100" y="3816350"/>
          <p14:tracePt t="120535" x="6273800" y="3816350"/>
          <p14:tracePt t="120536" x="6284913" y="3816350"/>
          <p14:tracePt t="120537" x="6291263" y="3816350"/>
          <p14:tracePt t="120538" x="6297613" y="3816350"/>
          <p14:tracePt t="120539" x="6303963" y="3816350"/>
          <p14:tracePt t="120540" x="6308725" y="3816350"/>
          <p14:tracePt t="120541" x="6315075" y="3816350"/>
          <p14:tracePt t="120542" x="6321425" y="3816350"/>
          <p14:tracePt t="120543" x="6327775" y="3816350"/>
          <p14:tracePt t="120544" x="6332538" y="3816350"/>
          <p14:tracePt t="120545" x="6345238" y="3816350"/>
          <p14:tracePt t="120546" x="6351588" y="3816350"/>
          <p14:tracePt t="120548" x="6369050" y="3816350"/>
          <p14:tracePt t="120549" x="6375400" y="3816350"/>
          <p14:tracePt t="120550" x="6386513" y="3816350"/>
          <p14:tracePt t="120553" x="6399213" y="3816350"/>
          <p14:tracePt t="120554" x="6405563" y="3816350"/>
          <p14:tracePt t="120555" x="6410325" y="3816350"/>
          <p14:tracePt t="120556" x="6416675" y="3816350"/>
          <p14:tracePt t="120557" x="6423025" y="3816350"/>
          <p14:tracePt t="120558" x="6434138" y="3816350"/>
          <p14:tracePt t="120559" x="6446838" y="3816350"/>
          <p14:tracePt t="120561" x="6459538" y="3816350"/>
          <p14:tracePt t="120562" x="6464300" y="3816350"/>
          <p14:tracePt t="120563" x="6470650" y="3816350"/>
          <p14:tracePt t="120564" x="6477000" y="3816350"/>
          <p14:tracePt t="120565" x="6483350" y="3816350"/>
          <p14:tracePt t="120566" x="6488113" y="3816350"/>
          <p14:tracePt t="120568" x="6507163" y="3816350"/>
          <p14:tracePt t="120570" x="6511925" y="3816350"/>
          <p14:tracePt t="120571" x="6524625" y="3816350"/>
          <p14:tracePt t="120572" x="6530975" y="3816350"/>
          <p14:tracePt t="120573" x="6537325" y="3816350"/>
          <p14:tracePt t="120574" x="6542088" y="3816350"/>
          <p14:tracePt t="120575" x="6548438" y="3816350"/>
          <p14:tracePt t="120576" x="6554788" y="3816350"/>
          <p14:tracePt t="120577" x="6561138" y="3816350"/>
          <p14:tracePt t="120578" x="6565900" y="3816350"/>
          <p14:tracePt t="120579" x="6578600" y="3816350"/>
          <p14:tracePt t="120580" x="6584950" y="3816350"/>
          <p14:tracePt t="120582" x="6596063" y="3816350"/>
          <p14:tracePt t="120583" x="6602413" y="3816350"/>
          <p14:tracePt t="120585" x="6613525" y="3816350"/>
          <p14:tracePt t="120586" x="6619875" y="3816350"/>
          <p14:tracePt t="120587" x="6626225" y="3816350"/>
          <p14:tracePt t="120588" x="6632575" y="3816350"/>
          <p14:tracePt t="120589" x="6643688" y="3816350"/>
          <p14:tracePt t="120591" x="6650038" y="3816350"/>
          <p14:tracePt t="120592" x="6662738" y="3816350"/>
          <p14:tracePt t="120593" x="6667500" y="3816350"/>
          <p14:tracePt t="120594" x="6673850" y="3816350"/>
          <p14:tracePt t="120595" x="6680200" y="3816350"/>
          <p14:tracePt t="120596" x="6686550" y="3816350"/>
          <p14:tracePt t="120597" x="6691313" y="3816350"/>
          <p14:tracePt t="120598" x="6697663" y="3816350"/>
          <p14:tracePt t="120599" x="6704013" y="3816350"/>
          <p14:tracePt t="120600" x="6710363" y="3816350"/>
          <p14:tracePt t="120601" x="6716713" y="3816350"/>
          <p14:tracePt t="120602" x="6721475" y="3816350"/>
          <p14:tracePt t="120604" x="6734175" y="3816350"/>
          <p14:tracePt t="120605" x="6740525" y="3816350"/>
          <p14:tracePt t="120606" x="6745288" y="3816350"/>
          <p14:tracePt t="120608" x="6751638" y="3816350"/>
          <p14:tracePt t="120609" x="6757988" y="3816350"/>
          <p14:tracePt t="120610" x="6769100" y="3816350"/>
          <p14:tracePt t="120611" x="6775450" y="3816350"/>
          <p14:tracePt t="120613" x="6781800" y="3816350"/>
          <p14:tracePt t="120614" x="6788150" y="3816350"/>
          <p14:tracePt t="120615" x="6794500" y="3816350"/>
          <p14:tracePt t="120616" x="6799263" y="3816350"/>
          <p14:tracePt t="120617" x="6805613" y="3816350"/>
          <p14:tracePt t="120618" x="6811963" y="3816350"/>
          <p14:tracePt t="120619" x="6818313" y="3816350"/>
          <p14:tracePt t="120620" x="6823075" y="3816350"/>
          <p14:tracePt t="120622" x="6835775" y="3816350"/>
          <p14:tracePt t="120623" x="6842125" y="3816350"/>
          <p14:tracePt t="120624" x="6846888" y="3816350"/>
          <p14:tracePt t="120626" x="6859588" y="3816350"/>
          <p14:tracePt t="120628" x="6870700" y="3816350"/>
          <p14:tracePt t="120629" x="6877050" y="3816350"/>
          <p14:tracePt t="120630" x="6883400" y="3816350"/>
          <p14:tracePt t="120631" x="6889750" y="3816350"/>
          <p14:tracePt t="120632" x="6896100" y="3816350"/>
          <p14:tracePt t="120633" x="6900863" y="3816350"/>
          <p14:tracePt t="120634" x="6907213" y="3816350"/>
          <p14:tracePt t="120636" x="6913563" y="3816350"/>
          <p14:tracePt t="120637" x="6919913" y="3816350"/>
          <p14:tracePt t="120638" x="6924675" y="3816350"/>
          <p14:tracePt t="120639" x="6931025" y="3816350"/>
          <p14:tracePt t="120641" x="6943725" y="3816350"/>
          <p14:tracePt t="120642" x="6948488" y="3816350"/>
          <p14:tracePt t="120643" x="6954838" y="3816350"/>
          <p14:tracePt t="120644" x="6961188" y="3816350"/>
          <p14:tracePt t="120645" x="6967538" y="3816350"/>
          <p14:tracePt t="120646" x="6973888" y="3816350"/>
          <p14:tracePt t="120647" x="6978650" y="3816350"/>
          <p14:tracePt t="120648" x="6985000" y="3816350"/>
          <p14:tracePt t="120650" x="6991350" y="3816350"/>
          <p14:tracePt t="120651" x="6997700" y="3816350"/>
          <p14:tracePt t="120652" x="7002463" y="3816350"/>
          <p14:tracePt t="120653" x="7008813" y="3816350"/>
          <p14:tracePt t="120655" x="7015163" y="3816350"/>
          <p14:tracePt t="120657" x="7021513" y="3816350"/>
          <p14:tracePt t="120658" x="7026275" y="3816350"/>
          <p14:tracePt t="120659" x="7032625" y="3816350"/>
          <p14:tracePt t="120661" x="7038975" y="3816350"/>
          <p14:tracePt t="120662" x="7050088" y="3816350"/>
          <p14:tracePt t="120664" x="7056438" y="3816350"/>
          <p14:tracePt t="120666" x="7062788" y="3816350"/>
          <p14:tracePt t="120668" x="7075488" y="3816350"/>
          <p14:tracePt t="120670" x="7080250" y="3816350"/>
          <p14:tracePt t="120672" x="7092950" y="3816350"/>
          <p14:tracePt t="120673" x="7099300" y="3816350"/>
          <p14:tracePt t="120674" x="7104063" y="3816350"/>
          <p14:tracePt t="120676" x="7110413" y="3816350"/>
          <p14:tracePt t="120677" x="7116763" y="3816350"/>
          <p14:tracePt t="120680" x="7127875" y="3816350"/>
          <p14:tracePt t="120682" x="7134225" y="3816350"/>
          <p14:tracePt t="120685" x="7140575" y="3816350"/>
          <p14:tracePt t="120686" x="7146925" y="3816350"/>
          <p14:tracePt t="120687" x="7153275" y="3816350"/>
          <p14:tracePt t="120688" x="7158038" y="3816350"/>
          <p14:tracePt t="120691" x="7164388" y="3816350"/>
          <p14:tracePt t="120692" x="7170738" y="3816350"/>
          <p14:tracePt t="120693" x="7177088" y="3816350"/>
          <p14:tracePt t="120695" x="7181850" y="3816350"/>
          <p14:tracePt t="120697" x="7188200" y="3816350"/>
          <p14:tracePt t="120699" x="7194550" y="3816350"/>
          <p14:tracePt t="120700" x="7200900" y="3816350"/>
          <p14:tracePt t="120702" x="7205663" y="3816350"/>
          <p14:tracePt t="120704" x="7212013" y="3810000"/>
          <p14:tracePt t="120706" x="7218363" y="3810000"/>
          <p14:tracePt t="120707" x="7224713" y="3810000"/>
          <p14:tracePt t="120709" x="7231063" y="3810000"/>
          <p14:tracePt t="120712" x="7235825" y="3810000"/>
          <p14:tracePt t="120713" x="7242175" y="3810000"/>
          <p14:tracePt t="120715" x="7248525" y="3810000"/>
          <p14:tracePt t="120719" x="7254875" y="3810000"/>
          <p14:tracePt t="120720" x="7259638" y="3810000"/>
          <p14:tracePt t="120721" x="7265988" y="3810000"/>
          <p14:tracePt t="120723" x="7272338" y="3810000"/>
          <p14:tracePt t="120726" x="7278688" y="3810000"/>
          <p14:tracePt t="120728" x="7283450" y="3810000"/>
          <p14:tracePt t="120729" x="7289800" y="3810000"/>
          <p14:tracePt t="120731" x="7296150" y="3810000"/>
          <p14:tracePt t="120736" x="7302500" y="3810000"/>
          <p14:tracePt t="120737" x="7307263" y="3810000"/>
          <p14:tracePt t="120739" x="7313613" y="3810000"/>
          <p14:tracePt t="120740" x="7319963" y="3810000"/>
          <p14:tracePt t="120746" x="7326313" y="3810000"/>
          <p14:tracePt t="120749" x="7332663" y="3810000"/>
          <p14:tracePt t="120752" x="7337425" y="3810000"/>
          <p14:tracePt t="120755" x="7343775" y="3810000"/>
          <p14:tracePt t="120768" x="7350125" y="3810000"/>
          <p14:tracePt t="120776" x="7356475" y="3810000"/>
          <p14:tracePt t="120815" x="7361238" y="3810000"/>
          <p14:tracePt t="120826" x="7367588" y="3810000"/>
          <p14:tracePt t="120844" x="7373938" y="3810000"/>
          <p14:tracePt t="120848" x="7380288" y="3810000"/>
          <p14:tracePt t="120853" x="7385050" y="3810000"/>
          <p14:tracePt t="120859" x="7391400" y="3810000"/>
          <p14:tracePt t="120864" x="7397750" y="3810000"/>
          <p14:tracePt t="120868" x="7404100" y="3810000"/>
          <p14:tracePt t="120870" x="7410450" y="3810000"/>
          <p14:tracePt t="120872" x="7415213" y="3810000"/>
          <p14:tracePt t="120875" x="7421563" y="3810000"/>
          <p14:tracePt t="120877" x="7427913" y="3810000"/>
          <p14:tracePt t="120879" x="7434263" y="3810000"/>
          <p14:tracePt t="120881" x="7439025" y="3810000"/>
          <p14:tracePt t="120885" x="7445375" y="3810000"/>
          <p14:tracePt t="120887" x="7451725" y="3810000"/>
          <p14:tracePt t="120888" x="7458075" y="3816350"/>
          <p14:tracePt t="120889" x="7462838" y="3816350"/>
          <p14:tracePt t="120892" x="7469188" y="3816350"/>
          <p14:tracePt t="120894" x="7475538" y="3816350"/>
          <p14:tracePt t="120896" x="7481888" y="3821113"/>
          <p14:tracePt t="120897" x="7486650" y="3821113"/>
          <p14:tracePt t="120902" x="7499350" y="3821113"/>
          <p14:tracePt t="120905" x="7505700" y="3821113"/>
          <p14:tracePt t="120907" x="7512050" y="3827463"/>
          <p14:tracePt t="120909" x="7516813" y="3827463"/>
          <p14:tracePt t="120911" x="7523163" y="3827463"/>
          <p14:tracePt t="120912" x="7529513" y="3827463"/>
          <p14:tracePt t="120916" x="7535863" y="3833813"/>
          <p14:tracePt t="120918" x="7540625" y="3833813"/>
          <p14:tracePt t="120921" x="7546975" y="3833813"/>
          <p14:tracePt t="120922" x="7553325" y="3833813"/>
          <p14:tracePt t="120926" x="7559675" y="3833813"/>
          <p14:tracePt t="120928" x="7564438" y="3833813"/>
          <p14:tracePt t="120930" x="7570788" y="3833813"/>
          <p14:tracePt t="120932" x="7577138" y="3833813"/>
          <p14:tracePt t="120936" x="7577138" y="3840163"/>
          <p14:tracePt t="120937" x="7583488" y="3840163"/>
          <p14:tracePt t="120940" x="7589838" y="3840163"/>
          <p14:tracePt t="120945" x="7594600" y="3840163"/>
          <p14:tracePt t="120948" x="7600950" y="3840163"/>
          <p14:tracePt t="120954" x="7600950" y="3844925"/>
          <p14:tracePt t="121015" x="7607300" y="3844925"/>
          <p14:tracePt t="121026" x="7607300" y="3851275"/>
          <p14:tracePt t="121041" x="7607300" y="3857625"/>
          <p14:tracePt t="121054" x="7613650" y="3857625"/>
          <p14:tracePt t="121058" x="7613650" y="3863975"/>
          <p14:tracePt t="121064" x="7613650" y="3870325"/>
          <p14:tracePt t="121072" x="7613650" y="3875088"/>
          <p14:tracePt t="121077" x="7613650" y="3881438"/>
          <p14:tracePt t="121092" x="7613650" y="3887788"/>
          <p14:tracePt t="121096" x="7613650" y="3894138"/>
          <p14:tracePt t="121106" x="7613650" y="3898900"/>
          <p14:tracePt t="121118" x="7613650" y="3905250"/>
          <p14:tracePt t="121122" x="7613650" y="3911600"/>
          <p14:tracePt t="121126" x="7613650" y="3917950"/>
          <p14:tracePt t="121132" x="7613650" y="3922713"/>
          <p14:tracePt t="121139" x="7613650" y="3929063"/>
          <p14:tracePt t="121142" x="7613650" y="3935413"/>
          <p14:tracePt t="121146" x="7613650" y="3941763"/>
          <p14:tracePt t="121148" x="7613650" y="3948113"/>
          <p14:tracePt t="121155" x="7613650" y="3952875"/>
          <p14:tracePt t="121157" x="7613650" y="3959225"/>
          <p14:tracePt t="121160" x="7613650" y="3965575"/>
          <p14:tracePt t="121164" x="7613650" y="3971925"/>
          <p14:tracePt t="121171" x="7613650" y="3976688"/>
          <p14:tracePt t="121176" x="7613650" y="3983038"/>
          <p14:tracePt t="121179" x="7613650" y="3989388"/>
          <p14:tracePt t="121184" x="7613650" y="3995738"/>
          <p14:tracePt t="121192" x="7607300" y="3995738"/>
          <p14:tracePt t="121193" x="7607300" y="4000500"/>
          <p14:tracePt t="121199" x="7607300" y="4006850"/>
          <p14:tracePt t="121203" x="7607300" y="4013200"/>
          <p14:tracePt t="121209" x="7607300" y="4019550"/>
          <p14:tracePt t="121217" x="7600950" y="4024313"/>
          <p14:tracePt t="121222" x="7600950" y="4030663"/>
          <p14:tracePt t="121225" x="7600950" y="4037013"/>
          <p14:tracePt t="121227" x="7594600" y="4037013"/>
          <p14:tracePt t="121229" x="7594600" y="4043363"/>
          <p14:tracePt t="121237" x="7594600" y="4049713"/>
          <p14:tracePt t="121240" x="7589838" y="4049713"/>
          <p14:tracePt t="121241" x="7589838" y="4054475"/>
          <p14:tracePt t="121244" x="7589838" y="4060825"/>
          <p14:tracePt t="121248" x="7583488" y="4067175"/>
          <p14:tracePt t="121257" x="7583488" y="4073525"/>
          <p14:tracePt t="121259" x="7583488" y="4078288"/>
          <p14:tracePt t="121263" x="7583488" y="4084638"/>
          <p14:tracePt t="121267" x="7583488" y="4090988"/>
          <p14:tracePt t="121272" x="7583488" y="4097338"/>
          <p14:tracePt t="121277" x="7583488" y="4102100"/>
          <p14:tracePt t="121282" x="7583488" y="4108450"/>
          <p14:tracePt t="121283" x="7577138" y="4108450"/>
          <p14:tracePt t="121287" x="7577138" y="4114800"/>
          <p14:tracePt t="121297" x="7570788" y="4121150"/>
          <p14:tracePt t="121303" x="7564438" y="4127500"/>
          <p14:tracePt t="121307" x="7564438" y="4132263"/>
          <p14:tracePt t="121310" x="7564438" y="4138613"/>
          <p14:tracePt t="121314" x="7559675" y="4138613"/>
          <p14:tracePt t="121322" x="7559675" y="4156075"/>
          <p14:tracePt t="121324" x="7553325" y="4156075"/>
          <p14:tracePt t="121326" x="7553325" y="4162425"/>
          <p14:tracePt t="121329" x="7546975" y="4168775"/>
          <p14:tracePt t="121332" x="7546975" y="4175125"/>
          <p14:tracePt t="121337" x="7540625" y="4179888"/>
          <p14:tracePt t="121339" x="7535863" y="4179888"/>
          <p14:tracePt t="121341" x="7535863" y="4186238"/>
          <p14:tracePt t="121344" x="7535863" y="4192588"/>
          <p14:tracePt t="121348" x="7535863" y="4198938"/>
          <p14:tracePt t="121349" x="7529513" y="4198938"/>
          <p14:tracePt t="121353" x="7523163" y="4205288"/>
          <p14:tracePt t="121359" x="7516813" y="4205288"/>
          <p14:tracePt t="121364" x="7512050" y="4210050"/>
          <p14:tracePt t="121374" x="7512050" y="4216400"/>
          <p14:tracePt t="121425" x="7512050" y="4222750"/>
          <p14:tracePt t="121429" x="7505700" y="4222750"/>
          <p14:tracePt t="121434" x="7499350" y="4222750"/>
          <p14:tracePt t="121440" x="7493000" y="4222750"/>
          <p14:tracePt t="121442" x="7493000" y="4229100"/>
          <p14:tracePt t="121446" x="7486650" y="4229100"/>
          <p14:tracePt t="121449" x="7481888" y="4229100"/>
          <p14:tracePt t="121451" x="7475538" y="4229100"/>
          <p14:tracePt t="121454" x="7469188" y="4229100"/>
          <p14:tracePt t="121457" x="7462838" y="4229100"/>
          <p14:tracePt t="121459" x="7458075" y="4229100"/>
          <p14:tracePt t="121461" x="7451725" y="4229100"/>
          <p14:tracePt t="121462" x="7445375" y="4229100"/>
          <p14:tracePt t="121466" x="7439025" y="4229100"/>
          <p14:tracePt t="121468" x="7434263" y="4229100"/>
          <p14:tracePt t="121470" x="7421563" y="4229100"/>
          <p14:tracePt t="121472" x="7415213" y="4229100"/>
          <p14:tracePt t="121473" x="7410450" y="4229100"/>
          <p14:tracePt t="121474" x="7410450" y="4233863"/>
          <p14:tracePt t="121475" x="7404100" y="4233863"/>
          <p14:tracePt t="121476" x="7397750" y="4233863"/>
          <p14:tracePt t="121478" x="7391400" y="4233863"/>
          <p14:tracePt t="121480" x="7385050" y="4233863"/>
          <p14:tracePt t="121481" x="7380288" y="4233863"/>
          <p14:tracePt t="121482" x="7373938" y="4233863"/>
          <p14:tracePt t="121485" x="7367588" y="4233863"/>
          <p14:tracePt t="121486" x="7361238" y="4233863"/>
          <p14:tracePt t="121490" x="7337425" y="4240213"/>
          <p14:tracePt t="121491" x="7332663" y="4240213"/>
          <p14:tracePt t="121492" x="7326313" y="4240213"/>
          <p14:tracePt t="121493" x="7319963" y="4240213"/>
          <p14:tracePt t="121494" x="7313613" y="4240213"/>
          <p14:tracePt t="121495" x="7307263" y="4240213"/>
          <p14:tracePt t="121496" x="7302500" y="4240213"/>
          <p14:tracePt t="121497" x="7296150" y="4240213"/>
          <p14:tracePt t="121498" x="7289800" y="4240213"/>
          <p14:tracePt t="121499" x="7283450" y="4240213"/>
          <p14:tracePt t="121500" x="7278688" y="4240213"/>
          <p14:tracePt t="121501" x="7272338" y="4240213"/>
          <p14:tracePt t="121502" x="7265988" y="4240213"/>
          <p14:tracePt t="121503" x="7259638" y="4240213"/>
          <p14:tracePt t="121504" x="7248525" y="4240213"/>
          <p14:tracePt t="121505" x="7242175" y="4240213"/>
          <p14:tracePt t="121506" x="7235825" y="4240213"/>
          <p14:tracePt t="121507" x="7231063" y="4240213"/>
          <p14:tracePt t="121508" x="7224713" y="4240213"/>
          <p14:tracePt t="121509" x="7218363" y="4240213"/>
          <p14:tracePt t="121510" x="7212013" y="4240213"/>
          <p14:tracePt t="121511" x="7205663" y="4240213"/>
          <p14:tracePt t="121512" x="7194550" y="4240213"/>
          <p14:tracePt t="121513" x="7181850" y="4240213"/>
          <p14:tracePt t="121515" x="7170738" y="4240213"/>
          <p14:tracePt t="121516" x="7153275" y="4240213"/>
          <p14:tracePt t="121517" x="7146925" y="4240213"/>
          <p14:tracePt t="121518" x="7134225" y="4240213"/>
          <p14:tracePt t="121519" x="7127875" y="4240213"/>
          <p14:tracePt t="121520" x="7123113" y="4240213"/>
          <p14:tracePt t="121521" x="7110413" y="4240213"/>
          <p14:tracePt t="121522" x="7099300" y="4240213"/>
          <p14:tracePt t="121524" x="7092950" y="4240213"/>
          <p14:tracePt t="121525" x="7080250" y="4240213"/>
          <p14:tracePt t="121526" x="7069138" y="4240213"/>
          <p14:tracePt t="121528" x="7056438" y="4240213"/>
          <p14:tracePt t="121529" x="7045325" y="4240213"/>
          <p14:tracePt t="121530" x="7038975" y="4240213"/>
          <p14:tracePt t="121531" x="7026275" y="4240213"/>
          <p14:tracePt t="121532" x="7015163" y="4240213"/>
          <p14:tracePt t="121533" x="7008813" y="4240213"/>
          <p14:tracePt t="121534" x="6997700" y="4240213"/>
          <p14:tracePt t="121535" x="6985000" y="4240213"/>
          <p14:tracePt t="121536" x="6978650" y="4240213"/>
          <p14:tracePt t="121537" x="6967538" y="4240213"/>
          <p14:tracePt t="121538" x="6954838" y="4240213"/>
          <p14:tracePt t="121540" x="6943725" y="4240213"/>
          <p14:tracePt t="121541" x="6937375" y="4240213"/>
          <p14:tracePt t="121542" x="6924675" y="4240213"/>
          <p14:tracePt t="121543" x="6919913" y="4240213"/>
          <p14:tracePt t="121544" x="6907213" y="4240213"/>
          <p14:tracePt t="121545" x="6883400" y="4240213"/>
          <p14:tracePt t="121546" x="6870700" y="4240213"/>
          <p14:tracePt t="121547" x="6865938" y="4240213"/>
          <p14:tracePt t="121548" x="6859588" y="4240213"/>
          <p14:tracePt t="121549" x="6846888" y="4240213"/>
          <p14:tracePt t="121551" x="6823075" y="4240213"/>
          <p14:tracePt t="121552" x="6818313" y="4240213"/>
          <p14:tracePt t="121553" x="6811963" y="4240213"/>
          <p14:tracePt t="121554" x="6799263" y="4240213"/>
          <p14:tracePt t="121555" x="6788150" y="4240213"/>
          <p14:tracePt t="121557" x="6775450" y="4240213"/>
          <p14:tracePt t="121558" x="6764338" y="4240213"/>
          <p14:tracePt t="121559" x="6751638" y="4240213"/>
          <p14:tracePt t="121560" x="6745288" y="4240213"/>
          <p14:tracePt t="121561" x="6740525" y="4240213"/>
          <p14:tracePt t="121562" x="6727825" y="4240213"/>
          <p14:tracePt t="121563" x="6721475" y="4240213"/>
          <p14:tracePt t="121564" x="6710363" y="4240213"/>
          <p14:tracePt t="121565" x="6704013" y="4240213"/>
          <p14:tracePt t="121566" x="6691313" y="4240213"/>
          <p14:tracePt t="121567" x="6673850" y="4240213"/>
          <p14:tracePt t="121568" x="6662738" y="4240213"/>
          <p14:tracePt t="121569" x="6650038" y="4240213"/>
          <p14:tracePt t="121570" x="6643688" y="4240213"/>
          <p14:tracePt t="121571" x="6638925" y="4240213"/>
          <p14:tracePt t="121572" x="6626225" y="4240213"/>
          <p14:tracePt t="121573" x="6613525" y="4240213"/>
          <p14:tracePt t="121574" x="6608763" y="4240213"/>
          <p14:tracePt t="121575" x="6602413" y="4240213"/>
          <p14:tracePt t="121576" x="6589713" y="4240213"/>
          <p14:tracePt t="121577" x="6584950" y="4240213"/>
          <p14:tracePt t="121578" x="6572250" y="4240213"/>
          <p14:tracePt t="121579" x="6565900" y="4240213"/>
          <p14:tracePt t="121580" x="6554788" y="4233863"/>
          <p14:tracePt t="121581" x="6542088" y="4233863"/>
          <p14:tracePt t="121582" x="6537325" y="4233863"/>
          <p14:tracePt t="121583" x="6524625" y="4233863"/>
          <p14:tracePt t="121584" x="6518275" y="4233863"/>
          <p14:tracePt t="121585" x="6511925" y="4233863"/>
          <p14:tracePt t="121587" x="6488113" y="4233863"/>
          <p14:tracePt t="121588" x="6470650" y="4233863"/>
          <p14:tracePt t="121589" x="6464300" y="4233863"/>
          <p14:tracePt t="121590" x="6459538" y="4233863"/>
          <p14:tracePt t="121591" x="6446838" y="4233863"/>
          <p14:tracePt t="121592" x="6434138" y="4233863"/>
          <p14:tracePt t="121593" x="6423025" y="4233863"/>
          <p14:tracePt t="121594" x="6416675" y="4233863"/>
          <p14:tracePt t="121595" x="6410325" y="4233863"/>
          <p14:tracePt t="121596" x="6399213" y="4233863"/>
          <p14:tracePt t="121597" x="6386513" y="4233863"/>
          <p14:tracePt t="121598" x="6375400" y="4229100"/>
          <p14:tracePt t="121600" x="6362700" y="4229100"/>
          <p14:tracePt t="121601" x="6351588" y="4229100"/>
          <p14:tracePt t="121603" x="6338888" y="4229100"/>
          <p14:tracePt t="121604" x="6327775" y="4229100"/>
          <p14:tracePt t="121605" x="6315075" y="4229100"/>
          <p14:tracePt t="121606" x="6303963" y="4229100"/>
          <p14:tracePt t="121608" x="6291263" y="4229100"/>
          <p14:tracePt t="121609" x="6280150" y="4229100"/>
          <p14:tracePt t="121610" x="6273800" y="4229100"/>
          <p14:tracePt t="121611" x="6267450" y="4229100"/>
          <p14:tracePt t="121612" x="6254750" y="4229100"/>
          <p14:tracePt t="121613" x="6249988" y="4222750"/>
          <p14:tracePt t="121614" x="6237288" y="4222750"/>
          <p14:tracePt t="121615" x="6230938" y="4222750"/>
          <p14:tracePt t="121616" x="6226175" y="4222750"/>
          <p14:tracePt t="121617" x="6213475" y="4222750"/>
          <p14:tracePt t="121618" x="6202363" y="4222750"/>
          <p14:tracePt t="121619" x="6189663" y="4222750"/>
          <p14:tracePt t="121621" x="6176963" y="4222750"/>
          <p14:tracePt t="121622" x="6172200" y="4222750"/>
          <p14:tracePt t="121623" x="6159500" y="4222750"/>
          <p14:tracePt t="121624" x="6153150" y="4222750"/>
          <p14:tracePt t="121625" x="6148388" y="4222750"/>
          <p14:tracePt t="121626" x="6135688" y="4222750"/>
          <p14:tracePt t="121627" x="6129338" y="4222750"/>
          <p14:tracePt t="121629" x="6124575" y="4222750"/>
          <p14:tracePt t="121630" x="6118225" y="4222750"/>
          <p14:tracePt t="121631" x="6105525" y="4222750"/>
          <p14:tracePt t="121632" x="6100763" y="4216400"/>
          <p14:tracePt t="121633" x="6094413" y="4216400"/>
          <p14:tracePt t="121634" x="6088063" y="4216400"/>
          <p14:tracePt t="121636" x="6075363" y="4216400"/>
          <p14:tracePt t="121637" x="6070600" y="4216400"/>
          <p14:tracePt t="121637" x="6064250" y="4216400"/>
          <p14:tracePt t="121638" x="6051550" y="4216400"/>
          <p14:tracePt t="121639" x="6046788" y="4216400"/>
          <p14:tracePt t="121640" x="6040438" y="4216400"/>
          <p14:tracePt t="121641" x="6034088" y="4216400"/>
          <p14:tracePt t="121642" x="6022975" y="4216400"/>
          <p14:tracePt t="121643" x="6016625" y="4210050"/>
          <p14:tracePt t="121644" x="6010275" y="4210050"/>
          <p14:tracePt t="121645" x="6003925" y="4210050"/>
          <p14:tracePt t="121646" x="5997575" y="4210050"/>
          <p14:tracePt t="121647" x="5992813" y="4210050"/>
          <p14:tracePt t="121648" x="5986463" y="4210050"/>
          <p14:tracePt t="121649" x="5980113" y="4210050"/>
          <p14:tracePt t="121651" x="5969000" y="4210050"/>
          <p14:tracePt t="121652" x="5962650" y="4210050"/>
          <p14:tracePt t="121653" x="5956300" y="4210050"/>
          <p14:tracePt t="121654" x="5949950" y="4210050"/>
          <p14:tracePt t="121655" x="5945188" y="4210050"/>
          <p14:tracePt t="121656" x="5938838" y="4210050"/>
          <p14:tracePt t="121657" x="5932488" y="4210050"/>
          <p14:tracePt t="121659" x="5926138" y="4210050"/>
          <p14:tracePt t="121660" x="5919788" y="4210050"/>
          <p14:tracePt t="121661" x="5915025" y="4210050"/>
          <p14:tracePt t="121662" x="5908675" y="4210050"/>
          <p14:tracePt t="121664" x="5902325" y="4210050"/>
          <p14:tracePt t="121665" x="5895975" y="4210050"/>
          <p14:tracePt t="121666" x="5891213" y="4210050"/>
          <p14:tracePt t="121667" x="5884863" y="4210050"/>
          <p14:tracePt t="121668" x="5884863" y="4205288"/>
          <p14:tracePt t="121670" x="5878513" y="4205288"/>
          <p14:tracePt t="121671" x="5872163" y="4205288"/>
          <p14:tracePt t="121673" x="5867400" y="4205288"/>
          <p14:tracePt t="121674" x="5861050" y="4205288"/>
          <p14:tracePt t="121677" x="5854700" y="4205288"/>
          <p14:tracePt t="121679" x="5848350" y="4205288"/>
          <p14:tracePt t="121681" x="5843588" y="4205288"/>
          <p14:tracePt t="121683" x="5837238" y="4205288"/>
          <p14:tracePt t="121688" x="5830888" y="4205288"/>
          <p14:tracePt t="121690" x="5824538" y="4205288"/>
          <p14:tracePt t="121693" x="5818188" y="4205288"/>
          <p14:tracePt t="121698" x="5813425" y="4205288"/>
          <p14:tracePt t="121701" x="5807075" y="4205288"/>
          <p14:tracePt t="121704" x="5800725" y="4205288"/>
          <p14:tracePt t="121709" x="5794375" y="4205288"/>
          <p14:tracePt t="121715" x="5789613" y="4205288"/>
          <p14:tracePt t="121721" x="5783263" y="4205288"/>
          <p14:tracePt t="121724" x="5776913" y="4205288"/>
          <p14:tracePt t="121730" x="5770563" y="4205288"/>
          <p14:tracePt t="121744" x="5765800" y="4205288"/>
          <p14:tracePt t="121755" x="5759450" y="4205288"/>
          <p14:tracePt t="122560" x="5759450" y="4210050"/>
          <p14:tracePt t="122680" x="5765800" y="4210050"/>
          <p14:tracePt t="122685" x="5765800" y="4216400"/>
          <p14:tracePt t="122688" x="5770563" y="4216400"/>
          <p14:tracePt t="122692" x="5776913" y="4216400"/>
          <p14:tracePt t="122694" x="5783263" y="4216400"/>
          <p14:tracePt t="122697" x="5789613" y="4216400"/>
          <p14:tracePt t="122702" x="5794375" y="4216400"/>
          <p14:tracePt t="122704" x="5800725" y="4222750"/>
          <p14:tracePt t="122705" x="5807075" y="4222750"/>
          <p14:tracePt t="122706" x="5813425" y="4222750"/>
          <p14:tracePt t="122708" x="5813425" y="4229100"/>
          <p14:tracePt t="122710" x="5818188" y="4229100"/>
          <p14:tracePt t="122711" x="5824538" y="4229100"/>
          <p14:tracePt t="122712" x="5830888" y="4229100"/>
          <p14:tracePt t="122714" x="5830888" y="4233863"/>
          <p14:tracePt t="122715" x="5837238" y="4233863"/>
          <p14:tracePt t="122716" x="5843588" y="4233863"/>
          <p14:tracePt t="122720" x="5854700" y="4240213"/>
          <p14:tracePt t="122721" x="5861050" y="4240213"/>
          <p14:tracePt t="122722" x="5867400" y="4240213"/>
          <p14:tracePt t="122723" x="5872163" y="4240213"/>
          <p14:tracePt t="122724" x="5878513" y="4240213"/>
          <p14:tracePt t="122726" x="5884863" y="4240213"/>
          <p14:tracePt t="122727" x="5891213" y="4246563"/>
          <p14:tracePt t="122728" x="5895975" y="4246563"/>
          <p14:tracePt t="122729" x="5902325" y="4246563"/>
          <p14:tracePt t="122730" x="5902325" y="4252913"/>
          <p14:tracePt t="122731" x="5908675" y="4252913"/>
          <p14:tracePt t="122732" x="5915025" y="4252913"/>
          <p14:tracePt t="122734" x="5932488" y="4257675"/>
          <p14:tracePt t="122736" x="5938838" y="4257675"/>
          <p14:tracePt t="122737" x="5945188" y="4264025"/>
          <p14:tracePt t="122738" x="5949950" y="4264025"/>
          <p14:tracePt t="122739" x="5956300" y="4264025"/>
          <p14:tracePt t="122740" x="5962650" y="4264025"/>
          <p14:tracePt t="122741" x="5969000" y="4264025"/>
          <p14:tracePt t="122742" x="5973763" y="4264025"/>
          <p14:tracePt t="122743" x="5980113" y="4270375"/>
          <p14:tracePt t="122744" x="5986463" y="4270375"/>
          <p14:tracePt t="122745" x="5992813" y="4270375"/>
          <p14:tracePt t="122746" x="5997575" y="4276725"/>
          <p14:tracePt t="122747" x="6010275" y="4276725"/>
          <p14:tracePt t="122749" x="6022975" y="4281488"/>
          <p14:tracePt t="122752" x="6046788" y="4287838"/>
          <p14:tracePt t="122753" x="6051550" y="4287838"/>
          <p14:tracePt t="122755" x="6064250" y="4287838"/>
          <p14:tracePt t="122756" x="6075363" y="4294188"/>
          <p14:tracePt t="122757" x="6081713" y="4294188"/>
          <p14:tracePt t="122758" x="6088063" y="4300538"/>
          <p14:tracePt t="122759" x="6100763" y="4300538"/>
          <p14:tracePt t="122760" x="6105525" y="4300538"/>
          <p14:tracePt t="122761" x="6111875" y="4306888"/>
          <p14:tracePt t="122762" x="6118225" y="4306888"/>
          <p14:tracePt t="122763" x="6129338" y="4311650"/>
          <p14:tracePt t="122764" x="6142038" y="4311650"/>
          <p14:tracePt t="122765" x="6142038" y="4318000"/>
          <p14:tracePt t="122766" x="6153150" y="4318000"/>
          <p14:tracePt t="122767" x="6159500" y="4318000"/>
          <p14:tracePt t="122768" x="6172200" y="4318000"/>
          <p14:tracePt t="122771" x="6189663" y="4324350"/>
          <p14:tracePt t="122772" x="6202363" y="4324350"/>
          <p14:tracePt t="122773" x="6213475" y="4330700"/>
          <p14:tracePt t="122774" x="6219825" y="4330700"/>
          <p14:tracePt t="122775" x="6230938" y="4330700"/>
          <p14:tracePt t="122776" x="6237288" y="4335463"/>
          <p14:tracePt t="122777" x="6249988" y="4335463"/>
          <p14:tracePt t="122778" x="6254750" y="4335463"/>
          <p14:tracePt t="122779" x="6267450" y="4341813"/>
          <p14:tracePt t="122780" x="6273800" y="4341813"/>
          <p14:tracePt t="122781" x="6284913" y="4341813"/>
          <p14:tracePt t="122782" x="6291263" y="4341813"/>
          <p14:tracePt t="122784" x="6308725" y="4348163"/>
          <p14:tracePt t="122787" x="6338888" y="4354513"/>
          <p14:tracePt t="122788" x="6345238" y="4354513"/>
          <p14:tracePt t="122789" x="6351588" y="4354513"/>
          <p14:tracePt t="122790" x="6362700" y="4354513"/>
          <p14:tracePt t="122791" x="6375400" y="4354513"/>
          <p14:tracePt t="122792" x="6386513" y="4359275"/>
          <p14:tracePt t="122793" x="6392863" y="4359275"/>
          <p14:tracePt t="122794" x="6399213" y="4359275"/>
          <p14:tracePt t="122795" x="6410325" y="4359275"/>
          <p14:tracePt t="122796" x="6429375" y="4359275"/>
          <p14:tracePt t="122797" x="6440488" y="4359275"/>
          <p14:tracePt t="122799" x="6453188" y="4359275"/>
          <p14:tracePt t="122800" x="6464300" y="4365625"/>
          <p14:tracePt t="122801" x="6477000" y="4365625"/>
          <p14:tracePt t="122803" x="6488113" y="4365625"/>
          <p14:tracePt t="122804" x="6500813" y="4365625"/>
          <p14:tracePt t="122805" x="6511925" y="4365625"/>
          <p14:tracePt t="122806" x="6524625" y="4365625"/>
          <p14:tracePt t="122807" x="6530975" y="4365625"/>
          <p14:tracePt t="122808" x="6537325" y="4365625"/>
          <p14:tracePt t="122809" x="6548438" y="4365625"/>
          <p14:tracePt t="122810" x="6561138" y="4371975"/>
          <p14:tracePt t="122811" x="6565900" y="4371975"/>
          <p14:tracePt t="122812" x="6572250" y="4371975"/>
          <p14:tracePt t="122813" x="6578600" y="4371975"/>
          <p14:tracePt t="122814" x="6589713" y="4371975"/>
          <p14:tracePt t="122815" x="6602413" y="4371975"/>
          <p14:tracePt t="122816" x="6608763" y="4371975"/>
          <p14:tracePt t="122817" x="6619875" y="4371975"/>
          <p14:tracePt t="122818" x="6626225" y="4371975"/>
          <p14:tracePt t="122819" x="6638925" y="4371975"/>
          <p14:tracePt t="122820" x="6650038" y="4371975"/>
          <p14:tracePt t="122821" x="6656388" y="4371975"/>
          <p14:tracePt t="122822" x="6662738" y="4371975"/>
          <p14:tracePt t="122823" x="6673850" y="4371975"/>
          <p14:tracePt t="122824" x="6686550" y="4371975"/>
          <p14:tracePt t="122825" x="6704013" y="4371975"/>
          <p14:tracePt t="122827" x="6716713" y="4371975"/>
          <p14:tracePt t="122828" x="6727825" y="4371975"/>
          <p14:tracePt t="122829" x="6740525" y="4371975"/>
          <p14:tracePt t="122830" x="6745288" y="4371975"/>
          <p14:tracePt t="122831" x="6751638" y="4371975"/>
          <p14:tracePt t="122832" x="6764338" y="4371975"/>
          <p14:tracePt t="122834" x="6788150" y="4371975"/>
          <p14:tracePt t="122836" x="6799263" y="4371975"/>
          <p14:tracePt t="122837" x="6811963" y="4371975"/>
          <p14:tracePt t="122838" x="6823075" y="4371975"/>
          <p14:tracePt t="122839" x="6829425" y="4371975"/>
          <p14:tracePt t="122840" x="6842125" y="4371975"/>
          <p14:tracePt t="122841" x="6853238" y="4371975"/>
          <p14:tracePt t="122842" x="6865938" y="4371975"/>
          <p14:tracePt t="122843" x="6870700" y="4371975"/>
          <p14:tracePt t="122844" x="6877050" y="4371975"/>
          <p14:tracePt t="122845" x="6889750" y="4371975"/>
          <p14:tracePt t="122846" x="6900863" y="4371975"/>
          <p14:tracePt t="122847" x="6913563" y="4371975"/>
          <p14:tracePt t="122849" x="6919913" y="4371975"/>
          <p14:tracePt t="122850" x="6931025" y="4371975"/>
          <p14:tracePt t="122851" x="6943725" y="4371975"/>
          <p14:tracePt t="122852" x="6948488" y="4371975"/>
          <p14:tracePt t="122853" x="6954838" y="4371975"/>
          <p14:tracePt t="122854" x="6973888" y="4371975"/>
          <p14:tracePt t="122855" x="6978650" y="4371975"/>
          <p14:tracePt t="122856" x="6991350" y="4371975"/>
          <p14:tracePt t="122857" x="7002463" y="4371975"/>
          <p14:tracePt t="122858" x="7008813" y="4378325"/>
          <p14:tracePt t="122859" x="7015163" y="4378325"/>
          <p14:tracePt t="122861" x="7026275" y="4378325"/>
          <p14:tracePt t="122862" x="7032625" y="4378325"/>
          <p14:tracePt t="122863" x="7050088" y="4378325"/>
          <p14:tracePt t="122864" x="7056438" y="4378325"/>
          <p14:tracePt t="122865" x="7062788" y="4378325"/>
          <p14:tracePt t="122866" x="7075488" y="4378325"/>
          <p14:tracePt t="122867" x="7086600" y="4378325"/>
          <p14:tracePt t="122869" x="7099300" y="4378325"/>
          <p14:tracePt t="122870" x="7104063" y="4378325"/>
          <p14:tracePt t="122871" x="7116763" y="4378325"/>
          <p14:tracePt t="122872" x="7123113" y="4378325"/>
          <p14:tracePt t="122873" x="7127875" y="4378325"/>
          <p14:tracePt t="122874" x="7140575" y="4378325"/>
          <p14:tracePt t="122875" x="7146925" y="4378325"/>
          <p14:tracePt t="122876" x="7153275" y="4378325"/>
          <p14:tracePt t="122877" x="7164388" y="4378325"/>
          <p14:tracePt t="122878" x="7170738" y="4378325"/>
          <p14:tracePt t="122879" x="7177088" y="4378325"/>
          <p14:tracePt t="122880" x="7181850" y="4378325"/>
          <p14:tracePt t="122881" x="7194550" y="4378325"/>
          <p14:tracePt t="122882" x="7200900" y="4378325"/>
          <p14:tracePt t="122884" x="7212013" y="4378325"/>
          <p14:tracePt t="122885" x="7224713" y="4378325"/>
          <p14:tracePt t="122886" x="7231063" y="4378325"/>
          <p14:tracePt t="122887" x="7242175" y="4378325"/>
          <p14:tracePt t="122888" x="7248525" y="4378325"/>
          <p14:tracePt t="122889" x="7254875" y="4378325"/>
          <p14:tracePt t="122890" x="7265988" y="4378325"/>
          <p14:tracePt t="122891" x="7272338" y="4378325"/>
          <p14:tracePt t="122892" x="7278688" y="4378325"/>
          <p14:tracePt t="122893" x="7283450" y="4378325"/>
          <p14:tracePt t="122894" x="7296150" y="4378325"/>
          <p14:tracePt t="122895" x="7302500" y="4378325"/>
          <p14:tracePt t="122896" x="7307263" y="4378325"/>
          <p14:tracePt t="122897" x="7313613" y="4378325"/>
          <p14:tracePt t="122898" x="7326313" y="4378325"/>
          <p14:tracePt t="122899" x="7332663" y="4378325"/>
          <p14:tracePt t="122900" x="7337425" y="4378325"/>
          <p14:tracePt t="122901" x="7343775" y="4378325"/>
          <p14:tracePt t="122902" x="7350125" y="4378325"/>
          <p14:tracePt t="122903" x="7361238" y="4378325"/>
          <p14:tracePt t="122905" x="7367588" y="4378325"/>
          <p14:tracePt t="122906" x="7380288" y="4378325"/>
          <p14:tracePt t="122909" x="7391400" y="4378325"/>
          <p14:tracePt t="122910" x="7397750" y="4371975"/>
          <p14:tracePt t="122911" x="7404100" y="4371975"/>
          <p14:tracePt t="122912" x="7415213" y="4371975"/>
          <p14:tracePt t="122914" x="7421563" y="4371975"/>
          <p14:tracePt t="122915" x="7427913" y="4371975"/>
          <p14:tracePt t="122916" x="7434263" y="4371975"/>
          <p14:tracePt t="122917" x="7439025" y="4371975"/>
          <p14:tracePt t="122919" x="7445375" y="4365625"/>
          <p14:tracePt t="122920" x="7451725" y="4365625"/>
          <p14:tracePt t="122921" x="7458075" y="4365625"/>
          <p14:tracePt t="122922" x="7462838" y="4365625"/>
          <p14:tracePt t="122923" x="7469188" y="4365625"/>
          <p14:tracePt t="122924" x="7469188" y="4359275"/>
          <p14:tracePt t="122925" x="7475538" y="4359275"/>
          <p14:tracePt t="122926" x="7481888" y="4359275"/>
          <p14:tracePt t="122927" x="7486650" y="4359275"/>
          <p14:tracePt t="122928" x="7493000" y="4359275"/>
          <p14:tracePt t="122930" x="7499350" y="4359275"/>
          <p14:tracePt t="122932" x="7505700" y="4359275"/>
          <p14:tracePt t="122934" x="7516813" y="4359275"/>
          <p14:tracePt t="122938" x="7523163" y="4354513"/>
          <p14:tracePt t="122938" x="7529513" y="4354513"/>
          <p14:tracePt t="122940" x="7535863" y="4348163"/>
          <p14:tracePt t="122941" x="7540625" y="4348163"/>
          <p14:tracePt t="122944" x="7546975" y="4348163"/>
          <p14:tracePt t="122946" x="7553325" y="4348163"/>
          <p14:tracePt t="122947" x="7553325" y="4341813"/>
          <p14:tracePt t="122948" x="7559675" y="4341813"/>
          <p14:tracePt t="122952" x="7564438" y="4335463"/>
          <p14:tracePt t="122956" x="7577138" y="4335463"/>
          <p14:tracePt t="122968" x="7600950" y="4324350"/>
          <p14:tracePt t="122969" x="7607300" y="4324350"/>
          <p14:tracePt t="122971" x="7607300" y="4318000"/>
          <p14:tracePt t="122974" x="7613650" y="4318000"/>
          <p14:tracePt t="122977" x="7618413" y="4311650"/>
          <p14:tracePt t="122979" x="7624763" y="4311650"/>
          <p14:tracePt t="122981" x="7631113" y="4311650"/>
          <p14:tracePt t="122985" x="7637463" y="4306888"/>
          <p14:tracePt t="122986" x="7637463" y="4300538"/>
          <p14:tracePt t="122987" x="7642225" y="4300538"/>
          <p14:tracePt t="122990" x="7648575" y="4294188"/>
          <p14:tracePt t="122991" x="7654925" y="4294188"/>
          <p14:tracePt t="122992" x="7654925" y="4287838"/>
          <p14:tracePt t="122995" x="7661275" y="4287838"/>
          <p14:tracePt t="122997" x="7667625" y="4281488"/>
          <p14:tracePt t="122999" x="7667625" y="4276725"/>
          <p14:tracePt t="123001" x="7672388" y="4270375"/>
          <p14:tracePt t="123003" x="7678738" y="4270375"/>
          <p14:tracePt t="123004" x="7678738" y="4264025"/>
          <p14:tracePt t="123007" x="7685088" y="4264025"/>
          <p14:tracePt t="123009" x="7685088" y="4257675"/>
          <p14:tracePt t="123010" x="7691438" y="4252913"/>
          <p14:tracePt t="123012" x="7691438" y="4246563"/>
          <p14:tracePt t="123014" x="7696200" y="4240213"/>
          <p14:tracePt t="123015" x="7702550" y="4240213"/>
          <p14:tracePt t="123018" x="7702550" y="4233863"/>
          <p14:tracePt t="123020" x="7702550" y="4229100"/>
          <p14:tracePt t="123021" x="7708900" y="4222750"/>
          <p14:tracePt t="123023" x="7708900" y="4216400"/>
          <p14:tracePt t="123024" x="7715250" y="4216400"/>
          <p14:tracePt t="123026" x="7715250" y="4210050"/>
          <p14:tracePt t="123027" x="7720013" y="4210050"/>
          <p14:tracePt t="123028" x="7720013" y="4205288"/>
          <p14:tracePt t="123029" x="7720013" y="4198938"/>
          <p14:tracePt t="123031" x="7726363" y="4192588"/>
          <p14:tracePt t="123034" x="7726363" y="4186238"/>
          <p14:tracePt t="123035" x="7726363" y="4179888"/>
          <p14:tracePt t="123039" x="7732713" y="4168775"/>
          <p14:tracePt t="123043" x="7732713" y="4156075"/>
          <p14:tracePt t="123045" x="7739063" y="4151313"/>
          <p14:tracePt t="123046" x="7739063" y="4144963"/>
          <p14:tracePt t="123049" x="7739063" y="4138613"/>
          <p14:tracePt t="123051" x="7739063" y="4132263"/>
          <p14:tracePt t="123054" x="7743825" y="4121150"/>
          <p14:tracePt t="123057" x="7743825" y="4114800"/>
          <p14:tracePt t="123060" x="7750175" y="4108450"/>
          <p14:tracePt t="123061" x="7750175" y="4102100"/>
          <p14:tracePt t="123065" x="7750175" y="4090988"/>
          <p14:tracePt t="123067" x="7750175" y="4084638"/>
          <p14:tracePt t="123069" x="7750175" y="4078288"/>
          <p14:tracePt t="123072" x="7750175" y="4073525"/>
          <p14:tracePt t="123073" x="7750175" y="4067175"/>
          <p14:tracePt t="123075" x="7750175" y="4060825"/>
          <p14:tracePt t="123076" x="7750175" y="4054475"/>
          <p14:tracePt t="123080" x="7750175" y="4049713"/>
          <p14:tracePt t="123082" x="7750175" y="4043363"/>
          <p14:tracePt t="123084" x="7750175" y="4037013"/>
          <p14:tracePt t="123087" x="7750175" y="4030663"/>
          <p14:tracePt t="123090" x="7750175" y="4024313"/>
          <p14:tracePt t="123091" x="7750175" y="4019550"/>
          <p14:tracePt t="123094" x="7750175" y="4013200"/>
          <p14:tracePt t="123095" x="7750175" y="4006850"/>
          <p14:tracePt t="123100" x="7750175" y="4000500"/>
          <p14:tracePt t="123102" x="7750175" y="3995738"/>
          <p14:tracePt t="123104" x="7750175" y="3989388"/>
          <p14:tracePt t="123107" x="7750175" y="3983038"/>
          <p14:tracePt t="123110" x="7750175" y="3976688"/>
          <p14:tracePt t="123112" x="7750175" y="3971925"/>
          <p14:tracePt t="123114" x="7750175" y="3965575"/>
          <p14:tracePt t="123117" x="7750175" y="3959225"/>
          <p14:tracePt t="123122" x="7750175" y="3952875"/>
          <p14:tracePt t="123125" x="7743825" y="3952875"/>
          <p14:tracePt t="123126" x="7743825" y="3948113"/>
          <p14:tracePt t="123129" x="7743825" y="3941763"/>
          <p14:tracePt t="123134" x="7743825" y="3935413"/>
          <p14:tracePt t="123144" x="7739063" y="3929063"/>
          <p14:tracePt t="123152" x="7739063" y="3922713"/>
          <p14:tracePt t="123155" x="7732713" y="3922713"/>
          <p14:tracePt t="123156" x="7732713" y="3917950"/>
          <p14:tracePt t="123163" x="7732713" y="3911600"/>
          <p14:tracePt t="123170" x="7726363" y="3911600"/>
          <p14:tracePt t="123172" x="7726363" y="3905250"/>
          <p14:tracePt t="123173" x="7720013" y="3905250"/>
          <p14:tracePt t="123174" x="7720013" y="3898900"/>
          <p14:tracePt t="123177" x="7715250" y="3898900"/>
          <p14:tracePt t="123179" x="7715250" y="3894138"/>
          <p14:tracePt t="123180" x="7708900" y="3894138"/>
          <p14:tracePt t="123184" x="7708900" y="3887788"/>
          <p14:tracePt t="123187" x="7702550" y="3887788"/>
          <p14:tracePt t="123188" x="7696200" y="3887788"/>
          <p14:tracePt t="123190" x="7696200" y="3881438"/>
          <p14:tracePt t="123191" x="7691438" y="3881438"/>
          <p14:tracePt t="123193" x="7685088" y="3875088"/>
          <p14:tracePt t="123197" x="7685088" y="3870325"/>
          <p14:tracePt t="123198" x="7678738" y="3870325"/>
          <p14:tracePt t="123200" x="7672388" y="3870325"/>
          <p14:tracePt t="123201" x="7672388" y="3863975"/>
          <p14:tracePt t="123205" x="7661275" y="3863975"/>
          <p14:tracePt t="123208" x="7654925" y="3863975"/>
          <p14:tracePt t="123209" x="7648575" y="3857625"/>
          <p14:tracePt t="123212" x="7642225" y="3857625"/>
          <p14:tracePt t="123214" x="7637463" y="3851275"/>
          <p14:tracePt t="123217" x="7631113" y="3851275"/>
          <p14:tracePt t="123220" x="7618413" y="3844925"/>
          <p14:tracePt t="123222" x="7613650" y="3844925"/>
          <p14:tracePt t="123225" x="7607300" y="3844925"/>
          <p14:tracePt t="123228" x="7600950" y="3844925"/>
          <p14:tracePt t="123229" x="7594600" y="3844925"/>
          <p14:tracePt t="123231" x="7594600" y="3840163"/>
          <p14:tracePt t="123232" x="7589838" y="3840163"/>
          <p14:tracePt t="123234" x="7583488" y="3833813"/>
          <p14:tracePt t="123235" x="7577138" y="3833813"/>
          <p14:tracePt t="123237" x="7570788" y="3833813"/>
          <p14:tracePt t="123238" x="7564438" y="3833813"/>
          <p14:tracePt t="123240" x="7564438" y="3827463"/>
          <p14:tracePt t="123242" x="7559675" y="3827463"/>
          <p14:tracePt t="123243" x="7553325" y="3827463"/>
          <p14:tracePt t="123246" x="7546975" y="3827463"/>
          <p14:tracePt t="123249" x="7540625" y="3821113"/>
          <p14:tracePt t="123251" x="7529513" y="3821113"/>
          <p14:tracePt t="123254" x="7523163" y="3821113"/>
          <p14:tracePt t="123255" x="7516813" y="3821113"/>
          <p14:tracePt t="123257" x="7512050" y="3821113"/>
          <p14:tracePt t="123258" x="7505700" y="3816350"/>
          <p14:tracePt t="123259" x="7499350" y="3816350"/>
          <p14:tracePt t="123262" x="7493000" y="3816350"/>
          <p14:tracePt t="123263" x="7486650" y="3816350"/>
          <p14:tracePt t="123264" x="7481888" y="3810000"/>
          <p14:tracePt t="123265" x="7475538" y="3810000"/>
          <p14:tracePt t="123267" x="7469188" y="3810000"/>
          <p14:tracePt t="123268" x="7462838" y="3810000"/>
          <p14:tracePt t="123269" x="7458075" y="3803650"/>
          <p14:tracePt t="123270" x="7451725" y="3803650"/>
          <p14:tracePt t="123273" x="7445375" y="3803650"/>
          <p14:tracePt t="123274" x="7439025" y="3803650"/>
          <p14:tracePt t="123275" x="7427913" y="3797300"/>
          <p14:tracePt t="123276" x="7421563" y="3797300"/>
          <p14:tracePt t="123278" x="7415213" y="3797300"/>
          <p14:tracePt t="123279" x="7410450" y="3797300"/>
          <p14:tracePt t="123280" x="7404100" y="3792538"/>
          <p14:tracePt t="123281" x="7397750" y="3792538"/>
          <p14:tracePt t="123282" x="7391400" y="3792538"/>
          <p14:tracePt t="123284" x="7380288" y="3792538"/>
          <p14:tracePt t="123285" x="7373938" y="3792538"/>
          <p14:tracePt t="123287" x="7361238" y="3792538"/>
          <p14:tracePt t="123288" x="7356475" y="3792538"/>
          <p14:tracePt t="123289" x="7350125" y="3792538"/>
          <p14:tracePt t="123291" x="7343775" y="3792538"/>
          <p14:tracePt t="123292" x="7337425" y="3786188"/>
          <p14:tracePt t="123293" x="7326313" y="3786188"/>
          <p14:tracePt t="123294" x="7319963" y="3786188"/>
          <p14:tracePt t="123295" x="7313613" y="3786188"/>
          <p14:tracePt t="123296" x="7307263" y="3786188"/>
          <p14:tracePt t="123297" x="7302500" y="3779838"/>
          <p14:tracePt t="123299" x="7289800" y="3779838"/>
          <p14:tracePt t="123301" x="7283450" y="3779838"/>
          <p14:tracePt t="123302" x="7278688" y="3779838"/>
          <p14:tracePt t="123303" x="7272338" y="3779838"/>
          <p14:tracePt t="123304" x="7259638" y="3773488"/>
          <p14:tracePt t="123305" x="7254875" y="3773488"/>
          <p14:tracePt t="123306" x="7248525" y="3773488"/>
          <p14:tracePt t="123307" x="7242175" y="3773488"/>
          <p14:tracePt t="123308" x="7231063" y="3773488"/>
          <p14:tracePt t="123310" x="7224713" y="3773488"/>
          <p14:tracePt t="123311" x="7212013" y="3767138"/>
          <p14:tracePt t="123312" x="7205663" y="3767138"/>
          <p14:tracePt t="123314" x="7200900" y="3767138"/>
          <p14:tracePt t="123315" x="7194550" y="3767138"/>
          <p14:tracePt t="123316" x="7181850" y="3767138"/>
          <p14:tracePt t="123317" x="7177088" y="3767138"/>
          <p14:tracePt t="123318" x="7170738" y="3767138"/>
          <p14:tracePt t="123319" x="7164388" y="3767138"/>
          <p14:tracePt t="123320" x="7153275" y="3762375"/>
          <p14:tracePt t="123321" x="7146925" y="3762375"/>
          <p14:tracePt t="123323" x="7134225" y="3762375"/>
          <p14:tracePt t="123324" x="7127875" y="3762375"/>
          <p14:tracePt t="123325" x="7116763" y="3762375"/>
          <p14:tracePt t="123327" x="7104063" y="3762375"/>
          <p14:tracePt t="123328" x="7099300" y="3762375"/>
          <p14:tracePt t="123329" x="7086600" y="3762375"/>
          <p14:tracePt t="123331" x="7075488" y="3762375"/>
          <p14:tracePt t="123332" x="7062788" y="3756025"/>
          <p14:tracePt t="123334" x="7045325" y="3756025"/>
          <p14:tracePt t="123335" x="7038975" y="3756025"/>
          <p14:tracePt t="123336" x="7026275" y="3756025"/>
          <p14:tracePt t="123337" x="7021513" y="3756025"/>
          <p14:tracePt t="123338" x="7008813" y="3749675"/>
          <p14:tracePt t="123341" x="6991350" y="3749675"/>
          <p14:tracePt t="123342" x="6985000" y="3749675"/>
          <p14:tracePt t="123343" x="6973888" y="3749675"/>
          <p14:tracePt t="123344" x="6967538" y="3749675"/>
          <p14:tracePt t="123345" x="6961188" y="3749675"/>
          <p14:tracePt t="123346" x="6948488" y="3749675"/>
          <p14:tracePt t="123347" x="6937375" y="3743325"/>
          <p14:tracePt t="123348" x="6931025" y="3743325"/>
          <p14:tracePt t="123349" x="6924675" y="3743325"/>
          <p14:tracePt t="123351" x="6907213" y="3743325"/>
          <p14:tracePt t="123353" x="6896100" y="3743325"/>
          <p14:tracePt t="123354" x="6883400" y="3743325"/>
          <p14:tracePt t="123355" x="6877050" y="3738563"/>
          <p14:tracePt t="123356" x="6865938" y="3738563"/>
          <p14:tracePt t="123357" x="6859588" y="3738563"/>
          <p14:tracePt t="123358" x="6853238" y="3738563"/>
          <p14:tracePt t="123359" x="6846888" y="3738563"/>
          <p14:tracePt t="123360" x="6835775" y="3738563"/>
          <p14:tracePt t="123361" x="6829425" y="3738563"/>
          <p14:tracePt t="123362" x="6823075" y="3738563"/>
          <p14:tracePt t="123363" x="6811963" y="3738563"/>
          <p14:tracePt t="123364" x="6805613" y="3738563"/>
          <p14:tracePt t="123365" x="6799263" y="3738563"/>
          <p14:tracePt t="123367" x="6781800" y="3738563"/>
          <p14:tracePt t="123368" x="6769100" y="3738563"/>
          <p14:tracePt t="123369" x="6769100" y="3732213"/>
          <p14:tracePt t="123370" x="6757988" y="3732213"/>
          <p14:tracePt t="123371" x="6751638" y="3732213"/>
          <p14:tracePt t="123372" x="6740525" y="3732213"/>
          <p14:tracePt t="123373" x="6734175" y="3732213"/>
          <p14:tracePt t="123374" x="6721475" y="3732213"/>
          <p14:tracePt t="123375" x="6710363" y="3732213"/>
          <p14:tracePt t="123376" x="6697663" y="3732213"/>
          <p14:tracePt t="123377" x="6691313" y="3732213"/>
          <p14:tracePt t="123378" x="6686550" y="3732213"/>
          <p14:tracePt t="123379" x="6680200" y="3732213"/>
          <p14:tracePt t="123380" x="6667500" y="3725863"/>
          <p14:tracePt t="123381" x="6656388" y="3725863"/>
          <p14:tracePt t="123384" x="6638925" y="3725863"/>
          <p14:tracePt t="123385" x="6626225" y="3725863"/>
          <p14:tracePt t="123386" x="6619875" y="3725863"/>
          <p14:tracePt t="123387" x="6613525" y="3725863"/>
          <p14:tracePt t="123388" x="6602413" y="3725863"/>
          <p14:tracePt t="123389" x="6589713" y="3725863"/>
          <p14:tracePt t="123390" x="6578600" y="3719513"/>
          <p14:tracePt t="123392" x="6565900" y="3719513"/>
          <p14:tracePt t="123393" x="6561138" y="3719513"/>
          <p14:tracePt t="123394" x="6548438" y="3719513"/>
          <p14:tracePt t="123395" x="6542088" y="3719513"/>
          <p14:tracePt t="123396" x="6537325" y="3719513"/>
          <p14:tracePt t="123397" x="6524625" y="3719513"/>
          <p14:tracePt t="123398" x="6511925" y="3719513"/>
          <p14:tracePt t="123400" x="6500813" y="3719513"/>
          <p14:tracePt t="123401" x="6488113" y="3719513"/>
          <p14:tracePt t="123402" x="6483350" y="3719513"/>
          <p14:tracePt t="123403" x="6477000" y="3719513"/>
          <p14:tracePt t="123404" x="6464300" y="3719513"/>
          <p14:tracePt t="123405" x="6453188" y="3719513"/>
          <p14:tracePt t="123406" x="6446838" y="3719513"/>
          <p14:tracePt t="123407" x="6440488" y="3719513"/>
          <p14:tracePt t="123408" x="6434138" y="3719513"/>
          <p14:tracePt t="123409" x="6423025" y="3719513"/>
          <p14:tracePt t="123410" x="6416675" y="3714750"/>
          <p14:tracePt t="123411" x="6405563" y="3714750"/>
          <p14:tracePt t="123412" x="6399213" y="3714750"/>
          <p14:tracePt t="123413" x="6392863" y="3714750"/>
          <p14:tracePt t="123414" x="6381750" y="3714750"/>
          <p14:tracePt t="123415" x="6362700" y="3714750"/>
          <p14:tracePt t="123416" x="6356350" y="3714750"/>
          <p14:tracePt t="123417" x="6351588" y="3714750"/>
          <p14:tracePt t="123419" x="6338888" y="3714750"/>
          <p14:tracePt t="123419" x="6332538" y="3714750"/>
          <p14:tracePt t="123420" x="6321425" y="3714750"/>
          <p14:tracePt t="123421" x="6315075" y="3714750"/>
          <p14:tracePt t="123422" x="6308725" y="3714750"/>
          <p14:tracePt t="123423" x="6303963" y="3714750"/>
          <p14:tracePt t="123424" x="6291263" y="3708400"/>
          <p14:tracePt t="123425" x="6280150" y="3708400"/>
          <p14:tracePt t="123427" x="6267450" y="3708400"/>
          <p14:tracePt t="123428" x="6254750" y="3708400"/>
          <p14:tracePt t="123429" x="6249988" y="3708400"/>
          <p14:tracePt t="123430" x="6237288" y="3708400"/>
          <p14:tracePt t="123431" x="6230938" y="3708400"/>
          <p14:tracePt t="123432" x="6219825" y="3708400"/>
          <p14:tracePt t="123433" x="6207125" y="3708400"/>
          <p14:tracePt t="123435" x="6196013" y="3708400"/>
          <p14:tracePt t="123436" x="6183313" y="3708400"/>
          <p14:tracePt t="123437" x="6176963" y="3708400"/>
          <p14:tracePt t="123438" x="6172200" y="3708400"/>
          <p14:tracePt t="123439" x="6165850" y="3708400"/>
          <p14:tracePt t="123440" x="6153150" y="3708400"/>
          <p14:tracePt t="123441" x="6148388" y="3708400"/>
          <p14:tracePt t="123442" x="6142038" y="3708400"/>
          <p14:tracePt t="123443" x="6129338" y="3702050"/>
          <p14:tracePt t="123444" x="6124575" y="3702050"/>
          <p14:tracePt t="123445" x="6111875" y="3702050"/>
          <p14:tracePt t="123446" x="6105525" y="3702050"/>
          <p14:tracePt t="123447" x="6100763" y="3702050"/>
          <p14:tracePt t="123448" x="6094413" y="3702050"/>
          <p14:tracePt t="123449" x="6081713" y="3702050"/>
          <p14:tracePt t="123450" x="6075363" y="3702050"/>
          <p14:tracePt t="123452" x="6064250" y="3702050"/>
          <p14:tracePt t="123453" x="6051550" y="3702050"/>
          <p14:tracePt t="123454" x="6046788" y="3702050"/>
          <p14:tracePt t="123455" x="6040438" y="3702050"/>
          <p14:tracePt t="123456" x="6034088" y="3702050"/>
          <p14:tracePt t="123457" x="6022975" y="3702050"/>
          <p14:tracePt t="123459" x="6010275" y="3702050"/>
          <p14:tracePt t="123460" x="6003925" y="3702050"/>
          <p14:tracePt t="123461" x="5997575" y="3695700"/>
          <p14:tracePt t="123462" x="5992813" y="3695700"/>
          <p14:tracePt t="123463" x="5986463" y="3695700"/>
          <p14:tracePt t="123464" x="5980113" y="3695700"/>
          <p14:tracePt t="123465" x="5969000" y="3695700"/>
          <p14:tracePt t="123466" x="5962650" y="3695700"/>
          <p14:tracePt t="123467" x="5956300" y="3695700"/>
          <p14:tracePt t="123469" x="5949950" y="3695700"/>
          <p14:tracePt t="123470" x="5932488" y="3695700"/>
          <p14:tracePt t="123472" x="5926138" y="3695700"/>
          <p14:tracePt t="123473" x="5919788" y="3695700"/>
          <p14:tracePt t="123474" x="5908675" y="3695700"/>
          <p14:tracePt t="123476" x="5902325" y="3695700"/>
          <p14:tracePt t="123477" x="5895975" y="3695700"/>
          <p14:tracePt t="123478" x="5884863" y="3695700"/>
          <p14:tracePt t="123480" x="5878513" y="3695700"/>
          <p14:tracePt t="123481" x="5872163" y="3695700"/>
          <p14:tracePt t="123482" x="5867400" y="3690938"/>
          <p14:tracePt t="123483" x="5861050" y="3690938"/>
          <p14:tracePt t="123484" x="5854700" y="3690938"/>
          <p14:tracePt t="123485" x="5848350" y="3690938"/>
          <p14:tracePt t="123486" x="5843588" y="3690938"/>
          <p14:tracePt t="123487" x="5837238" y="3690938"/>
          <p14:tracePt t="123488" x="5830888" y="3690938"/>
          <p14:tracePt t="123490" x="5824538" y="3690938"/>
          <p14:tracePt t="123491" x="5818188" y="3690938"/>
          <p14:tracePt t="123492" x="5813425" y="3690938"/>
          <p14:tracePt t="123493" x="5807075" y="3690938"/>
          <p14:tracePt t="123495" x="5800725" y="3690938"/>
          <p14:tracePt t="123496" x="5794375" y="3690938"/>
          <p14:tracePt t="123497" x="5789613" y="3690938"/>
          <p14:tracePt t="123498" x="5783263" y="3690938"/>
          <p14:tracePt t="123502" x="5776913" y="3690938"/>
          <p14:tracePt t="123503" x="5770563" y="3690938"/>
          <p14:tracePt t="123504" x="5765800" y="3690938"/>
          <p14:tracePt t="123505" x="5765800" y="3684588"/>
          <p14:tracePt t="123506" x="5759450" y="3684588"/>
          <p14:tracePt t="123508" x="5753100" y="3684588"/>
          <p14:tracePt t="123509" x="5746750" y="3684588"/>
          <p14:tracePt t="123510" x="5740400" y="3684588"/>
          <p14:tracePt t="123512" x="5735638" y="3684588"/>
          <p14:tracePt t="123514" x="5722938" y="3684588"/>
          <p14:tracePt t="123515" x="5722938" y="3678238"/>
          <p14:tracePt t="123516" x="5716588" y="3678238"/>
          <p14:tracePt t="123517" x="5711825" y="3678238"/>
          <p14:tracePt t="123520" x="5705475" y="3678238"/>
          <p14:tracePt t="123521" x="5699125" y="3678238"/>
          <p14:tracePt t="123523" x="5692775" y="3678238"/>
          <p14:tracePt t="123524" x="5688013" y="3678238"/>
          <p14:tracePt t="123527" x="5681663" y="3678238"/>
          <p14:tracePt t="123528" x="5675313" y="3678238"/>
          <p14:tracePt t="123529" x="5675313" y="3671888"/>
          <p14:tracePt t="123530" x="5668963" y="3671888"/>
          <p14:tracePt t="123532" x="5664200" y="3671888"/>
          <p14:tracePt t="123536" x="5657850" y="3671888"/>
          <p14:tracePt t="123537" x="5651500" y="3671888"/>
          <p14:tracePt t="123539" x="5645150" y="3671888"/>
          <p14:tracePt t="123541" x="5638800" y="3671888"/>
          <p14:tracePt t="123545" x="5634038" y="3665538"/>
          <p14:tracePt t="123546" x="5627688" y="3665538"/>
          <p14:tracePt t="123548" x="5621338" y="3665538"/>
          <p14:tracePt t="123551" x="5614988" y="3665538"/>
          <p14:tracePt t="123553" x="5610225" y="3665538"/>
          <p14:tracePt t="123555" x="5603875" y="3665538"/>
          <p14:tracePt t="123556" x="5597525" y="3665538"/>
          <p14:tracePt t="123560" x="5591175" y="3665538"/>
          <p14:tracePt t="123562" x="5586413" y="3665538"/>
          <p14:tracePt t="123563" x="5580063" y="3665538"/>
          <p14:tracePt t="123564" x="5573713" y="3665538"/>
          <p14:tracePt t="123567" x="5567363" y="3665538"/>
          <p14:tracePt t="123569" x="5561013" y="3665538"/>
          <p14:tracePt t="123570" x="5556250" y="3665538"/>
          <p14:tracePt t="123571" x="5549900" y="3665538"/>
          <p14:tracePt t="123574" x="5543550" y="3665538"/>
          <p14:tracePt t="123575" x="5537200" y="3665538"/>
          <p14:tracePt t="123576" x="5532438" y="3665538"/>
          <p14:tracePt t="123578" x="5526088" y="3665538"/>
          <p14:tracePt t="123580" x="5519738" y="3665538"/>
          <p14:tracePt t="123581" x="5513388" y="3665538"/>
          <p14:tracePt t="123582" x="5508625" y="3665538"/>
          <p14:tracePt t="123584" x="5502275" y="3665538"/>
          <p14:tracePt t="123586" x="5495925" y="3665538"/>
          <p14:tracePt t="123587" x="5489575" y="3665538"/>
          <p14:tracePt t="123588" x="5483225" y="3665538"/>
          <p14:tracePt t="123589" x="5478463" y="3665538"/>
          <p14:tracePt t="123591" x="5472113" y="3665538"/>
          <p14:tracePt t="123592" x="5465763" y="3665538"/>
          <p14:tracePt t="123593" x="5459413" y="3665538"/>
          <p14:tracePt t="123594" x="5454650" y="3665538"/>
          <p14:tracePt t="123597" x="5448300" y="3665538"/>
          <p14:tracePt t="123598" x="5441950" y="3665538"/>
          <p14:tracePt t="123599" x="5435600" y="3665538"/>
          <p14:tracePt t="123600" x="5430838" y="3665538"/>
          <p14:tracePt t="123602" x="5424488" y="3665538"/>
          <p14:tracePt t="123603" x="5418138" y="3665538"/>
          <p14:tracePt t="123604" x="5407025" y="3665538"/>
          <p14:tracePt t="123607" x="5400675" y="3665538"/>
          <p14:tracePt t="123608" x="5394325" y="3665538"/>
          <p14:tracePt t="123609" x="5381625" y="3665538"/>
          <p14:tracePt t="123610" x="5376863" y="3665538"/>
          <p14:tracePt t="123612" x="5370513" y="3665538"/>
          <p14:tracePt t="123613" x="5364163" y="3665538"/>
          <p14:tracePt t="123614" x="5357813" y="3665538"/>
          <p14:tracePt t="123617" x="5346700" y="3665538"/>
          <p14:tracePt t="123618" x="5340350" y="3665538"/>
          <p14:tracePt t="123619" x="5329238" y="3665538"/>
          <p14:tracePt t="123621" x="5322888" y="3665538"/>
          <p14:tracePt t="123622" x="5310188" y="3665538"/>
          <p14:tracePt t="123623" x="5303838" y="3665538"/>
          <p14:tracePt t="123625" x="5299075" y="3665538"/>
          <p14:tracePt t="123626" x="5292725" y="3665538"/>
          <p14:tracePt t="123627" x="5286375" y="3665538"/>
          <p14:tracePt t="123628" x="5280025" y="3665538"/>
          <p14:tracePt t="123629" x="5275263" y="3665538"/>
          <p14:tracePt t="123630" x="5268913" y="3665538"/>
          <p14:tracePt t="123631" x="5262563" y="3665538"/>
          <p14:tracePt t="123632" x="5256213" y="3665538"/>
          <p14:tracePt t="123633" x="5251450" y="3665538"/>
          <p14:tracePt t="123634" x="5245100" y="3665538"/>
          <p14:tracePt t="123636" x="5238750" y="3665538"/>
          <p14:tracePt t="123637" x="5232400" y="3665538"/>
          <p14:tracePt t="123638" x="5227638" y="3665538"/>
          <p14:tracePt t="123640" x="5214938" y="3665538"/>
          <p14:tracePt t="123641" x="5208588" y="3665538"/>
          <p14:tracePt t="123642" x="5197475" y="3665538"/>
          <p14:tracePt t="123644" x="5191125" y="3665538"/>
          <p14:tracePt t="123645" x="5184775" y="3665538"/>
          <p14:tracePt t="123646" x="5178425" y="3665538"/>
          <p14:tracePt t="123647" x="5173663" y="3665538"/>
          <p14:tracePt t="123648" x="5167313" y="3665538"/>
          <p14:tracePt t="123649" x="5160963" y="3665538"/>
          <p14:tracePt t="123650" x="5154613" y="3665538"/>
          <p14:tracePt t="123651" x="5143500" y="3665538"/>
          <p14:tracePt t="123653" x="5137150" y="3665538"/>
          <p14:tracePt t="123654" x="5130800" y="3665538"/>
          <p14:tracePt t="123655" x="5124450" y="3665538"/>
          <p14:tracePt t="123656" x="5119688" y="3665538"/>
          <p14:tracePt t="123657" x="5113338" y="3665538"/>
          <p14:tracePt t="123658" x="5106988" y="3665538"/>
          <p14:tracePt t="123659" x="5095875" y="3665538"/>
          <p14:tracePt t="123661" x="5089525" y="3665538"/>
          <p14:tracePt t="123662" x="5076825" y="3665538"/>
          <p14:tracePt t="123663" x="5072063" y="3665538"/>
          <p14:tracePt t="123665" x="5065713" y="3665538"/>
          <p14:tracePt t="123667" x="5046663" y="3665538"/>
          <p14:tracePt t="123668" x="5041900" y="3665538"/>
          <p14:tracePt t="123669" x="5035550" y="3665538"/>
          <p14:tracePt t="123671" x="5022850" y="3665538"/>
          <p14:tracePt t="123672" x="5018088" y="3665538"/>
          <p14:tracePt t="123673" x="5005388" y="3665538"/>
          <p14:tracePt t="123675" x="4999038" y="3665538"/>
          <p14:tracePt t="123676" x="4987925" y="3665538"/>
          <p14:tracePt t="123677" x="4975225" y="3665538"/>
          <p14:tracePt t="123679" x="4970463" y="3665538"/>
          <p14:tracePt t="123680" x="4957763" y="3665538"/>
          <p14:tracePt t="123681" x="4951413" y="3665538"/>
          <p14:tracePt t="123682" x="4945063" y="3665538"/>
          <p14:tracePt t="123684" x="4940300" y="3665538"/>
          <p14:tracePt t="123685" x="4927600" y="3665538"/>
          <p14:tracePt t="123686" x="4921250" y="3665538"/>
          <p14:tracePt t="123687" x="4916488" y="3665538"/>
          <p14:tracePt t="123688" x="4910138" y="3665538"/>
          <p14:tracePt t="123689" x="4897438" y="3665538"/>
          <p14:tracePt t="123690" x="4892675" y="3665538"/>
          <p14:tracePt t="123691" x="4886325" y="3665538"/>
          <p14:tracePt t="123692" x="4879975" y="3665538"/>
          <p14:tracePt t="123693" x="4867275" y="3665538"/>
          <p14:tracePt t="123694" x="4862513" y="3665538"/>
          <p14:tracePt t="123695" x="4856163" y="3665538"/>
          <p14:tracePt t="123696" x="4843463" y="3665538"/>
          <p14:tracePt t="123697" x="4838700" y="3665538"/>
          <p14:tracePt t="123698" x="4826000" y="3665538"/>
          <p14:tracePt t="123700" x="4814888" y="3665538"/>
          <p14:tracePt t="123701" x="4808538" y="3665538"/>
          <p14:tracePt t="123702" x="4795838" y="3665538"/>
          <p14:tracePt t="123704" x="4784725" y="3665538"/>
          <p14:tracePt t="123705" x="4772025" y="3665538"/>
          <p14:tracePt t="123706" x="4765675" y="3665538"/>
          <p14:tracePt t="123707" x="4760913" y="3665538"/>
          <p14:tracePt t="123708" x="4754563" y="3665538"/>
          <p14:tracePt t="123709" x="4741863" y="3665538"/>
          <p14:tracePt t="123710" x="4737100" y="3665538"/>
          <p14:tracePt t="123712" x="4724400" y="3665538"/>
          <p14:tracePt t="123713" x="4718050" y="3665538"/>
          <p14:tracePt t="123714" x="4706938" y="3665538"/>
          <p14:tracePt t="123717" x="4687888" y="3665538"/>
          <p14:tracePt t="123718" x="4676775" y="3665538"/>
          <p14:tracePt t="123719" x="4670425" y="3665538"/>
          <p14:tracePt t="123721" x="4659313" y="3665538"/>
          <p14:tracePt t="123722" x="4652963" y="3665538"/>
          <p14:tracePt t="123723" x="4646613" y="3665538"/>
          <p14:tracePt t="123725" x="4635500" y="3665538"/>
          <p14:tracePt t="123727" x="4629150" y="3665538"/>
          <p14:tracePt t="123728" x="4616450" y="3665538"/>
          <p14:tracePt t="123730" x="4610100" y="3665538"/>
          <p14:tracePt t="123731" x="4605338" y="3665538"/>
          <p14:tracePt t="123732" x="4592638" y="3665538"/>
          <p14:tracePt t="123734" x="4586288" y="3665538"/>
          <p14:tracePt t="123736" x="4581525" y="3665538"/>
          <p14:tracePt t="123737" x="4562475" y="3665538"/>
          <p14:tracePt t="123739" x="4557713" y="3665538"/>
          <p14:tracePt t="123740" x="4551363" y="3665538"/>
          <p14:tracePt t="123741" x="4545013" y="3665538"/>
          <p14:tracePt t="123742" x="4538663" y="3665538"/>
          <p14:tracePt t="123744" x="4533900" y="3665538"/>
          <p14:tracePt t="123745" x="4527550" y="3665538"/>
          <p14:tracePt t="123746" x="4521200" y="3665538"/>
          <p14:tracePt t="123747" x="4514850" y="3665538"/>
          <p14:tracePt t="123748" x="4508500" y="3665538"/>
          <p14:tracePt t="123749" x="4503738" y="3665538"/>
          <p14:tracePt t="123750" x="4497388" y="3665538"/>
          <p14:tracePt t="123751" x="4491038" y="3665538"/>
          <p14:tracePt t="123753" x="4484688" y="3665538"/>
          <p14:tracePt t="123754" x="4479925" y="3665538"/>
          <p14:tracePt t="123755" x="4467225" y="3665538"/>
          <p14:tracePt t="123758" x="4456113" y="3665538"/>
          <p14:tracePt t="123759" x="4449763" y="3665538"/>
          <p14:tracePt t="123760" x="4443413" y="3665538"/>
          <p14:tracePt t="123761" x="4437063" y="3665538"/>
          <p14:tracePt t="123763" x="4430713" y="3665538"/>
          <p14:tracePt t="123764" x="4425950" y="3665538"/>
          <p14:tracePt t="123765" x="4419600" y="3665538"/>
          <p14:tracePt t="123767" x="4413250" y="3671888"/>
          <p14:tracePt t="123769" x="4406900" y="3671888"/>
          <p14:tracePt t="123769" x="4402138" y="3671888"/>
          <p14:tracePt t="123771" x="4389438" y="3671888"/>
          <p14:tracePt t="123772" x="4383088" y="3671888"/>
          <p14:tracePt t="123774" x="4378325" y="3671888"/>
          <p14:tracePt t="123775" x="4371975" y="3671888"/>
          <p14:tracePt t="123776" x="4365625" y="3671888"/>
          <p14:tracePt t="123777" x="4359275" y="3671888"/>
          <p14:tracePt t="123779" x="4352925" y="3671888"/>
          <p14:tracePt t="123780" x="4348163" y="3671888"/>
          <p14:tracePt t="123781" x="4341813" y="3671888"/>
          <p14:tracePt t="123783" x="4335463" y="3671888"/>
          <p14:tracePt t="123784" x="4329113" y="3671888"/>
          <p14:tracePt t="123785" x="4324350" y="3671888"/>
          <p14:tracePt t="123786" x="4318000" y="3671888"/>
          <p14:tracePt t="123788" x="4311650" y="3671888"/>
          <p14:tracePt t="123789" x="4305300" y="3671888"/>
          <p14:tracePt t="123790" x="4300538" y="3671888"/>
          <p14:tracePt t="123791" x="4294188" y="3671888"/>
          <p14:tracePt t="123793" x="4287838" y="3671888"/>
          <p14:tracePt t="123794" x="4281488" y="3671888"/>
          <p14:tracePt t="123795" x="4276725" y="3671888"/>
          <p14:tracePt t="123796" x="4270375" y="3671888"/>
          <p14:tracePt t="123798" x="4264025" y="3671888"/>
          <p14:tracePt t="123799" x="4257675" y="3671888"/>
          <p14:tracePt t="123800" x="4251325" y="3671888"/>
          <p14:tracePt t="123802" x="4246563" y="3671888"/>
          <p14:tracePt t="123803" x="4240213" y="3671888"/>
          <p14:tracePt t="123804" x="4233863" y="3671888"/>
          <p14:tracePt t="123806" x="4222750" y="3671888"/>
          <p14:tracePt t="123808" x="4216400" y="3671888"/>
          <p14:tracePt t="123809" x="4216400" y="3678238"/>
          <p14:tracePt t="123810" x="4210050" y="3678238"/>
          <p14:tracePt t="123811" x="4203700" y="3678238"/>
          <p14:tracePt t="123813" x="4198938" y="3678238"/>
          <p14:tracePt t="123814" x="4192588" y="3678238"/>
          <p14:tracePt t="123817" x="4179888" y="3678238"/>
          <p14:tracePt t="123818" x="4173538" y="3678238"/>
          <p14:tracePt t="123819" x="4168775" y="3678238"/>
          <p14:tracePt t="123821" x="4162425" y="3678238"/>
          <p14:tracePt t="123822" x="4162425" y="3684588"/>
          <p14:tracePt t="123823" x="4156075" y="3684588"/>
          <p14:tracePt t="123824" x="4149725" y="3684588"/>
          <p14:tracePt t="123825" x="4144963" y="3684588"/>
          <p14:tracePt t="123827" x="4138613" y="3684588"/>
          <p14:tracePt t="123828" x="4132263" y="3684588"/>
          <p14:tracePt t="123829" x="4125913" y="3684588"/>
          <p14:tracePt t="123830" x="4121150" y="3684588"/>
          <p14:tracePt t="123832" x="4114800" y="3684588"/>
          <p14:tracePt t="123833" x="4108450" y="3684588"/>
          <p14:tracePt t="123835" x="4102100" y="3684588"/>
          <p14:tracePt t="123836" x="4097338" y="3684588"/>
          <p14:tracePt t="123838" x="4090988" y="3684588"/>
          <p14:tracePt t="123839" x="4084638" y="3684588"/>
          <p14:tracePt t="123840" x="4078288" y="3690938"/>
          <p14:tracePt t="123842" x="4071938" y="3690938"/>
          <p14:tracePt t="123844" x="4067175" y="3690938"/>
          <p14:tracePt t="123845" x="4060825" y="3690938"/>
          <p14:tracePt t="123846" x="4054475" y="3690938"/>
          <p14:tracePt t="123848" x="4048125" y="3695700"/>
          <p14:tracePt t="123849" x="4043363" y="3695700"/>
          <p14:tracePt t="123851" x="4030663" y="3695700"/>
          <p14:tracePt t="123854" x="4024313" y="3695700"/>
          <p14:tracePt t="123855" x="4019550" y="3695700"/>
          <p14:tracePt t="123856" x="4013200" y="3702050"/>
          <p14:tracePt t="123857" x="4006850" y="3702050"/>
          <p14:tracePt t="123860" x="4000500" y="3702050"/>
          <p14:tracePt t="123861" x="3994150" y="3702050"/>
          <p14:tracePt t="123862" x="3989388" y="3702050"/>
          <p14:tracePt t="123863" x="3983038" y="3702050"/>
          <p14:tracePt t="123865" x="3983038" y="3708400"/>
          <p14:tracePt t="123867" x="3976688" y="3708400"/>
          <p14:tracePt t="123868" x="3970338" y="3708400"/>
          <p14:tracePt t="123869" x="3965575" y="3708400"/>
          <p14:tracePt t="123870" x="3959225" y="3708400"/>
          <p14:tracePt t="123873" x="3952875" y="3708400"/>
          <p14:tracePt t="123875" x="3946525" y="3708400"/>
          <p14:tracePt t="123877" x="3941763" y="3708400"/>
          <p14:tracePt t="123878" x="3935413" y="3708400"/>
          <p14:tracePt t="123881" x="3929063" y="3708400"/>
          <p14:tracePt t="123884" x="3916363" y="3714750"/>
          <p14:tracePt t="123886" x="3911600" y="3714750"/>
          <p14:tracePt t="123889" x="3905250" y="3714750"/>
          <p14:tracePt t="123891" x="3898900" y="3714750"/>
          <p14:tracePt t="123892" x="3892550" y="3714750"/>
          <p14:tracePt t="123893" x="3892550" y="3719513"/>
          <p14:tracePt t="123894" x="3887788" y="3719513"/>
          <p14:tracePt t="123897" x="3881438" y="3719513"/>
          <p14:tracePt t="123899" x="3875088" y="3719513"/>
          <p14:tracePt t="123900" x="3875088" y="3725863"/>
          <p14:tracePt t="123902" x="3868738" y="3725863"/>
          <p14:tracePt t="123903" x="3863975" y="3725863"/>
          <p14:tracePt t="123906" x="3857625" y="3725863"/>
          <p14:tracePt t="123907" x="3851275" y="3725863"/>
          <p14:tracePt t="123908" x="3851275" y="3732213"/>
          <p14:tracePt t="123909" x="3844925" y="3732213"/>
          <p14:tracePt t="123911" x="3840163" y="3732213"/>
          <p14:tracePt t="123915" x="3833813" y="3732213"/>
          <p14:tracePt t="123917" x="3827463" y="3732213"/>
          <p14:tracePt t="123920" x="3821113" y="3732213"/>
          <p14:tracePt t="123922" x="3821113" y="3738563"/>
          <p14:tracePt t="123924" x="3814763" y="3738563"/>
          <p14:tracePt t="123926" x="3810000" y="3738563"/>
          <p14:tracePt t="123927" x="3810000" y="3743325"/>
          <p14:tracePt t="123928" x="3803650" y="3743325"/>
          <p14:tracePt t="123930" x="3797300" y="3743325"/>
          <p14:tracePt t="123934" x="3797300" y="3749675"/>
          <p14:tracePt t="123936" x="3790950" y="3749675"/>
          <p14:tracePt t="123938" x="3786188" y="3756025"/>
          <p14:tracePt t="123940" x="3779838" y="3756025"/>
          <p14:tracePt t="123942" x="3773488" y="3756025"/>
          <p14:tracePt t="123945" x="3773488" y="3762375"/>
          <p14:tracePt t="123946" x="3767138" y="3762375"/>
          <p14:tracePt t="123950" x="3762375" y="3767138"/>
          <p14:tracePt t="123954" x="3749675" y="3773488"/>
          <p14:tracePt t="123955" x="3749675" y="3779838"/>
          <p14:tracePt t="123958" x="3743325" y="3779838"/>
          <p14:tracePt t="123960" x="3736975" y="3786188"/>
          <p14:tracePt t="123962" x="3732213" y="3792538"/>
          <p14:tracePt t="123964" x="3725863" y="3792538"/>
          <p14:tracePt t="123965" x="3725863" y="3797300"/>
          <p14:tracePt t="123984" x="3689350" y="3844925"/>
          <p14:tracePt t="123985" x="3684588" y="3844925"/>
          <p14:tracePt t="123987" x="3678238" y="3844925"/>
          <p14:tracePt t="123989" x="3678238" y="3851275"/>
          <p14:tracePt t="123990" x="3678238" y="3857625"/>
          <p14:tracePt t="123992" x="3678238" y="3863975"/>
          <p14:tracePt t="123993" x="3671888" y="3863975"/>
          <p14:tracePt t="123994" x="3671888" y="3870325"/>
          <p14:tracePt t="123995" x="3665538" y="3870325"/>
          <p14:tracePt t="123998" x="3660775" y="3875088"/>
          <p14:tracePt t="124001" x="3654425" y="3881438"/>
          <p14:tracePt t="124002" x="3654425" y="3887788"/>
          <p14:tracePt t="124004" x="3654425" y="3894138"/>
          <p14:tracePt t="124007" x="3648075" y="3894138"/>
          <p14:tracePt t="124008" x="3648075" y="3898900"/>
          <p14:tracePt t="124009" x="3641725" y="3898900"/>
          <p14:tracePt t="124010" x="3641725" y="3905250"/>
          <p14:tracePt t="124011" x="3641725" y="3911600"/>
          <p14:tracePt t="124013" x="3635375" y="3911600"/>
          <p14:tracePt t="124014" x="3635375" y="3917950"/>
          <p14:tracePt t="124017" x="3630613" y="3917950"/>
          <p14:tracePt t="124018" x="3630613" y="3922713"/>
          <p14:tracePt t="124021" x="3630613" y="3929063"/>
          <p14:tracePt t="124023" x="3624263" y="3935413"/>
          <p14:tracePt t="124025" x="3624263" y="3941763"/>
          <p14:tracePt t="124028" x="3617913" y="3941763"/>
          <p14:tracePt t="124030" x="3611563" y="3948113"/>
          <p14:tracePt t="124034" x="3611563" y="3952875"/>
          <p14:tracePt t="124038" x="3606800" y="3965575"/>
          <p14:tracePt t="124042" x="3606800" y="3971925"/>
          <p14:tracePt t="124044" x="3606800" y="3976688"/>
          <p14:tracePt t="124047" x="3606800" y="3983038"/>
          <p14:tracePt t="124048" x="3600450" y="3983038"/>
          <p14:tracePt t="124049" x="3600450" y="3989388"/>
          <p14:tracePt t="124054" x="3600450" y="3995738"/>
          <p14:tracePt t="124056" x="3600450" y="4000500"/>
          <p14:tracePt t="124058" x="3600450" y="4006850"/>
          <p14:tracePt t="124060" x="3600450" y="4013200"/>
          <p14:tracePt t="124067" x="3600450" y="4019550"/>
          <p14:tracePt t="124068" x="3594100" y="4024313"/>
          <p14:tracePt t="124071" x="3594100" y="4030663"/>
          <p14:tracePt t="124074" x="3594100" y="4037013"/>
          <p14:tracePt t="124080" x="3594100" y="4043363"/>
          <p14:tracePt t="124084" x="3594100" y="4049713"/>
          <p14:tracePt t="124087" x="3594100" y="4054475"/>
          <p14:tracePt t="124092" x="3594100" y="4060825"/>
          <p14:tracePt t="124096" x="3594100" y="4067175"/>
          <p14:tracePt t="124099" x="3594100" y="4073525"/>
          <p14:tracePt t="124103" x="3594100" y="4078288"/>
          <p14:tracePt t="124109" x="3594100" y="4084638"/>
          <p14:tracePt t="124113" x="3594100" y="4090988"/>
          <p14:tracePt t="124118" x="3594100" y="4097338"/>
          <p14:tracePt t="124120" x="3594100" y="4102100"/>
          <p14:tracePt t="124125" x="3594100" y="4108450"/>
          <p14:tracePt t="124127" x="3594100" y="4114800"/>
          <p14:tracePt t="124131" x="3600450" y="4121150"/>
          <p14:tracePt t="124134" x="3600450" y="4127500"/>
          <p14:tracePt t="124141" x="3600450" y="4132263"/>
          <p14:tracePt t="124144" x="3600450" y="4138613"/>
          <p14:tracePt t="124147" x="3606800" y="4138613"/>
          <p14:tracePt t="124148" x="3606800" y="4144963"/>
          <p14:tracePt t="124151" x="3606800" y="4151313"/>
          <p14:tracePt t="124154" x="3611563" y="4151313"/>
          <p14:tracePt t="124160" x="3617913" y="4156075"/>
          <p14:tracePt t="124164" x="3624263" y="4162425"/>
          <p14:tracePt t="124167" x="3624263" y="4168775"/>
          <p14:tracePt t="124173" x="3630613" y="4175125"/>
          <p14:tracePt t="124178" x="3635375" y="4175125"/>
          <p14:tracePt t="124183" x="3641725" y="4175125"/>
          <p14:tracePt t="124185" x="3641725" y="4179888"/>
          <p14:tracePt t="124187" x="3648075" y="4179888"/>
          <p14:tracePt t="124193" x="3648075" y="4186238"/>
          <p14:tracePt t="124197" x="3654425" y="4186238"/>
          <p14:tracePt t="124200" x="3660775" y="4186238"/>
          <p14:tracePt t="124202" x="3660775" y="4192588"/>
          <p14:tracePt t="124205" x="3665538" y="4192588"/>
          <p14:tracePt t="124210" x="3671888" y="4192588"/>
          <p14:tracePt t="124212" x="3671888" y="4198938"/>
          <p14:tracePt t="124217" x="3678238" y="4198938"/>
          <p14:tracePt t="124220" x="3684588" y="4198938"/>
          <p14:tracePt t="124222" x="3689350" y="4198938"/>
          <p14:tracePt t="124224" x="3695700" y="4198938"/>
          <p14:tracePt t="124228" x="3702050" y="4198938"/>
          <p14:tracePt t="124231" x="3708400" y="4198938"/>
          <p14:tracePt t="124233" x="3713163" y="4205288"/>
          <p14:tracePt t="124238" x="3719513" y="4205288"/>
          <p14:tracePt t="124239" x="3725863" y="4205288"/>
          <p14:tracePt t="124241" x="3732213" y="4205288"/>
          <p14:tracePt t="124242" x="3736975" y="4205288"/>
          <p14:tracePt t="124244" x="3743325" y="4205288"/>
          <p14:tracePt t="124246" x="3749675" y="4210050"/>
          <p14:tracePt t="124248" x="3756025" y="4210050"/>
          <p14:tracePt t="124249" x="3762375" y="4210050"/>
          <p14:tracePt t="124251" x="3767138" y="4210050"/>
          <p14:tracePt t="124253" x="3773488" y="4210050"/>
          <p14:tracePt t="124254" x="3779838" y="4210050"/>
          <p14:tracePt t="124255" x="3786188" y="4210050"/>
          <p14:tracePt t="124257" x="3790950" y="4216400"/>
          <p14:tracePt t="124259" x="3797300" y="4216400"/>
          <p14:tracePt t="124260" x="3803650" y="4216400"/>
          <p14:tracePt t="124261" x="3810000" y="4216400"/>
          <p14:tracePt t="124262" x="3814763" y="4216400"/>
          <p14:tracePt t="124264" x="3821113" y="4216400"/>
          <p14:tracePt t="124265" x="3827463" y="4216400"/>
          <p14:tracePt t="124267" x="3833813" y="4222750"/>
          <p14:tracePt t="124269" x="3840163" y="4222750"/>
          <p14:tracePt t="124270" x="3844925" y="4222750"/>
          <p14:tracePt t="124271" x="3857625" y="4222750"/>
          <p14:tracePt t="124272" x="3863975" y="4222750"/>
          <p14:tracePt t="124274" x="3868738" y="4222750"/>
          <p14:tracePt t="124275" x="3875088" y="4222750"/>
          <p14:tracePt t="124276" x="3881438" y="4222750"/>
          <p14:tracePt t="124277" x="3887788" y="4222750"/>
          <p14:tracePt t="124279" x="3892550" y="4222750"/>
          <p14:tracePt t="124281" x="3898900" y="4222750"/>
          <p14:tracePt t="124282" x="3905250" y="4222750"/>
          <p14:tracePt t="124284" x="3916363" y="4222750"/>
          <p14:tracePt t="124288" x="3941763" y="4222750"/>
          <p14:tracePt t="124289" x="3946525" y="4222750"/>
          <p14:tracePt t="124290" x="3952875" y="4229100"/>
          <p14:tracePt t="124291" x="3959225" y="4229100"/>
          <p14:tracePt t="124293" x="3965575" y="4229100"/>
          <p14:tracePt t="124294" x="3970338" y="4229100"/>
          <p14:tracePt t="124295" x="3976688" y="4229100"/>
          <p14:tracePt t="124296" x="3989388" y="4229100"/>
          <p14:tracePt t="124298" x="3994150" y="4233863"/>
          <p14:tracePt t="124299" x="4000500" y="4233863"/>
          <p14:tracePt t="124300" x="4013200" y="4233863"/>
          <p14:tracePt t="124302" x="4019550" y="4233863"/>
          <p14:tracePt t="124303" x="4024313" y="4233863"/>
          <p14:tracePt t="124304" x="4030663" y="4233863"/>
          <p14:tracePt t="124306" x="4037013" y="4233863"/>
          <p14:tracePt t="124308" x="4048125" y="4233863"/>
          <p14:tracePt t="124309" x="4054475" y="4233863"/>
          <p14:tracePt t="124310" x="4060825" y="4240213"/>
          <p14:tracePt t="124311" x="4067175" y="4240213"/>
          <p14:tracePt t="124313" x="4071938" y="4240213"/>
          <p14:tracePt t="124314" x="4078288" y="4240213"/>
          <p14:tracePt t="124315" x="4084638" y="4240213"/>
          <p14:tracePt t="124317" x="4090988" y="4240213"/>
          <p14:tracePt t="124318" x="4097338" y="4240213"/>
          <p14:tracePt t="124319" x="4108450" y="4246563"/>
          <p14:tracePt t="124320" x="4114800" y="4246563"/>
          <p14:tracePt t="124321" x="4121150" y="4246563"/>
          <p14:tracePt t="124322" x="4125913" y="4246563"/>
          <p14:tracePt t="124323" x="4132263" y="4246563"/>
          <p14:tracePt t="124324" x="4138613" y="4246563"/>
          <p14:tracePt t="124326" x="4144963" y="4246563"/>
          <p14:tracePt t="124327" x="4149725" y="4246563"/>
          <p14:tracePt t="124328" x="4156075" y="4246563"/>
          <p14:tracePt t="124329" x="4162425" y="4246563"/>
          <p14:tracePt t="124331" x="4168775" y="4246563"/>
          <p14:tracePt t="124332" x="4173538" y="4246563"/>
          <p14:tracePt t="124333" x="4179888" y="4246563"/>
          <p14:tracePt t="124334" x="4186238" y="4246563"/>
          <p14:tracePt t="124336" x="4192588" y="4246563"/>
          <p14:tracePt t="124337" x="4198938" y="4252913"/>
          <p14:tracePt t="124338" x="4203700" y="4252913"/>
          <p14:tracePt t="124340" x="4210050" y="4252913"/>
          <p14:tracePt t="124342" x="4216400" y="4252913"/>
          <p14:tracePt t="124343" x="4222750" y="4252913"/>
          <p14:tracePt t="124344" x="4227513" y="4252913"/>
          <p14:tracePt t="124345" x="4233863" y="4252913"/>
          <p14:tracePt t="124348" x="4240213" y="4257675"/>
          <p14:tracePt t="124349" x="4246563" y="4257675"/>
          <p14:tracePt t="124351" x="4257675" y="4257675"/>
          <p14:tracePt t="124354" x="4264025" y="4257675"/>
          <p14:tracePt t="124355" x="4270375" y="4264025"/>
          <p14:tracePt t="124356" x="4276725" y="4264025"/>
          <p14:tracePt t="124358" x="4281488" y="4264025"/>
          <p14:tracePt t="124360" x="4287838" y="4264025"/>
          <p14:tracePt t="124361" x="4294188" y="4264025"/>
          <p14:tracePt t="124363" x="4300538" y="4264025"/>
          <p14:tracePt t="124365" x="4305300" y="4264025"/>
          <p14:tracePt t="124368" x="4311650" y="4264025"/>
          <p14:tracePt t="124369" x="4318000" y="4264025"/>
          <p14:tracePt t="124370" x="4324350" y="4264025"/>
          <p14:tracePt t="124372" x="4329113" y="4264025"/>
          <p14:tracePt t="124374" x="4335463" y="4264025"/>
          <p14:tracePt t="124376" x="4341813" y="4264025"/>
          <p14:tracePt t="124377" x="4348163" y="4264025"/>
          <p14:tracePt t="124378" x="4352925" y="4264025"/>
          <p14:tracePt t="124381" x="4359275" y="4264025"/>
          <p14:tracePt t="124383" x="4365625" y="4264025"/>
          <p14:tracePt t="124384" x="4371975" y="4264025"/>
          <p14:tracePt t="124387" x="4378325" y="4264025"/>
          <p14:tracePt t="124388" x="4383088" y="4264025"/>
          <p14:tracePt t="124389" x="4389438" y="4264025"/>
          <p14:tracePt t="124391" x="4395788" y="4264025"/>
          <p14:tracePt t="124393" x="4402138" y="4264025"/>
          <p14:tracePt t="124395" x="4406900" y="4264025"/>
          <p14:tracePt t="124396" x="4413250" y="4264025"/>
          <p14:tracePt t="124398" x="4419600" y="4264025"/>
          <p14:tracePt t="124401" x="4425950" y="4264025"/>
          <p14:tracePt t="124402" x="4430713" y="4264025"/>
          <p14:tracePt t="124404" x="4437063" y="4264025"/>
          <p14:tracePt t="124405" x="4443413" y="4264025"/>
          <p14:tracePt t="124408" x="4449763" y="4264025"/>
          <p14:tracePt t="124409" x="4456113" y="4264025"/>
          <p14:tracePt t="124411" x="4460875" y="4264025"/>
          <p14:tracePt t="124412" x="4467225" y="4264025"/>
          <p14:tracePt t="124416" x="4473575" y="4264025"/>
          <p14:tracePt t="124417" x="4479925" y="4264025"/>
          <p14:tracePt t="124418" x="4484688" y="4264025"/>
          <p14:tracePt t="124419" x="4491038" y="4264025"/>
          <p14:tracePt t="124422" x="4497388" y="4264025"/>
          <p14:tracePt t="124423" x="4503738" y="4264025"/>
          <p14:tracePt t="124424" x="4508500" y="4264025"/>
          <p14:tracePt t="124425" x="4514850" y="4264025"/>
          <p14:tracePt t="124428" x="4521200" y="4264025"/>
          <p14:tracePt t="124429" x="4527550" y="4264025"/>
          <p14:tracePt t="124430" x="4533900" y="4264025"/>
          <p14:tracePt t="124432" x="4538663" y="4264025"/>
          <p14:tracePt t="124434" x="4545013" y="4264025"/>
          <p14:tracePt t="124435" x="4551363" y="4264025"/>
          <p14:tracePt t="124437" x="4557713" y="4264025"/>
          <p14:tracePt t="124437" x="4562475" y="4264025"/>
          <p14:tracePt t="124440" x="4568825" y="4264025"/>
          <p14:tracePt t="124441" x="4575175" y="4264025"/>
          <p14:tracePt t="124442" x="4581525" y="4264025"/>
          <p14:tracePt t="124443" x="4586288" y="4264025"/>
          <p14:tracePt t="124445" x="4592638" y="4264025"/>
          <p14:tracePt t="124446" x="4598988" y="4264025"/>
          <p14:tracePt t="124448" x="4610100" y="4264025"/>
          <p14:tracePt t="124450" x="4622800" y="4264025"/>
          <p14:tracePt t="124454" x="4635500" y="4264025"/>
          <p14:tracePt t="124456" x="4646613" y="4264025"/>
          <p14:tracePt t="124457" x="4652963" y="4264025"/>
          <p14:tracePt t="124458" x="4664075" y="4264025"/>
          <p14:tracePt t="124460" x="4676775" y="4264025"/>
          <p14:tracePt t="124462" x="4683125" y="4264025"/>
          <p14:tracePt t="124463" x="4687888" y="4264025"/>
          <p14:tracePt t="124464" x="4694238" y="4264025"/>
          <p14:tracePt t="124465" x="4700588" y="4264025"/>
          <p14:tracePt t="124466" x="4706938" y="4264025"/>
          <p14:tracePt t="124468" x="4718050" y="4264025"/>
          <p14:tracePt t="124469" x="4724400" y="4264025"/>
          <p14:tracePt t="124470" x="4730750" y="4264025"/>
          <p14:tracePt t="124471" x="4737100" y="4264025"/>
          <p14:tracePt t="124472" x="4741863" y="4264025"/>
          <p14:tracePt t="124473" x="4748213" y="4264025"/>
          <p14:tracePt t="124474" x="4754563" y="4264025"/>
          <p14:tracePt t="124475" x="4760913" y="4264025"/>
          <p14:tracePt t="124476" x="4765675" y="4264025"/>
          <p14:tracePt t="124478" x="4778375" y="4264025"/>
          <p14:tracePt t="124479" x="4784725" y="4264025"/>
          <p14:tracePt t="124481" x="4795838" y="4264025"/>
          <p14:tracePt t="124484" x="4814888" y="4264025"/>
          <p14:tracePt t="124486" x="4826000" y="4264025"/>
          <p14:tracePt t="124487" x="4832350" y="4264025"/>
          <p14:tracePt t="124488" x="4838700" y="4264025"/>
          <p14:tracePt t="124489" x="4843463" y="4264025"/>
          <p14:tracePt t="124490" x="4849813" y="4264025"/>
          <p14:tracePt t="124491" x="4856163" y="4264025"/>
          <p14:tracePt t="124492" x="4862513" y="4264025"/>
          <p14:tracePt t="124493" x="4867275" y="4264025"/>
          <p14:tracePt t="124495" x="4879975" y="4264025"/>
          <p14:tracePt t="124496" x="4886325" y="4264025"/>
          <p14:tracePt t="124497" x="4892675" y="4264025"/>
          <p14:tracePt t="124500" x="4910138" y="4264025"/>
          <p14:tracePt t="124501" x="4916488" y="4264025"/>
          <p14:tracePt t="124502" x="4921250" y="4264025"/>
          <p14:tracePt t="124504" x="4927600" y="4264025"/>
          <p14:tracePt t="124505" x="4933950" y="4264025"/>
          <p14:tracePt t="124506" x="4940300" y="4264025"/>
          <p14:tracePt t="124507" x="4945063" y="4264025"/>
          <p14:tracePt t="124509" x="4957763" y="4264025"/>
          <p14:tracePt t="124510" x="4964113" y="4264025"/>
          <p14:tracePt t="124511" x="4975225" y="4264025"/>
          <p14:tracePt t="124513" x="4981575" y="4264025"/>
          <p14:tracePt t="124514" x="4987925" y="4264025"/>
          <p14:tracePt t="124515" x="4994275" y="4264025"/>
          <p14:tracePt t="124516" x="4999038" y="4264025"/>
          <p14:tracePt t="124517" x="5005388" y="4264025"/>
          <p14:tracePt t="124518" x="5011738" y="4264025"/>
          <p14:tracePt t="124519" x="5018088" y="4264025"/>
          <p14:tracePt t="124520" x="5022850" y="4264025"/>
          <p14:tracePt t="124521" x="5029200" y="4264025"/>
          <p14:tracePt t="124522" x="5035550" y="4264025"/>
          <p14:tracePt t="124523" x="5041900" y="4264025"/>
          <p14:tracePt t="124524" x="5053013" y="4264025"/>
          <p14:tracePt t="124527" x="5059363" y="4270375"/>
          <p14:tracePt t="124528" x="5072063" y="4270375"/>
          <p14:tracePt t="124529" x="5076825" y="4270375"/>
          <p14:tracePt t="124531" x="5089525" y="4270375"/>
          <p14:tracePt t="124532" x="5100638" y="4270375"/>
          <p14:tracePt t="124533" x="5106988" y="4270375"/>
          <p14:tracePt t="124534" x="5113338" y="4270375"/>
          <p14:tracePt t="124536" x="5124450" y="4270375"/>
          <p14:tracePt t="124537" x="5130800" y="4270375"/>
          <p14:tracePt t="124538" x="5137150" y="4270375"/>
          <p14:tracePt t="124540" x="5143500" y="4270375"/>
          <p14:tracePt t="124541" x="5154613" y="4270375"/>
          <p14:tracePt t="124542" x="5160963" y="4270375"/>
          <p14:tracePt t="124544" x="5173663" y="4270375"/>
          <p14:tracePt t="124546" x="5178425" y="4270375"/>
          <p14:tracePt t="124547" x="5191125" y="4270375"/>
          <p14:tracePt t="124549" x="5197475" y="4270375"/>
          <p14:tracePt t="124550" x="5202238" y="4270375"/>
          <p14:tracePt t="124552" x="5214938" y="4276725"/>
          <p14:tracePt t="124552" x="5221288" y="4276725"/>
          <p14:tracePt t="124553" x="5227638" y="4276725"/>
          <p14:tracePt t="124554" x="5232400" y="4276725"/>
          <p14:tracePt t="124555" x="5238750" y="4276725"/>
          <p14:tracePt t="124556" x="5245100" y="4276725"/>
          <p14:tracePt t="124558" x="5256213" y="4276725"/>
          <p14:tracePt t="124559" x="5262563" y="4276725"/>
          <p14:tracePt t="124560" x="5268913" y="4276725"/>
          <p14:tracePt t="124561" x="5275263" y="4276725"/>
          <p14:tracePt t="124562" x="5280025" y="4276725"/>
          <p14:tracePt t="124563" x="5286375" y="4276725"/>
          <p14:tracePt t="124564" x="5292725" y="4281488"/>
          <p14:tracePt t="124565" x="5299075" y="4281488"/>
          <p14:tracePt t="124567" x="5310188" y="4281488"/>
          <p14:tracePt t="124568" x="5316538" y="4281488"/>
          <p14:tracePt t="124569" x="5322888" y="4281488"/>
          <p14:tracePt t="124570" x="5329238" y="4281488"/>
          <p14:tracePt t="124572" x="5334000" y="4281488"/>
          <p14:tracePt t="124573" x="5346700" y="4281488"/>
          <p14:tracePt t="124574" x="5353050" y="4281488"/>
          <p14:tracePt t="124576" x="5357813" y="4281488"/>
          <p14:tracePt t="124577" x="5364163" y="4281488"/>
          <p14:tracePt t="124578" x="5370513" y="4281488"/>
          <p14:tracePt t="124579" x="5376863" y="4281488"/>
          <p14:tracePt t="124581" x="5381625" y="4281488"/>
          <p14:tracePt t="124582" x="5394325" y="4281488"/>
          <p14:tracePt t="124584" x="5407025" y="4281488"/>
          <p14:tracePt t="124586" x="5411788" y="4287838"/>
          <p14:tracePt t="124587" x="5424488" y="4287838"/>
          <p14:tracePt t="124588" x="5430838" y="4287838"/>
          <p14:tracePt t="124590" x="5435600" y="4287838"/>
          <p14:tracePt t="124591" x="5448300" y="4287838"/>
          <p14:tracePt t="124592" x="5454650" y="4287838"/>
          <p14:tracePt t="124594" x="5459413" y="4287838"/>
          <p14:tracePt t="124595" x="5465763" y="4287838"/>
          <p14:tracePt t="124596" x="5472113" y="4287838"/>
          <p14:tracePt t="124597" x="5478463" y="4287838"/>
          <p14:tracePt t="124598" x="5483225" y="4287838"/>
          <p14:tracePt t="124599" x="5489575" y="4287838"/>
          <p14:tracePt t="124600" x="5495925" y="4287838"/>
          <p14:tracePt t="124602" x="5502275" y="4287838"/>
          <p14:tracePt t="124603" x="5508625" y="4287838"/>
          <p14:tracePt t="124604" x="5513388" y="4287838"/>
          <p14:tracePt t="124605" x="5519738" y="4287838"/>
          <p14:tracePt t="124606" x="5532438" y="4287838"/>
          <p14:tracePt t="124609" x="5537200" y="4287838"/>
          <p14:tracePt t="124610" x="5543550" y="4287838"/>
          <p14:tracePt t="124611" x="5549900" y="4287838"/>
          <p14:tracePt t="124612" x="5556250" y="4287838"/>
          <p14:tracePt t="124613" x="5561013" y="4287838"/>
          <p14:tracePt t="124614" x="5567363" y="4287838"/>
          <p14:tracePt t="124615" x="5580063" y="4287838"/>
          <p14:tracePt t="124618" x="5586413" y="4287838"/>
          <p14:tracePt t="124619" x="5597525" y="4287838"/>
          <p14:tracePt t="124620" x="5603875" y="4287838"/>
          <p14:tracePt t="124621" x="5610225" y="4287838"/>
          <p14:tracePt t="124622" x="5614988" y="4287838"/>
          <p14:tracePt t="124623" x="5621338" y="4287838"/>
          <p14:tracePt t="124624" x="5627688" y="4287838"/>
          <p14:tracePt t="124625" x="5634038" y="4287838"/>
          <p14:tracePt t="124627" x="5638800" y="4287838"/>
          <p14:tracePt t="124628" x="5651500" y="4287838"/>
          <p14:tracePt t="124629" x="5657850" y="4287838"/>
          <p14:tracePt t="124631" x="5664200" y="4287838"/>
          <p14:tracePt t="124632" x="5668963" y="4287838"/>
          <p14:tracePt t="124633" x="5675313" y="4287838"/>
          <p14:tracePt t="124634" x="5681663" y="4287838"/>
          <p14:tracePt t="124636" x="5692775" y="4287838"/>
          <p14:tracePt t="124637" x="5699125" y="4287838"/>
          <p14:tracePt t="124638" x="5705475" y="4287838"/>
          <p14:tracePt t="124640" x="5711825" y="4287838"/>
          <p14:tracePt t="124641" x="5716588" y="4287838"/>
          <p14:tracePt t="124642" x="5722938" y="4287838"/>
          <p14:tracePt t="124644" x="5735638" y="4287838"/>
          <p14:tracePt t="124645" x="5740400" y="4287838"/>
          <p14:tracePt t="124647" x="5746750" y="4287838"/>
          <p14:tracePt t="124648" x="5753100" y="4287838"/>
          <p14:tracePt t="124650" x="5765800" y="4287838"/>
          <p14:tracePt t="124651" x="5770563" y="4287838"/>
          <p14:tracePt t="124652" x="5776913" y="4287838"/>
          <p14:tracePt t="124653" x="5783263" y="4287838"/>
          <p14:tracePt t="124654" x="5789613" y="4287838"/>
          <p14:tracePt t="124655" x="5794375" y="4287838"/>
          <p14:tracePt t="124656" x="5800725" y="4287838"/>
          <p14:tracePt t="124657" x="5807075" y="4287838"/>
          <p14:tracePt t="124658" x="5813425" y="4287838"/>
          <p14:tracePt t="124660" x="5818188" y="4287838"/>
          <p14:tracePt t="124661" x="5824538" y="4287838"/>
          <p14:tracePt t="124662" x="5830888" y="4287838"/>
          <p14:tracePt t="124663" x="5837238" y="4287838"/>
          <p14:tracePt t="124665" x="5843588" y="4287838"/>
          <p14:tracePt t="124668" x="5854700" y="4287838"/>
          <p14:tracePt t="124669" x="5861050" y="4287838"/>
          <p14:tracePt t="124670" x="5867400" y="4287838"/>
          <p14:tracePt t="124672" x="5872163" y="4287838"/>
          <p14:tracePt t="124673" x="5878513" y="4287838"/>
          <p14:tracePt t="124674" x="5884863" y="4287838"/>
          <p14:tracePt t="124675" x="5891213" y="4287838"/>
          <p14:tracePt t="124677" x="5902325" y="4287838"/>
          <p14:tracePt t="124678" x="5908675" y="4287838"/>
          <p14:tracePt t="124680" x="5915025" y="4287838"/>
          <p14:tracePt t="124681" x="5919788" y="4287838"/>
          <p14:tracePt t="124682" x="5926138" y="4287838"/>
          <p14:tracePt t="124684" x="5938838" y="4287838"/>
          <p14:tracePt t="124686" x="5945188" y="4287838"/>
          <p14:tracePt t="124687" x="5949950" y="4287838"/>
          <p14:tracePt t="124688" x="5956300" y="4287838"/>
          <p14:tracePt t="124689" x="5962650" y="4287838"/>
          <p14:tracePt t="124691" x="5969000" y="4294188"/>
          <p14:tracePt t="124693" x="5980113" y="4294188"/>
          <p14:tracePt t="124694" x="5986463" y="4294188"/>
          <p14:tracePt t="124695" x="5992813" y="4294188"/>
          <p14:tracePt t="124697" x="5997575" y="4294188"/>
          <p14:tracePt t="124698" x="6003925" y="4294188"/>
          <p14:tracePt t="124700" x="6010275" y="4294188"/>
          <p14:tracePt t="124701" x="6016625" y="4294188"/>
          <p14:tracePt t="124702" x="6022975" y="4294188"/>
          <p14:tracePt t="124703" x="6027738" y="4294188"/>
          <p14:tracePt t="124704" x="6034088" y="4294188"/>
          <p14:tracePt t="124705" x="6040438" y="4294188"/>
          <p14:tracePt t="124707" x="6046788" y="4294188"/>
          <p14:tracePt t="124708" x="6051550" y="4294188"/>
          <p14:tracePt t="124709" x="6057900" y="4294188"/>
          <p14:tracePt t="124710" x="6064250" y="4294188"/>
          <p14:tracePt t="124712" x="6070600" y="4294188"/>
          <p14:tracePt t="124713" x="6075363" y="4294188"/>
          <p14:tracePt t="124714" x="6081713" y="4294188"/>
          <p14:tracePt t="124715" x="6088063" y="4294188"/>
          <p14:tracePt t="124716" x="6100763" y="4294188"/>
          <p14:tracePt t="124717" x="6105525" y="4294188"/>
          <p14:tracePt t="124718" x="6111875" y="4294188"/>
          <p14:tracePt t="124719" x="6118225" y="4294188"/>
          <p14:tracePt t="124721" x="6124575" y="4294188"/>
          <p14:tracePt t="124723" x="6129338" y="4294188"/>
          <p14:tracePt t="124724" x="6135688" y="4294188"/>
          <p14:tracePt t="124725" x="6148388" y="4294188"/>
          <p14:tracePt t="124727" x="6159500" y="4294188"/>
          <p14:tracePt t="124728" x="6165850" y="4294188"/>
          <p14:tracePt t="124729" x="6172200" y="4294188"/>
          <p14:tracePt t="124731" x="6176963" y="4294188"/>
          <p14:tracePt t="124732" x="6183313" y="4294188"/>
          <p14:tracePt t="124734" x="6196013" y="4294188"/>
          <p14:tracePt t="124735" x="6202363" y="4294188"/>
          <p14:tracePt t="124736" x="6207125" y="4294188"/>
          <p14:tracePt t="124737" x="6213475" y="4294188"/>
          <p14:tracePt t="124738" x="6219825" y="4294188"/>
          <p14:tracePt t="124740" x="6226175" y="4294188"/>
          <p14:tracePt t="124741" x="6230938" y="4294188"/>
          <p14:tracePt t="124742" x="6237288" y="4294188"/>
          <p14:tracePt t="124743" x="6249988" y="4294188"/>
          <p14:tracePt t="124745" x="6254750" y="4294188"/>
          <p14:tracePt t="124746" x="6261100" y="4294188"/>
          <p14:tracePt t="124747" x="6267450" y="4294188"/>
          <p14:tracePt t="124748" x="6273800" y="4294188"/>
          <p14:tracePt t="124750" x="6284913" y="4294188"/>
          <p14:tracePt t="124751" x="6291263" y="4294188"/>
          <p14:tracePt t="124752" x="6297613" y="4294188"/>
          <p14:tracePt t="124754" x="6303963" y="4294188"/>
          <p14:tracePt t="124755" x="6315075" y="4294188"/>
          <p14:tracePt t="124757" x="6321425" y="4294188"/>
          <p14:tracePt t="124758" x="6327775" y="4294188"/>
          <p14:tracePt t="124759" x="6332538" y="4294188"/>
          <p14:tracePt t="124760" x="6338888" y="4294188"/>
          <p14:tracePt t="124761" x="6345238" y="4294188"/>
          <p14:tracePt t="124762" x="6351588" y="4294188"/>
          <p14:tracePt t="124763" x="6356350" y="4294188"/>
          <p14:tracePt t="124764" x="6362700" y="4294188"/>
          <p14:tracePt t="124765" x="6369050" y="4294188"/>
          <p14:tracePt t="124766" x="6375400" y="4294188"/>
          <p14:tracePt t="124768" x="6381750" y="4294188"/>
          <p14:tracePt t="124769" x="6392863" y="4294188"/>
          <p14:tracePt t="124770" x="6399213" y="4294188"/>
          <p14:tracePt t="124771" x="6405563" y="4294188"/>
          <p14:tracePt t="124773" x="6410325" y="4294188"/>
          <p14:tracePt t="124774" x="6416675" y="4294188"/>
          <p14:tracePt t="124775" x="6423025" y="4294188"/>
          <p14:tracePt t="124776" x="6429375" y="4294188"/>
          <p14:tracePt t="124778" x="6434138" y="4294188"/>
          <p14:tracePt t="124779" x="6440488" y="4294188"/>
          <p14:tracePt t="124780" x="6446838" y="4294188"/>
          <p14:tracePt t="124781" x="6453188" y="4294188"/>
          <p14:tracePt t="124783" x="6459538" y="4294188"/>
          <p14:tracePt t="124784" x="6464300" y="4294188"/>
          <p14:tracePt t="124786" x="6470650" y="4294188"/>
          <p14:tracePt t="124787" x="6477000" y="4294188"/>
          <p14:tracePt t="124788" x="6483350" y="4294188"/>
          <p14:tracePt t="124789" x="6488113" y="4294188"/>
          <p14:tracePt t="124790" x="6494463" y="4294188"/>
          <p14:tracePt t="124792" x="6500813" y="4294188"/>
          <p14:tracePt t="124794" x="6507163" y="4294188"/>
          <p14:tracePt t="124795" x="6511925" y="4294188"/>
          <p14:tracePt t="124796" x="6518275" y="4294188"/>
          <p14:tracePt t="124797" x="6524625" y="4294188"/>
          <p14:tracePt t="124800" x="6537325" y="4294188"/>
          <p14:tracePt t="124801" x="6542088" y="4294188"/>
          <p14:tracePt t="124803" x="6548438" y="4294188"/>
          <p14:tracePt t="124804" x="6554788" y="4294188"/>
          <p14:tracePt t="124806" x="6565900" y="4294188"/>
          <p14:tracePt t="124808" x="6572250" y="4294188"/>
          <p14:tracePt t="124810" x="6578600" y="4294188"/>
          <p14:tracePt t="124811" x="6584950" y="4294188"/>
          <p14:tracePt t="124812" x="6589713" y="4294188"/>
          <p14:tracePt t="124813" x="6596063" y="4294188"/>
          <p14:tracePt t="124817" x="6608763" y="4294188"/>
          <p14:tracePt t="124819" x="6619875" y="4294188"/>
          <p14:tracePt t="124822" x="6626225" y="4294188"/>
          <p14:tracePt t="124823" x="6632575" y="4294188"/>
          <p14:tracePt t="124824" x="6638925" y="4294188"/>
          <p14:tracePt t="124825" x="6643688" y="4294188"/>
          <p14:tracePt t="124828" x="6650038" y="4294188"/>
          <p14:tracePt t="124829" x="6656388" y="4294188"/>
          <p14:tracePt t="124831" x="6667500" y="4294188"/>
          <p14:tracePt t="124833" x="6673850" y="4294188"/>
          <p14:tracePt t="124836" x="6680200" y="4294188"/>
          <p14:tracePt t="124837" x="6686550" y="4294188"/>
          <p14:tracePt t="124838" x="6691313" y="4294188"/>
          <p14:tracePt t="124840" x="6697663" y="4294188"/>
          <p14:tracePt t="124842" x="6704013" y="4294188"/>
          <p14:tracePt t="124843" x="6710363" y="4294188"/>
          <p14:tracePt t="124844" x="6716713" y="4294188"/>
          <p14:tracePt t="124846" x="6721475" y="4294188"/>
          <p14:tracePt t="124848" x="6727825" y="4294188"/>
          <p14:tracePt t="124850" x="6740525" y="4294188"/>
          <p14:tracePt t="124853" x="6745288" y="4294188"/>
          <p14:tracePt t="124854" x="6751638" y="4294188"/>
          <p14:tracePt t="124855" x="6757988" y="4294188"/>
          <p14:tracePt t="124856" x="6764338" y="4294188"/>
          <p14:tracePt t="124859" x="6769100" y="4294188"/>
          <p14:tracePt t="124860" x="6775450" y="4294188"/>
          <p14:tracePt t="124862" x="6781800" y="4294188"/>
          <p14:tracePt t="124863" x="6788150" y="4294188"/>
          <p14:tracePt t="124867" x="6799263" y="4294188"/>
          <p14:tracePt t="124869" x="6805613" y="4294188"/>
          <p14:tracePt t="124871" x="6811963" y="4294188"/>
          <p14:tracePt t="124874" x="6818313" y="4294188"/>
          <p14:tracePt t="124875" x="6823075" y="4294188"/>
          <p14:tracePt t="124876" x="6829425" y="4294188"/>
          <p14:tracePt t="124878" x="6835775" y="4294188"/>
          <p14:tracePt t="124881" x="6842125" y="4294188"/>
          <p14:tracePt t="124882" x="6846888" y="4294188"/>
          <p14:tracePt t="124884" x="6853238" y="4294188"/>
          <p14:tracePt t="124885" x="6859588" y="4294188"/>
          <p14:tracePt t="124888" x="6865938" y="4294188"/>
          <p14:tracePt t="124889" x="6870700" y="4294188"/>
          <p14:tracePt t="124891" x="6877050" y="4294188"/>
          <p14:tracePt t="124892" x="6883400" y="4294188"/>
          <p14:tracePt t="124895" x="6889750" y="4294188"/>
          <p14:tracePt t="124896" x="6896100" y="4294188"/>
          <p14:tracePt t="124898" x="6900863" y="4294188"/>
          <p14:tracePt t="124900" x="6907213" y="4294188"/>
          <p14:tracePt t="124902" x="6913563" y="4294188"/>
          <p14:tracePt t="124903" x="6919913" y="4294188"/>
          <p14:tracePt t="124905" x="6924675" y="4294188"/>
          <p14:tracePt t="124907" x="6931025" y="4294188"/>
          <p14:tracePt t="124910" x="6937375" y="4294188"/>
          <p14:tracePt t="124911" x="6943725" y="4294188"/>
          <p14:tracePt t="124912" x="6948488" y="4294188"/>
          <p14:tracePt t="124914" x="6954838" y="4294188"/>
          <p14:tracePt t="124917" x="6961188" y="4294188"/>
          <p14:tracePt t="124919" x="6967538" y="4294188"/>
          <p14:tracePt t="124920" x="6973888" y="4294188"/>
          <p14:tracePt t="124922" x="6978650" y="4294188"/>
          <p14:tracePt t="124925" x="6985000" y="4294188"/>
          <p14:tracePt t="124927" x="6991350" y="4294188"/>
          <p14:tracePt t="124928" x="6997700" y="4294188"/>
          <p14:tracePt t="124930" x="7002463" y="4294188"/>
          <p14:tracePt t="124933" x="7008813" y="4294188"/>
          <p14:tracePt t="124936" x="7015163" y="4294188"/>
          <p14:tracePt t="124939" x="7026275" y="4294188"/>
          <p14:tracePt t="124942" x="7032625" y="4294188"/>
          <p14:tracePt t="124943" x="7038975" y="4294188"/>
          <p14:tracePt t="124945" x="7045325" y="4287838"/>
          <p14:tracePt t="124947" x="7050088" y="4287838"/>
          <p14:tracePt t="124951" x="7056438" y="4287838"/>
          <p14:tracePt t="124952" x="7062788" y="4287838"/>
          <p14:tracePt t="124967" x="7099300" y="4287838"/>
          <p14:tracePt t="124970" x="7110413" y="4287838"/>
          <p14:tracePt t="124973" x="7116763" y="4287838"/>
          <p14:tracePt t="124976" x="7123113" y="4287838"/>
          <p14:tracePt t="124978" x="7127875" y="4287838"/>
          <p14:tracePt t="124980" x="7134225" y="4287838"/>
          <p14:tracePt t="124982" x="7140575" y="4287838"/>
          <p14:tracePt t="124987" x="7146925" y="4287838"/>
          <p14:tracePt t="124989" x="7153275" y="4281488"/>
          <p14:tracePt t="124991" x="7158038" y="4281488"/>
          <p14:tracePt t="124994" x="7164388" y="4281488"/>
          <p14:tracePt t="124998" x="7170738" y="4281488"/>
          <p14:tracePt t="125000" x="7177088" y="4281488"/>
          <p14:tracePt t="125004" x="7188200" y="4281488"/>
          <p14:tracePt t="125009" x="7194550" y="4281488"/>
          <p14:tracePt t="125010" x="7200900" y="4281488"/>
          <p14:tracePt t="125013" x="7205663" y="4281488"/>
          <p14:tracePt t="125016" x="7212013" y="4281488"/>
          <p14:tracePt t="125021" x="7218363" y="4281488"/>
          <p14:tracePt t="125024" x="7231063" y="4276725"/>
          <p14:tracePt t="125026" x="7235825" y="4276725"/>
          <p14:tracePt t="125031" x="7242175" y="4276725"/>
          <p14:tracePt t="125036" x="7248525" y="4276725"/>
          <p14:tracePt t="125037" x="7254875" y="4276725"/>
          <p14:tracePt t="125039" x="7259638" y="4276725"/>
          <p14:tracePt t="125045" x="7265988" y="4276725"/>
          <p14:tracePt t="125048" x="7272338" y="4276725"/>
          <p14:tracePt t="125051" x="7278688" y="4276725"/>
          <p14:tracePt t="125052" x="7283450" y="4276725"/>
          <p14:tracePt t="125058" x="7289800" y="4276725"/>
          <p14:tracePt t="125060" x="7296150" y="4276725"/>
          <p14:tracePt t="125063" x="7302500" y="4276725"/>
          <p14:tracePt t="125067" x="7307263" y="4276725"/>
          <p14:tracePt t="125070" x="7307263" y="4270375"/>
          <p14:tracePt t="125071" x="7313613" y="4270375"/>
          <p14:tracePt t="125074" x="7319963" y="4270375"/>
          <p14:tracePt t="125075" x="7326313" y="4270375"/>
          <p14:tracePt t="125078" x="7332663" y="4270375"/>
          <p14:tracePt t="125084" x="7337425" y="4270375"/>
          <p14:tracePt t="125087" x="7343775" y="4270375"/>
          <p14:tracePt t="125089" x="7350125" y="4270375"/>
          <p14:tracePt t="125091" x="7356475" y="4270375"/>
          <p14:tracePt t="125095" x="7356475" y="4264025"/>
          <p14:tracePt t="125096" x="7361238" y="4264025"/>
          <p14:tracePt t="125100" x="7367588" y="4264025"/>
          <p14:tracePt t="125101" x="7373938" y="4264025"/>
          <p14:tracePt t="125106" x="7380288" y="4264025"/>
          <p14:tracePt t="125108" x="7385050" y="4264025"/>
          <p14:tracePt t="125111" x="7391400" y="4257675"/>
          <p14:tracePt t="125113" x="7397750" y="4257675"/>
          <p14:tracePt t="125118" x="7404100" y="4257675"/>
          <p14:tracePt t="125120" x="7410450" y="4257675"/>
          <p14:tracePt t="125122" x="7415213" y="4252913"/>
          <p14:tracePt t="125125" x="7421563" y="4252913"/>
          <p14:tracePt t="125130" x="7427913" y="4252913"/>
          <p14:tracePt t="125132" x="7434263" y="4252913"/>
          <p14:tracePt t="125135" x="7439025" y="4252913"/>
          <p14:tracePt t="125137" x="7445375" y="4252913"/>
          <p14:tracePt t="125141" x="7451725" y="4252913"/>
          <p14:tracePt t="125143" x="7451725" y="4246563"/>
          <p14:tracePt t="125144" x="7458075" y="4246563"/>
          <p14:tracePt t="125147" x="7462838" y="4246563"/>
          <p14:tracePt t="125150" x="7469188" y="4246563"/>
          <p14:tracePt t="125152" x="7469188" y="4240213"/>
          <p14:tracePt t="125155" x="7475538" y="4240213"/>
          <p14:tracePt t="125156" x="7481888" y="4240213"/>
          <p14:tracePt t="125158" x="7481888" y="4233863"/>
          <p14:tracePt t="125160" x="7486650" y="4233863"/>
          <p14:tracePt t="125162" x="7493000" y="4233863"/>
          <p14:tracePt t="125167" x="7493000" y="4229100"/>
          <p14:tracePt t="125169" x="7499350" y="4229100"/>
          <p14:tracePt t="125172" x="7505700" y="4229100"/>
          <p14:tracePt t="125176" x="7512050" y="4229100"/>
          <p14:tracePt t="125181" x="7516813" y="4229100"/>
          <p14:tracePt t="125191" x="7523163" y="4229100"/>
          <p14:tracePt t="125193" x="7523163" y="4222750"/>
          <p14:tracePt t="125195" x="7529513" y="4222750"/>
          <p14:tracePt t="125203" x="7535863" y="4222750"/>
          <p14:tracePt t="125209" x="7540625" y="4222750"/>
          <p14:tracePt t="125223" x="7546975" y="4216400"/>
          <p14:tracePt t="125228" x="7553325" y="4216400"/>
          <p14:tracePt t="125237" x="7559675" y="4216400"/>
          <p14:tracePt t="125246" x="7564438" y="4216400"/>
          <p14:tracePt t="125341" x="7564438" y="4210050"/>
          <p14:tracePt t="125346" x="7570788" y="4210050"/>
          <p14:tracePt t="125359" x="7577138" y="4210050"/>
          <p14:tracePt t="125369" x="7583488" y="4210050"/>
          <p14:tracePt t="125378" x="7589838" y="4205288"/>
          <p14:tracePt t="125405" x="7594600" y="4205288"/>
          <p14:tracePt t="125416" x="7600950" y="4205288"/>
          <p14:tracePt t="125420" x="7600950" y="4198938"/>
          <p14:tracePt t="125435" x="7607300" y="4198938"/>
          <p14:tracePt t="125440" x="7607300" y="4192588"/>
          <p14:tracePt t="125449" x="7613650" y="4186238"/>
          <p14:tracePt t="125457" x="7613650" y="4179888"/>
          <p14:tracePt t="125465" x="7613650" y="4175125"/>
          <p14:tracePt t="125467" x="7618413" y="4175125"/>
          <p14:tracePt t="125469" x="7618413" y="4168775"/>
          <p14:tracePt t="125473" x="7618413" y="4162425"/>
          <p14:tracePt t="125478" x="7624763" y="4162425"/>
          <p14:tracePt t="125481" x="7624763" y="4156075"/>
          <p14:tracePt t="125486" x="7624763" y="4151313"/>
          <p14:tracePt t="125490" x="7631113" y="4151313"/>
          <p14:tracePt t="125492" x="7631113" y="4144963"/>
          <p14:tracePt t="125496" x="7631113" y="4138613"/>
          <p14:tracePt t="125516" x="7631113" y="4132263"/>
          <p14:tracePt t="134377" x="7631113" y="4127500"/>
          <p14:tracePt t="134383" x="7631113" y="4121150"/>
          <p14:tracePt t="134387" x="7624763" y="4121150"/>
          <p14:tracePt t="134388" x="7618413" y="4114800"/>
          <p14:tracePt t="134392" x="7618413" y="4108450"/>
          <p14:tracePt t="134393" x="7613650" y="4108450"/>
          <p14:tracePt t="134394" x="7613650" y="4102100"/>
          <p14:tracePt t="134395" x="7607300" y="4097338"/>
          <p14:tracePt t="134399" x="7594600" y="4090988"/>
          <p14:tracePt t="134401" x="7589838" y="4084638"/>
          <p14:tracePt t="134403" x="7583488" y="4078288"/>
          <p14:tracePt t="134404" x="7577138" y="4073525"/>
          <p14:tracePt t="134405" x="7570788" y="4073525"/>
          <p14:tracePt t="134406" x="7570788" y="4067175"/>
          <p14:tracePt t="134407" x="7564438" y="4067175"/>
          <p14:tracePt t="134408" x="7559675" y="4067175"/>
          <p14:tracePt t="134409" x="7553325" y="4060825"/>
          <p14:tracePt t="134410" x="7546975" y="4060825"/>
          <p14:tracePt t="134411" x="7546975" y="4054475"/>
          <p14:tracePt t="134412" x="7540625" y="4049713"/>
          <p14:tracePt t="134413" x="7535863" y="4049713"/>
          <p14:tracePt t="134414" x="7529513" y="4043363"/>
          <p14:tracePt t="134417" x="7516813" y="4037013"/>
          <p14:tracePt t="134418" x="7512050" y="4037013"/>
          <p14:tracePt t="134419" x="7505700" y="4030663"/>
          <p14:tracePt t="134420" x="7493000" y="4024313"/>
          <p14:tracePt t="134421" x="7486650" y="4024313"/>
          <p14:tracePt t="134422" x="7486650" y="4019550"/>
          <p14:tracePt t="134423" x="7481888" y="4013200"/>
          <p14:tracePt t="134424" x="7469188" y="4013200"/>
          <p14:tracePt t="134425" x="7462838" y="4013200"/>
          <p14:tracePt t="134427" x="7458075" y="4006850"/>
          <p14:tracePt t="134428" x="7451725" y="4000500"/>
          <p14:tracePt t="134430" x="7434263" y="3995738"/>
          <p14:tracePt t="134431" x="7434263" y="3989388"/>
          <p14:tracePt t="134433" x="7415213" y="3989388"/>
          <p14:tracePt t="134434" x="7410450" y="3989388"/>
          <p14:tracePt t="134435" x="7410450" y="3983038"/>
          <p14:tracePt t="134436" x="7404100" y="3976688"/>
          <p14:tracePt t="134437" x="7391400" y="3976688"/>
          <p14:tracePt t="134438" x="7385050" y="3971925"/>
          <p14:tracePt t="134439" x="7380288" y="3971925"/>
          <p14:tracePt t="134440" x="7380288" y="3965575"/>
          <p14:tracePt t="134442" x="7373938" y="3965575"/>
          <p14:tracePt t="134442" x="7367588" y="3965575"/>
          <p14:tracePt t="134443" x="7356475" y="3965575"/>
          <p14:tracePt t="134444" x="7356475" y="3959225"/>
          <p14:tracePt t="134445" x="7350125" y="3952875"/>
          <p14:tracePt t="134446" x="7343775" y="3952875"/>
          <p14:tracePt t="134447" x="7337425" y="3948113"/>
          <p14:tracePt t="134448" x="7332663" y="3948113"/>
          <p14:tracePt t="134450" x="7332663" y="3941763"/>
          <p14:tracePt t="134450" x="7326313" y="3941763"/>
          <p14:tracePt t="134451" x="7319963" y="3941763"/>
          <p14:tracePt t="134452" x="7313613" y="3941763"/>
          <p14:tracePt t="134453" x="7307263" y="3935413"/>
          <p14:tracePt t="134455" x="7302500" y="3929063"/>
          <p14:tracePt t="134456" x="7296150" y="3929063"/>
          <p14:tracePt t="134457" x="7289800" y="3922713"/>
          <p14:tracePt t="134458" x="7283450" y="3922713"/>
          <p14:tracePt t="134459" x="7283450" y="3917950"/>
          <p14:tracePt t="134461" x="7278688" y="3917950"/>
          <p14:tracePt t="134462" x="7272338" y="3917950"/>
          <p14:tracePt t="134463" x="7265988" y="3911600"/>
          <p14:tracePt t="134466" x="7259638" y="3905250"/>
          <p14:tracePt t="134468" x="7259638" y="3898900"/>
          <p14:tracePt t="134469" x="7254875" y="3898900"/>
          <p14:tracePt t="134470" x="7254875" y="3894138"/>
          <p14:tracePt t="134471" x="7248525" y="3894138"/>
          <p14:tracePt t="134472" x="7242175" y="3894138"/>
          <p14:tracePt t="134475" x="7235825" y="3887788"/>
          <p14:tracePt t="134478" x="7235825" y="3881438"/>
          <p14:tracePt t="134483" x="7231063" y="3875088"/>
          <p14:tracePt t="134484" x="7231063" y="3870325"/>
          <p14:tracePt t="134487" x="7224713" y="3870325"/>
          <p14:tracePt t="134497" x="7224713" y="3863975"/>
          <p14:tracePt t="134657" x="7224713" y="3857625"/>
          <p14:tracePt t="134660" x="7218363" y="3857625"/>
          <p14:tracePt t="134667" x="7218363" y="3851275"/>
          <p14:tracePt t="134674" x="7212013" y="3844925"/>
          <p14:tracePt t="134687" x="7205663" y="3840163"/>
          <p14:tracePt t="134690" x="7205663" y="3833813"/>
          <p14:tracePt t="134692" x="7200900" y="3833813"/>
          <p14:tracePt t="134696" x="7194550" y="3833813"/>
          <p14:tracePt t="134697" x="7194550" y="3827463"/>
          <p14:tracePt t="134700" x="7188200" y="3827463"/>
          <p14:tracePt t="134702" x="7188200" y="3821113"/>
          <p14:tracePt t="134707" x="7181850" y="3821113"/>
          <p14:tracePt t="134710" x="7170738" y="3821113"/>
          <p14:tracePt t="134714" x="7170738" y="3816350"/>
          <p14:tracePt t="134717" x="7158038" y="3816350"/>
          <p14:tracePt t="134718" x="7153275" y="3816350"/>
          <p14:tracePt t="134720" x="7146925" y="3816350"/>
          <p14:tracePt t="134722" x="7146925" y="3810000"/>
          <p14:tracePt t="134725" x="7134225" y="3810000"/>
          <p14:tracePt t="134726" x="7127875" y="3810000"/>
          <p14:tracePt t="134727" x="7123113" y="3810000"/>
          <p14:tracePt t="134728" x="7123113" y="3803650"/>
          <p14:tracePt t="134730" x="7116763" y="3803650"/>
          <p14:tracePt t="134731" x="7110413" y="3803650"/>
          <p14:tracePt t="134732" x="7104063" y="3803650"/>
          <p14:tracePt t="134733" x="7099300" y="3803650"/>
          <p14:tracePt t="134736" x="7092950" y="3803650"/>
          <p14:tracePt t="134737" x="7086600" y="3803650"/>
          <p14:tracePt t="134740" x="7075488" y="3803650"/>
          <p14:tracePt t="134741" x="7069138" y="3797300"/>
          <p14:tracePt t="134743" x="7062788" y="3797300"/>
          <p14:tracePt t="134744" x="7056438" y="3797300"/>
          <p14:tracePt t="134745" x="7050088" y="3797300"/>
          <p14:tracePt t="134747" x="7045325" y="3797300"/>
          <p14:tracePt t="134749" x="7026275" y="3797300"/>
          <p14:tracePt t="134750" x="7021513" y="3797300"/>
          <p14:tracePt t="134752" x="7015163" y="3797300"/>
          <p14:tracePt t="134753" x="7002463" y="3797300"/>
          <p14:tracePt t="134754" x="6997700" y="3797300"/>
          <p14:tracePt t="134756" x="6991350" y="3797300"/>
          <p14:tracePt t="134757" x="6985000" y="3797300"/>
          <p14:tracePt t="134758" x="6978650" y="3797300"/>
          <p14:tracePt t="134759" x="6967538" y="3797300"/>
          <p14:tracePt t="134761" x="6961188" y="3797300"/>
          <p14:tracePt t="134762" x="6954838" y="3797300"/>
          <p14:tracePt t="134763" x="6943725" y="3797300"/>
          <p14:tracePt t="134765" x="6937375" y="3792538"/>
          <p14:tracePt t="134766" x="6924675" y="3792538"/>
          <p14:tracePt t="134767" x="6919913" y="3792538"/>
          <p14:tracePt t="134768" x="6913563" y="3792538"/>
          <p14:tracePt t="134769" x="6907213" y="3792538"/>
          <p14:tracePt t="134770" x="6900863" y="3792538"/>
          <p14:tracePt t="134771" x="6889750" y="3792538"/>
          <p14:tracePt t="134773" x="6877050" y="3786188"/>
          <p14:tracePt t="134775" x="6865938" y="3786188"/>
          <p14:tracePt t="134776" x="6859588" y="3786188"/>
          <p14:tracePt t="134777" x="6846888" y="3779838"/>
          <p14:tracePt t="134780" x="6829425" y="3779838"/>
          <p14:tracePt t="134782" x="6818313" y="3779838"/>
          <p14:tracePt t="134783" x="6805613" y="3773488"/>
          <p14:tracePt t="134784" x="6794500" y="3773488"/>
          <p14:tracePt t="134785" x="6788150" y="3773488"/>
          <p14:tracePt t="134788" x="6757988" y="3767138"/>
          <p14:tracePt t="134789" x="6745288" y="3767138"/>
          <p14:tracePt t="134790" x="6734175" y="3762375"/>
          <p14:tracePt t="134791" x="6727825" y="3762375"/>
          <p14:tracePt t="134792" x="6721475" y="3762375"/>
          <p14:tracePt t="134793" x="6710363" y="3762375"/>
          <p14:tracePt t="134794" x="6697663" y="3756025"/>
          <p14:tracePt t="134795" x="6686550" y="3756025"/>
          <p14:tracePt t="134796" x="6673850" y="3756025"/>
          <p14:tracePt t="134797" x="6662738" y="3749675"/>
          <p14:tracePt t="134798" x="6656388" y="3749675"/>
          <p14:tracePt t="134799" x="6643688" y="3749675"/>
          <p14:tracePt t="134800" x="6632575" y="3743325"/>
          <p14:tracePt t="134801" x="6613525" y="3743325"/>
          <p14:tracePt t="134802" x="6602413" y="3743325"/>
          <p14:tracePt t="134803" x="6589713" y="3738563"/>
          <p14:tracePt t="134804" x="6578600" y="3738563"/>
          <p14:tracePt t="134805" x="6572250" y="3738563"/>
          <p14:tracePt t="134806" x="6554788" y="3732213"/>
          <p14:tracePt t="134808" x="6537325" y="3732213"/>
          <p14:tracePt t="134809" x="6524625" y="3732213"/>
          <p14:tracePt t="134810" x="6511925" y="3725863"/>
          <p14:tracePt t="134811" x="6500813" y="3725863"/>
          <p14:tracePt t="134812" x="6488113" y="3719513"/>
          <p14:tracePt t="134813" x="6470650" y="3719513"/>
          <p14:tracePt t="134814" x="6459538" y="3719513"/>
          <p14:tracePt t="134817" x="6423025" y="3714750"/>
          <p14:tracePt t="134818" x="6405563" y="3714750"/>
          <p14:tracePt t="134819" x="6392863" y="3714750"/>
          <p14:tracePt t="134820" x="6381750" y="3708400"/>
          <p14:tracePt t="134821" x="6369050" y="3708400"/>
          <p14:tracePt t="134822" x="6351588" y="3708400"/>
          <p14:tracePt t="134823" x="6338888" y="3702050"/>
          <p14:tracePt t="134824" x="6327775" y="3702050"/>
          <p14:tracePt t="134825" x="6308725" y="3702050"/>
          <p14:tracePt t="134826" x="6303963" y="3695700"/>
          <p14:tracePt t="134827" x="6291263" y="3695700"/>
          <p14:tracePt t="134828" x="6280150" y="3695700"/>
          <p14:tracePt t="134830" x="6249988" y="3690938"/>
          <p14:tracePt t="134833" x="6207125" y="3684588"/>
          <p14:tracePt t="134834" x="6189663" y="3684588"/>
          <p14:tracePt t="134835" x="6183313" y="3684588"/>
          <p14:tracePt t="134836" x="6172200" y="3678238"/>
          <p14:tracePt t="134837" x="6159500" y="3678238"/>
          <p14:tracePt t="134838" x="6142038" y="3678238"/>
          <p14:tracePt t="134839" x="6129338" y="3678238"/>
          <p14:tracePt t="134840" x="6118225" y="3678238"/>
          <p14:tracePt t="134841" x="6100763" y="3671888"/>
          <p14:tracePt t="134842" x="6088063" y="3671888"/>
          <p14:tracePt t="134843" x="6070600" y="3671888"/>
          <p14:tracePt t="134844" x="6064250" y="3671888"/>
          <p14:tracePt t="134845" x="6034088" y="3665538"/>
          <p14:tracePt t="134846" x="6027738" y="3665538"/>
          <p14:tracePt t="134847" x="6010275" y="3665538"/>
          <p14:tracePt t="134849" x="5986463" y="3660775"/>
          <p14:tracePt t="134850" x="5969000" y="3660775"/>
          <p14:tracePt t="134851" x="5956300" y="3660775"/>
          <p14:tracePt t="134852" x="5945188" y="3660775"/>
          <p14:tracePt t="134853" x="5938838" y="3660775"/>
          <p14:tracePt t="134854" x="5926138" y="3660775"/>
          <p14:tracePt t="134855" x="5908675" y="3654425"/>
          <p14:tracePt t="134856" x="5891213" y="3654425"/>
          <p14:tracePt t="134857" x="5878513" y="3654425"/>
          <p14:tracePt t="134858" x="5867400" y="3654425"/>
          <p14:tracePt t="134859" x="5848350" y="3654425"/>
          <p14:tracePt t="134860" x="5837238" y="3654425"/>
          <p14:tracePt t="134861" x="5830888" y="3654425"/>
          <p14:tracePt t="134862" x="5807075" y="3648075"/>
          <p14:tracePt t="134864" x="5794375" y="3648075"/>
          <p14:tracePt t="134867" x="5765800" y="3648075"/>
          <p14:tracePt t="134867" x="5753100" y="3648075"/>
          <p14:tracePt t="134869" x="5735638" y="3648075"/>
          <p14:tracePt t="134870" x="5722938" y="3641725"/>
          <p14:tracePt t="134871" x="5711825" y="3641725"/>
          <p14:tracePt t="134872" x="5699125" y="3641725"/>
          <p14:tracePt t="134873" x="5692775" y="3641725"/>
          <p14:tracePt t="134874" x="5681663" y="3641725"/>
          <p14:tracePt t="134875" x="5664200" y="3641725"/>
          <p14:tracePt t="134876" x="5651500" y="3641725"/>
          <p14:tracePt t="134877" x="5638800" y="3641725"/>
          <p14:tracePt t="134878" x="5621338" y="3641725"/>
          <p14:tracePt t="134880" x="5610225" y="3641725"/>
          <p14:tracePt t="134883" x="5586413" y="3641725"/>
          <p14:tracePt t="134884" x="5567363" y="3641725"/>
          <p14:tracePt t="134885" x="5561013" y="3641725"/>
          <p14:tracePt t="134886" x="5549900" y="3641725"/>
          <p14:tracePt t="134887" x="5537200" y="3641725"/>
          <p14:tracePt t="134888" x="5519738" y="3641725"/>
          <p14:tracePt t="134889" x="5513388" y="3641725"/>
          <p14:tracePt t="134890" x="5508625" y="3641725"/>
          <p14:tracePt t="134891" x="5495925" y="3641725"/>
          <p14:tracePt t="134892" x="5483225" y="3641725"/>
          <p14:tracePt t="134893" x="5478463" y="3641725"/>
          <p14:tracePt t="134894" x="5472113" y="3641725"/>
          <p14:tracePt t="134895" x="5459413" y="3641725"/>
          <p14:tracePt t="134896" x="5454650" y="3641725"/>
          <p14:tracePt t="134897" x="5441950" y="3641725"/>
          <p14:tracePt t="134899" x="5430838" y="3641725"/>
          <p14:tracePt t="134900" x="5418138" y="3641725"/>
          <p14:tracePt t="134901" x="5411788" y="3641725"/>
          <p14:tracePt t="134903" x="5400675" y="3641725"/>
          <p14:tracePt t="134904" x="5394325" y="3641725"/>
          <p14:tracePt t="134905" x="5387975" y="3641725"/>
          <p14:tracePt t="134907" x="5381625" y="3641725"/>
          <p14:tracePt t="134908" x="5370513" y="3641725"/>
          <p14:tracePt t="134909" x="5364163" y="3641725"/>
          <p14:tracePt t="134910" x="5357813" y="3641725"/>
          <p14:tracePt t="134912" x="5346700" y="3641725"/>
          <p14:tracePt t="134913" x="5334000" y="3641725"/>
          <p14:tracePt t="134914" x="5329238" y="3641725"/>
          <p14:tracePt t="134916" x="5322888" y="3641725"/>
          <p14:tracePt t="134917" x="5316538" y="3641725"/>
          <p14:tracePt t="134918" x="5310188" y="3641725"/>
          <p14:tracePt t="134919" x="5303838" y="3641725"/>
          <p14:tracePt t="134920" x="5303838" y="3648075"/>
          <p14:tracePt t="134921" x="5299075" y="3648075"/>
          <p14:tracePt t="134922" x="5292725" y="3648075"/>
          <p14:tracePt t="134923" x="5286375" y="3648075"/>
          <p14:tracePt t="134924" x="5280025" y="3648075"/>
          <p14:tracePt t="134927" x="5275263" y="3648075"/>
          <p14:tracePt t="134928" x="5268913" y="3654425"/>
          <p14:tracePt t="134929" x="5262563" y="3654425"/>
          <p14:tracePt t="134932" x="5256213" y="3654425"/>
          <p14:tracePt t="134935" x="5251450" y="3654425"/>
          <p14:tracePt t="134937" x="5245100" y="3660775"/>
          <p14:tracePt t="134938" x="5238750" y="3660775"/>
          <p14:tracePt t="134940" x="5232400" y="3660775"/>
          <p14:tracePt t="134945" x="5227638" y="3660775"/>
          <p14:tracePt t="134950" x="5221288" y="3660775"/>
          <p14:tracePt t="134955" x="5214938" y="3660775"/>
          <p14:tracePt t="134964" x="5214938" y="3665538"/>
          <p14:tracePt t="135045" x="5221288" y="3665538"/>
          <p14:tracePt t="135050" x="5227638" y="3665538"/>
          <p14:tracePt t="135059" x="5232400" y="3665538"/>
          <p14:tracePt t="135063" x="5238750" y="3671888"/>
          <p14:tracePt t="135066" x="5245100" y="3671888"/>
          <p14:tracePt t="135069" x="5251450" y="3671888"/>
          <p14:tracePt t="135076" x="5256213" y="3671888"/>
          <p14:tracePt t="135081" x="5262563" y="3671888"/>
          <p14:tracePt t="135084" x="5268913" y="3678238"/>
          <p14:tracePt t="135088" x="5275263" y="3678238"/>
          <p14:tracePt t="135096" x="5280025" y="3678238"/>
          <p14:tracePt t="135101" x="5286375" y="3678238"/>
          <p14:tracePt t="135103" x="5292725" y="3678238"/>
          <p14:tracePt t="135107" x="5299075" y="3678238"/>
          <p14:tracePt t="135111" x="5299075" y="3684588"/>
          <p14:tracePt t="135114" x="5303838" y="3684588"/>
          <p14:tracePt t="135117" x="5310188" y="3684588"/>
          <p14:tracePt t="135118" x="5316538" y="3684588"/>
          <p14:tracePt t="135120" x="5322888" y="3684588"/>
          <p14:tracePt t="135124" x="5329238" y="3684588"/>
          <p14:tracePt t="135126" x="5334000" y="3684588"/>
          <p14:tracePt t="135127" x="5340350" y="3684588"/>
          <p14:tracePt t="135130" x="5346700" y="3690938"/>
          <p14:tracePt t="135133" x="5353050" y="3690938"/>
          <p14:tracePt t="135134" x="5357813" y="3690938"/>
          <p14:tracePt t="135135" x="5364163" y="3690938"/>
          <p14:tracePt t="135136" x="5364163" y="3695700"/>
          <p14:tracePt t="135137" x="5370513" y="3695700"/>
          <p14:tracePt t="135140" x="5376863" y="3695700"/>
          <p14:tracePt t="135141" x="5381625" y="3695700"/>
          <p14:tracePt t="135142" x="5387975" y="3702050"/>
          <p14:tracePt t="135143" x="5394325" y="3702050"/>
          <p14:tracePt t="135146" x="5400675" y="3702050"/>
          <p14:tracePt t="135148" x="5407025" y="3708400"/>
          <p14:tracePt t="135149" x="5411788" y="3708400"/>
          <p14:tracePt t="135150" x="5418138" y="3708400"/>
          <p14:tracePt t="135153" x="5424488" y="3708400"/>
          <p14:tracePt t="135154" x="5430838" y="3708400"/>
          <p14:tracePt t="135155" x="5435600" y="3708400"/>
          <p14:tracePt t="135157" x="5435600" y="3714750"/>
          <p14:tracePt t="135158" x="5441950" y="3714750"/>
          <p14:tracePt t="135159" x="5448300" y="3714750"/>
          <p14:tracePt t="135160" x="5454650" y="3714750"/>
          <p14:tracePt t="135161" x="5459413" y="3714750"/>
          <p14:tracePt t="135165" x="5472113" y="3719513"/>
          <p14:tracePt t="135166" x="5478463" y="3719513"/>
          <p14:tracePt t="135168" x="5483225" y="3719513"/>
          <p14:tracePt t="135169" x="5489575" y="3725863"/>
          <p14:tracePt t="135170" x="5495925" y="3725863"/>
          <p14:tracePt t="135171" x="5502275" y="3725863"/>
          <p14:tracePt t="135173" x="5508625" y="3725863"/>
          <p14:tracePt t="135174" x="5513388" y="3732213"/>
          <p14:tracePt t="135176" x="5519738" y="3732213"/>
          <p14:tracePt t="135177" x="5526088" y="3732213"/>
          <p14:tracePt t="135178" x="5532438" y="3738563"/>
          <p14:tracePt t="135180" x="5537200" y="3738563"/>
          <p14:tracePt t="135183" x="5543550" y="3738563"/>
          <p14:tracePt t="135184" x="5556250" y="3738563"/>
          <p14:tracePt t="135185" x="5561013" y="3738563"/>
          <p14:tracePt t="135187" x="5567363" y="3738563"/>
          <p14:tracePt t="135189" x="5573713" y="3743325"/>
          <p14:tracePt t="135190" x="5580063" y="3743325"/>
          <p14:tracePt t="135191" x="5586413" y="3743325"/>
          <p14:tracePt t="135192" x="5591175" y="3743325"/>
          <p14:tracePt t="135194" x="5597525" y="3743325"/>
          <p14:tracePt t="135195" x="5597525" y="3749675"/>
          <p14:tracePt t="135196" x="5603875" y="3749675"/>
          <p14:tracePt t="135197" x="5610225" y="3749675"/>
          <p14:tracePt t="135198" x="5614988" y="3756025"/>
          <p14:tracePt t="135200" x="5621338" y="3756025"/>
          <p14:tracePt t="135201" x="5627688" y="3756025"/>
          <p14:tracePt t="135202" x="5634038" y="3756025"/>
          <p14:tracePt t="135203" x="5638800" y="3756025"/>
          <p14:tracePt t="135206" x="5651500" y="3756025"/>
          <p14:tracePt t="135207" x="5651500" y="3762375"/>
          <p14:tracePt t="135208" x="5657850" y="3762375"/>
          <p14:tracePt t="135209" x="5664200" y="3762375"/>
          <p14:tracePt t="135211" x="5668963" y="3767138"/>
          <p14:tracePt t="135212" x="5675313" y="3767138"/>
          <p14:tracePt t="135214" x="5688013" y="3767138"/>
          <p14:tracePt t="135217" x="5699125" y="3773488"/>
          <p14:tracePt t="135218" x="5705475" y="3773488"/>
          <p14:tracePt t="135220" x="5711825" y="3779838"/>
          <p14:tracePt t="135222" x="5722938" y="3779838"/>
          <p14:tracePt t="135223" x="5729288" y="3779838"/>
          <p14:tracePt t="135225" x="5735638" y="3779838"/>
          <p14:tracePt t="135226" x="5740400" y="3779838"/>
          <p14:tracePt t="135228" x="5746750" y="3779838"/>
          <p14:tracePt t="135230" x="5759450" y="3786188"/>
          <p14:tracePt t="135231" x="5765800" y="3786188"/>
          <p14:tracePt t="135233" x="5770563" y="3786188"/>
          <p14:tracePt t="135234" x="5776913" y="3792538"/>
          <p14:tracePt t="135235" x="5783263" y="3792538"/>
          <p14:tracePt t="135236" x="5789613" y="3792538"/>
          <p14:tracePt t="135238" x="5794375" y="3797300"/>
          <p14:tracePt t="135239" x="5800725" y="3797300"/>
          <p14:tracePt t="135240" x="5807075" y="3797300"/>
          <p14:tracePt t="135241" x="5813425" y="3797300"/>
          <p14:tracePt t="135243" x="5818188" y="3797300"/>
          <p14:tracePt t="135244" x="5824538" y="3803650"/>
          <p14:tracePt t="135245" x="5830888" y="3803650"/>
          <p14:tracePt t="135246" x="5837238" y="3803650"/>
          <p14:tracePt t="135248" x="5843588" y="3803650"/>
          <p14:tracePt t="135249" x="5848350" y="3803650"/>
          <p14:tracePt t="135251" x="5861050" y="3803650"/>
          <p14:tracePt t="135254" x="5872163" y="3803650"/>
          <p14:tracePt t="135256" x="5878513" y="3810000"/>
          <p14:tracePt t="135257" x="5884863" y="3810000"/>
          <p14:tracePt t="135258" x="5891213" y="3810000"/>
          <p14:tracePt t="135260" x="5895975" y="3810000"/>
          <p14:tracePt t="135261" x="5902325" y="3810000"/>
          <p14:tracePt t="135262" x="5908675" y="3810000"/>
          <p14:tracePt t="135263" x="5908675" y="3816350"/>
          <p14:tracePt t="135264" x="5915025" y="3816350"/>
          <p14:tracePt t="135265" x="5919788" y="3816350"/>
          <p14:tracePt t="135266" x="5926138" y="3816350"/>
          <p14:tracePt t="135267" x="5932488" y="3816350"/>
          <p14:tracePt t="135268" x="5932488" y="3821113"/>
          <p14:tracePt t="135270" x="5938838" y="3821113"/>
          <p14:tracePt t="135271" x="5945188" y="3821113"/>
          <p14:tracePt t="135272" x="5949950" y="3821113"/>
          <p14:tracePt t="135273" x="5956300" y="3821113"/>
          <p14:tracePt t="135274" x="5956300" y="3827463"/>
          <p14:tracePt t="135275" x="5962650" y="3827463"/>
          <p14:tracePt t="135276" x="5969000" y="3827463"/>
          <p14:tracePt t="135277" x="5980113" y="3827463"/>
          <p14:tracePt t="135279" x="5986463" y="3827463"/>
          <p14:tracePt t="135281" x="5992813" y="3827463"/>
          <p14:tracePt t="135282" x="5997575" y="3827463"/>
          <p14:tracePt t="135283" x="6010275" y="3827463"/>
          <p14:tracePt t="135284" x="6010275" y="3833813"/>
          <p14:tracePt t="135286" x="6022975" y="3833813"/>
          <p14:tracePt t="135288" x="6027738" y="3833813"/>
          <p14:tracePt t="135289" x="6034088" y="3833813"/>
          <p14:tracePt t="135290" x="6034088" y="3840163"/>
          <p14:tracePt t="135291" x="6046788" y="3840163"/>
          <p14:tracePt t="135293" x="6051550" y="3840163"/>
          <p14:tracePt t="135294" x="6064250" y="3840163"/>
          <p14:tracePt t="135297" x="6070600" y="3844925"/>
          <p14:tracePt t="135299" x="6075363" y="3844925"/>
          <p14:tracePt t="135300" x="6081713" y="3851275"/>
          <p14:tracePt t="135301" x="6088063" y="3851275"/>
          <p14:tracePt t="135303" x="6094413" y="3851275"/>
          <p14:tracePt t="135304" x="6100763" y="3851275"/>
          <p14:tracePt t="135305" x="6105525" y="3851275"/>
          <p14:tracePt t="135306" x="6111875" y="3851275"/>
          <p14:tracePt t="135309" x="6118225" y="3851275"/>
          <p14:tracePt t="135310" x="6124575" y="3851275"/>
          <p14:tracePt t="135311" x="6129338" y="3851275"/>
          <p14:tracePt t="135313" x="6135688" y="3857625"/>
          <p14:tracePt t="135315" x="6142038" y="3857625"/>
          <p14:tracePt t="135317" x="6148388" y="3857625"/>
          <p14:tracePt t="135319" x="6153150" y="3863975"/>
          <p14:tracePt t="135320" x="6159500" y="3863975"/>
          <p14:tracePt t="135323" x="6165850" y="3863975"/>
          <p14:tracePt t="135325" x="6172200" y="3863975"/>
          <p14:tracePt t="135327" x="6176963" y="3870325"/>
          <p14:tracePt t="135330" x="6183313" y="3870325"/>
          <p14:tracePt t="135333" x="6189663" y="3870325"/>
          <p14:tracePt t="135335" x="6196013" y="3875088"/>
          <p14:tracePt t="135336" x="6202363" y="3875088"/>
          <p14:tracePt t="135339" x="6207125" y="3875088"/>
          <p14:tracePt t="135344" x="6213475" y="3875088"/>
          <p14:tracePt t="135346" x="6219825" y="3875088"/>
          <p14:tracePt t="135350" x="6226175" y="3875088"/>
          <p14:tracePt t="135352" x="6230938" y="3875088"/>
          <p14:tracePt t="135355" x="6230938" y="3881438"/>
          <p14:tracePt t="135359" x="6237288" y="3881438"/>
          <p14:tracePt t="135363" x="6243638" y="3881438"/>
          <p14:tracePt t="135368" x="6249988" y="3881438"/>
          <p14:tracePt t="135369" x="6249988" y="3887788"/>
          <p14:tracePt t="135374" x="6254750" y="3887788"/>
          <p14:tracePt t="136801" x="6261100" y="3887788"/>
          <p14:tracePt t="136805" x="6261100" y="3894138"/>
          <p14:tracePt t="136807" x="6267450" y="3894138"/>
          <p14:tracePt t="136812" x="6273800" y="3894138"/>
          <p14:tracePt t="136816" x="6280150" y="3894138"/>
          <p14:tracePt t="136821" x="6284913" y="3894138"/>
          <p14:tracePt t="136825" x="6291263" y="3894138"/>
          <p14:tracePt t="136827" x="6297613" y="3894138"/>
          <p14:tracePt t="136830" x="6303963" y="3894138"/>
          <p14:tracePt t="136833" x="6315075" y="3894138"/>
          <p14:tracePt t="136834" x="6321425" y="3894138"/>
          <p14:tracePt t="136837" x="6327775" y="3894138"/>
          <p14:tracePt t="136838" x="6332538" y="3894138"/>
          <p14:tracePt t="136840" x="6338888" y="3894138"/>
          <p14:tracePt t="136842" x="6345238" y="3894138"/>
          <p14:tracePt t="136844" x="6351588" y="3894138"/>
          <p14:tracePt t="136846" x="6362700" y="3894138"/>
          <p14:tracePt t="136847" x="6369050" y="3894138"/>
          <p14:tracePt t="136849" x="6375400" y="3894138"/>
          <p14:tracePt t="136851" x="6381750" y="3894138"/>
          <p14:tracePt t="136852" x="6392863" y="3894138"/>
          <p14:tracePt t="136854" x="6399213" y="3894138"/>
          <p14:tracePt t="136856" x="6405563" y="3894138"/>
          <p14:tracePt t="136857" x="6416675" y="3894138"/>
          <p14:tracePt t="136858" x="6423025" y="3894138"/>
          <p14:tracePt t="136861" x="6429375" y="3898900"/>
          <p14:tracePt t="136863" x="6440488" y="3898900"/>
          <p14:tracePt t="136866" x="6446838" y="3898900"/>
          <p14:tracePt t="136867" x="6459538" y="3898900"/>
          <p14:tracePt t="136868" x="6464300" y="3898900"/>
          <p14:tracePt t="136870" x="6470650" y="3898900"/>
          <p14:tracePt t="136871" x="6477000" y="3898900"/>
          <p14:tracePt t="136872" x="6483350" y="3898900"/>
          <p14:tracePt t="136873" x="6488113" y="3898900"/>
          <p14:tracePt t="136874" x="6494463" y="3898900"/>
          <p14:tracePt t="136876" x="6500813" y="3898900"/>
          <p14:tracePt t="136877" x="6507163" y="3898900"/>
          <p14:tracePt t="136878" x="6511925" y="3898900"/>
          <p14:tracePt t="136879" x="6518275" y="3898900"/>
          <p14:tracePt t="136881" x="6524625" y="3898900"/>
          <p14:tracePt t="136882" x="6530975" y="3898900"/>
          <p14:tracePt t="136883" x="6537325" y="3898900"/>
          <p14:tracePt t="136884" x="6542088" y="3898900"/>
          <p14:tracePt t="136886" x="6548438" y="3898900"/>
          <p14:tracePt t="136887" x="6554788" y="3898900"/>
          <p14:tracePt t="136888" x="6565900" y="3898900"/>
          <p14:tracePt t="136889" x="6572250" y="3898900"/>
          <p14:tracePt t="136891" x="6578600" y="3898900"/>
          <p14:tracePt t="136892" x="6589713" y="3898900"/>
          <p14:tracePt t="136893" x="6596063" y="3898900"/>
          <p14:tracePt t="136896" x="6613525" y="3898900"/>
          <p14:tracePt t="136897" x="6619875" y="3898900"/>
          <p14:tracePt t="136898" x="6626225" y="3898900"/>
          <p14:tracePt t="136899" x="6632575" y="3905250"/>
          <p14:tracePt t="136900" x="6638925" y="3905250"/>
          <p14:tracePt t="136901" x="6650038" y="3905250"/>
          <p14:tracePt t="136902" x="6656388" y="3905250"/>
          <p14:tracePt t="136903" x="6662738" y="3905250"/>
          <p14:tracePt t="136904" x="6667500" y="3905250"/>
          <p14:tracePt t="136905" x="6680200" y="3911600"/>
          <p14:tracePt t="136906" x="6691313" y="3911600"/>
          <p14:tracePt t="136908" x="6704013" y="3911600"/>
          <p14:tracePt t="136909" x="6710363" y="3911600"/>
          <p14:tracePt t="136910" x="6721475" y="3911600"/>
          <p14:tracePt t="136913" x="6734175" y="3911600"/>
          <p14:tracePt t="136915" x="6745288" y="3911600"/>
          <p14:tracePt t="136915" x="6751638" y="3911600"/>
          <p14:tracePt t="136916" x="6757988" y="3917950"/>
          <p14:tracePt t="136917" x="6769100" y="3917950"/>
          <p14:tracePt t="136918" x="6781800" y="3917950"/>
          <p14:tracePt t="136919" x="6794500" y="3917950"/>
          <p14:tracePt t="136920" x="6799263" y="3917950"/>
          <p14:tracePt t="136921" x="6805613" y="3917950"/>
          <p14:tracePt t="136922" x="6811963" y="3917950"/>
          <p14:tracePt t="136923" x="6823075" y="3922713"/>
          <p14:tracePt t="136924" x="6835775" y="3922713"/>
          <p14:tracePt t="136926" x="6846888" y="3922713"/>
          <p14:tracePt t="136927" x="6853238" y="3922713"/>
          <p14:tracePt t="136928" x="6865938" y="3922713"/>
          <p14:tracePt t="136929" x="6865938" y="3929063"/>
          <p14:tracePt t="136930" x="6877050" y="3929063"/>
          <p14:tracePt t="136931" x="6883400" y="3929063"/>
          <p14:tracePt t="136932" x="6896100" y="3929063"/>
          <p14:tracePt t="136934" x="6907213" y="3929063"/>
          <p14:tracePt t="136935" x="6913563" y="3929063"/>
          <p14:tracePt t="136936" x="6924675" y="3935413"/>
          <p14:tracePt t="136938" x="6937375" y="3935413"/>
          <p14:tracePt t="136939" x="6943725" y="3935413"/>
          <p14:tracePt t="136940" x="6948488" y="3935413"/>
          <p14:tracePt t="136942" x="6961188" y="3935413"/>
          <p14:tracePt t="136943" x="6967538" y="3935413"/>
          <p14:tracePt t="136944" x="6978650" y="3935413"/>
          <p14:tracePt t="136946" x="6985000" y="3935413"/>
          <p14:tracePt t="136947" x="6997700" y="3935413"/>
          <p14:tracePt t="136948" x="7008813" y="3935413"/>
          <p14:tracePt t="136965" x="7110413" y="3948113"/>
          <p14:tracePt t="136966" x="7116763" y="3948113"/>
          <p14:tracePt t="136967" x="7123113" y="3948113"/>
          <p14:tracePt t="136968" x="7127875" y="3948113"/>
          <p14:tracePt t="136970" x="7134225" y="3948113"/>
          <p14:tracePt t="136971" x="7140575" y="3948113"/>
          <p14:tracePt t="136972" x="7146925" y="3948113"/>
          <p14:tracePt t="136973" x="7153275" y="3952875"/>
          <p14:tracePt t="136974" x="7158038" y="3952875"/>
          <p14:tracePt t="136975" x="7164388" y="3952875"/>
          <p14:tracePt t="136976" x="7170738" y="3952875"/>
          <p14:tracePt t="136977" x="7177088" y="3952875"/>
          <p14:tracePt t="136979" x="7181850" y="3952875"/>
          <p14:tracePt t="136980" x="7188200" y="3952875"/>
          <p14:tracePt t="136981" x="7194550" y="3952875"/>
          <p14:tracePt t="136982" x="7200900" y="3952875"/>
          <p14:tracePt t="136983" x="7205663" y="3952875"/>
          <p14:tracePt t="136984" x="7212013" y="3952875"/>
          <p14:tracePt t="136985" x="7218363" y="3952875"/>
          <p14:tracePt t="136986" x="7224713" y="3952875"/>
          <p14:tracePt t="136987" x="7224713" y="3959225"/>
          <p14:tracePt t="136988" x="7231063" y="3959225"/>
          <p14:tracePt t="136989" x="7235825" y="3959225"/>
          <p14:tracePt t="136990" x="7242175" y="3959225"/>
          <p14:tracePt t="136992" x="7248525" y="3959225"/>
          <p14:tracePt t="136994" x="7254875" y="3959225"/>
          <p14:tracePt t="136996" x="7265988" y="3959225"/>
          <p14:tracePt t="136998" x="7272338" y="3959225"/>
          <p14:tracePt t="137002" x="7278688" y="3959225"/>
          <p14:tracePt t="137003" x="7289800" y="3959225"/>
          <p14:tracePt t="137004" x="7289800" y="3965575"/>
          <p14:tracePt t="137005" x="7296150" y="3965575"/>
          <p14:tracePt t="137008" x="7302500" y="3965575"/>
          <p14:tracePt t="137009" x="7307263" y="3965575"/>
          <p14:tracePt t="137012" x="7313613" y="3965575"/>
          <p14:tracePt t="137014" x="7319963" y="3965575"/>
          <p14:tracePt t="137017" x="7326313" y="3965575"/>
          <p14:tracePt t="137018" x="7332663" y="3965575"/>
          <p14:tracePt t="137021" x="7337425" y="3965575"/>
          <p14:tracePt t="137023" x="7343775" y="3965575"/>
          <p14:tracePt t="137029" x="7350125" y="3965575"/>
          <p14:tracePt t="137032" x="7356475" y="3965575"/>
          <p14:tracePt t="137036" x="7361238" y="3965575"/>
          <p14:tracePt t="137052" x="7367588" y="3965575"/>
          <p14:tracePt t="137063" x="7367588" y="3971925"/>
          <p14:tracePt t="137433" x="7373938" y="3971925"/>
          <p14:tracePt t="137440" x="7380288" y="3971925"/>
          <p14:tracePt t="137444" x="7385050" y="3971925"/>
          <p14:tracePt t="137448" x="7391400" y="3971925"/>
          <p14:tracePt t="137455" x="7397750" y="3971925"/>
          <p14:tracePt t="137460" x="7404100" y="3971925"/>
          <p14:tracePt t="137463" x="7410450" y="3971925"/>
          <p14:tracePt t="137466" x="7415213" y="3971925"/>
          <p14:tracePt t="137475" x="7421563" y="3971925"/>
          <p14:tracePt t="137479" x="7427913" y="3971925"/>
          <p14:tracePt t="137482" x="7434263" y="3971925"/>
          <p14:tracePt t="137486" x="7439025" y="3971925"/>
          <p14:tracePt t="137496" x="7445375" y="3971925"/>
          <p14:tracePt t="137500" x="7451725" y="3971925"/>
          <p14:tracePt t="137506" x="7458075" y="3971925"/>
          <p14:tracePt t="137510" x="7462838" y="3971925"/>
          <p14:tracePt t="137527" x="7469188" y="3971925"/>
          <p14:tracePt t="138031" x="7475538" y="3971925"/>
          <p14:tracePt t="138039" x="7475538" y="3965575"/>
          <p14:tracePt t="138046" x="7475538" y="3959225"/>
          <p14:tracePt t="138053" x="7475538" y="3952875"/>
          <p14:tracePt t="138060" x="7475538" y="3948113"/>
          <p14:tracePt t="138071" x="7475538" y="3941763"/>
          <p14:tracePt t="138078" x="7475538" y="3935413"/>
          <p14:tracePt t="138082" x="7475538" y="3929063"/>
          <p14:tracePt t="138090" x="7475538" y="3922713"/>
          <p14:tracePt t="138100" x="7475538" y="3917950"/>
          <p14:tracePt t="138103" x="7469188" y="3911600"/>
          <p14:tracePt t="138108" x="7469188" y="3905250"/>
          <p14:tracePt t="138112" x="7469188" y="3898900"/>
          <p14:tracePt t="138114" x="7462838" y="3898900"/>
          <p14:tracePt t="138117" x="7458075" y="3898900"/>
          <p14:tracePt t="138119" x="7458075" y="3894138"/>
          <p14:tracePt t="138120" x="7451725" y="3894138"/>
          <p14:tracePt t="138121" x="7451725" y="3887788"/>
          <p14:tracePt t="138123" x="7445375" y="3887788"/>
          <p14:tracePt t="138124" x="7445375" y="3881438"/>
          <p14:tracePt t="138127" x="7439025" y="3875088"/>
          <p14:tracePt t="138131" x="7427913" y="3875088"/>
          <p14:tracePt t="138133" x="7421563" y="3870325"/>
          <p14:tracePt t="138136" x="7421563" y="3863975"/>
          <p14:tracePt t="138137" x="7415213" y="3863975"/>
          <p14:tracePt t="138138" x="7415213" y="3857625"/>
          <p14:tracePt t="138139" x="7410450" y="3857625"/>
          <p14:tracePt t="138140" x="7404100" y="3857625"/>
          <p14:tracePt t="138141" x="7404100" y="3851275"/>
          <p14:tracePt t="138142" x="7397750" y="3851275"/>
          <p14:tracePt t="138146" x="7391400" y="3851275"/>
          <p14:tracePt t="138149" x="7385050" y="3844925"/>
          <p14:tracePt t="138149" x="7380288" y="3844925"/>
          <p14:tracePt t="138150" x="7373938" y="3844925"/>
          <p14:tracePt t="138151" x="7373938" y="3840163"/>
          <p14:tracePt t="138153" x="7367588" y="3840163"/>
          <p14:tracePt t="138154" x="7367588" y="3833813"/>
          <p14:tracePt t="138155" x="7361238" y="3833813"/>
          <p14:tracePt t="138156" x="7356475" y="3833813"/>
          <p14:tracePt t="138157" x="7350125" y="3827463"/>
          <p14:tracePt t="138160" x="7343775" y="3827463"/>
          <p14:tracePt t="138162" x="7332663" y="3827463"/>
          <p14:tracePt t="138163" x="7326313" y="3827463"/>
          <p14:tracePt t="138167" x="7313613" y="3821113"/>
          <p14:tracePt t="138167" x="7307263" y="3816350"/>
          <p14:tracePt t="138168" x="7302500" y="3816350"/>
          <p14:tracePt t="138170" x="7302500" y="3810000"/>
          <p14:tracePt t="138171" x="7289800" y="3810000"/>
          <p14:tracePt t="138173" x="7278688" y="3803650"/>
          <p14:tracePt t="138174" x="7272338" y="3803650"/>
          <p14:tracePt t="138175" x="7265988" y="3803650"/>
          <p14:tracePt t="138177" x="7259638" y="3803650"/>
          <p14:tracePt t="138179" x="7248525" y="3797300"/>
          <p14:tracePt t="138181" x="7242175" y="3797300"/>
          <p14:tracePt t="138183" x="7224713" y="3792538"/>
          <p14:tracePt t="138184" x="7212013" y="3792538"/>
          <p14:tracePt t="138185" x="7205663" y="3786188"/>
          <p14:tracePt t="138186" x="7200900" y="3786188"/>
          <p14:tracePt t="138187" x="7194550" y="3786188"/>
          <p14:tracePt t="138188" x="7181850" y="3786188"/>
          <p14:tracePt t="138189" x="7177088" y="3779838"/>
          <p14:tracePt t="138190" x="7170738" y="3779838"/>
          <p14:tracePt t="138191" x="7164388" y="3779838"/>
          <p14:tracePt t="138192" x="7153275" y="3773488"/>
          <p14:tracePt t="138193" x="7146925" y="3773488"/>
          <p14:tracePt t="138194" x="7140575" y="3773488"/>
          <p14:tracePt t="138195" x="7134225" y="3773488"/>
          <p14:tracePt t="138196" x="7127875" y="3773488"/>
          <p14:tracePt t="138197" x="7116763" y="3767138"/>
          <p14:tracePt t="138199" x="7104063" y="3767138"/>
          <p14:tracePt t="138200" x="7092950" y="3762375"/>
          <p14:tracePt t="138201" x="7086600" y="3762375"/>
          <p14:tracePt t="138202" x="7080250" y="3762375"/>
          <p14:tracePt t="138203" x="7069138" y="3762375"/>
          <p14:tracePt t="138204" x="7062788" y="3762375"/>
          <p14:tracePt t="138205" x="7050088" y="3762375"/>
          <p14:tracePt t="138206" x="7038975" y="3762375"/>
          <p14:tracePt t="138207" x="7032625" y="3762375"/>
          <p14:tracePt t="138208" x="7026275" y="3756025"/>
          <p14:tracePt t="138209" x="7015163" y="3756025"/>
          <p14:tracePt t="138210" x="7002463" y="3756025"/>
          <p14:tracePt t="138212" x="6991350" y="3756025"/>
          <p14:tracePt t="138213" x="6978650" y="3749675"/>
          <p14:tracePt t="138214" x="6967538" y="3749675"/>
          <p14:tracePt t="138215" x="6954838" y="3749675"/>
          <p14:tracePt t="138217" x="6937375" y="3743325"/>
          <p14:tracePt t="138218" x="6924675" y="3743325"/>
          <p14:tracePt t="138219" x="6913563" y="3743325"/>
          <p14:tracePt t="138220" x="6900863" y="3743325"/>
          <p14:tracePt t="138221" x="6896100" y="3738563"/>
          <p14:tracePt t="138222" x="6883400" y="3738563"/>
          <p14:tracePt t="138223" x="6870700" y="3738563"/>
          <p14:tracePt t="138224" x="6859588" y="3738563"/>
          <p14:tracePt t="138225" x="6853238" y="3732213"/>
          <p14:tracePt t="138227" x="6835775" y="3732213"/>
          <p14:tracePt t="138229" x="6811963" y="3725863"/>
          <p14:tracePt t="138230" x="6799263" y="3725863"/>
          <p14:tracePt t="138231" x="6794500" y="3725863"/>
          <p14:tracePt t="138232" x="6781800" y="3725863"/>
          <p14:tracePt t="138233" x="6769100" y="3719513"/>
          <p14:tracePt t="138234" x="6757988" y="3719513"/>
          <p14:tracePt t="138235" x="6745288" y="3719513"/>
          <p14:tracePt t="138236" x="6740525" y="3719513"/>
          <p14:tracePt t="138237" x="6727825" y="3714750"/>
          <p14:tracePt t="138238" x="6716713" y="3714750"/>
          <p14:tracePt t="138239" x="6704013" y="3714750"/>
          <p14:tracePt t="138240" x="6691313" y="3714750"/>
          <p14:tracePt t="138241" x="6680200" y="3714750"/>
          <p14:tracePt t="138242" x="6673850" y="3708400"/>
          <p14:tracePt t="138243" x="6662738" y="3708400"/>
          <p14:tracePt t="138244" x="6650038" y="3708400"/>
          <p14:tracePt t="138246" x="6626225" y="3702050"/>
          <p14:tracePt t="138249" x="6602413" y="3702050"/>
          <p14:tracePt t="138250" x="6578600" y="3695700"/>
          <p14:tracePt t="138252" x="6565900" y="3695700"/>
          <p14:tracePt t="138253" x="6554788" y="3695700"/>
          <p14:tracePt t="138254" x="6537325" y="3695700"/>
          <p14:tracePt t="138255" x="6524625" y="3690938"/>
          <p14:tracePt t="138256" x="6511925" y="3690938"/>
          <p14:tracePt t="138257" x="6488113" y="3690938"/>
          <p14:tracePt t="138258" x="6477000" y="3690938"/>
          <p14:tracePt t="138259" x="6470650" y="3690938"/>
          <p14:tracePt t="138260" x="6459538" y="3690938"/>
          <p14:tracePt t="138261" x="6440488" y="3690938"/>
          <p14:tracePt t="138262" x="6434138" y="3690938"/>
          <p14:tracePt t="138263" x="6416675" y="3690938"/>
          <p14:tracePt t="138264" x="6405563" y="3684588"/>
          <p14:tracePt t="138265" x="6399213" y="3684588"/>
          <p14:tracePt t="138266" x="6386513" y="3684588"/>
          <p14:tracePt t="138267" x="6369050" y="3684588"/>
          <p14:tracePt t="138268" x="6351588" y="3678238"/>
          <p14:tracePt t="138269" x="6338888" y="3678238"/>
          <p14:tracePt t="138270" x="6321425" y="3678238"/>
          <p14:tracePt t="138271" x="6308725" y="3678238"/>
          <p14:tracePt t="138272" x="6297613" y="3671888"/>
          <p14:tracePt t="138273" x="6284913" y="3671888"/>
          <p14:tracePt t="138274" x="6280150" y="3671888"/>
          <p14:tracePt t="138275" x="6267450" y="3671888"/>
          <p14:tracePt t="138276" x="6249988" y="3671888"/>
          <p14:tracePt t="138277" x="6237288" y="3665538"/>
          <p14:tracePt t="138278" x="6226175" y="3665538"/>
          <p14:tracePt t="138279" x="6213475" y="3665538"/>
          <p14:tracePt t="138280" x="6207125" y="3665538"/>
          <p14:tracePt t="138281" x="6196013" y="3665538"/>
          <p14:tracePt t="138282" x="6183313" y="3665538"/>
          <p14:tracePt t="138283" x="6165850" y="3660775"/>
          <p14:tracePt t="138284" x="6148388" y="3660775"/>
          <p14:tracePt t="138285" x="6129338" y="3660775"/>
          <p14:tracePt t="138286" x="6118225" y="3660775"/>
          <p14:tracePt t="138287" x="6105525" y="3660775"/>
          <p14:tracePt t="138288" x="6094413" y="3654425"/>
          <p14:tracePt t="138289" x="6088063" y="3654425"/>
          <p14:tracePt t="138290" x="6075363" y="3654425"/>
          <p14:tracePt t="138291" x="6064250" y="3654425"/>
          <p14:tracePt t="138292" x="6057900" y="3654425"/>
          <p14:tracePt t="138293" x="6051550" y="3654425"/>
          <p14:tracePt t="138294" x="6040438" y="3654425"/>
          <p14:tracePt t="138295" x="6027738" y="3654425"/>
          <p14:tracePt t="138296" x="6016625" y="3654425"/>
          <p14:tracePt t="138297" x="6010275" y="3654425"/>
          <p14:tracePt t="138298" x="6003925" y="3648075"/>
          <p14:tracePt t="138299" x="5992813" y="3648075"/>
          <p14:tracePt t="138300" x="5980113" y="3648075"/>
          <p14:tracePt t="138301" x="5962650" y="3648075"/>
          <p14:tracePt t="138302" x="5949950" y="3648075"/>
          <p14:tracePt t="138303" x="5945188" y="3648075"/>
          <p14:tracePt t="138304" x="5938838" y="3648075"/>
          <p14:tracePt t="138305" x="5926138" y="3648075"/>
          <p14:tracePt t="138306" x="5919788" y="3648075"/>
          <p14:tracePt t="138307" x="5908675" y="3648075"/>
          <p14:tracePt t="138308" x="5902325" y="3648075"/>
          <p14:tracePt t="138309" x="5895975" y="3648075"/>
          <p14:tracePt t="138310" x="5878513" y="3648075"/>
          <p14:tracePt t="138311" x="5872163" y="3648075"/>
          <p14:tracePt t="138314" x="5854700" y="3641725"/>
          <p14:tracePt t="138315" x="5843588" y="3641725"/>
          <p14:tracePt t="138317" x="5837238" y="3641725"/>
          <p14:tracePt t="138318" x="5824538" y="3641725"/>
          <p14:tracePt t="138319" x="5818188" y="3641725"/>
          <p14:tracePt t="138320" x="5813425" y="3641725"/>
          <p14:tracePt t="138321" x="5807075" y="3641725"/>
          <p14:tracePt t="138322" x="5800725" y="3641725"/>
          <p14:tracePt t="138323" x="5789613" y="3641725"/>
          <p14:tracePt t="138325" x="5776913" y="3641725"/>
          <p14:tracePt t="138326" x="5770563" y="3641725"/>
          <p14:tracePt t="138327" x="5765800" y="3641725"/>
          <p14:tracePt t="138329" x="5753100" y="3641725"/>
          <p14:tracePt t="138330" x="5746750" y="3641725"/>
          <p14:tracePt t="138331" x="5740400" y="3641725"/>
          <p14:tracePt t="138332" x="5735638" y="3641725"/>
          <p14:tracePt t="138333" x="5729288" y="3641725"/>
          <p14:tracePt t="138334" x="5722938" y="3641725"/>
          <p14:tracePt t="138335" x="5716588" y="3641725"/>
          <p14:tracePt t="138336" x="5705475" y="3641725"/>
          <p14:tracePt t="138338" x="5699125" y="3641725"/>
          <p14:tracePt t="138339" x="5692775" y="3641725"/>
          <p14:tracePt t="138340" x="5688013" y="3641725"/>
          <p14:tracePt t="138341" x="5681663" y="3641725"/>
          <p14:tracePt t="138342" x="5675313" y="3641725"/>
          <p14:tracePt t="138343" x="5668963" y="3641725"/>
          <p14:tracePt t="138344" x="5664200" y="3641725"/>
          <p14:tracePt t="138345" x="5651500" y="3641725"/>
          <p14:tracePt t="138347" x="5645150" y="3641725"/>
          <p14:tracePt t="138348" x="5638800" y="3641725"/>
          <p14:tracePt t="138349" x="5627688" y="3641725"/>
          <p14:tracePt t="138351" x="5614988" y="3641725"/>
          <p14:tracePt t="138352" x="5610225" y="3641725"/>
          <p14:tracePt t="138353" x="5603875" y="3641725"/>
          <p14:tracePt t="138355" x="5597525" y="3641725"/>
          <p14:tracePt t="138356" x="5586413" y="3641725"/>
          <p14:tracePt t="138357" x="5580063" y="3641725"/>
          <p14:tracePt t="138358" x="5573713" y="3641725"/>
          <p14:tracePt t="138360" x="5567363" y="3641725"/>
          <p14:tracePt t="138361" x="5561013" y="3641725"/>
          <p14:tracePt t="138362" x="5556250" y="3641725"/>
          <p14:tracePt t="138364" x="5549900" y="3641725"/>
          <p14:tracePt t="138365" x="5537200" y="3641725"/>
          <p14:tracePt t="138366" x="5532438" y="3641725"/>
          <p14:tracePt t="138367" x="5526088" y="3641725"/>
          <p14:tracePt t="138369" x="5519738" y="3641725"/>
          <p14:tracePt t="138370" x="5513388" y="3641725"/>
          <p14:tracePt t="138371" x="5508625" y="3641725"/>
          <p14:tracePt t="138372" x="5502275" y="3641725"/>
          <p14:tracePt t="138373" x="5495925" y="3641725"/>
          <p14:tracePt t="138374" x="5489575" y="3641725"/>
          <p14:tracePt t="138375" x="5483225" y="3641725"/>
          <p14:tracePt t="138377" x="5478463" y="3641725"/>
          <p14:tracePt t="138380" x="5472113" y="3641725"/>
          <p14:tracePt t="138381" x="5465763" y="3641725"/>
          <p14:tracePt t="138382" x="5459413" y="3641725"/>
          <p14:tracePt t="138385" x="5448300" y="3641725"/>
          <p14:tracePt t="138386" x="5441950" y="3641725"/>
          <p14:tracePt t="138387" x="5435600" y="3641725"/>
          <p14:tracePt t="138388" x="5430838" y="3641725"/>
          <p14:tracePt t="138389" x="5424488" y="3641725"/>
          <p14:tracePt t="138391" x="5418138" y="3641725"/>
          <p14:tracePt t="138392" x="5411788" y="3641725"/>
          <p14:tracePt t="138393" x="5407025" y="3641725"/>
          <p14:tracePt t="138395" x="5400675" y="3641725"/>
          <p14:tracePt t="138397" x="5394325" y="3641725"/>
          <p14:tracePt t="138398" x="5387975" y="3641725"/>
          <p14:tracePt t="138399" x="5381625" y="3641725"/>
          <p14:tracePt t="138400" x="5376863" y="3641725"/>
          <p14:tracePt t="138402" x="5370513" y="3641725"/>
          <p14:tracePt t="138404" x="5364163" y="3641725"/>
          <p14:tracePt t="138405" x="5357813" y="3641725"/>
          <p14:tracePt t="138407" x="5353050" y="3641725"/>
          <p14:tracePt t="138408" x="5346700" y="3641725"/>
          <p14:tracePt t="138409" x="5340350" y="3641725"/>
          <p14:tracePt t="138410" x="5334000" y="3641725"/>
          <p14:tracePt t="138412" x="5329238" y="3641725"/>
          <p14:tracePt t="138414" x="5322888" y="3641725"/>
          <p14:tracePt t="138415" x="5316538" y="3641725"/>
          <p14:tracePt t="138416" x="5310188" y="3641725"/>
          <p14:tracePt t="138417" x="5303838" y="3641725"/>
          <p14:tracePt t="138420" x="5299075" y="3641725"/>
          <p14:tracePt t="138421" x="5292725" y="3641725"/>
          <p14:tracePt t="138422" x="5286375" y="3641725"/>
          <p14:tracePt t="138423" x="5280025" y="3648075"/>
          <p14:tracePt t="138425" x="5275263" y="3648075"/>
          <p14:tracePt t="138427" x="5268913" y="3648075"/>
          <p14:tracePt t="138428" x="5262563" y="3648075"/>
          <p14:tracePt t="138429" x="5256213" y="3648075"/>
          <p14:tracePt t="138432" x="5251450" y="3648075"/>
          <p14:tracePt t="138433" x="5245100" y="3648075"/>
          <p14:tracePt t="138434" x="5238750" y="3648075"/>
          <p14:tracePt t="138437" x="5232400" y="3648075"/>
          <p14:tracePt t="138438" x="5227638" y="3648075"/>
          <p14:tracePt t="138440" x="5221288" y="3648075"/>
          <p14:tracePt t="138441" x="5214938" y="3648075"/>
          <p14:tracePt t="138444" x="5208588" y="3648075"/>
          <p14:tracePt t="138445" x="5202238" y="3648075"/>
          <p14:tracePt t="138446" x="5197475" y="3648075"/>
          <p14:tracePt t="138448" x="5191125" y="3648075"/>
          <p14:tracePt t="138451" x="5184775" y="3648075"/>
          <p14:tracePt t="138452" x="5178425" y="3648075"/>
          <p14:tracePt t="138453" x="5173663" y="3648075"/>
          <p14:tracePt t="138455" x="5167313" y="3648075"/>
          <p14:tracePt t="138457" x="5160963" y="3648075"/>
          <p14:tracePt t="138458" x="5154613" y="3648075"/>
          <p14:tracePt t="138459" x="5149850" y="3654425"/>
          <p14:tracePt t="138462" x="5143500" y="3654425"/>
          <p14:tracePt t="138464" x="5130800" y="3654425"/>
          <p14:tracePt t="138466" x="5119688" y="3654425"/>
          <p14:tracePt t="138468" x="5113338" y="3654425"/>
          <p14:tracePt t="138470" x="5106988" y="3660775"/>
          <p14:tracePt t="138471" x="5100638" y="3660775"/>
          <p14:tracePt t="138472" x="5095875" y="3660775"/>
          <p14:tracePt t="138475" x="5089525" y="3660775"/>
          <p14:tracePt t="138476" x="5083175" y="3660775"/>
          <p14:tracePt t="138477" x="5076825" y="3660775"/>
          <p14:tracePt t="138478" x="5072063" y="3665538"/>
          <p14:tracePt t="138480" x="5065713" y="3665538"/>
          <p14:tracePt t="138481" x="5059363" y="3665538"/>
          <p14:tracePt t="138482" x="5053013" y="3665538"/>
          <p14:tracePt t="138483" x="5046663" y="3665538"/>
          <p14:tracePt t="138485" x="5041900" y="3665538"/>
          <p14:tracePt t="138486" x="5035550" y="3665538"/>
          <p14:tracePt t="138487" x="5029200" y="3665538"/>
          <p14:tracePt t="138488" x="5029200" y="3671888"/>
          <p14:tracePt t="138489" x="5018088" y="3671888"/>
          <p14:tracePt t="138492" x="5005388" y="3671888"/>
          <p14:tracePt t="138493" x="4999038" y="3671888"/>
          <p14:tracePt t="138494" x="4994275" y="3671888"/>
          <p14:tracePt t="138497" x="4987925" y="3671888"/>
          <p14:tracePt t="138498" x="4975225" y="3671888"/>
          <p14:tracePt t="138499" x="4970463" y="3671888"/>
          <p14:tracePt t="138501" x="4964113" y="3671888"/>
          <p14:tracePt t="138502" x="4957763" y="3671888"/>
          <p14:tracePt t="138503" x="4951413" y="3671888"/>
          <p14:tracePt t="138504" x="4945063" y="3671888"/>
          <p14:tracePt t="138505" x="4945063" y="3678238"/>
          <p14:tracePt t="138506" x="4940300" y="3678238"/>
          <p14:tracePt t="138507" x="4933950" y="3678238"/>
          <p14:tracePt t="138508" x="4927600" y="3678238"/>
          <p14:tracePt t="138509" x="4921250" y="3678238"/>
          <p14:tracePt t="138512" x="4910138" y="3678238"/>
          <p14:tracePt t="138513" x="4897438" y="3678238"/>
          <p14:tracePt t="138515" x="4886325" y="3678238"/>
          <p14:tracePt t="138517" x="4879975" y="3684588"/>
          <p14:tracePt t="138518" x="4873625" y="3684588"/>
          <p14:tracePt t="138519" x="4867275" y="3684588"/>
          <p14:tracePt t="138520" x="4862513" y="3684588"/>
          <p14:tracePt t="138522" x="4856163" y="3684588"/>
          <p14:tracePt t="138523" x="4849813" y="3684588"/>
          <p14:tracePt t="138525" x="4838700" y="3684588"/>
          <p14:tracePt t="138527" x="4832350" y="3684588"/>
          <p14:tracePt t="138528" x="4826000" y="3684588"/>
          <p14:tracePt t="138529" x="4819650" y="3684588"/>
          <p14:tracePt t="138530" x="4814888" y="3684588"/>
          <p14:tracePt t="138532" x="4808538" y="3684588"/>
          <p14:tracePt t="138534" x="4795838" y="3684588"/>
          <p14:tracePt t="138535" x="4791075" y="3684588"/>
          <p14:tracePt t="138538" x="4784725" y="3690938"/>
          <p14:tracePt t="138539" x="4778375" y="3690938"/>
          <p14:tracePt t="138540" x="4772025" y="3690938"/>
          <p14:tracePt t="138541" x="4765675" y="3690938"/>
          <p14:tracePt t="138542" x="4760913" y="3690938"/>
          <p14:tracePt t="138544" x="4754563" y="3690938"/>
          <p14:tracePt t="138547" x="4741863" y="3690938"/>
          <p14:tracePt t="138548" x="4737100" y="3690938"/>
          <p14:tracePt t="138549" x="4730750" y="3690938"/>
          <p14:tracePt t="138550" x="4718050" y="3690938"/>
          <p14:tracePt t="138552" x="4713288" y="3690938"/>
          <p14:tracePt t="138554" x="4706938" y="3690938"/>
          <p14:tracePt t="138555" x="4700588" y="3690938"/>
          <p14:tracePt t="138556" x="4694238" y="3690938"/>
          <p14:tracePt t="138557" x="4687888" y="3690938"/>
          <p14:tracePt t="138559" x="4683125" y="3690938"/>
          <p14:tracePt t="138560" x="4676775" y="3690938"/>
          <p14:tracePt t="138562" x="4670425" y="3690938"/>
          <p14:tracePt t="138562" x="4664075" y="3690938"/>
          <p14:tracePt t="138565" x="4659313" y="3690938"/>
          <p14:tracePt t="138566" x="4652963" y="3690938"/>
          <p14:tracePt t="138567" x="4646613" y="3690938"/>
          <p14:tracePt t="138568" x="4640263" y="3690938"/>
          <p14:tracePt t="138570" x="4635500" y="3690938"/>
          <p14:tracePt t="138572" x="4629150" y="3690938"/>
          <p14:tracePt t="138573" x="4622800" y="3690938"/>
          <p14:tracePt t="138574" x="4616450" y="3690938"/>
          <p14:tracePt t="138576" x="4610100" y="3690938"/>
          <p14:tracePt t="138580" x="4598988" y="3690938"/>
          <p14:tracePt t="138581" x="4592638" y="3690938"/>
          <p14:tracePt t="138584" x="4586288" y="3690938"/>
          <p14:tracePt t="138585" x="4581525" y="3690938"/>
          <p14:tracePt t="138586" x="4575175" y="3690938"/>
          <p14:tracePt t="138589" x="4568825" y="3695700"/>
          <p14:tracePt t="138590" x="4562475" y="3695700"/>
          <p14:tracePt t="138592" x="4557713" y="3695700"/>
          <p14:tracePt t="138593" x="4551363" y="3695700"/>
          <p14:tracePt t="138596" x="4545013" y="3695700"/>
          <p14:tracePt t="138598" x="4538663" y="3695700"/>
          <p14:tracePt t="138599" x="4533900" y="3695700"/>
          <p14:tracePt t="138600" x="4527550" y="3695700"/>
          <p14:tracePt t="138602" x="4521200" y="3695700"/>
          <p14:tracePt t="138605" x="4514850" y="3695700"/>
          <p14:tracePt t="138606" x="4508500" y="3695700"/>
          <p14:tracePt t="138607" x="4503738" y="3695700"/>
          <p14:tracePt t="138609" x="4497388" y="3695700"/>
          <p14:tracePt t="138613" x="4491038" y="3695700"/>
          <p14:tracePt t="138614" x="4484688" y="3695700"/>
          <p14:tracePt t="138615" x="4479925" y="3695700"/>
          <p14:tracePt t="138616" x="4473575" y="3695700"/>
          <p14:tracePt t="138619" x="4467225" y="3695700"/>
          <p14:tracePt t="138621" x="4460875" y="3695700"/>
          <p14:tracePt t="138622" x="4456113" y="3695700"/>
          <p14:tracePt t="138623" x="4449763" y="3695700"/>
          <p14:tracePt t="138627" x="4443413" y="3695700"/>
          <p14:tracePt t="138629" x="4437063" y="3695700"/>
          <p14:tracePt t="138631" x="4430713" y="3695700"/>
          <p14:tracePt t="138633" x="4425950" y="3695700"/>
          <p14:tracePt t="138635" x="4419600" y="3695700"/>
          <p14:tracePt t="138636" x="4413250" y="3695700"/>
          <p14:tracePt t="138637" x="4406900" y="3695700"/>
          <p14:tracePt t="138641" x="4402138" y="3695700"/>
          <p14:tracePt t="138642" x="4395788" y="3695700"/>
          <p14:tracePt t="138644" x="4389438" y="3695700"/>
          <p14:tracePt t="138646" x="4383088" y="3695700"/>
          <p14:tracePt t="138650" x="4378325" y="3695700"/>
          <p14:tracePt t="138651" x="4371975" y="3695700"/>
          <p14:tracePt t="138653" x="4365625" y="3695700"/>
          <p14:tracePt t="138655" x="4359275" y="3695700"/>
          <p14:tracePt t="138658" x="4352925" y="3695700"/>
          <p14:tracePt t="138660" x="4348163" y="3695700"/>
          <p14:tracePt t="138662" x="4341813" y="3695700"/>
          <p14:tracePt t="138664" x="4329113" y="3695700"/>
          <p14:tracePt t="138666" x="4329113" y="3702050"/>
          <p14:tracePt t="138668" x="4324350" y="3702050"/>
          <p14:tracePt t="138669" x="4318000" y="3702050"/>
          <p14:tracePt t="138671" x="4311650" y="3702050"/>
          <p14:tracePt t="138674" x="4305300" y="3702050"/>
          <p14:tracePt t="138676" x="4300538" y="3702050"/>
          <p14:tracePt t="138677" x="4294188" y="3708400"/>
          <p14:tracePt t="138679" x="4287838" y="3708400"/>
          <p14:tracePt t="138682" x="4281488" y="3708400"/>
          <p14:tracePt t="138684" x="4276725" y="3708400"/>
          <p14:tracePt t="138685" x="4270375" y="3708400"/>
          <p14:tracePt t="138687" x="4264025" y="3708400"/>
          <p14:tracePt t="138688" x="4264025" y="3714750"/>
          <p14:tracePt t="138690" x="4257675" y="3714750"/>
          <p14:tracePt t="138691" x="4251325" y="3714750"/>
          <p14:tracePt t="138692" x="4246563" y="3714750"/>
          <p14:tracePt t="138696" x="4240213" y="3714750"/>
          <p14:tracePt t="138697" x="4233863" y="3714750"/>
          <p14:tracePt t="138699" x="4222750" y="3714750"/>
          <p14:tracePt t="138701" x="4216400" y="3714750"/>
          <p14:tracePt t="138703" x="4210050" y="3719513"/>
          <p14:tracePt t="138705" x="4203700" y="3719513"/>
          <p14:tracePt t="138706" x="4198938" y="3719513"/>
          <p14:tracePt t="138708" x="4192588" y="3725863"/>
          <p14:tracePt t="138710" x="4186238" y="3725863"/>
          <p14:tracePt t="138712" x="4179888" y="3725863"/>
          <p14:tracePt t="138714" x="4173538" y="3725863"/>
          <p14:tracePt t="138715" x="4168775" y="3732213"/>
          <p14:tracePt t="138717" x="4162425" y="3732213"/>
          <p14:tracePt t="138718" x="4156075" y="3732213"/>
          <p14:tracePt t="138719" x="4149725" y="3738563"/>
          <p14:tracePt t="138721" x="4144963" y="3738563"/>
          <p14:tracePt t="138723" x="4138613" y="3738563"/>
          <p14:tracePt t="138725" x="4132263" y="3738563"/>
          <p14:tracePt t="138726" x="4125913" y="3738563"/>
          <p14:tracePt t="138727" x="4121150" y="3738563"/>
          <p14:tracePt t="138728" x="4121150" y="3743325"/>
          <p14:tracePt t="138730" x="4114800" y="3743325"/>
          <p14:tracePt t="138731" x="4108450" y="3749675"/>
          <p14:tracePt t="138733" x="4102100" y="3749675"/>
          <p14:tracePt t="138734" x="4097338" y="3749675"/>
          <p14:tracePt t="138736" x="4090988" y="3756025"/>
          <p14:tracePt t="138738" x="4084638" y="3756025"/>
          <p14:tracePt t="138739" x="4078288" y="3762375"/>
          <p14:tracePt t="138740" x="4071938" y="3762375"/>
          <p14:tracePt t="138742" x="4067175" y="3762375"/>
          <p14:tracePt t="138743" x="4060825" y="3762375"/>
          <p14:tracePt t="138745" x="4054475" y="3762375"/>
          <p14:tracePt t="138748" x="4048125" y="3767138"/>
          <p14:tracePt t="138748" x="4043363" y="3767138"/>
          <p14:tracePt t="138749" x="4037013" y="3767138"/>
          <p14:tracePt t="138750" x="4030663" y="3773488"/>
          <p14:tracePt t="138752" x="4024313" y="3773488"/>
          <p14:tracePt t="138753" x="4024313" y="3779838"/>
          <p14:tracePt t="138754" x="4019550" y="3779838"/>
          <p14:tracePt t="138755" x="4013200" y="3779838"/>
          <p14:tracePt t="138756" x="4006850" y="3786188"/>
          <p14:tracePt t="138757" x="4000500" y="3786188"/>
          <p14:tracePt t="138762" x="3989388" y="3786188"/>
          <p14:tracePt t="138764" x="3976688" y="3792538"/>
          <p14:tracePt t="138767" x="3970338" y="3797300"/>
          <p14:tracePt t="138768" x="3965575" y="3797300"/>
          <p14:tracePt t="138769" x="3959225" y="3797300"/>
          <p14:tracePt t="138770" x="3952875" y="3797300"/>
          <p14:tracePt t="138771" x="3952875" y="3803650"/>
          <p14:tracePt t="138773" x="3946525" y="3803650"/>
          <p14:tracePt t="138774" x="3941763" y="3810000"/>
          <p14:tracePt t="138775" x="3935413" y="3810000"/>
          <p14:tracePt t="138777" x="3929063" y="3810000"/>
          <p14:tracePt t="138779" x="3922713" y="3810000"/>
          <p14:tracePt t="138780" x="3916363" y="3816350"/>
          <p14:tracePt t="138782" x="3911600" y="3816350"/>
          <p14:tracePt t="138785" x="3905250" y="3821113"/>
          <p14:tracePt t="138788" x="3892550" y="3827463"/>
          <p14:tracePt t="138789" x="3887788" y="3827463"/>
          <p14:tracePt t="138792" x="3881438" y="3833813"/>
          <p14:tracePt t="138793" x="3875088" y="3833813"/>
          <p14:tracePt t="138794" x="3868738" y="3833813"/>
          <p14:tracePt t="138795" x="3863975" y="3833813"/>
          <p14:tracePt t="138798" x="3857625" y="3840163"/>
          <p14:tracePt t="138801" x="3851275" y="3840163"/>
          <p14:tracePt t="138803" x="3844925" y="3840163"/>
          <p14:tracePt t="138804" x="3840163" y="3844925"/>
          <p14:tracePt t="138808" x="3833813" y="3851275"/>
          <p14:tracePt t="138809" x="3827463" y="3851275"/>
          <p14:tracePt t="138812" x="3821113" y="3851275"/>
          <p14:tracePt t="138814" x="3814763" y="3857625"/>
          <p14:tracePt t="138816" x="3810000" y="3857625"/>
          <p14:tracePt t="138819" x="3803650" y="3857625"/>
          <p14:tracePt t="138821" x="3797300" y="3857625"/>
          <p14:tracePt t="138823" x="3790950" y="3863975"/>
          <p14:tracePt t="138829" x="3790950" y="3870325"/>
          <p14:tracePt t="138832" x="3786188" y="3870325"/>
          <p14:tracePt t="138834" x="3779838" y="3870325"/>
          <p14:tracePt t="138838" x="3779838" y="3875088"/>
          <p14:tracePt t="138841" x="3773488" y="3875088"/>
          <p14:tracePt t="138847" x="3773488" y="3881438"/>
          <p14:tracePt t="138856" x="3767138" y="3881438"/>
          <p14:tracePt t="138873" x="3767138" y="3887788"/>
          <p14:tracePt t="138880" x="3767138" y="3894138"/>
          <p14:tracePt t="138886" x="3767138" y="3898900"/>
          <p14:tracePt t="138890" x="3767138" y="3905250"/>
          <p14:tracePt t="138901" x="3767138" y="3911600"/>
          <p14:tracePt t="138904" x="3767138" y="3917950"/>
          <p14:tracePt t="138909" x="3767138" y="3922713"/>
          <p14:tracePt t="138912" x="3767138" y="3929063"/>
          <p14:tracePt t="138920" x="3767138" y="3935413"/>
          <p14:tracePt t="138922" x="3767138" y="3941763"/>
          <p14:tracePt t="138925" x="3767138" y="3948113"/>
          <p14:tracePt t="138928" x="3767138" y="3952875"/>
          <p14:tracePt t="138935" x="3767138" y="3959225"/>
          <p14:tracePt t="138938" x="3767138" y="3965575"/>
          <p14:tracePt t="138941" x="3767138" y="3971925"/>
          <p14:tracePt t="138946" x="3767138" y="3976688"/>
          <p14:tracePt t="138953" x="3767138" y="3983038"/>
          <p14:tracePt t="138956" x="3767138" y="3989388"/>
          <p14:tracePt t="138961" x="3767138" y="3995738"/>
          <p14:tracePt t="138980" x="3767138" y="4013200"/>
          <p14:tracePt t="138984" x="3767138" y="4019550"/>
          <p14:tracePt t="138994" x="3767138" y="4024313"/>
          <p14:tracePt t="139000" x="3767138" y="4030663"/>
          <p14:tracePt t="139003" x="3767138" y="4037013"/>
          <p14:tracePt t="139008" x="3767138" y="4043363"/>
          <p14:tracePt t="139015" x="3767138" y="4049713"/>
          <p14:tracePt t="139017" x="3767138" y="4054475"/>
          <p14:tracePt t="139022" x="3767138" y="4060825"/>
          <p14:tracePt t="139026" x="3767138" y="4067175"/>
          <p14:tracePt t="139032" x="3767138" y="4073525"/>
          <p14:tracePt t="139037" x="3767138" y="4078288"/>
          <p14:tracePt t="139040" x="3767138" y="4084638"/>
          <p14:tracePt t="139041" x="3767138" y="4090988"/>
          <p14:tracePt t="139048" x="3767138" y="4097338"/>
          <p14:tracePt t="139050" x="3773488" y="4102100"/>
          <p14:tracePt t="139055" x="3779838" y="4108450"/>
          <p14:tracePt t="139056" x="3779838" y="4114800"/>
          <p14:tracePt t="139059" x="3786188" y="4114800"/>
          <p14:tracePt t="139062" x="3786188" y="4121150"/>
          <p14:tracePt t="139066" x="3786188" y="4127500"/>
          <p14:tracePt t="139068" x="3786188" y="4132263"/>
          <p14:tracePt t="139069" x="3790950" y="4132263"/>
          <p14:tracePt t="139071" x="3790950" y="4138613"/>
          <p14:tracePt t="139073" x="3797300" y="4138613"/>
          <p14:tracePt t="139076" x="3797300" y="4144963"/>
          <p14:tracePt t="139077" x="3803650" y="4144963"/>
          <p14:tracePt t="139080" x="3803650" y="4151313"/>
          <p14:tracePt t="139082" x="3810000" y="4156075"/>
          <p14:tracePt t="139087" x="3810000" y="4162425"/>
          <p14:tracePt t="139089" x="3814763" y="4162425"/>
          <p14:tracePt t="139092" x="3821113" y="4168775"/>
          <p14:tracePt t="139096" x="3827463" y="4175125"/>
          <p14:tracePt t="139099" x="3833813" y="4175125"/>
          <p14:tracePt t="139101" x="3833813" y="4179888"/>
          <p14:tracePt t="139102" x="3833813" y="4186238"/>
          <p14:tracePt t="139106" x="3840163" y="4186238"/>
          <p14:tracePt t="139108" x="3844925" y="4186238"/>
          <p14:tracePt t="139112" x="3851275" y="4192588"/>
          <p14:tracePt t="139115" x="3857625" y="4192588"/>
          <p14:tracePt t="139116" x="3857625" y="4198938"/>
          <p14:tracePt t="139119" x="3863975" y="4198938"/>
          <p14:tracePt t="139121" x="3863975" y="4205288"/>
          <p14:tracePt t="139122" x="3868738" y="4205288"/>
          <p14:tracePt t="139124" x="3875088" y="4205288"/>
          <p14:tracePt t="139125" x="3875088" y="4210050"/>
          <p14:tracePt t="139128" x="3881438" y="4210050"/>
          <p14:tracePt t="139131" x="3887788" y="4210050"/>
          <p14:tracePt t="139133" x="3892550" y="4210050"/>
          <p14:tracePt t="139135" x="3898900" y="4210050"/>
          <p14:tracePt t="139136" x="3898900" y="4216400"/>
          <p14:tracePt t="139137" x="3905250" y="4216400"/>
          <p14:tracePt t="139141" x="3911600" y="4216400"/>
          <p14:tracePt t="139142" x="3916363" y="4222750"/>
          <p14:tracePt t="139145" x="3922713" y="4222750"/>
          <p14:tracePt t="139148" x="3929063" y="4229100"/>
          <p14:tracePt t="139149" x="3935413" y="4229100"/>
          <p14:tracePt t="139151" x="3941763" y="4229100"/>
          <p14:tracePt t="139152" x="3946525" y="4229100"/>
          <p14:tracePt t="139153" x="3946525" y="4233863"/>
          <p14:tracePt t="139155" x="3952875" y="4233863"/>
          <p14:tracePt t="139157" x="3959225" y="4233863"/>
          <p14:tracePt t="139159" x="3965575" y="4233863"/>
          <p14:tracePt t="139161" x="3970338" y="4233863"/>
          <p14:tracePt t="139163" x="3976688" y="4233863"/>
          <p14:tracePt t="139166" x="3989388" y="4240213"/>
          <p14:tracePt t="139167" x="3994150" y="4240213"/>
          <p14:tracePt t="139169" x="4000500" y="4240213"/>
          <p14:tracePt t="139171" x="4006850" y="4240213"/>
          <p14:tracePt t="139172" x="4013200" y="4240213"/>
          <p14:tracePt t="139173" x="4019550" y="4240213"/>
          <p14:tracePt t="139174" x="4019550" y="4246563"/>
          <p14:tracePt t="139175" x="4024313" y="4246563"/>
          <p14:tracePt t="139177" x="4030663" y="4246563"/>
          <p14:tracePt t="139178" x="4037013" y="4246563"/>
          <p14:tracePt t="139181" x="4043363" y="4252913"/>
          <p14:tracePt t="139182" x="4054475" y="4252913"/>
          <p14:tracePt t="139183" x="4060825" y="4252913"/>
          <p14:tracePt t="139184" x="4067175" y="4252913"/>
          <p14:tracePt t="139186" x="4071938" y="4252913"/>
          <p14:tracePt t="139187" x="4084638" y="4257675"/>
          <p14:tracePt t="139188" x="4090988" y="4257675"/>
          <p14:tracePt t="139189" x="4097338" y="4257675"/>
          <p14:tracePt t="139191" x="4102100" y="4257675"/>
          <p14:tracePt t="139193" x="4108450" y="4257675"/>
          <p14:tracePt t="139194" x="4114800" y="4257675"/>
          <p14:tracePt t="139196" x="4121150" y="4257675"/>
          <p14:tracePt t="139199" x="4144963" y="4257675"/>
          <p14:tracePt t="139201" x="4149725" y="4257675"/>
          <p14:tracePt t="139202" x="4156075" y="4257675"/>
          <p14:tracePt t="139203" x="4162425" y="4257675"/>
          <p14:tracePt t="139204" x="4168775" y="4257675"/>
          <p14:tracePt t="139205" x="4173538" y="4257675"/>
          <p14:tracePt t="139206" x="4179888" y="4257675"/>
          <p14:tracePt t="139207" x="4186238" y="4264025"/>
          <p14:tracePt t="139208" x="4192588" y="4264025"/>
          <p14:tracePt t="139210" x="4203700" y="4264025"/>
          <p14:tracePt t="139212" x="4216400" y="4264025"/>
          <p14:tracePt t="139213" x="4222750" y="4264025"/>
          <p14:tracePt t="139214" x="4227513" y="4264025"/>
          <p14:tracePt t="139216" x="4233863" y="4264025"/>
          <p14:tracePt t="139217" x="4246563" y="4264025"/>
          <p14:tracePt t="139218" x="4251325" y="4264025"/>
          <p14:tracePt t="139220" x="4257675" y="4270375"/>
          <p14:tracePt t="139222" x="4270375" y="4270375"/>
          <p14:tracePt t="139223" x="4276725" y="4270375"/>
          <p14:tracePt t="139225" x="4281488" y="4270375"/>
          <p14:tracePt t="139226" x="4287838" y="4270375"/>
          <p14:tracePt t="139227" x="4300538" y="4270375"/>
          <p14:tracePt t="139229" x="4305300" y="4270375"/>
          <p14:tracePt t="139230" x="4311650" y="4270375"/>
          <p14:tracePt t="139231" x="4318000" y="4270375"/>
          <p14:tracePt t="139232" x="4329113" y="4270375"/>
          <p14:tracePt t="139234" x="4335463" y="4270375"/>
          <p14:tracePt t="139235" x="4348163" y="4270375"/>
          <p14:tracePt t="139236" x="4352925" y="4270375"/>
          <p14:tracePt t="139237" x="4359275" y="4276725"/>
          <p14:tracePt t="139238" x="4365625" y="4276725"/>
          <p14:tracePt t="139239" x="4378325" y="4276725"/>
          <p14:tracePt t="139240" x="4383088" y="4276725"/>
          <p14:tracePt t="139241" x="4389438" y="4276725"/>
          <p14:tracePt t="139243" x="4402138" y="4276725"/>
          <p14:tracePt t="139244" x="4406900" y="4276725"/>
          <p14:tracePt t="139245" x="4413250" y="4276725"/>
          <p14:tracePt t="139247" x="4425950" y="4276725"/>
          <p14:tracePt t="139248" x="4430713" y="4276725"/>
          <p14:tracePt t="139249" x="4443413" y="4276725"/>
          <p14:tracePt t="139250" x="4443413" y="4281488"/>
          <p14:tracePt t="139251" x="4449763" y="4281488"/>
          <p14:tracePt t="139252" x="4460875" y="4281488"/>
          <p14:tracePt t="139253" x="4467225" y="4281488"/>
          <p14:tracePt t="139255" x="4479925" y="4281488"/>
          <p14:tracePt t="139257" x="4484688" y="4281488"/>
          <p14:tracePt t="139258" x="4497388" y="4281488"/>
          <p14:tracePt t="139260" x="4508500" y="4281488"/>
          <p14:tracePt t="139261" x="4514850" y="4281488"/>
          <p14:tracePt t="139263" x="4527550" y="4281488"/>
          <p14:tracePt t="139264" x="4538663" y="4281488"/>
          <p14:tracePt t="139265" x="4545013" y="4281488"/>
          <p14:tracePt t="139266" x="4551363" y="4281488"/>
          <p14:tracePt t="139267" x="4562475" y="4287838"/>
          <p14:tracePt t="139269" x="4575175" y="4287838"/>
          <p14:tracePt t="139270" x="4581525" y="4287838"/>
          <p14:tracePt t="139271" x="4586288" y="4287838"/>
          <p14:tracePt t="139272" x="4592638" y="4287838"/>
          <p14:tracePt t="139273" x="4598988" y="4287838"/>
          <p14:tracePt t="139274" x="4605338" y="4287838"/>
          <p14:tracePt t="139275" x="4616450" y="4287838"/>
          <p14:tracePt t="139277" x="4622800" y="4287838"/>
          <p14:tracePt t="139278" x="4635500" y="4287838"/>
          <p14:tracePt t="139279" x="4640263" y="4287838"/>
          <p14:tracePt t="139280" x="4646613" y="4287838"/>
          <p14:tracePt t="139281" x="4652963" y="4287838"/>
          <p14:tracePt t="139282" x="4659313" y="4287838"/>
          <p14:tracePt t="139283" x="4664075" y="4287838"/>
          <p14:tracePt t="139284" x="4676775" y="4287838"/>
          <p14:tracePt t="139286" x="4683125" y="4287838"/>
          <p14:tracePt t="139287" x="4694238" y="4287838"/>
          <p14:tracePt t="139288" x="4700588" y="4287838"/>
          <p14:tracePt t="139289" x="4706938" y="4287838"/>
          <p14:tracePt t="139290" x="4713288" y="4287838"/>
          <p14:tracePt t="139291" x="4724400" y="4287838"/>
          <p14:tracePt t="139292" x="4730750" y="4287838"/>
          <p14:tracePt t="139294" x="4741863" y="4287838"/>
          <p14:tracePt t="139295" x="4754563" y="4294188"/>
          <p14:tracePt t="139296" x="4760913" y="4294188"/>
          <p14:tracePt t="139297" x="4765675" y="4294188"/>
          <p14:tracePt t="139298" x="4772025" y="4294188"/>
          <p14:tracePt t="139299" x="4784725" y="4294188"/>
          <p14:tracePt t="139300" x="4791075" y="4294188"/>
          <p14:tracePt t="139301" x="4795838" y="4294188"/>
          <p14:tracePt t="139302" x="4802188" y="4294188"/>
          <p14:tracePt t="139303" x="4808538" y="4294188"/>
          <p14:tracePt t="139304" x="4819650" y="4294188"/>
          <p14:tracePt t="139305" x="4826000" y="4294188"/>
          <p14:tracePt t="139306" x="4832350" y="4294188"/>
          <p14:tracePt t="139308" x="4838700" y="4294188"/>
          <p14:tracePt t="139309" x="4849813" y="4294188"/>
          <p14:tracePt t="139312" x="4867275" y="4294188"/>
          <p14:tracePt t="139313" x="4873625" y="4300538"/>
          <p14:tracePt t="139314" x="4879975" y="4300538"/>
          <p14:tracePt t="139315" x="4886325" y="4300538"/>
          <p14:tracePt t="139316" x="4892675" y="4300538"/>
          <p14:tracePt t="139317" x="4903788" y="4300538"/>
          <p14:tracePt t="139318" x="4910138" y="4300538"/>
          <p14:tracePt t="139320" x="4927600" y="4300538"/>
          <p14:tracePt t="139321" x="4933950" y="4300538"/>
          <p14:tracePt t="139322" x="4940300" y="4300538"/>
          <p14:tracePt t="139323" x="4945063" y="4300538"/>
          <p14:tracePt t="139324" x="4951413" y="4300538"/>
          <p14:tracePt t="139325" x="4957763" y="4300538"/>
          <p14:tracePt t="139326" x="4970463" y="4300538"/>
          <p14:tracePt t="139329" x="4981575" y="4306888"/>
          <p14:tracePt t="139331" x="4994275" y="4306888"/>
          <p14:tracePt t="139332" x="4999038" y="4306888"/>
          <p14:tracePt t="139333" x="5005388" y="4306888"/>
          <p14:tracePt t="139334" x="5011738" y="4306888"/>
          <p14:tracePt t="139335" x="5022850" y="4306888"/>
          <p14:tracePt t="139336" x="5029200" y="4306888"/>
          <p14:tracePt t="139338" x="5035550" y="4306888"/>
          <p14:tracePt t="139339" x="5041900" y="4306888"/>
          <p14:tracePt t="139340" x="5053013" y="4306888"/>
          <p14:tracePt t="139342" x="5059363" y="4306888"/>
          <p14:tracePt t="139343" x="5065713" y="4306888"/>
          <p14:tracePt t="139345" x="5076825" y="4306888"/>
          <p14:tracePt t="139346" x="5083175" y="4306888"/>
          <p14:tracePt t="139347" x="5089525" y="4306888"/>
          <p14:tracePt t="139348" x="5095875" y="4306888"/>
          <p14:tracePt t="139349" x="5106988" y="4306888"/>
          <p14:tracePt t="139351" x="5113338" y="4306888"/>
          <p14:tracePt t="139352" x="5124450" y="4306888"/>
          <p14:tracePt t="139353" x="5130800" y="4306888"/>
          <p14:tracePt t="139355" x="5137150" y="4306888"/>
          <p14:tracePt t="139356" x="5143500" y="4306888"/>
          <p14:tracePt t="139357" x="5149850" y="4306888"/>
          <p14:tracePt t="139358" x="5154613" y="4306888"/>
          <p14:tracePt t="139359" x="5160963" y="4306888"/>
          <p14:tracePt t="139360" x="5167313" y="4306888"/>
          <p14:tracePt t="139361" x="5173663" y="4306888"/>
          <p14:tracePt t="139362" x="5178425" y="4306888"/>
          <p14:tracePt t="139363" x="5184775" y="4306888"/>
          <p14:tracePt t="139364" x="5191125" y="4306888"/>
          <p14:tracePt t="139365" x="5202238" y="4306888"/>
          <p14:tracePt t="139366" x="5208588" y="4306888"/>
          <p14:tracePt t="139367" x="5208588" y="4311650"/>
          <p14:tracePt t="139368" x="5214938" y="4311650"/>
          <p14:tracePt t="139369" x="5227638" y="4311650"/>
          <p14:tracePt t="139370" x="5232400" y="4311650"/>
          <p14:tracePt t="139371" x="5238750" y="4311650"/>
          <p14:tracePt t="139372" x="5245100" y="4311650"/>
          <p14:tracePt t="139373" x="5251450" y="4311650"/>
          <p14:tracePt t="139374" x="5256213" y="4311650"/>
          <p14:tracePt t="139375" x="5268913" y="4311650"/>
          <p14:tracePt t="139377" x="5275263" y="4311650"/>
          <p14:tracePt t="139378" x="5286375" y="4311650"/>
          <p14:tracePt t="139379" x="5292725" y="4311650"/>
          <p14:tracePt t="139381" x="5303838" y="4311650"/>
          <p14:tracePt t="139382" x="5310188" y="4311650"/>
          <p14:tracePt t="139383" x="5322888" y="4311650"/>
          <p14:tracePt t="139385" x="5329238" y="4311650"/>
          <p14:tracePt t="139386" x="5340350" y="4311650"/>
          <p14:tracePt t="139387" x="5346700" y="4311650"/>
          <p14:tracePt t="139388" x="5353050" y="4311650"/>
          <p14:tracePt t="139389" x="5364163" y="4311650"/>
          <p14:tracePt t="139390" x="5370513" y="4311650"/>
          <p14:tracePt t="139391" x="5376863" y="4311650"/>
          <p14:tracePt t="139392" x="5381625" y="4311650"/>
          <p14:tracePt t="139393" x="5387975" y="4311650"/>
          <p14:tracePt t="139395" x="5407025" y="4311650"/>
          <p14:tracePt t="139396" x="5411788" y="4311650"/>
          <p14:tracePt t="139397" x="5418138" y="4311650"/>
          <p14:tracePt t="139398" x="5424488" y="4311650"/>
          <p14:tracePt t="139399" x="5430838" y="4311650"/>
          <p14:tracePt t="139400" x="5441950" y="4311650"/>
          <p14:tracePt t="139402" x="5454650" y="4311650"/>
          <p14:tracePt t="139403" x="5459413" y="4311650"/>
          <p14:tracePt t="139404" x="5465763" y="4311650"/>
          <p14:tracePt t="139405" x="5472113" y="4311650"/>
          <p14:tracePt t="139406" x="5478463" y="4311650"/>
          <p14:tracePt t="139407" x="5483225" y="4311650"/>
          <p14:tracePt t="139408" x="5489575" y="4311650"/>
          <p14:tracePt t="139410" x="5502275" y="4311650"/>
          <p14:tracePt t="139411" x="5508625" y="4311650"/>
          <p14:tracePt t="139412" x="5513388" y="4311650"/>
          <p14:tracePt t="139413" x="5519738" y="4311650"/>
          <p14:tracePt t="139414" x="5526088" y="4311650"/>
          <p14:tracePt t="139415" x="5537200" y="4311650"/>
          <p14:tracePt t="139416" x="5543550" y="4306888"/>
          <p14:tracePt t="139417" x="5549900" y="4306888"/>
          <p14:tracePt t="139419" x="5561013" y="4306888"/>
          <p14:tracePt t="139420" x="5573713" y="4306888"/>
          <p14:tracePt t="139421" x="5580063" y="4306888"/>
          <p14:tracePt t="139423" x="5586413" y="4306888"/>
          <p14:tracePt t="139424" x="5591175" y="4306888"/>
          <p14:tracePt t="139425" x="5597525" y="4306888"/>
          <p14:tracePt t="139426" x="5610225" y="4306888"/>
          <p14:tracePt t="139428" x="5621338" y="4306888"/>
          <p14:tracePt t="139429" x="5627688" y="4306888"/>
          <p14:tracePt t="139431" x="5634038" y="4306888"/>
          <p14:tracePt t="139431" x="5638800" y="4306888"/>
          <p14:tracePt t="139432" x="5645150" y="4306888"/>
          <p14:tracePt t="139433" x="5651500" y="4306888"/>
          <p14:tracePt t="139434" x="5664200" y="4306888"/>
          <p14:tracePt t="139436" x="5675313" y="4306888"/>
          <p14:tracePt t="139437" x="5681663" y="4300538"/>
          <p14:tracePt t="139438" x="5688013" y="4300538"/>
          <p14:tracePt t="139439" x="5692775" y="4300538"/>
          <p14:tracePt t="139440" x="5699125" y="4300538"/>
          <p14:tracePt t="139441" x="5705475" y="4300538"/>
          <p14:tracePt t="139442" x="5711825" y="4300538"/>
          <p14:tracePt t="139443" x="5716588" y="4300538"/>
          <p14:tracePt t="139445" x="5729288" y="4300538"/>
          <p14:tracePt t="139446" x="5735638" y="4300538"/>
          <p14:tracePt t="139447" x="5746750" y="4300538"/>
          <p14:tracePt t="139449" x="5753100" y="4300538"/>
          <p14:tracePt t="139450" x="5765800" y="4300538"/>
          <p14:tracePt t="139451" x="5770563" y="4300538"/>
          <p14:tracePt t="139453" x="5783263" y="4300538"/>
          <p14:tracePt t="139454" x="5794375" y="4300538"/>
          <p14:tracePt t="139455" x="5800725" y="4300538"/>
          <p14:tracePt t="139456" x="5807075" y="4300538"/>
          <p14:tracePt t="139457" x="5813425" y="4300538"/>
          <p14:tracePt t="139458" x="5818188" y="4300538"/>
          <p14:tracePt t="139459" x="5824538" y="4300538"/>
          <p14:tracePt t="139460" x="5837238" y="4300538"/>
          <p14:tracePt t="139462" x="5848350" y="4300538"/>
          <p14:tracePt t="139463" x="5854700" y="4300538"/>
          <p14:tracePt t="139464" x="5861050" y="4300538"/>
          <p14:tracePt t="139466" x="5872163" y="4300538"/>
          <p14:tracePt t="139467" x="5878513" y="4300538"/>
          <p14:tracePt t="139468" x="5884863" y="4300538"/>
          <p14:tracePt t="139469" x="5891213" y="4300538"/>
          <p14:tracePt t="139470" x="5895975" y="4300538"/>
          <p14:tracePt t="139471" x="5902325" y="4300538"/>
          <p14:tracePt t="139472" x="5908675" y="4300538"/>
          <p14:tracePt t="139473" x="5915025" y="4300538"/>
          <p14:tracePt t="139474" x="5919788" y="4300538"/>
          <p14:tracePt t="139475" x="5926138" y="4300538"/>
          <p14:tracePt t="139476" x="5932488" y="4300538"/>
          <p14:tracePt t="139477" x="5938838" y="4300538"/>
          <p14:tracePt t="139478" x="5945188" y="4300538"/>
          <p14:tracePt t="139479" x="5949950" y="4300538"/>
          <p14:tracePt t="139480" x="5956300" y="4300538"/>
          <p14:tracePt t="139481" x="5962650" y="4300538"/>
          <p14:tracePt t="139482" x="5969000" y="4300538"/>
          <p14:tracePt t="139484" x="5973763" y="4300538"/>
          <p14:tracePt t="139485" x="5980113" y="4300538"/>
          <p14:tracePt t="139486" x="5986463" y="4300538"/>
          <p14:tracePt t="139487" x="5992813" y="4300538"/>
          <p14:tracePt t="139488" x="5997575" y="4300538"/>
          <p14:tracePt t="139489" x="6003925" y="4300538"/>
          <p14:tracePt t="139490" x="6010275" y="4300538"/>
          <p14:tracePt t="139491" x="6016625" y="4300538"/>
          <p14:tracePt t="139493" x="6022975" y="4300538"/>
          <p14:tracePt t="139494" x="6027738" y="4300538"/>
          <p14:tracePt t="139495" x="6034088" y="4300538"/>
          <p14:tracePt t="139496" x="6040438" y="4300538"/>
          <p14:tracePt t="139497" x="6046788" y="4300538"/>
          <p14:tracePt t="139499" x="6051550" y="4300538"/>
          <p14:tracePt t="139500" x="6064250" y="4300538"/>
          <p14:tracePt t="139501" x="6070600" y="4300538"/>
          <p14:tracePt t="139503" x="6075363" y="4300538"/>
          <p14:tracePt t="139504" x="6081713" y="4300538"/>
          <p14:tracePt t="139505" x="6088063" y="4300538"/>
          <p14:tracePt t="139506" x="6094413" y="4300538"/>
          <p14:tracePt t="139508" x="6100763" y="4300538"/>
          <p14:tracePt t="139509" x="6105525" y="4300538"/>
          <p14:tracePt t="139510" x="6111875" y="4300538"/>
          <p14:tracePt t="139512" x="6118225" y="4300538"/>
          <p14:tracePt t="139513" x="6124575" y="4300538"/>
          <p14:tracePt t="139514" x="6129338" y="4300538"/>
          <p14:tracePt t="139515" x="6135688" y="4300538"/>
          <p14:tracePt t="139517" x="6142038" y="4300538"/>
          <p14:tracePt t="139519" x="6153150" y="4300538"/>
          <p14:tracePt t="139521" x="6159500" y="4300538"/>
          <p14:tracePt t="139522" x="6165850" y="4300538"/>
          <p14:tracePt t="139524" x="6172200" y="4300538"/>
          <p14:tracePt t="139525" x="6176963" y="4300538"/>
          <p14:tracePt t="139526" x="6183313" y="4300538"/>
          <p14:tracePt t="139528" x="6189663" y="4300538"/>
          <p14:tracePt t="139531" x="6202363" y="4300538"/>
          <p14:tracePt t="139532" x="6207125" y="4300538"/>
          <p14:tracePt t="139534" x="6213475" y="4300538"/>
          <p14:tracePt t="139536" x="6219825" y="4300538"/>
          <p14:tracePt t="139537" x="6226175" y="4300538"/>
          <p14:tracePt t="139538" x="6230938" y="4300538"/>
          <p14:tracePt t="139539" x="6237288" y="4300538"/>
          <p14:tracePt t="139542" x="6243638" y="4300538"/>
          <p14:tracePt t="139543" x="6249988" y="4300538"/>
          <p14:tracePt t="139545" x="6254750" y="4300538"/>
          <p14:tracePt t="139549" x="6267450" y="4300538"/>
          <p14:tracePt t="139549" x="6273800" y="4300538"/>
          <p14:tracePt t="139551" x="6280150" y="4300538"/>
          <p14:tracePt t="139553" x="6284913" y="4300538"/>
          <p14:tracePt t="139554" x="6291263" y="4300538"/>
          <p14:tracePt t="139557" x="6297613" y="4300538"/>
          <p14:tracePt t="139558" x="6303963" y="4300538"/>
          <p14:tracePt t="139562" x="6308725" y="4300538"/>
          <p14:tracePt t="139562" x="6321425" y="4300538"/>
          <p14:tracePt t="139565" x="6332538" y="4300538"/>
          <p14:tracePt t="139568" x="6338888" y="4300538"/>
          <p14:tracePt t="139569" x="6345238" y="4300538"/>
          <p14:tracePt t="139570" x="6351588" y="4300538"/>
          <p14:tracePt t="139571" x="6356350" y="4300538"/>
          <p14:tracePt t="139574" x="6362700" y="4300538"/>
          <p14:tracePt t="139575" x="6369050" y="4300538"/>
          <p14:tracePt t="139577" x="6375400" y="4300538"/>
          <p14:tracePt t="139579" x="6381750" y="4300538"/>
          <p14:tracePt t="139580" x="6386513" y="4300538"/>
          <p14:tracePt t="139582" x="6392863" y="4300538"/>
          <p14:tracePt t="139583" x="6399213" y="4300538"/>
          <p14:tracePt t="139585" x="6405563" y="4300538"/>
          <p14:tracePt t="139586" x="6410325" y="4300538"/>
          <p14:tracePt t="139588" x="6416675" y="4300538"/>
          <p14:tracePt t="139589" x="6423025" y="4300538"/>
          <p14:tracePt t="139592" x="6429375" y="4300538"/>
          <p14:tracePt t="139593" x="6434138" y="4300538"/>
          <p14:tracePt t="139595" x="6440488" y="4300538"/>
          <p14:tracePt t="139597" x="6446838" y="4300538"/>
          <p14:tracePt t="139599" x="6453188" y="4300538"/>
          <p14:tracePt t="139601" x="6459538" y="4300538"/>
          <p14:tracePt t="139602" x="6464300" y="4300538"/>
          <p14:tracePt t="139605" x="6470650" y="4300538"/>
          <p14:tracePt t="139607" x="6477000" y="4300538"/>
          <p14:tracePt t="139608" x="6483350" y="4300538"/>
          <p14:tracePt t="139609" x="6488113" y="4300538"/>
          <p14:tracePt t="139611" x="6494463" y="4300538"/>
          <p14:tracePt t="139615" x="6507163" y="4300538"/>
          <p14:tracePt t="139617" x="6511925" y="4300538"/>
          <p14:tracePt t="139618" x="6518275" y="4300538"/>
          <p14:tracePt t="139621" x="6524625" y="4300538"/>
          <p14:tracePt t="139623" x="6530975" y="4300538"/>
          <p14:tracePt t="139624" x="6537325" y="4300538"/>
          <p14:tracePt t="139626" x="6542088" y="4300538"/>
          <p14:tracePt t="139629" x="6548438" y="4300538"/>
          <p14:tracePt t="139630" x="6554788" y="4294188"/>
          <p14:tracePt t="139632" x="6561138" y="4294188"/>
          <p14:tracePt t="139633" x="6565900" y="4294188"/>
          <p14:tracePt t="139637" x="6572250" y="4294188"/>
          <p14:tracePt t="139638" x="6578600" y="4294188"/>
          <p14:tracePt t="139639" x="6584950" y="4294188"/>
          <p14:tracePt t="139641" x="6589713" y="4294188"/>
          <p14:tracePt t="139646" x="6602413" y="4294188"/>
          <p14:tracePt t="139647" x="6608763" y="4294188"/>
          <p14:tracePt t="139648" x="6613525" y="4294188"/>
          <p14:tracePt t="139651" x="6619875" y="4294188"/>
          <p14:tracePt t="139652" x="6626225" y="4294188"/>
          <p14:tracePt t="139654" x="6632575" y="4294188"/>
          <p14:tracePt t="139656" x="6638925" y="4294188"/>
          <p14:tracePt t="139659" x="6643688" y="4294188"/>
          <p14:tracePt t="139660" x="6650038" y="4287838"/>
          <p14:tracePt t="139662" x="6656388" y="4287838"/>
          <p14:tracePt t="139667" x="6673850" y="4287838"/>
          <p14:tracePt t="139669" x="6680200" y="4287838"/>
          <p14:tracePt t="139670" x="6686550" y="4287838"/>
          <p14:tracePt t="139671" x="6691313" y="4287838"/>
          <p14:tracePt t="139673" x="6697663" y="4287838"/>
          <p14:tracePt t="139674" x="6704013" y="4287838"/>
          <p14:tracePt t="139675" x="6704013" y="4281488"/>
          <p14:tracePt t="139677" x="6710363" y="4281488"/>
          <p14:tracePt t="139680" x="6716713" y="4281488"/>
          <p14:tracePt t="139681" x="6727825" y="4281488"/>
          <p14:tracePt t="139683" x="6734175" y="4281488"/>
          <p14:tracePt t="139685" x="6740525" y="4281488"/>
          <p14:tracePt t="139686" x="6745288" y="4281488"/>
          <p14:tracePt t="139687" x="6751638" y="4281488"/>
          <p14:tracePt t="139689" x="6751638" y="4276725"/>
          <p14:tracePt t="139690" x="6757988" y="4276725"/>
          <p14:tracePt t="139691" x="6764338" y="4276725"/>
          <p14:tracePt t="139692" x="6769100" y="4276725"/>
          <p14:tracePt t="139695" x="6775450" y="4276725"/>
          <p14:tracePt t="139697" x="6781800" y="4276725"/>
          <p14:tracePt t="139699" x="6794500" y="4276725"/>
          <p14:tracePt t="139701" x="6799263" y="4276725"/>
          <p14:tracePt t="139704" x="6805613" y="4276725"/>
          <p14:tracePt t="139705" x="6811963" y="4276725"/>
          <p14:tracePt t="139707" x="6818313" y="4276725"/>
          <p14:tracePt t="139708" x="6823075" y="4276725"/>
          <p14:tracePt t="139712" x="6829425" y="4276725"/>
          <p14:tracePt t="139713" x="6835775" y="4276725"/>
          <p14:tracePt t="139715" x="6842125" y="4276725"/>
          <p14:tracePt t="139716" x="6846888" y="4276725"/>
          <p14:tracePt t="139720" x="6853238" y="4276725"/>
          <p14:tracePt t="139722" x="6859588" y="4276725"/>
          <p14:tracePt t="139724" x="6865938" y="4276725"/>
          <p14:tracePt t="139726" x="6870700" y="4276725"/>
          <p14:tracePt t="139730" x="6870700" y="4270375"/>
          <p14:tracePt t="139731" x="6877050" y="4270375"/>
          <p14:tracePt t="139733" x="6883400" y="4270375"/>
          <p14:tracePt t="139735" x="6889750" y="4270375"/>
          <p14:tracePt t="139738" x="6896100" y="4270375"/>
          <p14:tracePt t="139743" x="6900863" y="4270375"/>
          <p14:tracePt t="139747" x="6907213" y="4270375"/>
          <p14:tracePt t="139750" x="6913563" y="4270375"/>
          <p14:tracePt t="139757" x="6919913" y="4270375"/>
          <p14:tracePt t="139761" x="6924675" y="4264025"/>
          <p14:tracePt t="139765" x="6931025" y="4264025"/>
          <p14:tracePt t="139769" x="6937375" y="4264025"/>
          <p14:tracePt t="139776" x="6943725" y="4264025"/>
          <p14:tracePt t="139781" x="6948488" y="4264025"/>
          <p14:tracePt t="139782" x="6948488" y="4257675"/>
          <p14:tracePt t="139785" x="6954838" y="4257675"/>
          <p14:tracePt t="139788" x="6961188" y="4257675"/>
          <p14:tracePt t="139797" x="6967538" y="4257675"/>
          <p14:tracePt t="139801" x="6973888" y="4257675"/>
          <p14:tracePt t="139804" x="6978650" y="4257675"/>
          <p14:tracePt t="139808" x="6985000" y="4257675"/>
          <p14:tracePt t="139812" x="6985000" y="4252913"/>
          <p14:tracePt t="139815" x="6991350" y="4252913"/>
          <p14:tracePt t="139819" x="6997700" y="4252913"/>
          <p14:tracePt t="139822" x="7002463" y="4252913"/>
          <p14:tracePt t="139826" x="7008813" y="4252913"/>
          <p14:tracePt t="139834" x="7015163" y="4252913"/>
          <p14:tracePt t="139837" x="7021513" y="4252913"/>
          <p14:tracePt t="139839" x="7026275" y="4252913"/>
          <p14:tracePt t="139844" x="7032625" y="4252913"/>
          <p14:tracePt t="139849" x="7038975" y="4252913"/>
          <p14:tracePt t="139853" x="7045325" y="4252913"/>
          <p14:tracePt t="139855" x="7050088" y="4252913"/>
          <p14:tracePt t="139858" x="7056438" y="4252913"/>
          <p14:tracePt t="139864" x="7062788" y="4252913"/>
          <p14:tracePt t="139865" x="7069138" y="4252913"/>
          <p14:tracePt t="139867" x="7075488" y="4252913"/>
          <p14:tracePt t="139871" x="7080250" y="4252913"/>
          <p14:tracePt t="139875" x="7086600" y="4252913"/>
          <p14:tracePt t="139876" x="7092950" y="4252913"/>
          <p14:tracePt t="139880" x="7104063" y="4252913"/>
          <p14:tracePt t="139883" x="7104063" y="4246563"/>
          <p14:tracePt t="139884" x="7110413" y="4246563"/>
          <p14:tracePt t="139885" x="7116763" y="4246563"/>
          <p14:tracePt t="139887" x="7123113" y="4246563"/>
          <p14:tracePt t="139889" x="7127875" y="4246563"/>
          <p14:tracePt t="139893" x="7134225" y="4246563"/>
          <p14:tracePt t="139895" x="7140575" y="4246563"/>
          <p14:tracePt t="139897" x="7146925" y="4246563"/>
          <p14:tracePt t="139898" x="7153275" y="4246563"/>
          <p14:tracePt t="139902" x="7158038" y="4246563"/>
          <p14:tracePt t="139903" x="7164388" y="4246563"/>
          <p14:tracePt t="139906" x="7170738" y="4246563"/>
          <p14:tracePt t="139907" x="7177088" y="4246563"/>
          <p14:tracePt t="139912" x="7181850" y="4246563"/>
          <p14:tracePt t="139914" x="7188200" y="4246563"/>
          <p14:tracePt t="139915" x="7194550" y="4246563"/>
          <p14:tracePt t="139918" x="7200900" y="4246563"/>
          <p14:tracePt t="139920" x="7205663" y="4246563"/>
          <p14:tracePt t="139921" x="7212013" y="4246563"/>
          <p14:tracePt t="139922" x="7218363" y="4246563"/>
          <p14:tracePt t="139927" x="7224713" y="4246563"/>
          <p14:tracePt t="139928" x="7231063" y="4246563"/>
          <p14:tracePt t="139931" x="7235825" y="4246563"/>
          <p14:tracePt t="139932" x="7242175" y="4246563"/>
          <p14:tracePt t="139935" x="7248525" y="4246563"/>
          <p14:tracePt t="139936" x="7254875" y="4246563"/>
          <p14:tracePt t="139937" x="7259638" y="4246563"/>
          <p14:tracePt t="139939" x="7265988" y="4246563"/>
          <p14:tracePt t="139942" x="7272338" y="4246563"/>
          <p14:tracePt t="139943" x="7278688" y="4240213"/>
          <p14:tracePt t="139945" x="7283450" y="4240213"/>
          <p14:tracePt t="139948" x="7289800" y="4240213"/>
          <p14:tracePt t="139949" x="7296150" y="4240213"/>
          <p14:tracePt t="139951" x="7302500" y="4240213"/>
          <p14:tracePt t="139952" x="7307263" y="4240213"/>
          <p14:tracePt t="139954" x="7313613" y="4240213"/>
          <p14:tracePt t="139957" x="7319963" y="4240213"/>
          <p14:tracePt t="139959" x="7326313" y="4240213"/>
          <p14:tracePt t="139961" x="7332663" y="4233863"/>
          <p14:tracePt t="139962" x="7337425" y="4233863"/>
          <p14:tracePt t="139979" x="7373938" y="4229100"/>
          <p14:tracePt t="139981" x="7380288" y="4229100"/>
          <p14:tracePt t="139983" x="7385050" y="4229100"/>
          <p14:tracePt t="139987" x="7391400" y="4229100"/>
          <p14:tracePt t="139991" x="7397750" y="4229100"/>
          <p14:tracePt t="139992" x="7397750" y="4222750"/>
          <p14:tracePt t="139995" x="7404100" y="4222750"/>
          <p14:tracePt t="139997" x="7410450" y="4222750"/>
          <p14:tracePt t="140001" x="7410450" y="4216400"/>
          <p14:tracePt t="140004" x="7415213" y="4216400"/>
          <p14:tracePt t="140006" x="7421563" y="4216400"/>
          <p14:tracePt t="140012" x="7427913" y="4210050"/>
          <p14:tracePt t="140015" x="7434263" y="4210050"/>
          <p14:tracePt t="140020" x="7434263" y="4205288"/>
          <p14:tracePt t="140023" x="7439025" y="4205288"/>
          <p14:tracePt t="140029" x="7445375" y="4205288"/>
          <p14:tracePt t="140035" x="7451725" y="4205288"/>
          <p14:tracePt t="140054" x="7458075" y="4205288"/>
          <p14:tracePt t="140064" x="7458075" y="4198938"/>
          <p14:tracePt t="140066" x="7462838" y="4198938"/>
          <p14:tracePt t="140079" x="7469188" y="4198938"/>
          <p14:tracePt t="140119" x="7475538" y="4198938"/>
          <p14:tracePt t="140120" x="7475538" y="4192588"/>
          <p14:tracePt t="140133" x="7481888" y="4192588"/>
          <p14:tracePt t="140140" x="7486650" y="4186238"/>
          <p14:tracePt t="140144" x="7493000" y="4186238"/>
          <p14:tracePt t="140148" x="7499350" y="4186238"/>
          <p14:tracePt t="140149" x="7499350" y="4179888"/>
          <p14:tracePt t="140160" x="7505700" y="4179888"/>
          <p14:tracePt t="140165" x="7512050" y="4179888"/>
          <p14:tracePt t="140168" x="7516813" y="4179888"/>
          <p14:tracePt t="140172" x="7523163" y="4179888"/>
          <p14:tracePt t="140172" x="7523163" y="4175125"/>
          <p14:tracePt t="140179" x="7529513" y="4175125"/>
          <p14:tracePt t="140182" x="7535863" y="4168775"/>
          <p14:tracePt t="140185" x="7540625" y="4168775"/>
          <p14:tracePt t="140187" x="7546975" y="4168775"/>
          <p14:tracePt t="140189" x="7546975" y="4162425"/>
          <p14:tracePt t="140195" x="7553325" y="4162425"/>
          <p14:tracePt t="140198" x="7559675" y="4156075"/>
          <p14:tracePt t="140201" x="7564438" y="4156075"/>
          <p14:tracePt t="140204" x="7570788" y="4156075"/>
          <p14:tracePt t="140215" x="7577138" y="4156075"/>
          <p14:tracePt t="140223" x="7583488" y="4151313"/>
          <p14:tracePt t="145552" x="7589838" y="4151313"/>
          <p14:tracePt t="145558" x="7589838" y="4144963"/>
          <p14:tracePt t="145592" x="7594600" y="4138613"/>
          <p14:tracePt t="145604" x="7594600" y="4132263"/>
          <p14:tracePt t="145608" x="7600950" y="4132263"/>
          <p14:tracePt t="145615" x="7607300" y="4132263"/>
          <p14:tracePt t="145620" x="7607300" y="4127500"/>
          <p14:tracePt t="145622" x="7613650" y="4127500"/>
          <p14:tracePt t="145626" x="7613650" y="4121150"/>
          <p14:tracePt t="145630" x="7618413" y="4121150"/>
          <p14:tracePt t="145632" x="7618413" y="4114800"/>
          <p14:tracePt t="145637" x="7618413" y="4108450"/>
          <p14:tracePt t="145640" x="7624763" y="4108450"/>
          <p14:tracePt t="145645" x="7631113" y="4108450"/>
          <p14:tracePt t="145646" x="7631113" y="4102100"/>
          <p14:tracePt t="145648" x="7637463" y="4097338"/>
          <p14:tracePt t="145650" x="7637463" y="4090988"/>
          <p14:tracePt t="145651" x="7642225" y="4090988"/>
          <p14:tracePt t="145656" x="7648575" y="4084638"/>
          <p14:tracePt t="145657" x="7654925" y="4078288"/>
          <p14:tracePt t="145660" x="7667625" y="4067175"/>
          <p14:tracePt t="145663" x="7672388" y="4067175"/>
          <p14:tracePt t="145666" x="7691438" y="4054475"/>
          <p14:tracePt t="145668" x="7691438" y="4049713"/>
          <p14:tracePt t="145669" x="7696200" y="4043363"/>
          <p14:tracePt t="145670" x="7702550" y="4043363"/>
          <p14:tracePt t="145671" x="7708900" y="4043363"/>
          <p14:tracePt t="145672" x="7715250" y="4043363"/>
          <p14:tracePt t="145673" x="7715250" y="4037013"/>
          <p14:tracePt t="145674" x="7720013" y="4037013"/>
          <p14:tracePt t="145675" x="7720013" y="4030663"/>
          <p14:tracePt t="145676" x="7732713" y="4024313"/>
          <p14:tracePt t="145677" x="7739063" y="4024313"/>
          <p14:tracePt t="145679" x="7743825" y="4013200"/>
          <p14:tracePt t="145680" x="7750175" y="4013200"/>
          <p14:tracePt t="145681" x="7756525" y="4013200"/>
          <p14:tracePt t="145682" x="7762875" y="4013200"/>
          <p14:tracePt t="145683" x="7769225" y="4006850"/>
          <p14:tracePt t="145684" x="7773988" y="4000500"/>
          <p14:tracePt t="145685" x="7780338" y="4000500"/>
          <p14:tracePt t="145686" x="7786688" y="3995738"/>
          <p14:tracePt t="145688" x="7793038" y="3989388"/>
          <p14:tracePt t="145689" x="7797800" y="3989388"/>
          <p14:tracePt t="145690" x="7804150" y="3989388"/>
          <p14:tracePt t="145691" x="7810500" y="3983038"/>
          <p14:tracePt t="145693" x="7821613" y="3976688"/>
          <p14:tracePt t="145695" x="7827963" y="3971925"/>
          <p14:tracePt t="145697" x="7840663" y="3965575"/>
          <p14:tracePt t="145697" x="7847013" y="3965575"/>
          <p14:tracePt t="145698" x="7847013" y="3959225"/>
          <p14:tracePt t="145699" x="7858125" y="3959225"/>
          <p14:tracePt t="145700" x="7864475" y="3959225"/>
          <p14:tracePt t="145701" x="7870825" y="3959225"/>
          <p14:tracePt t="145702" x="7875588" y="3952875"/>
          <p14:tracePt t="145703" x="7875588" y="3948113"/>
          <p14:tracePt t="145704" x="7881938" y="3948113"/>
          <p14:tracePt t="145705" x="7888288" y="3941763"/>
          <p14:tracePt t="145706" x="7894638" y="3941763"/>
          <p14:tracePt t="145707" x="7899400" y="3941763"/>
          <p14:tracePt t="145708" x="7905750" y="3935413"/>
          <p14:tracePt t="145710" x="7912100" y="3935413"/>
          <p14:tracePt t="145712" x="7929563" y="3929063"/>
          <p14:tracePt t="145714" x="7935913" y="3922713"/>
          <p14:tracePt t="145715" x="7942263" y="3922713"/>
          <p14:tracePt t="145716" x="7948613" y="3917950"/>
          <p14:tracePt t="145717" x="7953375" y="3917950"/>
          <p14:tracePt t="145718" x="7953375" y="3911600"/>
          <p14:tracePt t="145719" x="7959725" y="3911600"/>
          <p14:tracePt t="145720" x="7966075" y="3911600"/>
          <p14:tracePt t="145721" x="7977188" y="3911600"/>
          <p14:tracePt t="145722" x="7977188" y="3905250"/>
          <p14:tracePt t="145723" x="7983538" y="3905250"/>
          <p14:tracePt t="145724" x="7989888" y="3905250"/>
          <p14:tracePt t="145725" x="7996238" y="3898900"/>
          <p14:tracePt t="145726" x="8001000" y="3894138"/>
          <p14:tracePt t="145729" x="8013700" y="3887788"/>
          <p14:tracePt t="145730" x="8020050" y="3887788"/>
          <p14:tracePt t="145731" x="8026400" y="3887788"/>
          <p14:tracePt t="145733" x="8031163" y="3887788"/>
          <p14:tracePt t="145734" x="8037513" y="3881438"/>
          <p14:tracePt t="145735" x="8043863" y="3881438"/>
          <p14:tracePt t="145736" x="8050213" y="3881438"/>
          <p14:tracePt t="145737" x="8050213" y="3875088"/>
          <p14:tracePt t="145738" x="8054975" y="3875088"/>
          <p14:tracePt t="145739" x="8061325" y="3870325"/>
          <p14:tracePt t="145740" x="8067675" y="3870325"/>
          <p14:tracePt t="145741" x="8074025" y="3863975"/>
          <p14:tracePt t="145743" x="8085138" y="3863975"/>
          <p14:tracePt t="145746" x="8104188" y="3863975"/>
          <p14:tracePt t="145747" x="8104188" y="3857625"/>
          <p14:tracePt t="145748" x="8108950" y="3857625"/>
          <p14:tracePt t="145749" x="8115300" y="3851275"/>
          <p14:tracePt t="145750" x="8121650" y="3851275"/>
          <p14:tracePt t="145751" x="8128000" y="3851275"/>
          <p14:tracePt t="145753" x="8132763" y="3844925"/>
          <p14:tracePt t="145754" x="8139113" y="3844925"/>
          <p14:tracePt t="145755" x="8145463" y="3840163"/>
          <p14:tracePt t="145756" x="8151813" y="3840163"/>
          <p14:tracePt t="145758" x="8156575" y="3840163"/>
          <p14:tracePt t="145760" x="8162925" y="3840163"/>
          <p14:tracePt t="145762" x="8175625" y="3833813"/>
          <p14:tracePt t="145764" x="8180388" y="3833813"/>
          <p14:tracePt t="145765" x="8186738" y="3827463"/>
          <p14:tracePt t="145766" x="8193088" y="3827463"/>
          <p14:tracePt t="145767" x="8199438" y="3827463"/>
          <p14:tracePt t="145768" x="8199438" y="3821113"/>
          <p14:tracePt t="145770" x="8205788" y="3821113"/>
          <p14:tracePt t="145771" x="8216900" y="3816350"/>
          <p14:tracePt t="145773" x="8223250" y="3816350"/>
          <p14:tracePt t="145775" x="8234363" y="3816350"/>
          <p14:tracePt t="145776" x="8240713" y="3816350"/>
          <p14:tracePt t="145777" x="8247063" y="3810000"/>
          <p14:tracePt t="145779" x="8253413" y="3810000"/>
          <p14:tracePt t="145780" x="8258175" y="3810000"/>
          <p14:tracePt t="145781" x="8258175" y="3803650"/>
          <p14:tracePt t="145782" x="8270875" y="3803650"/>
          <p14:tracePt t="145783" x="8277225" y="3797300"/>
          <p14:tracePt t="145785" x="8283575" y="3797300"/>
          <p14:tracePt t="145786" x="8288338" y="3797300"/>
          <p14:tracePt t="145787" x="8294688" y="3792538"/>
          <p14:tracePt t="145788" x="8301038" y="3792538"/>
          <p14:tracePt t="145790" x="8307388" y="3792538"/>
          <p14:tracePt t="145791" x="8312150" y="3792538"/>
          <p14:tracePt t="145793" x="8324850" y="3786188"/>
          <p14:tracePt t="145795" x="8335963" y="3779838"/>
          <p14:tracePt t="145796" x="8342313" y="3779838"/>
          <p14:tracePt t="145797" x="8348663" y="3773488"/>
          <p14:tracePt t="145798" x="8355013" y="3773488"/>
          <p14:tracePt t="145800" x="8361363" y="3767138"/>
          <p14:tracePt t="145801" x="8366125" y="3767138"/>
          <p14:tracePt t="145802" x="8372475" y="3767138"/>
          <p14:tracePt t="145803" x="8378825" y="3767138"/>
          <p14:tracePt t="145805" x="8385175" y="3762375"/>
          <p14:tracePt t="145806" x="8396288" y="3762375"/>
          <p14:tracePt t="145807" x="8402638" y="3756025"/>
          <p14:tracePt t="145809" x="8408988" y="3756025"/>
          <p14:tracePt t="145810" x="8420100" y="3749675"/>
          <p14:tracePt t="145813" x="8432800" y="3743325"/>
          <p14:tracePt t="145814" x="8443913" y="3738563"/>
          <p14:tracePt t="145815" x="8450263" y="3738563"/>
          <p14:tracePt t="145816" x="8456613" y="3738563"/>
          <p14:tracePt t="145817" x="8462963" y="3738563"/>
          <p14:tracePt t="145818" x="8467725" y="3732213"/>
          <p14:tracePt t="145819" x="8474075" y="3732213"/>
          <p14:tracePt t="145820" x="8480425" y="3725863"/>
          <p14:tracePt t="145821" x="8486775" y="3725863"/>
          <p14:tracePt t="145822" x="8491538" y="3719513"/>
          <p14:tracePt t="145824" x="8497888" y="3714750"/>
          <p14:tracePt t="145825" x="8510588" y="3714750"/>
          <p14:tracePt t="145826" x="8515350" y="3708400"/>
          <p14:tracePt t="145827" x="8521700" y="3708400"/>
          <p14:tracePt t="145829" x="8534400" y="3708400"/>
          <p14:tracePt t="145830" x="8540750" y="3702050"/>
          <p14:tracePt t="145831" x="8551863" y="3695700"/>
          <p14:tracePt t="145832" x="8558213" y="3695700"/>
          <p14:tracePt t="145833" x="8564563" y="3690938"/>
          <p14:tracePt t="145834" x="8569325" y="3684588"/>
          <p14:tracePt t="145835" x="8582025" y="3684588"/>
          <p14:tracePt t="145836" x="8582025" y="3678238"/>
          <p14:tracePt t="145837" x="8588375" y="3678238"/>
          <p14:tracePt t="145838" x="8599488" y="3678238"/>
          <p14:tracePt t="145839" x="8605838" y="3671888"/>
          <p14:tracePt t="145840" x="8612188" y="3671888"/>
          <p14:tracePt t="145841" x="8612188" y="3665538"/>
          <p14:tracePt t="145843" x="8629650" y="3660775"/>
          <p14:tracePt t="145844" x="8636000" y="3654425"/>
          <p14:tracePt t="145846" x="8647113" y="3654425"/>
          <p14:tracePt t="145847" x="8653463" y="3654425"/>
          <p14:tracePt t="145848" x="8659813" y="3648075"/>
          <p14:tracePt t="145849" x="8670925" y="3641725"/>
          <p14:tracePt t="145851" x="8683625" y="3636963"/>
          <p14:tracePt t="145852" x="8689975" y="3636963"/>
          <p14:tracePt t="145853" x="8694738" y="3630613"/>
          <p14:tracePt t="145854" x="8701088" y="3624263"/>
          <p14:tracePt t="145856" x="8713788" y="3624263"/>
          <p14:tracePt t="145857" x="8720138" y="3617913"/>
          <p14:tracePt t="145858" x="8724900" y="3617913"/>
          <p14:tracePt t="145860" x="8737600" y="3613150"/>
          <p14:tracePt t="145862" x="8743950" y="3606800"/>
          <p14:tracePt t="145863" x="8748713" y="3600450"/>
          <p14:tracePt t="145864" x="8761413" y="3600450"/>
          <p14:tracePt t="145865" x="8761413" y="3594100"/>
          <p14:tracePt t="145866" x="8767763" y="3594100"/>
          <p14:tracePt t="145867" x="8772525" y="3594100"/>
          <p14:tracePt t="145868" x="8778875" y="3594100"/>
          <p14:tracePt t="145869" x="8785225" y="3587750"/>
          <p14:tracePt t="145871" x="8791575" y="3582988"/>
          <p14:tracePt t="145872" x="8797925" y="3576638"/>
          <p14:tracePt t="145873" x="8802688" y="3576638"/>
          <p14:tracePt t="145874" x="8802688" y="3570288"/>
          <p14:tracePt t="145875" x="8809038" y="3570288"/>
          <p14:tracePt t="145876" x="8815388" y="3570288"/>
          <p14:tracePt t="145877" x="8821738" y="3570288"/>
          <p14:tracePt t="145878" x="8826500" y="3563938"/>
          <p14:tracePt t="145880" x="8832850" y="3559175"/>
          <p14:tracePt t="145881" x="8839200" y="3559175"/>
          <p14:tracePt t="145882" x="8850313" y="3552825"/>
          <p14:tracePt t="145883" x="8850313" y="3546475"/>
          <p14:tracePt t="145884" x="8856663" y="3546475"/>
          <p14:tracePt t="145885" x="8863013" y="3546475"/>
          <p14:tracePt t="145886" x="8869363" y="3546475"/>
          <p14:tracePt t="145887" x="8874125" y="3540125"/>
          <p14:tracePt t="145888" x="8880475" y="3540125"/>
          <p14:tracePt t="145889" x="8886825" y="3535363"/>
          <p14:tracePt t="145890" x="8886825" y="3529013"/>
          <p14:tracePt t="145891" x="8893175" y="3529013"/>
          <p14:tracePt t="145893" x="8904288" y="3522663"/>
          <p14:tracePt t="145894" x="8910638" y="3522663"/>
          <p14:tracePt t="145896" x="8916988" y="3516313"/>
          <p14:tracePt t="145897" x="8923338" y="3509963"/>
          <p14:tracePt t="145898" x="8928100" y="3509963"/>
          <p14:tracePt t="145899" x="8934450" y="3505200"/>
          <p14:tracePt t="145901" x="8940800" y="3498850"/>
          <p14:tracePt t="145903" x="8951913" y="3498850"/>
          <p14:tracePt t="145904" x="8951913" y="3492500"/>
          <p14:tracePt t="145906" x="8958263" y="3486150"/>
          <p14:tracePt t="145907" x="8964613" y="3481388"/>
          <p14:tracePt t="145908" x="8970963" y="3475038"/>
          <p14:tracePt t="145909" x="8977313" y="3475038"/>
          <p14:tracePt t="145910" x="8982075" y="3475038"/>
          <p14:tracePt t="145912" x="8988425" y="3468688"/>
          <p14:tracePt t="145913" x="8994775" y="3462338"/>
          <p14:tracePt t="145915" x="9001125" y="3457575"/>
          <p14:tracePt t="145916" x="9005888" y="3451225"/>
          <p14:tracePt t="145917" x="9012238" y="3451225"/>
          <p14:tracePt t="145919" x="9018588" y="3444875"/>
          <p14:tracePt t="145920" x="9029700" y="3438525"/>
          <p14:tracePt t="145921" x="9036050" y="3433763"/>
          <p14:tracePt t="145922" x="9036050" y="3427413"/>
          <p14:tracePt t="145923" x="9042400" y="3427413"/>
          <p14:tracePt t="145924" x="9048750" y="3421063"/>
          <p14:tracePt t="145926" x="9053513" y="3421063"/>
          <p14:tracePt t="145927" x="9059863" y="3414713"/>
          <p14:tracePt t="145930" x="9072563" y="3397250"/>
          <p14:tracePt t="145931" x="9078913" y="3397250"/>
          <p14:tracePt t="145932" x="9083675" y="3390900"/>
          <p14:tracePt t="145933" x="9083675" y="3384550"/>
          <p14:tracePt t="145934" x="9090025" y="3379788"/>
          <p14:tracePt t="145935" x="9096375" y="3379788"/>
          <p14:tracePt t="145936" x="9102725" y="3373438"/>
          <p14:tracePt t="145937" x="9107488" y="3367088"/>
          <p14:tracePt t="145938" x="9107488" y="3360738"/>
          <p14:tracePt t="145939" x="9120188" y="3355975"/>
          <p14:tracePt t="145940" x="9126538" y="3343275"/>
          <p14:tracePt t="145941" x="9131300" y="33432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DF70623-14BC-446B-AD78-0678A5A30FF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 dirty="0"/>
              <a:t>A mass spectrometer in the operating room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48EEC2-8BEE-4971-9011-C8C867BFC095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Ogrinc</a:t>
            </a:r>
            <a:r>
              <a:rPr lang="en-GB" sz="900" dirty="0">
                <a:solidFill>
                  <a:schemeClr val="bg1"/>
                </a:solidFill>
              </a:rPr>
              <a:t>, N.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Trends in Molecular Medicine </a:t>
            </a:r>
            <a:r>
              <a:rPr lang="en-GB" sz="900" b="1" dirty="0">
                <a:solidFill>
                  <a:schemeClr val="bg1"/>
                </a:solidFill>
              </a:rPr>
              <a:t>(2021), </a:t>
            </a:r>
            <a:r>
              <a:rPr lang="en-GB" sz="900" dirty="0">
                <a:solidFill>
                  <a:schemeClr val="bg1"/>
                </a:solidFill>
              </a:rPr>
              <a:t>27(6), 602-615.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B82301-C89F-4E95-B4CF-4D47FDF2B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4" r="714"/>
          <a:stretch/>
        </p:blipFill>
        <p:spPr>
          <a:xfrm>
            <a:off x="69272" y="1261131"/>
            <a:ext cx="4589259" cy="26212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51C935-021A-4285-83CA-D24BF9927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798" y="1078912"/>
            <a:ext cx="3831724" cy="2996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0136DB-A4D4-4B35-BAAE-A43FDD7B4C49}"/>
              </a:ext>
            </a:extLst>
          </p:cNvPr>
          <p:cNvSpPr/>
          <p:nvPr/>
        </p:nvSpPr>
        <p:spPr>
          <a:xfrm>
            <a:off x="6113405" y="805778"/>
            <a:ext cx="1976510" cy="288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</a:rPr>
              <a:t>SpiderMass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A29577-3652-41D2-8597-1062214E862D}"/>
              </a:ext>
            </a:extLst>
          </p:cNvPr>
          <p:cNvSpPr/>
          <p:nvPr/>
        </p:nvSpPr>
        <p:spPr>
          <a:xfrm rot="1032515">
            <a:off x="5049296" y="3907024"/>
            <a:ext cx="707669" cy="242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90B0B3-0A5A-4C4A-B27E-1670D6DF7B8F}"/>
              </a:ext>
            </a:extLst>
          </p:cNvPr>
          <p:cNvSpPr/>
          <p:nvPr/>
        </p:nvSpPr>
        <p:spPr>
          <a:xfrm rot="20475670">
            <a:off x="7364596" y="3816034"/>
            <a:ext cx="1585691" cy="10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7093FD-3610-42D3-9EEE-EEAC48A3D3D9}"/>
              </a:ext>
            </a:extLst>
          </p:cNvPr>
          <p:cNvSpPr/>
          <p:nvPr/>
        </p:nvSpPr>
        <p:spPr>
          <a:xfrm>
            <a:off x="4919571" y="1094166"/>
            <a:ext cx="645478" cy="21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E8EA5D-F8E4-4FC6-B54F-78E37FC836DF}"/>
              </a:ext>
            </a:extLst>
          </p:cNvPr>
          <p:cNvSpPr/>
          <p:nvPr/>
        </p:nvSpPr>
        <p:spPr>
          <a:xfrm>
            <a:off x="5840312" y="4004647"/>
            <a:ext cx="3422484" cy="288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PRISM Laboratory (Prof. Isabelle Fournier - France)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0968F0-53B5-489E-832D-F4A7973E7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71"/>
    </mc:Choice>
    <mc:Fallback>
      <p:transition spd="slow" advTm="14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85" x="2673350" y="60325"/>
          <p14:tracePt t="37793" x="2667000" y="95250"/>
          <p14:tracePt t="37800" x="2660650" y="138113"/>
          <p14:tracePt t="37809" x="2655888" y="155575"/>
          <p14:tracePt t="37814" x="2649538" y="173038"/>
          <p14:tracePt t="37822" x="2649538" y="185738"/>
          <p14:tracePt t="37830" x="2649538" y="192088"/>
          <p14:tracePt t="37838" x="2649538" y="196850"/>
          <p14:tracePt t="37847" x="2649538" y="203200"/>
          <p14:tracePt t="37854" x="2649538" y="220663"/>
          <p14:tracePt t="37862" x="2649538" y="239713"/>
          <p14:tracePt t="37870" x="2636838" y="274638"/>
          <p14:tracePt t="37877" x="2636838" y="334963"/>
          <p14:tracePt t="37884" x="2636838" y="382588"/>
          <p14:tracePt t="37893" x="2632075" y="460375"/>
          <p14:tracePt t="37901" x="2632075" y="538163"/>
          <p14:tracePt t="37908" x="2632075" y="633413"/>
          <p14:tracePt t="37916" x="2632075" y="711200"/>
          <p14:tracePt t="37925" x="2632075" y="771525"/>
          <p14:tracePt t="37933" x="2643188" y="836613"/>
          <p14:tracePt t="37938" x="2643188" y="896938"/>
          <p14:tracePt t="37947" x="2649538" y="944563"/>
          <p14:tracePt t="37954" x="2660650" y="992188"/>
          <p14:tracePt t="37963" x="2667000" y="1028700"/>
          <p14:tracePt t="37971" x="2673350" y="1069975"/>
          <p14:tracePt t="37979" x="2679700" y="1106488"/>
          <p14:tracePt t="37986" x="2690813" y="1136650"/>
          <p14:tracePt t="37995" x="2697163" y="1171575"/>
          <p14:tracePt t="38000" x="2703513" y="1201738"/>
          <p14:tracePt t="38009" x="2709863" y="1231900"/>
          <p14:tracePt t="38017" x="2709863" y="1262063"/>
          <p14:tracePt t="38025" x="2720975" y="1279525"/>
          <p14:tracePt t="38033" x="2720975" y="1298575"/>
          <p14:tracePt t="38040" x="2720975" y="1322388"/>
          <p14:tracePt t="38049" x="2720975" y="1339850"/>
          <p14:tracePt t="38056" x="2720975" y="1357313"/>
          <p14:tracePt t="38063" x="2720975" y="1381125"/>
          <p14:tracePt t="38071" x="2720975" y="1400175"/>
          <p14:tracePt t="38079" x="2727325" y="1435100"/>
          <p14:tracePt t="38086" x="2727325" y="1489075"/>
          <p14:tracePt t="38095" x="2733675" y="1525588"/>
          <p14:tracePt t="38102" x="2738438" y="1560513"/>
          <p14:tracePt t="38110" x="2751138" y="1608138"/>
          <p14:tracePt t="38118" x="2757488" y="1651000"/>
          <p14:tracePt t="38124" x="2762250" y="1698625"/>
          <p14:tracePt t="38133" x="2768600" y="1728788"/>
          <p14:tracePt t="38140" x="2781300" y="1746250"/>
          <p14:tracePt t="38148" x="2787650" y="1763713"/>
          <p14:tracePt t="38157" x="2787650" y="1782763"/>
          <p14:tracePt t="38164" x="2792413" y="1793875"/>
          <p14:tracePt t="38173" x="2792413" y="1806575"/>
          <p14:tracePt t="38181" x="2798763" y="1812925"/>
          <p14:tracePt t="38186" x="2798763" y="1817688"/>
          <p14:tracePt t="38195" x="2805113" y="1836738"/>
          <p14:tracePt t="38202" x="2811463" y="1847850"/>
          <p14:tracePt t="38211" x="2811463" y="1871663"/>
          <p14:tracePt t="38218" x="2816225" y="1890713"/>
          <p14:tracePt t="38227" x="2816225" y="1914525"/>
          <p14:tracePt t="38234" x="2822575" y="1931988"/>
          <p14:tracePt t="38243" x="2828925" y="1962150"/>
          <p14:tracePt t="38249" x="2840038" y="1979613"/>
          <p14:tracePt t="38257" x="2846388" y="2009775"/>
          <p14:tracePt t="38265" x="2846388" y="2027238"/>
          <p14:tracePt t="38273" x="2852738" y="2057400"/>
          <p14:tracePt t="38281" x="2859088" y="2074863"/>
          <p14:tracePt t="38289" x="2863850" y="2105025"/>
          <p14:tracePt t="38297" x="2882900" y="2135188"/>
          <p14:tracePt t="38304" x="2889250" y="2165350"/>
          <p14:tracePt t="38310" x="2900363" y="2195513"/>
          <p14:tracePt t="38318" x="2924175" y="2224088"/>
          <p14:tracePt t="38327" x="2930525" y="2249488"/>
          <p14:tracePt t="38334" x="2947988" y="2273300"/>
          <p14:tracePt t="38343" x="2954338" y="2301875"/>
          <p14:tracePt t="38350" x="2960688" y="2320925"/>
          <p14:tracePt t="38359" x="2967038" y="2338388"/>
          <p14:tracePt t="38367" x="2971800" y="2362200"/>
          <p14:tracePt t="38373" x="2978150" y="2379663"/>
          <p14:tracePt t="38380" x="2984500" y="2405063"/>
          <p14:tracePt t="38388" x="2995613" y="2422525"/>
          <p14:tracePt t="38397" x="3001963" y="2439988"/>
          <p14:tracePt t="38404" x="3001963" y="2463800"/>
          <p14:tracePt t="38413" x="3008313" y="2481263"/>
          <p14:tracePt t="38420" x="3014663" y="2500313"/>
          <p14:tracePt t="38429" x="3019425" y="2524125"/>
          <p14:tracePt t="38436" x="3025775" y="2541588"/>
          <p14:tracePt t="38443" x="3032125" y="2554288"/>
          <p14:tracePt t="38450" x="3038475" y="2559050"/>
          <p14:tracePt t="38458" x="3043238" y="2571750"/>
          <p14:tracePt t="38466" x="3049588" y="2578100"/>
          <p14:tracePt t="38475" x="3055938" y="2584450"/>
          <p14:tracePt t="38483" x="3062288" y="2589213"/>
          <p14:tracePt t="38490" x="3073400" y="2601913"/>
          <p14:tracePt t="38498" x="3092450" y="2608263"/>
          <p14:tracePt t="38505" x="3103563" y="2613025"/>
          <p14:tracePt t="38513" x="3121025" y="2619375"/>
          <p14:tracePt t="38520" x="3140075" y="2625725"/>
          <p14:tracePt t="38529" x="3170238" y="2632075"/>
          <p14:tracePt t="38536" x="3198813" y="2636838"/>
          <p14:tracePt t="38544" x="3235325" y="2649538"/>
          <p14:tracePt t="38553" x="3271838" y="2655888"/>
          <p14:tracePt t="38561" x="3300413" y="2662238"/>
          <p14:tracePt t="38566" x="3349625" y="2667000"/>
          <p14:tracePt t="38575" x="3373438" y="2679700"/>
          <p14:tracePt t="38582" x="3414713" y="2686050"/>
          <p14:tracePt t="38590" x="3438525" y="2690813"/>
          <p14:tracePt t="38598" x="3468688" y="2697163"/>
          <p14:tracePt t="38606" x="3516313" y="2709863"/>
          <p14:tracePt t="38615" x="3557588" y="2714625"/>
          <p14:tracePt t="38623" x="3606800" y="2733675"/>
          <p14:tracePt t="38628" x="3665538" y="2751138"/>
          <p14:tracePt t="38636" x="3713163" y="2757488"/>
          <p14:tracePt t="38644" x="3762375" y="2774950"/>
          <p14:tracePt t="38653" x="3810000" y="2798763"/>
          <p14:tracePt t="38661" x="3863975" y="2811463"/>
          <p14:tracePt t="38668" x="3898900" y="2822575"/>
          <p14:tracePt t="38677" x="3946525" y="2828925"/>
          <p14:tracePt t="38685" x="3994150" y="2846388"/>
          <p14:tracePt t="38690" x="4048125" y="2859088"/>
          <p14:tracePt t="38698" x="4084638" y="2865438"/>
          <p14:tracePt t="38706" x="4132263" y="2870200"/>
          <p14:tracePt t="38715" x="4162425" y="2870200"/>
          <p14:tracePt t="38723" x="4198938" y="2876550"/>
          <p14:tracePt t="38731" x="4227513" y="2889250"/>
          <p14:tracePt t="38738" x="4257675" y="2889250"/>
          <p14:tracePt t="38747" x="4281488" y="2894013"/>
          <p14:tracePt t="38753" x="4311650" y="2894013"/>
          <p14:tracePt t="38760" x="4341813" y="2894013"/>
          <p14:tracePt t="38768" x="4371975" y="2894013"/>
          <p14:tracePt t="38777" x="4402138" y="2894013"/>
          <p14:tracePt t="38784" x="4425950" y="2894013"/>
          <p14:tracePt t="38793" x="4456113" y="2882900"/>
          <p14:tracePt t="38800" x="4484688" y="2882900"/>
          <p14:tracePt t="38809" x="4514850" y="2882900"/>
          <p14:tracePt t="38814" x="4557713" y="2882900"/>
          <p14:tracePt t="38823" x="4586288" y="2882900"/>
          <p14:tracePt t="38830" x="4610100" y="2882900"/>
          <p14:tracePt t="38838" x="4640263" y="2882900"/>
          <p14:tracePt t="38846" x="4670425" y="2876550"/>
          <p14:tracePt t="38855" x="4700588" y="2870200"/>
          <p14:tracePt t="38862" x="4718050" y="2865438"/>
          <p14:tracePt t="38870" x="4748213" y="2859088"/>
          <p14:tracePt t="38877" x="4765675" y="2852738"/>
          <p14:tracePt t="38884" x="4791075" y="2841625"/>
          <p14:tracePt t="38893" x="4802188" y="2835275"/>
          <p14:tracePt t="38907" x="4814888" y="2828925"/>
          <p14:tracePt t="38909" x="4826000" y="2822575"/>
          <p14:tracePt t="38916" x="4832350" y="2811463"/>
          <p14:tracePt t="38924" x="4856163" y="2792413"/>
          <p14:tracePt t="38931" x="4862513" y="2763838"/>
          <p14:tracePt t="38941" x="4873625" y="2733675"/>
          <p14:tracePt t="38947" x="4886325" y="2697163"/>
          <p14:tracePt t="38955" x="4897438" y="2649538"/>
          <p14:tracePt t="38963" x="4910138" y="2595563"/>
          <p14:tracePt t="38970" x="4933950" y="2547938"/>
          <p14:tracePt t="38978" x="4957763" y="2487613"/>
          <p14:tracePt t="38986" x="4981575" y="2433638"/>
          <p14:tracePt t="38995" x="4999038" y="2374900"/>
          <p14:tracePt t="39000" x="5011738" y="2297113"/>
          <p14:tracePt t="39009" x="5041900" y="2219325"/>
          <p14:tracePt t="39016" x="5053013" y="2141538"/>
          <p14:tracePt t="39025" x="5059363" y="2063750"/>
          <p14:tracePt t="39033" x="5072063" y="1997075"/>
          <p14:tracePt t="39040" x="5072063" y="1919288"/>
          <p14:tracePt t="39050" x="5072063" y="1860550"/>
          <p14:tracePt t="39056" x="5076825" y="1793875"/>
          <p14:tracePt t="39062" x="5089525" y="1739900"/>
          <p14:tracePt t="39070" x="5089525" y="1685925"/>
          <p14:tracePt t="39078" x="5089525" y="1638300"/>
          <p14:tracePt t="39086" x="5095875" y="1603375"/>
          <p14:tracePt t="39094" x="5100638" y="1573213"/>
          <p14:tracePt t="39103" x="5100638" y="1543050"/>
          <p14:tracePt t="39110" x="5100638" y="1525588"/>
          <p14:tracePt t="39119" x="5106988" y="1506538"/>
          <p14:tracePt t="39127" x="5106988" y="1477963"/>
          <p14:tracePt t="39132" x="5119688" y="1447800"/>
          <p14:tracePt t="39141" x="5119688" y="1417638"/>
          <p14:tracePt t="39149" x="5119688" y="1387475"/>
          <p14:tracePt t="39157" x="5119688" y="1357313"/>
          <p14:tracePt t="39165" x="5113338" y="1333500"/>
          <p14:tracePt t="39173" x="5106988" y="1303338"/>
          <p14:tracePt t="39181" x="5100638" y="1273175"/>
          <p14:tracePt t="39188" x="5095875" y="1244600"/>
          <p14:tracePt t="39195" x="5083175" y="1201738"/>
          <p14:tracePt t="39202" x="5076825" y="1171575"/>
          <p14:tracePt t="39210" x="5072063" y="1147763"/>
          <p14:tracePt t="39219" x="5059363" y="1119188"/>
          <p14:tracePt t="39227" x="5053013" y="1089025"/>
          <p14:tracePt t="39235" x="5029200" y="1058863"/>
          <p14:tracePt t="39243" x="5005388" y="1028700"/>
          <p14:tracePt t="39251" x="4981575" y="998538"/>
          <p14:tracePt t="39256" x="4951413" y="968375"/>
          <p14:tracePt t="39264" x="4921250" y="944563"/>
          <p14:tracePt t="39273" x="4903788" y="927100"/>
          <p14:tracePt t="39280" x="4879975" y="920750"/>
          <p14:tracePt t="39288" x="4862513" y="914400"/>
          <p14:tracePt t="39296" x="4843463" y="914400"/>
          <p14:tracePt t="39305" x="4819650" y="914400"/>
          <p14:tracePt t="39312" x="4802188" y="914400"/>
          <p14:tracePt t="39319" x="4778375" y="903288"/>
          <p14:tracePt t="39327" x="4754563" y="903288"/>
          <p14:tracePt t="39334" x="4724400" y="903288"/>
          <p14:tracePt t="39343" x="4694238" y="896938"/>
          <p14:tracePt t="39351" x="4664075" y="896938"/>
          <p14:tracePt t="39359" x="4640263" y="896938"/>
          <p14:tracePt t="39367" x="4586288" y="903288"/>
          <p14:tracePt t="39373" x="4533900" y="909638"/>
          <p14:tracePt t="39380" x="4456113" y="920750"/>
          <p14:tracePt t="39388" x="4378325" y="920750"/>
          <p14:tracePt t="39397" x="4281488" y="933450"/>
          <p14:tracePt t="39404" x="4186238" y="938213"/>
          <p14:tracePt t="39413" x="4071938" y="950913"/>
          <p14:tracePt t="39420" x="3941763" y="963613"/>
          <p14:tracePt t="39429" x="3810000" y="974725"/>
          <p14:tracePt t="39434" x="3665538" y="987425"/>
          <p14:tracePt t="39443" x="3505200" y="998538"/>
          <p14:tracePt t="39450" x="3349625" y="1011238"/>
          <p14:tracePt t="39459" x="3217863" y="1011238"/>
          <p14:tracePt t="39466" x="3103563" y="1011238"/>
          <p14:tracePt t="39475" x="3014663" y="1011238"/>
          <p14:tracePt t="39483" x="2917825" y="1011238"/>
          <p14:tracePt t="39490" x="2840038" y="1011238"/>
          <p14:tracePt t="39497" x="2774950" y="1011238"/>
          <p14:tracePt t="39507" x="2727325" y="1011238"/>
          <p14:tracePt t="39513" x="2679700" y="1016000"/>
          <p14:tracePt t="39520" x="2643188" y="1028700"/>
          <p14:tracePt t="39528" x="2613025" y="1035050"/>
          <p14:tracePt t="39536" x="2582863" y="1035050"/>
          <p14:tracePt t="39545" x="2554288" y="1035050"/>
          <p14:tracePt t="39552" x="2530475" y="1035050"/>
          <p14:tracePt t="39559" x="2487613" y="1041400"/>
          <p14:tracePt t="39566" x="2439988" y="1046163"/>
          <p14:tracePt t="39575" x="2392363" y="1058863"/>
          <p14:tracePt t="39583" x="2344738" y="1065213"/>
          <p14:tracePt t="39590" x="2301875" y="1069975"/>
          <p14:tracePt t="39599" x="2278063" y="1082675"/>
          <p14:tracePt t="39606" x="2247900" y="1089025"/>
          <p14:tracePt t="39615" x="2230438" y="1093788"/>
          <p14:tracePt t="39620" x="2212975" y="1093788"/>
          <p14:tracePt t="39628" x="2206625" y="1093788"/>
          <p14:tracePt t="39645" x="2200275" y="1093788"/>
          <p14:tracePt t="39685" x="2200275" y="1100138"/>
          <p14:tracePt t="39738" x="2200275" y="1106488"/>
          <p14:tracePt t="39746" x="2206625" y="1112838"/>
          <p14:tracePt t="39752" x="2219325" y="1130300"/>
          <p14:tracePt t="39761" x="2236788" y="1154113"/>
          <p14:tracePt t="39768" x="2260600" y="1184275"/>
          <p14:tracePt t="39776" x="2273300" y="1214438"/>
          <p14:tracePt t="39784" x="2297113" y="1244600"/>
          <p14:tracePt t="39793" x="2320925" y="1262063"/>
          <p14:tracePt t="39800" x="2338388" y="1292225"/>
          <p14:tracePt t="39809" x="2362200" y="1322388"/>
          <p14:tracePt t="39815" x="2374900" y="1350963"/>
          <p14:tracePt t="39823" x="2398713" y="1381125"/>
          <p14:tracePt t="39830" x="2422525" y="1411288"/>
          <p14:tracePt t="39838" x="2433638" y="1441450"/>
          <p14:tracePt t="39847" x="2452688" y="1465263"/>
          <p14:tracePt t="39854" x="2463800" y="1495425"/>
          <p14:tracePt t="39863" x="2476500" y="1525588"/>
          <p14:tracePt t="39870" x="2500313" y="1560513"/>
          <p14:tracePt t="39876" x="2517775" y="1603375"/>
          <p14:tracePt t="39884" x="2535238" y="1644650"/>
          <p14:tracePt t="39905" x="2554288" y="1709738"/>
          <p14:tracePt t="39909" x="2571750" y="1746250"/>
          <p14:tracePt t="39917" x="2595563" y="1782763"/>
          <p14:tracePt t="39925" x="2613025" y="1817688"/>
          <p14:tracePt t="39930" x="2643188" y="1878013"/>
          <p14:tracePt t="39940" x="2679700" y="1931988"/>
          <p14:tracePt t="39946" x="2720975" y="1997075"/>
          <p14:tracePt t="39954" x="2757488" y="2051050"/>
          <p14:tracePt t="39962" x="2792413" y="2105025"/>
          <p14:tracePt t="39970" x="2840038" y="2147888"/>
          <p14:tracePt t="39979" x="2870200" y="2176463"/>
          <p14:tracePt t="39987" x="2900363" y="2206625"/>
          <p14:tracePt t="39995" x="2924175" y="2236788"/>
          <p14:tracePt t="40000" x="2960688" y="2290763"/>
          <p14:tracePt t="40009" x="2984500" y="2320925"/>
          <p14:tracePt t="40016" x="3008313" y="2351088"/>
          <p14:tracePt t="40026" x="3019425" y="2368550"/>
          <p14:tracePt t="40032" x="3032125" y="2398713"/>
          <p14:tracePt t="40041" x="3049588" y="2422525"/>
          <p14:tracePt t="40048" x="3062288" y="2446338"/>
          <p14:tracePt t="40056" x="3086100" y="2476500"/>
          <p14:tracePt t="40062" x="3109913" y="2517775"/>
          <p14:tracePt t="40070" x="3140075" y="2559050"/>
          <p14:tracePt t="40078" x="3170238" y="2589213"/>
          <p14:tracePt t="40086" x="3198813" y="2619375"/>
          <p14:tracePt t="40096" x="3241675" y="2649538"/>
          <p14:tracePt t="40102" x="3271838" y="2673350"/>
          <p14:tracePt t="40110" x="3300413" y="2697163"/>
          <p14:tracePt t="40119" x="3325813" y="2709863"/>
          <p14:tracePt t="40127" x="3349625" y="2727325"/>
          <p14:tracePt t="40133" x="3373438" y="2738438"/>
          <p14:tracePt t="40140" x="3403600" y="2751138"/>
          <p14:tracePt t="40149" x="3427413" y="2768600"/>
          <p14:tracePt t="40157" x="3455988" y="2781300"/>
          <p14:tracePt t="40164" x="3492500" y="2787650"/>
          <p14:tracePt t="40173" x="3546475" y="2798763"/>
          <p14:tracePt t="40181" x="3594100" y="2805113"/>
          <p14:tracePt t="40186" x="3654425" y="2816225"/>
          <p14:tracePt t="40195" x="3713163" y="2822575"/>
          <p14:tracePt t="40203" x="3762375" y="2835275"/>
          <p14:tracePt t="40210" x="3814763" y="2841625"/>
          <p14:tracePt t="40219" x="3863975" y="2846388"/>
          <p14:tracePt t="40226" x="3911600" y="2859088"/>
          <p14:tracePt t="40234" x="3959225" y="2859088"/>
          <p14:tracePt t="40243" x="4000500" y="2859088"/>
          <p14:tracePt t="40248" x="4054475" y="2865438"/>
          <p14:tracePt t="40256" x="4121150" y="2865438"/>
          <p14:tracePt t="40265" x="4168775" y="2865438"/>
          <p14:tracePt t="40273" x="4203700" y="2865438"/>
          <p14:tracePt t="40281" x="4246563" y="2865438"/>
          <p14:tracePt t="40288" x="4270375" y="2859088"/>
          <p14:tracePt t="40297" x="4300538" y="2859088"/>
          <p14:tracePt t="40305" x="4324350" y="2859088"/>
          <p14:tracePt t="40310" x="4341813" y="2852738"/>
          <p14:tracePt t="40318" x="4348163" y="2852738"/>
          <p14:tracePt t="40327" x="4352925" y="2846388"/>
          <p14:tracePt t="40334" x="4359275" y="2846388"/>
          <p14:tracePt t="40359" x="4365625" y="2846388"/>
          <p14:tracePt t="40372" x="4371975" y="2846388"/>
          <p14:tracePt t="40381" x="4378325" y="2846388"/>
          <p14:tracePt t="40389" x="4383088" y="2846388"/>
          <p14:tracePt t="40397" x="4389438" y="2846388"/>
          <p14:tracePt t="40404" x="4395788" y="2841625"/>
          <p14:tracePt t="40413" x="4402138" y="2841625"/>
          <p14:tracePt t="40420" x="4406900" y="2841625"/>
          <p14:tracePt t="40428" x="4413250" y="2841625"/>
          <p14:tracePt t="40434" x="4419600" y="2841625"/>
          <p14:tracePt t="40443" x="4425950" y="2841625"/>
          <p14:tracePt t="41281" x="4430713" y="2841625"/>
          <p14:tracePt t="41297" x="4437063" y="2841625"/>
          <p14:tracePt t="41304" x="4443413" y="2841625"/>
          <p14:tracePt t="41312" x="4449763" y="2841625"/>
          <p14:tracePt t="41321" x="4456113" y="2841625"/>
          <p14:tracePt t="41327" x="4460875" y="2835275"/>
          <p14:tracePt t="41334" x="4467225" y="2828925"/>
          <p14:tracePt t="41343" x="4473575" y="2822575"/>
          <p14:tracePt t="41350" x="4479925" y="2816225"/>
          <p14:tracePt t="41359" x="4484688" y="2811463"/>
          <p14:tracePt t="41366" x="4491038" y="2805113"/>
          <p14:tracePt t="41375" x="4497388" y="2798763"/>
          <p14:tracePt t="41383" x="4503738" y="2792413"/>
          <p14:tracePt t="41389" x="4514850" y="2781300"/>
          <p14:tracePt t="41397" x="4521200" y="2774950"/>
          <p14:tracePt t="41404" x="4533900" y="2768600"/>
          <p14:tracePt t="41412" x="4538663" y="2763838"/>
          <p14:tracePt t="41420" x="4545013" y="2763838"/>
          <p14:tracePt t="41429" x="4557713" y="2757488"/>
          <p14:tracePt t="41436" x="4562475" y="2751138"/>
          <p14:tracePt t="41445" x="4568825" y="2751138"/>
          <p14:tracePt t="41450" x="4586288" y="2744788"/>
          <p14:tracePt t="41459" x="4592638" y="2744788"/>
          <p14:tracePt t="41466" x="4605338" y="2738438"/>
          <p14:tracePt t="41475" x="4616450" y="2738438"/>
          <p14:tracePt t="41483" x="4622800" y="2733675"/>
          <p14:tracePt t="41491" x="4629150" y="2733675"/>
          <p14:tracePt t="41499" x="4635500" y="2733675"/>
          <p14:tracePt t="41506" x="4640263" y="2727325"/>
          <p14:tracePt t="41512" x="4646613" y="2727325"/>
          <p14:tracePt t="41520" x="4652963" y="2720975"/>
          <p14:tracePt t="41529" x="4659313" y="2720975"/>
          <p14:tracePt t="41536" x="4664075" y="2714625"/>
          <p14:tracePt t="41545" x="4670425" y="2709863"/>
          <p14:tracePt t="41553" x="4676775" y="2709863"/>
          <p14:tracePt t="41560" x="4683125" y="2703513"/>
          <p14:tracePt t="41568" x="4687888" y="2697163"/>
          <p14:tracePt t="41575" x="4700588" y="2690813"/>
          <p14:tracePt t="41582" x="4706938" y="2686050"/>
          <p14:tracePt t="41591" x="4713288" y="2679700"/>
          <p14:tracePt t="41598" x="4718050" y="2679700"/>
          <p14:tracePt t="41607" x="4724400" y="2673350"/>
          <p14:tracePt t="41615" x="4730750" y="2667000"/>
          <p14:tracePt t="41622" x="4737100" y="2662238"/>
          <p14:tracePt t="41630" x="4741863" y="2649538"/>
          <p14:tracePt t="41636" x="4748213" y="2625725"/>
          <p14:tracePt t="41644" x="4754563" y="2608263"/>
          <p14:tracePt t="41652" x="4765675" y="2589213"/>
          <p14:tracePt t="41661" x="4765675" y="2565400"/>
          <p14:tracePt t="41668" x="4772025" y="2547938"/>
          <p14:tracePt t="41676" x="4772025" y="2517775"/>
          <p14:tracePt t="41684" x="4772025" y="2487613"/>
          <p14:tracePt t="41693" x="4760913" y="2463800"/>
          <p14:tracePt t="41698" x="4748213" y="2428875"/>
          <p14:tracePt t="41706" x="4724400" y="2398713"/>
          <p14:tracePt t="41715" x="4700588" y="2368550"/>
          <p14:tracePt t="41724" x="4670425" y="2338388"/>
          <p14:tracePt t="41731" x="4640263" y="2308225"/>
          <p14:tracePt t="41739" x="4610100" y="2290763"/>
          <p14:tracePt t="41746" x="4586288" y="2273300"/>
          <p14:tracePt t="41754" x="4562475" y="2266950"/>
          <p14:tracePt t="41762" x="4545013" y="2260600"/>
          <p14:tracePt t="41769" x="4521200" y="2254250"/>
          <p14:tracePt t="41776" x="4503738" y="2249488"/>
          <p14:tracePt t="41784" x="4479925" y="2243138"/>
          <p14:tracePt t="41793" x="4467225" y="2236788"/>
          <p14:tracePt t="41800" x="4460875" y="2230438"/>
          <p14:tracePt t="41809" x="4449763" y="2224088"/>
          <p14:tracePt t="41817" x="4443413" y="2219325"/>
          <p14:tracePt t="41825" x="4437063" y="2212975"/>
          <p14:tracePt t="41830" x="4419600" y="2200275"/>
          <p14:tracePt t="41839" x="4395788" y="2200275"/>
          <p14:tracePt t="41847" x="4371975" y="2195513"/>
          <p14:tracePt t="41854" x="4341813" y="2195513"/>
          <p14:tracePt t="41863" x="4294188" y="2189163"/>
          <p14:tracePt t="41871" x="4240213" y="2189163"/>
          <p14:tracePt t="41879" x="4203700" y="2189163"/>
          <p14:tracePt t="41886" x="4156075" y="2176463"/>
          <p14:tracePt t="41893" x="4114800" y="2176463"/>
          <p14:tracePt t="41901" x="4084638" y="2171700"/>
          <p14:tracePt t="41908" x="4048125" y="2165350"/>
          <p14:tracePt t="41916" x="4019550" y="2159000"/>
          <p14:tracePt t="41925" x="3989388" y="2152650"/>
          <p14:tracePt t="41932" x="3970338" y="2147888"/>
          <p14:tracePt t="41941" x="3941763" y="2135188"/>
          <p14:tracePt t="41946" x="3911600" y="2128838"/>
          <p14:tracePt t="41955" x="3892550" y="2122488"/>
          <p14:tracePt t="41963" x="3868738" y="2117725"/>
          <p14:tracePt t="41971" x="3840163" y="2117725"/>
          <p14:tracePt t="41978" x="3821113" y="2111375"/>
          <p14:tracePt t="41986" x="3803650" y="2105025"/>
          <p14:tracePt t="41994" x="3779838" y="2105025"/>
          <p14:tracePt t="42002" x="3762375" y="2105025"/>
          <p14:tracePt t="42010" x="3743325" y="2105025"/>
          <p14:tracePt t="42016" x="3725863" y="2105025"/>
          <p14:tracePt t="42025" x="3713163" y="2105025"/>
          <p14:tracePt t="42033" x="3695700" y="2105025"/>
          <p14:tracePt t="42041" x="3689350" y="2105025"/>
          <p14:tracePt t="42048" x="3665538" y="2111375"/>
          <p14:tracePt t="42056" x="3654425" y="2117725"/>
          <p14:tracePt t="42064" x="3641725" y="2117725"/>
          <p14:tracePt t="42071" x="3630613" y="2122488"/>
          <p14:tracePt t="42078" x="3617913" y="2128838"/>
          <p14:tracePt t="42086" x="3611563" y="2135188"/>
          <p14:tracePt t="42095" x="3600450" y="2141538"/>
          <p14:tracePt t="42102" x="3594100" y="2141538"/>
          <p14:tracePt t="42111" x="3582988" y="2147888"/>
          <p14:tracePt t="42118" x="3576638" y="2152650"/>
          <p14:tracePt t="42126" x="3570288" y="2159000"/>
          <p14:tracePt t="42133" x="3563938" y="2165350"/>
          <p14:tracePt t="42141" x="3557588" y="2171700"/>
          <p14:tracePt t="42148" x="3552825" y="2176463"/>
          <p14:tracePt t="42156" x="3546475" y="2189163"/>
          <p14:tracePt t="42164" x="3540125" y="2195513"/>
          <p14:tracePt t="42173" x="3522663" y="2219325"/>
          <p14:tracePt t="42181" x="3516313" y="2236788"/>
          <p14:tracePt t="42188" x="3505200" y="2266950"/>
          <p14:tracePt t="42205" x="3486150" y="2314575"/>
          <p14:tracePt t="42211" x="3479800" y="2338388"/>
          <p14:tracePt t="42219" x="3475038" y="2355850"/>
          <p14:tracePt t="42227" x="3468688" y="2374900"/>
          <p14:tracePt t="42234" x="3462338" y="2398713"/>
          <p14:tracePt t="42243" x="3462338" y="2416175"/>
          <p14:tracePt t="42250" x="3455988" y="2433638"/>
          <p14:tracePt t="42256" x="3455988" y="2457450"/>
          <p14:tracePt t="42264" x="3455988" y="2476500"/>
          <p14:tracePt t="42272" x="3455988" y="2500313"/>
          <p14:tracePt t="42280" x="3455988" y="2511425"/>
          <p14:tracePt t="42289" x="3455988" y="2530475"/>
          <p14:tracePt t="42296" x="3462338" y="2541588"/>
          <p14:tracePt t="42305" x="3468688" y="2547938"/>
          <p14:tracePt t="42312" x="3468688" y="2554288"/>
          <p14:tracePt t="42318" x="3475038" y="2559050"/>
          <p14:tracePt t="42350" x="3475038" y="2565400"/>
          <p14:tracePt t="42359" x="3479800" y="2571750"/>
          <p14:tracePt t="42366" x="3486150" y="2578100"/>
          <p14:tracePt t="42375" x="3486150" y="2584450"/>
          <p14:tracePt t="42383" x="3492500" y="2595563"/>
          <p14:tracePt t="42389" x="3498850" y="2608263"/>
          <p14:tracePt t="42397" x="3505200" y="2625725"/>
          <p14:tracePt t="42405" x="3509963" y="2636838"/>
          <p14:tracePt t="42413" x="3522663" y="2655888"/>
          <p14:tracePt t="42421" x="3533775" y="2673350"/>
          <p14:tracePt t="42429" x="3552825" y="2697163"/>
          <p14:tracePt t="42437" x="3563938" y="2714625"/>
          <p14:tracePt t="42445" x="3587750" y="2738438"/>
          <p14:tracePt t="42450" x="3611563" y="2751138"/>
          <p14:tracePt t="42459" x="3641725" y="2774950"/>
          <p14:tracePt t="42466" x="3665538" y="2787650"/>
          <p14:tracePt t="42475" x="3695700" y="2805113"/>
          <p14:tracePt t="42482" x="3732213" y="2816225"/>
          <p14:tracePt t="42491" x="3762375" y="2828925"/>
          <p14:tracePt t="42499" x="3790950" y="2835275"/>
          <p14:tracePt t="42507" x="3827463" y="2841625"/>
          <p14:tracePt t="42512" x="3857625" y="2846388"/>
          <p14:tracePt t="42521" x="3892550" y="2852738"/>
          <p14:tracePt t="42529" x="3946525" y="2865438"/>
          <p14:tracePt t="42536" x="4006850" y="2870200"/>
          <p14:tracePt t="42545" x="4084638" y="2870200"/>
          <p14:tracePt t="42552" x="4149725" y="2870200"/>
          <p14:tracePt t="42560" x="4227513" y="2870200"/>
          <p14:tracePt t="42568" x="4318000" y="2846388"/>
          <p14:tracePt t="42575" x="4413250" y="2835275"/>
          <p14:tracePt t="42582" x="4508500" y="2828925"/>
          <p14:tracePt t="42591" x="4605338" y="2792413"/>
          <p14:tracePt t="42599" x="4694238" y="2763838"/>
          <p14:tracePt t="42606" x="4772025" y="2744788"/>
          <p14:tracePt t="42614" x="4849813" y="2727325"/>
          <p14:tracePt t="42622" x="4903788" y="2714625"/>
          <p14:tracePt t="42630" x="4940300" y="2709863"/>
          <p14:tracePt t="42636" x="4957763" y="2703513"/>
          <p14:tracePt t="42644" x="4981575" y="2697163"/>
          <p14:tracePt t="42652" x="4999038" y="2697163"/>
          <p14:tracePt t="42660" x="5011738" y="2690813"/>
          <p14:tracePt t="42668" x="5022850" y="2690813"/>
          <p14:tracePt t="42677" x="5029200" y="2690813"/>
          <p14:tracePt t="42684" x="5035550" y="2690813"/>
          <p14:tracePt t="42692" x="5041900" y="2690813"/>
          <p14:tracePt t="42700" x="5046663" y="2690813"/>
          <p14:tracePt t="42706" x="5053013" y="2686050"/>
          <p14:tracePt t="42714" x="5059363" y="2679700"/>
          <p14:tracePt t="42722" x="5065713" y="2673350"/>
          <p14:tracePt t="42730" x="5072063" y="2667000"/>
          <p14:tracePt t="42739" x="5076825" y="2649538"/>
          <p14:tracePt t="42747" x="5089525" y="2636838"/>
          <p14:tracePt t="42755" x="5095875" y="2613025"/>
          <p14:tracePt t="42762" x="5100638" y="2584450"/>
          <p14:tracePt t="42768" x="5106988" y="2554288"/>
          <p14:tracePt t="42777" x="5106988" y="2530475"/>
          <p14:tracePt t="42784" x="5106988" y="2506663"/>
          <p14:tracePt t="42792" x="5106988" y="2476500"/>
          <p14:tracePt t="42800" x="5100638" y="2446338"/>
          <p14:tracePt t="42809" x="5083175" y="2416175"/>
          <p14:tracePt t="42816" x="5065713" y="2386013"/>
          <p14:tracePt t="42822" x="5029200" y="2351088"/>
          <p14:tracePt t="42830" x="4987925" y="2320925"/>
          <p14:tracePt t="42838" x="4933950" y="2284413"/>
          <p14:tracePt t="42847" x="4856163" y="2243138"/>
          <p14:tracePt t="42855" x="4778375" y="2206625"/>
          <p14:tracePt t="42862" x="4683125" y="2176463"/>
          <p14:tracePt t="42871" x="4586288" y="2141538"/>
          <p14:tracePt t="42879" x="4497388" y="2111375"/>
          <p14:tracePt t="42889" x="4402138" y="2074863"/>
          <p14:tracePt t="42892" x="4305300" y="2044700"/>
          <p14:tracePt t="42900" x="4216400" y="2027238"/>
          <p14:tracePt t="42909" x="4138613" y="1997075"/>
          <p14:tracePt t="42917" x="4071938" y="1985963"/>
          <p14:tracePt t="42925" x="4024313" y="1979613"/>
          <p14:tracePt t="42933" x="3976688" y="1966913"/>
          <p14:tracePt t="42941" x="3946525" y="1966913"/>
          <p14:tracePt t="42946" x="3905250" y="1966913"/>
          <p14:tracePt t="42955" x="3875088" y="1966913"/>
          <p14:tracePt t="42962" x="3851275" y="1966913"/>
          <p14:tracePt t="42970" x="3833813" y="1966913"/>
          <p14:tracePt t="42978" x="3814763" y="1966913"/>
          <p14:tracePt t="42987" x="3803650" y="1966913"/>
          <p14:tracePt t="42994" x="3786188" y="1973263"/>
          <p14:tracePt t="43002" x="3767138" y="1973263"/>
          <p14:tracePt t="43009" x="3749675" y="1979613"/>
          <p14:tracePt t="43016" x="3725863" y="1979613"/>
          <p14:tracePt t="43025" x="3708400" y="1979613"/>
          <p14:tracePt t="43032" x="3678238" y="1985963"/>
          <p14:tracePt t="43041" x="3648075" y="1992313"/>
          <p14:tracePt t="43049" x="3624263" y="1997075"/>
          <p14:tracePt t="43057" x="3582988" y="2009775"/>
          <p14:tracePt t="43065" x="3546475" y="2016125"/>
          <p14:tracePt t="43070" x="3516313" y="2027238"/>
          <p14:tracePt t="43079" x="3498850" y="2044700"/>
          <p14:tracePt t="43086" x="3475038" y="2057400"/>
          <p14:tracePt t="43094" x="3455988" y="2074863"/>
          <p14:tracePt t="43102" x="3432175" y="2098675"/>
          <p14:tracePt t="43110" x="3427413" y="2117725"/>
          <p14:tracePt t="43118" x="3421063" y="2141538"/>
          <p14:tracePt t="43126" x="3414713" y="2159000"/>
          <p14:tracePt t="43132" x="3408363" y="2176463"/>
          <p14:tracePt t="43141" x="3397250" y="2200275"/>
          <p14:tracePt t="43148" x="3397250" y="2212975"/>
          <p14:tracePt t="43157" x="3390900" y="2224088"/>
          <p14:tracePt t="43165" x="3384550" y="2230438"/>
          <p14:tracePt t="43173" x="3384550" y="2236788"/>
          <p14:tracePt t="43181" x="3384550" y="2249488"/>
          <p14:tracePt t="43188" x="3384550" y="2273300"/>
          <p14:tracePt t="43195" x="3384550" y="2290763"/>
          <p14:tracePt t="43202" x="3384550" y="2320925"/>
          <p14:tracePt t="43211" x="3384550" y="2351088"/>
          <p14:tracePt t="43218" x="3384550" y="2374900"/>
          <p14:tracePt t="43227" x="3378200" y="2405063"/>
          <p14:tracePt t="43234" x="3373438" y="2433638"/>
          <p14:tracePt t="43242" x="3373438" y="2452688"/>
          <p14:tracePt t="43250" x="3367088" y="2476500"/>
          <p14:tracePt t="43256" x="3367088" y="2493963"/>
          <p14:tracePt t="43264" x="3367088" y="2517775"/>
          <p14:tracePt t="43272" x="3367088" y="2535238"/>
          <p14:tracePt t="43280" x="3367088" y="2554288"/>
          <p14:tracePt t="43288" x="3367088" y="2578100"/>
          <p14:tracePt t="43297" x="3367088" y="2595563"/>
          <p14:tracePt t="43305" x="3373438" y="2613025"/>
          <p14:tracePt t="43312" x="3378200" y="2636838"/>
          <p14:tracePt t="43318" x="3384550" y="2655888"/>
          <p14:tracePt t="43327" x="3390900" y="2679700"/>
          <p14:tracePt t="43335" x="3408363" y="2690813"/>
          <p14:tracePt t="43343" x="3421063" y="2709863"/>
          <p14:tracePt t="43350" x="3427413" y="2714625"/>
          <p14:tracePt t="43358" x="3432175" y="2727325"/>
          <p14:tracePt t="43366" x="3444875" y="2733675"/>
          <p14:tracePt t="43375" x="3451225" y="2738438"/>
          <p14:tracePt t="43380" x="3462338" y="2744788"/>
          <p14:tracePt t="43388" x="3475038" y="2757488"/>
          <p14:tracePt t="43397" x="3498850" y="2763838"/>
          <p14:tracePt t="43405" x="3516313" y="2768600"/>
          <p14:tracePt t="43413" x="3540125" y="2781300"/>
          <p14:tracePt t="43420" x="3557588" y="2792413"/>
          <p14:tracePt t="43430" x="3587750" y="2816225"/>
          <p14:tracePt t="43436" x="3624263" y="2835275"/>
          <p14:tracePt t="43445" x="3671888" y="2859088"/>
          <p14:tracePt t="43450" x="3732213" y="2876550"/>
          <p14:tracePt t="43458" x="3779838" y="2882900"/>
          <p14:tracePt t="43466" x="3833813" y="2894013"/>
          <p14:tracePt t="43475" x="3881438" y="2900363"/>
          <p14:tracePt t="43482" x="3929063" y="2900363"/>
          <p14:tracePt t="43491" x="3976688" y="2900363"/>
          <p14:tracePt t="43499" x="4043363" y="2900363"/>
          <p14:tracePt t="43507" x="4102100" y="2889250"/>
          <p14:tracePt t="43513" x="4168775" y="2882900"/>
          <p14:tracePt t="43521" x="4203700" y="2870200"/>
          <p14:tracePt t="43529" x="4240213" y="2865438"/>
          <p14:tracePt t="43537" x="4281488" y="2859088"/>
          <p14:tracePt t="43544" x="4300538" y="2852738"/>
          <p14:tracePt t="43552" x="4329113" y="2846388"/>
          <p14:tracePt t="43560" x="4348163" y="2835275"/>
          <p14:tracePt t="43568" x="4371975" y="2828925"/>
          <p14:tracePt t="43575" x="4383088" y="2828925"/>
          <p14:tracePt t="43582" x="4389438" y="2822575"/>
          <p14:tracePt t="43591" x="4395788" y="2822575"/>
          <p14:tracePt t="45421" x="4402138" y="2822575"/>
          <p14:tracePt t="45436" x="4406900" y="2822575"/>
          <p14:tracePt t="45474" x="4413250" y="2822575"/>
          <p14:tracePt t="45561" x="4419600" y="2822575"/>
          <p14:tracePt t="45630" x="4425950" y="2822575"/>
          <p14:tracePt t="45638" x="4430713" y="2822575"/>
          <p14:tracePt t="45646" x="4437063" y="2816225"/>
          <p14:tracePt t="45654" x="4443413" y="2816225"/>
          <p14:tracePt t="45660" x="4449763" y="2811463"/>
          <p14:tracePt t="45668" x="4456113" y="2805113"/>
          <p14:tracePt t="45677" x="4460875" y="2805113"/>
          <p14:tracePt t="45684" x="4467225" y="2798763"/>
          <p14:tracePt t="45693" x="4473575" y="2798763"/>
          <p14:tracePt t="45700" x="4479925" y="2792413"/>
          <p14:tracePt t="45709" x="4484688" y="2792413"/>
          <p14:tracePt t="45716" x="4491038" y="2787650"/>
          <p14:tracePt t="45723" x="4497388" y="2787650"/>
          <p14:tracePt t="45730" x="4497388" y="2781300"/>
          <p14:tracePt t="45738" x="4503738" y="2781300"/>
          <p14:tracePt t="45746" x="4508500" y="2781300"/>
          <p14:tracePt t="45762" x="4514850" y="2781300"/>
          <p14:tracePt t="45771" x="4521200" y="2781300"/>
          <p14:tracePt t="45780" x="4527550" y="2781300"/>
          <p14:tracePt t="45787" x="4533900" y="2781300"/>
          <p14:tracePt t="45793" x="4538663" y="2781300"/>
          <p14:tracePt t="45800" x="4545013" y="2781300"/>
          <p14:tracePt t="45809" x="4551363" y="2781300"/>
          <p14:tracePt t="45816" x="4562475" y="2781300"/>
          <p14:tracePt t="45825" x="4575175" y="2774950"/>
          <p14:tracePt t="45832" x="4586288" y="2774950"/>
          <p14:tracePt t="45841" x="4598988" y="2774950"/>
          <p14:tracePt t="45846" x="4605338" y="2768600"/>
          <p14:tracePt t="45855" x="4616450" y="2768600"/>
          <p14:tracePt t="45863" x="4622800" y="2768600"/>
          <p14:tracePt t="45870" x="4629150" y="2768600"/>
          <p14:tracePt t="45879" x="4635500" y="2768600"/>
          <p14:tracePt t="45886" x="4640263" y="2768600"/>
          <p14:tracePt t="45894" x="4646613" y="2768600"/>
          <p14:tracePt t="45957" x="4652963" y="2763838"/>
          <p14:tracePt t="45964" x="4659313" y="2757488"/>
          <p14:tracePt t="45973" x="4670425" y="2744788"/>
          <p14:tracePt t="45978" x="4687888" y="2733675"/>
          <p14:tracePt t="45987" x="4706938" y="2714625"/>
          <p14:tracePt t="45994" x="4718050" y="2703513"/>
          <p14:tracePt t="46003" x="4724400" y="2697163"/>
          <p14:tracePt t="46011" x="4730750" y="2690813"/>
          <p14:tracePt t="46018" x="4737100" y="2686050"/>
          <p14:tracePt t="46026" x="4741863" y="2679700"/>
          <p14:tracePt t="46034" x="4741863" y="2673350"/>
          <p14:tracePt t="46041" x="4748213" y="2673350"/>
          <p14:tracePt t="46057" x="4748213" y="2667000"/>
          <p14:tracePt t="46065" x="4754563" y="2662238"/>
          <p14:tracePt t="46073" x="4760913" y="2655888"/>
          <p14:tracePt t="46081" x="4765675" y="2636838"/>
          <p14:tracePt t="46089" x="4778375" y="2625725"/>
          <p14:tracePt t="46097" x="4784725" y="2613025"/>
          <p14:tracePt t="46103" x="4791075" y="2589213"/>
          <p14:tracePt t="46110" x="4795838" y="2584450"/>
          <p14:tracePt t="46119" x="4802188" y="2565400"/>
          <p14:tracePt t="46127" x="4808538" y="2541588"/>
          <p14:tracePt t="46134" x="4814888" y="2517775"/>
          <p14:tracePt t="46143" x="4814888" y="2493963"/>
          <p14:tracePt t="46150" x="4814888" y="2481263"/>
          <p14:tracePt t="46159" x="4814888" y="2470150"/>
          <p14:tracePt t="46164" x="4814888" y="2463800"/>
          <p14:tracePt t="46173" x="4814888" y="2457450"/>
          <p14:tracePt t="46180" x="4808538" y="2452688"/>
          <p14:tracePt t="46188" x="4795838" y="2439988"/>
          <p14:tracePt t="46197" x="4778375" y="2433638"/>
          <p14:tracePt t="46204" x="4754563" y="2416175"/>
          <p14:tracePt t="46213" x="4724400" y="2409825"/>
          <p14:tracePt t="46220" x="4687888" y="2405063"/>
          <p14:tracePt t="46226" x="4640263" y="2386013"/>
          <p14:tracePt t="46234" x="4592638" y="2368550"/>
          <p14:tracePt t="46243" x="4527550" y="2351088"/>
          <p14:tracePt t="46250" x="4449763" y="2332038"/>
          <p14:tracePt t="46258" x="4389438" y="2314575"/>
          <p14:tracePt t="46266" x="4324350" y="2308225"/>
          <p14:tracePt t="46274" x="4264025" y="2297113"/>
          <p14:tracePt t="46282" x="4198938" y="2290763"/>
          <p14:tracePt t="46288" x="4138613" y="2290763"/>
          <p14:tracePt t="46297" x="4102100" y="2290763"/>
          <p14:tracePt t="46304" x="4071938" y="2290763"/>
          <p14:tracePt t="46312" x="4048125" y="2290763"/>
          <p14:tracePt t="46320" x="4024313" y="2297113"/>
          <p14:tracePt t="46329" x="4013200" y="2301875"/>
          <p14:tracePt t="46337" x="4006850" y="2301875"/>
          <p14:tracePt t="46343" x="4000500" y="2301875"/>
          <p14:tracePt t="46367" x="3994150" y="2301875"/>
          <p14:tracePt t="46407" x="3989388" y="2301875"/>
          <p14:tracePt t="46412" x="3976688" y="2273300"/>
          <p14:tracePt t="46420" x="3959225" y="2249488"/>
          <p14:tracePt t="46429" x="3952875" y="2230438"/>
          <p14:tracePt t="46438" x="3946525" y="2219325"/>
          <p14:tracePt t="46444" x="3941763" y="2212975"/>
          <p14:tracePt t="46460" x="3941763" y="2206625"/>
          <p14:tracePt t="46553" x="3941763" y="2200275"/>
          <p14:tracePt t="46623" x="3970338" y="2200275"/>
          <p14:tracePt t="46630" x="4000500" y="2206625"/>
          <p14:tracePt t="46639" x="4048125" y="2219325"/>
          <p14:tracePt t="46646" x="4097338" y="2224088"/>
          <p14:tracePt t="46655" x="4144963" y="2224088"/>
          <p14:tracePt t="46660" x="4203700" y="2224088"/>
          <p14:tracePt t="46669" x="4240213" y="2224088"/>
          <p14:tracePt t="46677" x="4294188" y="2224088"/>
          <p14:tracePt t="46684" x="4329113" y="2224088"/>
          <p14:tracePt t="46693" x="4378325" y="2212975"/>
          <p14:tracePt t="46700" x="4425950" y="2212975"/>
          <p14:tracePt t="46709" x="4479925" y="2212975"/>
          <p14:tracePt t="46716" x="4527550" y="2206625"/>
          <p14:tracePt t="46723" x="4568825" y="2206625"/>
          <p14:tracePt t="46730" x="4616450" y="2200275"/>
          <p14:tracePt t="46738" x="4670425" y="2189163"/>
          <p14:tracePt t="46747" x="4730750" y="2182813"/>
          <p14:tracePt t="46754" x="4778375" y="2171700"/>
          <p14:tracePt t="46763" x="4819650" y="2152650"/>
          <p14:tracePt t="46771" x="4862513" y="2117725"/>
          <p14:tracePt t="46779" x="4892675" y="2093913"/>
          <p14:tracePt t="46784" x="4921250" y="2063750"/>
          <p14:tracePt t="46793" x="4951413" y="2033588"/>
          <p14:tracePt t="46800" x="4981575" y="2003425"/>
          <p14:tracePt t="46809" x="5005388" y="1973263"/>
          <p14:tracePt t="46816" x="5018088" y="1949450"/>
          <p14:tracePt t="46825" x="5029200" y="1931988"/>
          <p14:tracePt t="46833" x="5035550" y="1914525"/>
          <p14:tracePt t="46841" x="5035550" y="1890713"/>
          <p14:tracePt t="46846" x="5035550" y="1871663"/>
          <p14:tracePt t="46854" x="5029200" y="1841500"/>
          <p14:tracePt t="46863" x="5011738" y="1812925"/>
          <p14:tracePt t="46870" x="4987925" y="1782763"/>
          <p14:tracePt t="46879" x="4957763" y="1752600"/>
          <p14:tracePt t="46887" x="4927600" y="1722438"/>
          <p14:tracePt t="46903" x="4892675" y="1681163"/>
          <p14:tracePt t="46909" x="4886325" y="1674813"/>
          <p14:tracePt t="46916" x="4873625" y="1668463"/>
          <p14:tracePt t="46925" x="4867275" y="1662113"/>
          <p14:tracePt t="46932" x="4856163" y="1651000"/>
          <p14:tracePt t="46941" x="4849813" y="1644650"/>
          <p14:tracePt t="46948" x="4843463" y="1638300"/>
          <p14:tracePt t="46965" x="4838700" y="1638300"/>
          <p14:tracePt t="46970" x="4832350" y="1638300"/>
          <p14:tracePt t="46979" x="4819650" y="1638300"/>
          <p14:tracePt t="46987" x="4802188" y="1638300"/>
          <p14:tracePt t="46994" x="4791075" y="1627188"/>
          <p14:tracePt t="47004" x="4772025" y="1627188"/>
          <p14:tracePt t="47010" x="4754563" y="1627188"/>
          <p14:tracePt t="47019" x="4730750" y="1627188"/>
          <p14:tracePt t="47026" x="4700588" y="1627188"/>
          <p14:tracePt t="47032" x="4659313" y="1627188"/>
          <p14:tracePt t="47041" x="4610100" y="1627188"/>
          <p14:tracePt t="47049" x="4562475" y="1627188"/>
          <p14:tracePt t="47057" x="4497388" y="1627188"/>
          <p14:tracePt t="47064" x="4419600" y="1633538"/>
          <p14:tracePt t="47073" x="4341813" y="1633538"/>
          <p14:tracePt t="47080" x="4281488" y="1633538"/>
          <p14:tracePt t="47089" x="4216400" y="1633538"/>
          <p14:tracePt t="47097" x="4168775" y="1633538"/>
          <p14:tracePt t="47103" x="4108450" y="1620838"/>
          <p14:tracePt t="47110" x="4071938" y="1620838"/>
          <p14:tracePt t="47118" x="4024313" y="1620838"/>
          <p14:tracePt t="47127" x="3994150" y="1620838"/>
          <p14:tracePt t="47135" x="3965575" y="1620838"/>
          <p14:tracePt t="47142" x="3946525" y="1620838"/>
          <p14:tracePt t="47150" x="3922713" y="1620838"/>
          <p14:tracePt t="47158" x="3911600" y="1620838"/>
          <p14:tracePt t="47164" x="3905250" y="1620838"/>
          <p14:tracePt t="47173" x="3898900" y="1620838"/>
          <p14:tracePt t="47180" x="3892550" y="1627188"/>
          <p14:tracePt t="47189" x="3887788" y="1633538"/>
          <p14:tracePt t="47196" x="3881438" y="1638300"/>
          <p14:tracePt t="47204" x="3875088" y="1644650"/>
          <p14:tracePt t="47212" x="3868738" y="1651000"/>
          <p14:tracePt t="47221" x="3857625" y="1668463"/>
          <p14:tracePt t="47226" x="3851275" y="1681163"/>
          <p14:tracePt t="47234" x="3844925" y="1685925"/>
          <p14:tracePt t="47243" x="3840163" y="1698625"/>
          <p14:tracePt t="47251" x="3833813" y="1709738"/>
          <p14:tracePt t="47258" x="3821113" y="1716088"/>
          <p14:tracePt t="47266" x="3814763" y="1722438"/>
          <p14:tracePt t="47275" x="3810000" y="1728788"/>
          <p14:tracePt t="47282" x="3803650" y="1735138"/>
          <p14:tracePt t="47288" x="3797300" y="1739900"/>
          <p14:tracePt t="47296" x="3797300" y="1746250"/>
          <p14:tracePt t="47304" x="3790950" y="1752600"/>
          <p14:tracePt t="47313" x="3786188" y="1758950"/>
          <p14:tracePt t="47320" x="3779838" y="1763713"/>
          <p14:tracePt t="47328" x="3773488" y="1770063"/>
          <p14:tracePt t="47337" x="3767138" y="1776413"/>
          <p14:tracePt t="47344" x="3767138" y="1782763"/>
          <p14:tracePt t="47351" x="3762375" y="1787525"/>
          <p14:tracePt t="47358" x="3762375" y="1793875"/>
          <p14:tracePt t="47366" x="3762375" y="1806575"/>
          <p14:tracePt t="47375" x="3756025" y="1817688"/>
          <p14:tracePt t="47382" x="3756025" y="1830388"/>
          <p14:tracePt t="47391" x="3756025" y="1854200"/>
          <p14:tracePt t="47398" x="3756025" y="1871663"/>
          <p14:tracePt t="47407" x="3756025" y="1901825"/>
          <p14:tracePt t="47413" x="3756025" y="1919288"/>
          <p14:tracePt t="47420" x="3756025" y="1943100"/>
          <p14:tracePt t="47428" x="3762375" y="1962150"/>
          <p14:tracePt t="47437" x="3767138" y="1973263"/>
          <p14:tracePt t="47445" x="3773488" y="1979613"/>
          <p14:tracePt t="47452" x="3779838" y="1985963"/>
          <p14:tracePt t="47461" x="3779838" y="1992313"/>
          <p14:tracePt t="47475" x="3786188" y="1992313"/>
          <p14:tracePt t="47483" x="3790950" y="1997075"/>
          <p14:tracePt t="47491" x="3797300" y="2003425"/>
          <p14:tracePt t="47498" x="3803650" y="2009775"/>
          <p14:tracePt t="47507" x="3814763" y="2016125"/>
          <p14:tracePt t="47514" x="3827463" y="2033588"/>
          <p14:tracePt t="47523" x="3851275" y="2039938"/>
          <p14:tracePt t="47530" x="3868738" y="2044700"/>
          <p14:tracePt t="47537" x="3898900" y="2044700"/>
          <p14:tracePt t="47545" x="3935413" y="2044700"/>
          <p14:tracePt t="47552" x="3970338" y="2044700"/>
          <p14:tracePt t="47560" x="4024313" y="2039938"/>
          <p14:tracePt t="47569" x="4084638" y="2016125"/>
          <p14:tracePt t="47576" x="4149725" y="1985963"/>
          <p14:tracePt t="47584" x="4198938" y="1973263"/>
          <p14:tracePt t="47593" x="4233863" y="1955800"/>
          <p14:tracePt t="47598" x="4264025" y="1943100"/>
          <p14:tracePt t="47607" x="4287838" y="1925638"/>
          <p14:tracePt t="47614" x="4305300" y="1914525"/>
          <p14:tracePt t="47623" x="4311650" y="1884363"/>
          <p14:tracePt t="47630" x="4318000" y="1860550"/>
          <p14:tracePt t="47640" x="4329113" y="1830388"/>
          <p14:tracePt t="47647" x="4329113" y="1800225"/>
          <p14:tracePt t="47655" x="4324350" y="1770063"/>
          <p14:tracePt t="47661" x="4318000" y="1739900"/>
          <p14:tracePt t="47669" x="4294188" y="1709738"/>
          <p14:tracePt t="47677" x="4276725" y="1692275"/>
          <p14:tracePt t="47684" x="4251325" y="1662113"/>
          <p14:tracePt t="47693" x="4227513" y="1633538"/>
          <p14:tracePt t="47700" x="4210050" y="1603375"/>
          <p14:tracePt t="47709" x="4186238" y="1573213"/>
          <p14:tracePt t="47716" x="4162425" y="1549400"/>
          <p14:tracePt t="47723" x="4132263" y="1536700"/>
          <p14:tracePt t="47730" x="4114800" y="1519238"/>
          <p14:tracePt t="47739" x="4090988" y="1501775"/>
          <p14:tracePt t="47747" x="4071938" y="1495425"/>
          <p14:tracePt t="47755" x="4060825" y="1489075"/>
          <p14:tracePt t="47763" x="4048125" y="1489075"/>
          <p14:tracePt t="47771" x="4043363" y="1482725"/>
          <p14:tracePt t="47779" x="4037013" y="1482725"/>
          <p14:tracePt t="47784" x="4030663" y="1477963"/>
          <p14:tracePt t="47793" x="4024313" y="1477963"/>
          <p14:tracePt t="47800" x="4019550" y="1477963"/>
          <p14:tracePt t="47809" x="4000500" y="1477963"/>
          <p14:tracePt t="47816" x="3994150" y="1477963"/>
          <p14:tracePt t="47824" x="3976688" y="1482725"/>
          <p14:tracePt t="47832" x="3959225" y="1495425"/>
          <p14:tracePt t="47841" x="3935413" y="1519238"/>
          <p14:tracePt t="47846" x="3898900" y="1543050"/>
          <p14:tracePt t="47854" x="3868738" y="1566863"/>
          <p14:tracePt t="47862" x="3833813" y="1584325"/>
          <p14:tracePt t="47870" x="3803650" y="1608138"/>
          <p14:tracePt t="47879" x="3773488" y="1627188"/>
          <p14:tracePt t="47886" x="3756025" y="1644650"/>
          <p14:tracePt t="47895" x="3732213" y="1668463"/>
          <p14:tracePt t="47904" x="3713163" y="1681163"/>
          <p14:tracePt t="47908" x="3708400" y="1685925"/>
          <p14:tracePt t="47916" x="3702050" y="1698625"/>
          <p14:tracePt t="47925" x="3695700" y="1704975"/>
          <p14:tracePt t="47932" x="3689350" y="1709738"/>
          <p14:tracePt t="47940" x="3684588" y="1716088"/>
          <p14:tracePt t="47948" x="3678238" y="1722438"/>
          <p14:tracePt t="47957" x="3671888" y="1728788"/>
          <p14:tracePt t="47964" x="3671888" y="1735138"/>
          <p14:tracePt t="47970" x="3671888" y="1739900"/>
          <p14:tracePt t="47978" x="3665538" y="1746250"/>
          <p14:tracePt t="47987" x="3665538" y="1758950"/>
          <p14:tracePt t="47995" x="3660775" y="1763713"/>
          <p14:tracePt t="48003" x="3660775" y="1776413"/>
          <p14:tracePt t="48010" x="3660775" y="1787525"/>
          <p14:tracePt t="48019" x="3654425" y="1793875"/>
          <p14:tracePt t="48027" x="3654425" y="1812925"/>
          <p14:tracePt t="48032" x="3654425" y="1824038"/>
          <p14:tracePt t="48041" x="3654425" y="1830388"/>
          <p14:tracePt t="48048" x="3660775" y="1836738"/>
          <p14:tracePt t="48057" x="3660775" y="1841500"/>
          <p14:tracePt t="48064" x="3665538" y="1847850"/>
          <p14:tracePt t="48073" x="3671888" y="1854200"/>
          <p14:tracePt t="48080" x="3671888" y="1860550"/>
          <p14:tracePt t="48089" x="3678238" y="1865313"/>
          <p14:tracePt t="48094" x="3684588" y="1871663"/>
          <p14:tracePt t="48111" x="3689350" y="1884363"/>
          <p14:tracePt t="48119" x="3695700" y="1890713"/>
          <p14:tracePt t="48127" x="3702050" y="1901825"/>
          <p14:tracePt t="48134" x="3719513" y="1925638"/>
          <p14:tracePt t="48143" x="3743325" y="1943100"/>
          <p14:tracePt t="48150" x="3767138" y="1966913"/>
          <p14:tracePt t="48157" x="3786188" y="1992313"/>
          <p14:tracePt t="48164" x="3810000" y="2009775"/>
          <p14:tracePt t="48172" x="3833813" y="2033588"/>
          <p14:tracePt t="48180" x="3857625" y="2044700"/>
          <p14:tracePt t="48189" x="3881438" y="2051050"/>
          <p14:tracePt t="48197" x="3905250" y="2057400"/>
          <p14:tracePt t="48204" x="3929063" y="2063750"/>
          <p14:tracePt t="48212" x="3946525" y="2074863"/>
          <p14:tracePt t="48219" x="3959225" y="2074863"/>
          <p14:tracePt t="48227" x="3970338" y="2074863"/>
          <p14:tracePt t="48234" x="3989388" y="2074863"/>
          <p14:tracePt t="48243" x="3994150" y="2074863"/>
          <p14:tracePt t="48250" x="4000500" y="2074863"/>
          <p14:tracePt t="48258" x="4006850" y="2074863"/>
          <p14:tracePt t="48266" x="4013200" y="2074863"/>
          <p14:tracePt t="48274" x="4019550" y="2070100"/>
          <p14:tracePt t="48282" x="4037013" y="2057400"/>
          <p14:tracePt t="48289" x="4060825" y="2051050"/>
          <p14:tracePt t="48296" x="4071938" y="2044700"/>
          <p14:tracePt t="48304" x="4090988" y="2039938"/>
          <p14:tracePt t="48312" x="4108450" y="2033588"/>
          <p14:tracePt t="48320" x="4132263" y="2020888"/>
          <p14:tracePt t="48329" x="4149725" y="2016125"/>
          <p14:tracePt t="48337" x="4156075" y="2009775"/>
          <p14:tracePt t="48345" x="4168775" y="1992313"/>
          <p14:tracePt t="48350" x="4173538" y="1985963"/>
          <p14:tracePt t="48358" x="4179888" y="1985963"/>
          <p14:tracePt t="48366" x="4179888" y="1979613"/>
          <p14:tracePt t="48383" x="4179888" y="1973263"/>
          <p14:tracePt t="48391" x="4179888" y="1966913"/>
          <p14:tracePt t="48398" x="4179888" y="1962150"/>
          <p14:tracePt t="48415" x="4179888" y="1949450"/>
          <p14:tracePt t="48420" x="4179888" y="1943100"/>
          <p14:tracePt t="48429" x="4186238" y="1938338"/>
          <p14:tracePt t="48437" x="4186238" y="1925638"/>
          <p14:tracePt t="48445" x="4186238" y="1914525"/>
          <p14:tracePt t="48453" x="4186238" y="1908175"/>
          <p14:tracePt t="48460" x="4186238" y="1901825"/>
          <p14:tracePt t="48466" x="4186238" y="1890713"/>
          <p14:tracePt t="48474" x="4186238" y="1884363"/>
          <p14:tracePt t="48482" x="4186238" y="1878013"/>
          <p14:tracePt t="48491" x="4186238" y="1871663"/>
          <p14:tracePt t="48498" x="4186238" y="1865313"/>
          <p14:tracePt t="48506" x="4186238" y="1860550"/>
          <p14:tracePt t="48514" x="4179888" y="1854200"/>
          <p14:tracePt t="48523" x="4173538" y="1847850"/>
          <p14:tracePt t="48528" x="4168775" y="1841500"/>
          <p14:tracePt t="48536" x="4162425" y="1836738"/>
          <p14:tracePt t="48545" x="4156075" y="1830388"/>
          <p14:tracePt t="48553" x="4149725" y="1824038"/>
          <p14:tracePt t="48561" x="4144963" y="1817688"/>
          <p14:tracePt t="48569" x="4138613" y="1812925"/>
          <p14:tracePt t="48576" x="4132263" y="1806575"/>
          <p14:tracePt t="48584" x="4125913" y="1806575"/>
          <p14:tracePt t="48592" x="4121150" y="1806575"/>
          <p14:tracePt t="48598" x="4121150" y="1800225"/>
          <p14:tracePt t="48607" x="4114800" y="1800225"/>
          <p14:tracePt t="48615" x="4108450" y="1793875"/>
          <p14:tracePt t="48623" x="4102100" y="1787525"/>
          <p14:tracePt t="48630" x="4097338" y="1782763"/>
          <p14:tracePt t="48639" x="4084638" y="1776413"/>
          <p14:tracePt t="48646" x="4071938" y="1770063"/>
          <p14:tracePt t="48654" x="4054475" y="1758950"/>
          <p14:tracePt t="48660" x="4030663" y="1752600"/>
          <p14:tracePt t="48668" x="4013200" y="1746250"/>
          <p14:tracePt t="48676" x="3983038" y="1739900"/>
          <p14:tracePt t="48684" x="3952875" y="1739900"/>
          <p14:tracePt t="48693" x="3929063" y="1735138"/>
          <p14:tracePt t="48701" x="3898900" y="1728788"/>
          <p14:tracePt t="48708" x="3868738" y="1716088"/>
          <p14:tracePt t="48716" x="3851275" y="1716088"/>
          <p14:tracePt t="48723" x="3827463" y="1716088"/>
          <p14:tracePt t="48730" x="3814763" y="1716088"/>
          <p14:tracePt t="48739" x="3810000" y="1716088"/>
          <p14:tracePt t="48746" x="3803650" y="1716088"/>
          <p14:tracePt t="48755" x="3797300" y="1716088"/>
          <p14:tracePt t="48770" x="3790950" y="1716088"/>
          <p14:tracePt t="48778" x="3786188" y="1722438"/>
          <p14:tracePt t="48784" x="3779838" y="1728788"/>
          <p14:tracePt t="48792" x="3773488" y="1735138"/>
          <p14:tracePt t="48800" x="3767138" y="1739900"/>
          <p14:tracePt t="48809" x="3762375" y="1746250"/>
          <p14:tracePt t="48816" x="3756025" y="1752600"/>
          <p14:tracePt t="48825" x="3749675" y="1758950"/>
          <p14:tracePt t="48832" x="3749675" y="1763713"/>
          <p14:tracePt t="48841" x="3749675" y="1770063"/>
          <p14:tracePt t="48862" x="3749675" y="1776413"/>
          <p14:tracePt t="48895" x="3749675" y="1782763"/>
          <p14:tracePt t="48909" x="3756025" y="1787525"/>
          <p14:tracePt t="48925" x="3762375" y="1787525"/>
          <p14:tracePt t="48941" x="3767138" y="1787525"/>
          <p14:tracePt t="48948" x="3773488" y="1787525"/>
          <p14:tracePt t="48957" x="3786188" y="1787525"/>
          <p14:tracePt t="48964" x="3797300" y="1787525"/>
          <p14:tracePt t="48970" x="3821113" y="1787525"/>
          <p14:tracePt t="48979" x="3840163" y="1787525"/>
          <p14:tracePt t="48987" x="3887788" y="1787525"/>
          <p14:tracePt t="48995" x="3952875" y="1787525"/>
          <p14:tracePt t="49003" x="4000500" y="1787525"/>
          <p14:tracePt t="49011" x="4048125" y="1787525"/>
          <p14:tracePt t="49019" x="4102100" y="1787525"/>
          <p14:tracePt t="49027" x="4162425" y="1776413"/>
          <p14:tracePt t="49032" x="4257675" y="1776413"/>
          <p14:tracePt t="49040" x="4335463" y="1776413"/>
          <p14:tracePt t="49048" x="4413250" y="1776413"/>
          <p14:tracePt t="49057" x="4460875" y="1776413"/>
          <p14:tracePt t="49064" x="4508500" y="1776413"/>
          <p14:tracePt t="49073" x="4538663" y="1782763"/>
          <p14:tracePt t="49080" x="4568825" y="1787525"/>
          <p14:tracePt t="49089" x="4598988" y="1793875"/>
          <p14:tracePt t="49094" x="4616450" y="1800225"/>
          <p14:tracePt t="49103" x="4640263" y="1812925"/>
          <p14:tracePt t="49111" x="4646613" y="1817688"/>
          <p14:tracePt t="49118" x="4659313" y="1836738"/>
          <p14:tracePt t="49126" x="4664075" y="1841500"/>
          <p14:tracePt t="49135" x="4670425" y="1847850"/>
          <p14:tracePt t="49143" x="4676775" y="1854200"/>
          <p14:tracePt t="49151" x="4676775" y="1865313"/>
          <p14:tracePt t="49157" x="4676775" y="1878013"/>
          <p14:tracePt t="49164" x="4683125" y="1890713"/>
          <p14:tracePt t="49173" x="4683125" y="1895475"/>
          <p14:tracePt t="49180" x="4683125" y="1901825"/>
          <p14:tracePt t="49189" x="4683125" y="1908175"/>
          <p14:tracePt t="49196" x="4683125" y="1914525"/>
          <p14:tracePt t="49204" x="4683125" y="1919288"/>
          <p14:tracePt t="49212" x="4683125" y="1925638"/>
          <p14:tracePt t="49227" x="4676775" y="1931988"/>
          <p14:tracePt t="49235" x="4670425" y="1938338"/>
          <p14:tracePt t="49242" x="4659313" y="1943100"/>
          <p14:tracePt t="49250" x="4635500" y="1949450"/>
          <p14:tracePt t="49259" x="4616450" y="1962150"/>
          <p14:tracePt t="49266" x="4598988" y="1966913"/>
          <p14:tracePt t="49275" x="4568825" y="1973263"/>
          <p14:tracePt t="49280" x="4538663" y="1985963"/>
          <p14:tracePt t="49289" x="4508500" y="1997075"/>
          <p14:tracePt t="49296" x="4479925" y="2003425"/>
          <p14:tracePt t="49305" x="4460875" y="2009775"/>
          <p14:tracePt t="49313" x="4430713" y="2016125"/>
          <p14:tracePt t="49320" x="4413250" y="2016125"/>
          <p14:tracePt t="49329" x="4383088" y="2020888"/>
          <p14:tracePt t="49337" x="4365625" y="2020888"/>
          <p14:tracePt t="49345" x="4341813" y="2020888"/>
          <p14:tracePt t="49350" x="4324350" y="2020888"/>
          <p14:tracePt t="49359" x="4305300" y="2020888"/>
          <p14:tracePt t="49366" x="4281488" y="2016125"/>
          <p14:tracePt t="49374" x="4264025" y="2009775"/>
          <p14:tracePt t="49382" x="4240213" y="2003425"/>
          <p14:tracePt t="49391" x="4222750" y="1997075"/>
          <p14:tracePt t="49398" x="4203700" y="1992313"/>
          <p14:tracePt t="49406" x="4192588" y="1992313"/>
          <p14:tracePt t="49412" x="4186238" y="1985963"/>
          <p14:tracePt t="49420" x="4179888" y="1979613"/>
          <p14:tracePt t="49428" x="4173538" y="1973263"/>
          <p14:tracePt t="49436" x="4173538" y="1966913"/>
          <p14:tracePt t="49445" x="4168775" y="1962150"/>
          <p14:tracePt t="49453" x="4168775" y="1943100"/>
          <p14:tracePt t="49460" x="4156075" y="1925638"/>
          <p14:tracePt t="49469" x="4149725" y="1908175"/>
          <p14:tracePt t="49474" x="4144963" y="1878013"/>
          <p14:tracePt t="49482" x="4144963" y="1847850"/>
          <p14:tracePt t="49491" x="4144963" y="1812925"/>
          <p14:tracePt t="49499" x="4144963" y="1782763"/>
          <p14:tracePt t="49507" x="4144963" y="1763713"/>
          <p14:tracePt t="49514" x="4149725" y="1752600"/>
          <p14:tracePt t="49523" x="4156075" y="1728788"/>
          <p14:tracePt t="49531" x="4168775" y="1709738"/>
          <p14:tracePt t="49537" x="4173538" y="1698625"/>
          <p14:tracePt t="49545" x="4179888" y="1685925"/>
          <p14:tracePt t="49553" x="4179888" y="1681163"/>
          <p14:tracePt t="49560" x="4186238" y="1674813"/>
          <p14:tracePt t="49568" x="4192588" y="1668463"/>
          <p14:tracePt t="49576" x="4198938" y="1662113"/>
          <p14:tracePt t="49585" x="4203700" y="1657350"/>
          <p14:tracePt t="49593" x="4210050" y="1651000"/>
          <p14:tracePt t="49598" x="4216400" y="1644650"/>
          <p14:tracePt t="49607" x="4222750" y="1638300"/>
          <p14:tracePt t="49614" x="4227513" y="1633538"/>
          <p14:tracePt t="49622" x="4233863" y="1627188"/>
          <p14:tracePt t="49631" x="4240213" y="1627188"/>
          <p14:tracePt t="49639" x="4246563" y="1627188"/>
          <p14:tracePt t="49647" x="4264025" y="1614488"/>
          <p14:tracePt t="49655" x="4281488" y="1614488"/>
          <p14:tracePt t="49660" x="4305300" y="1614488"/>
          <p14:tracePt t="49669" x="4335463" y="1620838"/>
          <p14:tracePt t="49677" x="4365625" y="1620838"/>
          <p14:tracePt t="49685" x="4389438" y="1627188"/>
          <p14:tracePt t="49692" x="4419600" y="1633538"/>
          <p14:tracePt t="49700" x="4437063" y="1633538"/>
          <p14:tracePt t="49709" x="4467225" y="1638300"/>
          <p14:tracePt t="49716" x="4491038" y="1644650"/>
          <p14:tracePt t="49723" x="4508500" y="1651000"/>
          <p14:tracePt t="49730" x="4527550" y="1662113"/>
          <p14:tracePt t="49739" x="4538663" y="1668463"/>
          <p14:tracePt t="49746" x="4557713" y="1674813"/>
          <p14:tracePt t="49755" x="4568825" y="1681163"/>
          <p14:tracePt t="49762" x="4575175" y="1685925"/>
          <p14:tracePt t="49771" x="4581525" y="1692275"/>
          <p14:tracePt t="49776" x="4586288" y="1698625"/>
          <p14:tracePt t="49786" x="4592638" y="1704975"/>
          <p14:tracePt t="49793" x="4598988" y="1709738"/>
          <p14:tracePt t="49800" x="4610100" y="1716088"/>
          <p14:tracePt t="49808" x="4616450" y="1728788"/>
          <p14:tracePt t="49816" x="4622800" y="1735138"/>
          <p14:tracePt t="49825" x="4629150" y="1739900"/>
          <p14:tracePt t="49832" x="4635500" y="1746250"/>
          <p14:tracePt t="49839" x="4640263" y="1752600"/>
          <p14:tracePt t="49848" x="4646613" y="1758950"/>
          <p14:tracePt t="49854" x="4646613" y="1763713"/>
          <p14:tracePt t="49862" x="4652963" y="1770063"/>
          <p14:tracePt t="49871" x="4652963" y="1776413"/>
          <p14:tracePt t="49879" x="4659313" y="1782763"/>
          <p14:tracePt t="49887" x="4659313" y="1787525"/>
          <p14:tracePt t="49895" x="4659313" y="1793875"/>
          <p14:tracePt t="49902" x="4659313" y="1806575"/>
          <p14:tracePt t="49910" x="4659313" y="1817688"/>
          <p14:tracePt t="49917" x="4659313" y="1836738"/>
          <p14:tracePt t="49924" x="4652963" y="1854200"/>
          <p14:tracePt t="49932" x="4646613" y="1860550"/>
          <p14:tracePt t="49941" x="4640263" y="1865313"/>
          <p14:tracePt t="49948" x="4635500" y="1871663"/>
          <p14:tracePt t="49957" x="4629150" y="1878013"/>
          <p14:tracePt t="49962" x="4622800" y="1884363"/>
          <p14:tracePt t="49972" x="4616450" y="1890713"/>
          <p14:tracePt t="49978" x="4610100" y="1895475"/>
          <p14:tracePt t="49986" x="4605338" y="1901825"/>
          <p14:tracePt t="49995" x="4598988" y="1908175"/>
          <p14:tracePt t="50003" x="4592638" y="1914525"/>
          <p14:tracePt t="50010" x="4586288" y="1919288"/>
          <p14:tracePt t="50019" x="4581525" y="1925638"/>
          <p14:tracePt t="50026" x="4575175" y="1931988"/>
          <p14:tracePt t="50032" x="4568825" y="1938338"/>
          <p14:tracePt t="50040" x="4562475" y="1943100"/>
          <p14:tracePt t="50048" x="4557713" y="1949450"/>
          <p14:tracePt t="50057" x="4551363" y="1955800"/>
          <p14:tracePt t="50065" x="4545013" y="1962150"/>
          <p14:tracePt t="50073" x="4538663" y="1966913"/>
          <p14:tracePt t="50080" x="4533900" y="1973263"/>
          <p14:tracePt t="50089" x="4527550" y="1979613"/>
          <p14:tracePt t="50103" x="4521200" y="1979613"/>
          <p14:tracePt t="50180" x="4521200" y="1985963"/>
          <p14:tracePt t="50391" x="4514850" y="1992313"/>
          <p14:tracePt t="50399" x="4508500" y="1997075"/>
          <p14:tracePt t="50406" x="4503738" y="2003425"/>
          <p14:tracePt t="50413" x="4497388" y="2009775"/>
          <p14:tracePt t="50429" x="4491038" y="2016125"/>
          <p14:tracePt t="50444" x="4491038" y="2020888"/>
          <p14:tracePt t="58021" x="4484688" y="2020888"/>
          <p14:tracePt t="58029" x="4473575" y="2020888"/>
          <p14:tracePt t="58037" x="4467225" y="2020888"/>
          <p14:tracePt t="58045" x="4460875" y="2020888"/>
          <p14:tracePt t="58052" x="4456113" y="2020888"/>
          <p14:tracePt t="58061" x="4449763" y="2020888"/>
          <p14:tracePt t="58069" x="4443413" y="2020888"/>
          <p14:tracePt t="58075" x="4437063" y="2027238"/>
          <p14:tracePt t="58083" x="4430713" y="2027238"/>
          <p14:tracePt t="58099" x="4425950" y="2033588"/>
          <p14:tracePt t="58106" x="4419600" y="2033588"/>
          <p14:tracePt t="58114" x="4413250" y="2033588"/>
          <p14:tracePt t="58122" x="4406900" y="2039938"/>
          <p14:tracePt t="58131" x="4402138" y="2039938"/>
          <p14:tracePt t="58137" x="4395788" y="2044700"/>
          <p14:tracePt t="58144" x="4389438" y="2044700"/>
          <p14:tracePt t="58153" x="4383088" y="2051050"/>
          <p14:tracePt t="58160" x="4378325" y="2057400"/>
          <p14:tracePt t="58169" x="4359275" y="2063750"/>
          <p14:tracePt t="58176" x="4341813" y="2070100"/>
          <p14:tracePt t="58185" x="4324350" y="2074863"/>
          <p14:tracePt t="58192" x="4311650" y="2081213"/>
          <p14:tracePt t="58199" x="4287838" y="2081213"/>
          <p14:tracePt t="58206" x="4276725" y="2087563"/>
          <p14:tracePt t="58214" x="4270375" y="2093913"/>
          <p14:tracePt t="58222" x="4264025" y="2098675"/>
          <p14:tracePt t="58230" x="4257675" y="2098675"/>
          <p14:tracePt t="58238" x="4251325" y="2098675"/>
          <p14:tracePt t="58247" x="4246563" y="2105025"/>
          <p14:tracePt t="58255" x="4240213" y="2105025"/>
          <p14:tracePt t="58260" x="4233863" y="2105025"/>
          <p14:tracePt t="58277" x="4227513" y="2098675"/>
          <p14:tracePt t="58285" x="4227513" y="2093913"/>
          <p14:tracePt t="58293" x="4222750" y="2087563"/>
          <p14:tracePt t="58300" x="4222750" y="2081213"/>
          <p14:tracePt t="58308" x="4216400" y="2070100"/>
          <p14:tracePt t="58316" x="4216400" y="2057400"/>
          <p14:tracePt t="58323" x="4216400" y="2027238"/>
          <p14:tracePt t="58330" x="4222750" y="1997075"/>
          <p14:tracePt t="58339" x="4227513" y="1973263"/>
          <p14:tracePt t="58346" x="4233863" y="1943100"/>
          <p14:tracePt t="58354" x="4246563" y="1914525"/>
          <p14:tracePt t="58362" x="4251325" y="1884363"/>
          <p14:tracePt t="58370" x="4251325" y="1847850"/>
          <p14:tracePt t="58378" x="4257675" y="1812925"/>
          <p14:tracePt t="58385" x="4270375" y="1752600"/>
          <p14:tracePt t="58392" x="4276725" y="1704975"/>
          <p14:tracePt t="58400" x="4281488" y="1657350"/>
          <p14:tracePt t="58408" x="4294188" y="1614488"/>
          <p14:tracePt t="58417" x="4300538" y="1579563"/>
          <p14:tracePt t="58425" x="4300538" y="1549400"/>
          <p14:tracePt t="58433" x="4300538" y="1525588"/>
          <p14:tracePt t="58440" x="4294188" y="1501775"/>
          <p14:tracePt t="58446" x="4281488" y="1482725"/>
          <p14:tracePt t="58455" x="4276725" y="1477963"/>
          <p14:tracePt t="58462" x="4270375" y="1471613"/>
          <p14:tracePt t="58472" x="4264025" y="1465263"/>
          <p14:tracePt t="58478" x="4257675" y="1458913"/>
          <p14:tracePt t="58487" x="4251325" y="1452563"/>
          <p14:tracePt t="58494" x="4240213" y="1452563"/>
          <p14:tracePt t="58503" x="4227513" y="1447800"/>
          <p14:tracePt t="58509" x="4210050" y="1435100"/>
          <p14:tracePt t="58517" x="4186238" y="1428750"/>
          <p14:tracePt t="58525" x="4162425" y="1417638"/>
          <p14:tracePt t="58533" x="4138613" y="1411288"/>
          <p14:tracePt t="58541" x="4121150" y="1393825"/>
          <p14:tracePt t="58549" x="4097338" y="1387475"/>
          <p14:tracePt t="58557" x="4078288" y="1381125"/>
          <p14:tracePt t="58564" x="4060825" y="1376363"/>
          <p14:tracePt t="58571" x="4037013" y="1370013"/>
          <p14:tracePt t="58578" x="4019550" y="1370013"/>
          <p14:tracePt t="58587" x="3994150" y="1370013"/>
          <p14:tracePt t="58594" x="3976688" y="1370013"/>
          <p14:tracePt t="58603" x="3946525" y="1370013"/>
          <p14:tracePt t="58610" x="3911600" y="1370013"/>
          <p14:tracePt t="58619" x="3863975" y="1381125"/>
          <p14:tracePt t="58627" x="3797300" y="1381125"/>
          <p14:tracePt t="58633" x="3736975" y="1400175"/>
          <p14:tracePt t="58640" x="3671888" y="1404938"/>
          <p14:tracePt t="58648" x="3624263" y="1411288"/>
          <p14:tracePt t="58657" x="3557588" y="1428750"/>
          <p14:tracePt t="58664" x="3509963" y="1441450"/>
          <p14:tracePt t="58672" x="3475038" y="1452563"/>
          <p14:tracePt t="58680" x="3438525" y="1465263"/>
          <p14:tracePt t="58689" x="3408363" y="1477963"/>
          <p14:tracePt t="58694" x="3384550" y="1489075"/>
          <p14:tracePt t="58702" x="3378200" y="1495425"/>
          <p14:tracePt t="58711" x="3373438" y="1501775"/>
          <p14:tracePt t="58719" x="3367088" y="1506538"/>
          <p14:tracePt t="58726" x="3360738" y="1512888"/>
          <p14:tracePt t="58734" x="3360738" y="1519238"/>
          <p14:tracePt t="58743" x="3360738" y="1525588"/>
          <p14:tracePt t="58751" x="3354388" y="1530350"/>
          <p14:tracePt t="58758" x="3354388" y="1543050"/>
          <p14:tracePt t="58764" x="3354388" y="1560513"/>
          <p14:tracePt t="58773" x="3354388" y="1579563"/>
          <p14:tracePt t="58780" x="3349625" y="1608138"/>
          <p14:tracePt t="58789" x="3343275" y="1638300"/>
          <p14:tracePt t="58796" x="3343275" y="1685925"/>
          <p14:tracePt t="58804" x="3336925" y="1735138"/>
          <p14:tracePt t="58812" x="3336925" y="1800225"/>
          <p14:tracePt t="58821" x="3325813" y="1890713"/>
          <p14:tracePt t="58827" x="3313113" y="1985963"/>
          <p14:tracePt t="58835" x="3313113" y="2081213"/>
          <p14:tracePt t="58842" x="3313113" y="2195513"/>
          <p14:tracePt t="58850" x="3313113" y="2273300"/>
          <p14:tracePt t="58858" x="3313113" y="2351088"/>
          <p14:tracePt t="58867" x="3313113" y="2398713"/>
          <p14:tracePt t="58875" x="3319463" y="2446338"/>
          <p14:tracePt t="58883" x="3319463" y="2476500"/>
          <p14:tracePt t="58889" x="3319463" y="2506663"/>
          <p14:tracePt t="58896" x="3319463" y="2530475"/>
          <p14:tracePt t="58904" x="3325813" y="2554288"/>
          <p14:tracePt t="58913" x="3325813" y="2571750"/>
          <p14:tracePt t="58921" x="3325813" y="2584450"/>
          <p14:tracePt t="58929" x="3325813" y="2608263"/>
          <p14:tracePt t="58937" x="3325813" y="2619375"/>
          <p14:tracePt t="58944" x="3325813" y="2636838"/>
          <p14:tracePt t="58950" x="3325813" y="2667000"/>
          <p14:tracePt t="58959" x="3325813" y="2714625"/>
          <p14:tracePt t="58967" x="3325813" y="2768600"/>
          <p14:tracePt t="58975" x="3313113" y="2846388"/>
          <p14:tracePt t="58983" x="3300413" y="2924175"/>
          <p14:tracePt t="58990" x="3295650" y="2984500"/>
          <p14:tracePt t="58999" x="3282950" y="3032125"/>
          <p14:tracePt t="59008" x="3276600" y="3062288"/>
          <p14:tracePt t="59012" x="3271838" y="3086100"/>
          <p14:tracePt t="59020" x="3271838" y="3092450"/>
          <p14:tracePt t="59090" x="3271838" y="3062288"/>
          <p14:tracePt t="59098" x="3289300" y="3014663"/>
          <p14:tracePt t="59106" x="3306763" y="2936875"/>
          <p14:tracePt t="59115" x="3343275" y="2822575"/>
          <p14:tracePt t="59123" x="3378200" y="2709863"/>
          <p14:tracePt t="59130" x="3414713" y="2554288"/>
          <p14:tracePt t="59136" x="3462338" y="2405063"/>
          <p14:tracePt t="59144" x="3509963" y="2249488"/>
          <p14:tracePt t="59153" x="3546475" y="2117725"/>
          <p14:tracePt t="59160" x="3557588" y="1973263"/>
          <p14:tracePt t="59168" x="3570288" y="1841500"/>
          <p14:tracePt t="59176" x="3582988" y="1709738"/>
          <p14:tracePt t="59185" x="3594100" y="1597025"/>
          <p14:tracePt t="59193" x="3594100" y="1519238"/>
          <p14:tracePt t="59198" x="3600450" y="1471613"/>
          <p14:tracePt t="59207" x="3600450" y="1435100"/>
          <p14:tracePt t="59214" x="3600450" y="1404938"/>
          <p14:tracePt t="59222" x="3600450" y="1387475"/>
          <p14:tracePt t="59231" x="3600450" y="1381125"/>
          <p14:tracePt t="59239" x="3600450" y="1376363"/>
          <p14:tracePt t="59262" x="3600450" y="1370013"/>
          <p14:tracePt t="59379" x="3600450" y="1363663"/>
          <p14:tracePt t="59385" x="3665538" y="1363663"/>
          <p14:tracePt t="59392" x="3743325" y="1350963"/>
          <p14:tracePt t="59400" x="3833813" y="1350963"/>
          <p14:tracePt t="59409" x="3965575" y="1350963"/>
          <p14:tracePt t="59416" x="4060825" y="1357313"/>
          <p14:tracePt t="59425" x="4156075" y="1357313"/>
          <p14:tracePt t="59433" x="4270375" y="1357313"/>
          <p14:tracePt t="59440" x="4402138" y="1357313"/>
          <p14:tracePt t="59446" x="4533900" y="1370013"/>
          <p14:tracePt t="59454" x="4629150" y="1370013"/>
          <p14:tracePt t="59462" x="4724400" y="1370013"/>
          <p14:tracePt t="59470" x="4772025" y="1370013"/>
          <p14:tracePt t="59478" x="4802188" y="1357313"/>
          <p14:tracePt t="59487" x="4814888" y="1357313"/>
          <p14:tracePt t="59587" x="4778375" y="1411288"/>
          <p14:tracePt t="59595" x="4741863" y="1465263"/>
          <p14:tracePt t="59603" x="4718050" y="1519238"/>
          <p14:tracePt t="59610" x="4676775" y="1597025"/>
          <p14:tracePt t="59619" x="4635500" y="1685925"/>
          <p14:tracePt t="59626" x="4605338" y="1782763"/>
          <p14:tracePt t="59635" x="4562475" y="1878013"/>
          <p14:tracePt t="59640" x="4514850" y="1973263"/>
          <p14:tracePt t="59649" x="4484688" y="2033588"/>
          <p14:tracePt t="59657" x="4460875" y="2098675"/>
          <p14:tracePt t="59665" x="4443413" y="2147888"/>
          <p14:tracePt t="59672" x="4425950" y="2224088"/>
          <p14:tracePt t="59680" x="4425950" y="2301875"/>
          <p14:tracePt t="59689" x="4413250" y="2379663"/>
          <p14:tracePt t="59696" x="4413250" y="2439988"/>
          <p14:tracePt t="59703" x="4413250" y="2500313"/>
          <p14:tracePt t="59710" x="4413250" y="2547938"/>
          <p14:tracePt t="59719" x="4419600" y="2589213"/>
          <p14:tracePt t="59726" x="4425950" y="2625725"/>
          <p14:tracePt t="59735" x="4430713" y="2673350"/>
          <p14:tracePt t="59743" x="4437063" y="2709863"/>
          <p14:tracePt t="59751" x="4437063" y="2738438"/>
          <p14:tracePt t="59758" x="4449763" y="2768600"/>
          <p14:tracePt t="59765" x="4449763" y="2787650"/>
          <p14:tracePt t="59772" x="4449763" y="2811463"/>
          <p14:tracePt t="59780" x="4456113" y="2822575"/>
          <p14:tracePt t="59789" x="4456113" y="2828925"/>
          <p14:tracePt t="59796" x="4456113" y="2835275"/>
          <p14:tracePt t="59813" x="4456113" y="2841625"/>
          <p14:tracePt t="59821" x="4456113" y="2846388"/>
          <p14:tracePt t="59827" x="4456113" y="2852738"/>
          <p14:tracePt t="59843" x="4460875" y="2859088"/>
          <p14:tracePt t="59850" x="4460875" y="2865438"/>
          <p14:tracePt t="59859" x="4467225" y="2870200"/>
          <p14:tracePt t="59866" x="4467225" y="2876550"/>
          <p14:tracePt t="59874" x="4467225" y="2889250"/>
          <p14:tracePt t="59882" x="4473575" y="2894013"/>
          <p14:tracePt t="59900" x="4473575" y="2900363"/>
          <p14:tracePt t="60083" x="4467225" y="2900363"/>
          <p14:tracePt t="60161" x="4460875" y="2900363"/>
          <p14:tracePt t="60176" x="4437063" y="2900363"/>
          <p14:tracePt t="60190" x="4430713" y="2900363"/>
          <p14:tracePt t="60206" x="4425950" y="2900363"/>
          <p14:tracePt t="60215" x="4419600" y="2900363"/>
          <p14:tracePt t="60223" x="4413250" y="2900363"/>
          <p14:tracePt t="60231" x="4406900" y="2894013"/>
          <p14:tracePt t="60239" x="4402138" y="2889250"/>
          <p14:tracePt t="60246" x="4395788" y="2882900"/>
          <p14:tracePt t="60255" x="4389438" y="2870200"/>
          <p14:tracePt t="60262" x="4383088" y="2865438"/>
          <p14:tracePt t="60269" x="4378325" y="2852738"/>
          <p14:tracePt t="60276" x="4371975" y="2835275"/>
          <p14:tracePt t="60285" x="4371975" y="2822575"/>
          <p14:tracePt t="60293" x="4371975" y="2805113"/>
          <p14:tracePt t="60300" x="4371975" y="2774950"/>
          <p14:tracePt t="60308" x="4371975" y="2757488"/>
          <p14:tracePt t="60316" x="4383088" y="2727325"/>
          <p14:tracePt t="60325" x="4389438" y="2697163"/>
          <p14:tracePt t="60330" x="4402138" y="2667000"/>
          <p14:tracePt t="60339" x="4413250" y="2636838"/>
          <p14:tracePt t="60346" x="4419600" y="2613025"/>
          <p14:tracePt t="60354" x="4430713" y="2584450"/>
          <p14:tracePt t="60362" x="4437063" y="2535238"/>
          <p14:tracePt t="60371" x="4449763" y="2481263"/>
          <p14:tracePt t="60378" x="4456113" y="2433638"/>
          <p14:tracePt t="60387" x="4456113" y="2386013"/>
          <p14:tracePt t="60392" x="4456113" y="2327275"/>
          <p14:tracePt t="60401" x="4456113" y="2278063"/>
          <p14:tracePt t="60408" x="4437063" y="2243138"/>
          <p14:tracePt t="60416" x="4430713" y="2212975"/>
          <p14:tracePt t="60424" x="4419600" y="2182813"/>
          <p14:tracePt t="60433" x="4413250" y="2165350"/>
          <p14:tracePt t="60440" x="4406900" y="2152650"/>
          <p14:tracePt t="60449" x="4402138" y="2147888"/>
          <p14:tracePt t="60454" x="4395788" y="2141538"/>
          <p14:tracePt t="60462" x="4395788" y="2135188"/>
          <p14:tracePt t="60470" x="4395788" y="2128838"/>
          <p14:tracePt t="60478" x="4383088" y="2117725"/>
          <p14:tracePt t="60486" x="4383088" y="2111375"/>
          <p14:tracePt t="60495" x="4383088" y="2105025"/>
          <p14:tracePt t="60503" x="4383088" y="2098675"/>
          <p14:tracePt t="60525" x="4378325" y="2093913"/>
          <p14:tracePt t="60533" x="4378325" y="2087563"/>
          <p14:tracePt t="60540" x="4371975" y="2081213"/>
          <p14:tracePt t="60549" x="4365625" y="2063750"/>
          <p14:tracePt t="60556" x="4359275" y="2044700"/>
          <p14:tracePt t="60564" x="4352925" y="2027238"/>
          <p14:tracePt t="60573" x="4348163" y="2016125"/>
          <p14:tracePt t="60578" x="4341813" y="1997075"/>
          <p14:tracePt t="60587" x="4341813" y="1992313"/>
          <p14:tracePt t="60595" x="4335463" y="1979613"/>
          <p14:tracePt t="60603" x="4335463" y="1966913"/>
          <p14:tracePt t="60610" x="4335463" y="1955800"/>
          <p14:tracePt t="60618" x="4335463" y="1938338"/>
          <p14:tracePt t="60627" x="4335463" y="1908175"/>
          <p14:tracePt t="60635" x="4335463" y="1878013"/>
          <p14:tracePt t="60640" x="4335463" y="1836738"/>
          <p14:tracePt t="60649" x="4348163" y="1806575"/>
          <p14:tracePt t="60656" x="4348163" y="1776413"/>
          <p14:tracePt t="60665" x="4352925" y="1752600"/>
          <p14:tracePt t="60672" x="4352925" y="1709738"/>
          <p14:tracePt t="60681" x="4352925" y="1685925"/>
          <p14:tracePt t="60688" x="4352925" y="1662113"/>
          <p14:tracePt t="60697" x="4352925" y="1644650"/>
          <p14:tracePt t="60703" x="4348163" y="1638300"/>
          <p14:tracePt t="60710" x="4341813" y="1627188"/>
          <p14:tracePt t="60719" x="4335463" y="1614488"/>
          <p14:tracePt t="60726" x="4324350" y="1597025"/>
          <p14:tracePt t="60735" x="4311650" y="1590675"/>
          <p14:tracePt t="60742" x="4300538" y="1579563"/>
          <p14:tracePt t="60751" x="4287838" y="1566863"/>
          <p14:tracePt t="60758" x="4264025" y="1555750"/>
          <p14:tracePt t="60764" x="4251325" y="1530350"/>
          <p14:tracePt t="60773" x="4240213" y="1512888"/>
          <p14:tracePt t="60780" x="4216400" y="1506538"/>
          <p14:tracePt t="60788" x="4203700" y="1489075"/>
          <p14:tracePt t="60796" x="4192588" y="1482725"/>
          <p14:tracePt t="60804" x="4186238" y="1477963"/>
          <p14:tracePt t="60812" x="4173538" y="1471613"/>
          <p14:tracePt t="60821" x="4156075" y="1465263"/>
          <p14:tracePt t="60826" x="4132263" y="1465263"/>
          <p14:tracePt t="60835" x="4114800" y="1458913"/>
          <p14:tracePt t="60842" x="4102100" y="1458913"/>
          <p14:tracePt t="60851" x="4097338" y="1458913"/>
          <p14:tracePt t="60866" x="4090988" y="1458913"/>
          <p14:tracePt t="61029" x="4084638" y="1452563"/>
          <p14:tracePt t="61036" x="4060825" y="1441450"/>
          <p14:tracePt t="61044" x="4030663" y="1417638"/>
          <p14:tracePt t="61053" x="4000500" y="1393825"/>
          <p14:tracePt t="61060" x="3952875" y="1370013"/>
          <p14:tracePt t="61069" x="3887788" y="1346200"/>
          <p14:tracePt t="61074" x="3797300" y="1309688"/>
          <p14:tracePt t="61082" x="3702050" y="1285875"/>
          <p14:tracePt t="61090" x="3606800" y="1273175"/>
          <p14:tracePt t="61099" x="3529013" y="1268413"/>
          <p14:tracePt t="61106" x="3468688" y="1268413"/>
          <p14:tracePt t="61114" x="3421063" y="1268413"/>
          <p14:tracePt t="61123" x="3390900" y="1268413"/>
          <p14:tracePt t="61130" x="3367088" y="1273175"/>
          <p14:tracePt t="61136" x="3360738" y="1279525"/>
          <p14:tracePt t="61144" x="3354388" y="1279525"/>
          <p14:tracePt t="61153" x="3354388" y="1285875"/>
          <p14:tracePt t="61160" x="3354388" y="1292225"/>
          <p14:tracePt t="61169" x="3354388" y="1303338"/>
          <p14:tracePt t="61176" x="3354388" y="1316038"/>
          <p14:tracePt t="61185" x="3360738" y="1339850"/>
          <p14:tracePt t="61192" x="3373438" y="1357313"/>
          <p14:tracePt t="61201" x="3384550" y="1387475"/>
          <p14:tracePt t="61206" x="3408363" y="1417638"/>
          <p14:tracePt t="61214" x="3432175" y="1447800"/>
          <p14:tracePt t="61223" x="3451225" y="1477963"/>
          <p14:tracePt t="61231" x="3475038" y="1512888"/>
          <p14:tracePt t="61239" x="3498850" y="1543050"/>
          <p14:tracePt t="61246" x="3522663" y="1590675"/>
          <p14:tracePt t="61255" x="3546475" y="1644650"/>
          <p14:tracePt t="61262" x="3570288" y="1674813"/>
          <p14:tracePt t="61269" x="3587750" y="1704975"/>
          <p14:tracePt t="61276" x="3594100" y="1722438"/>
          <p14:tracePt t="61285" x="3600450" y="1746250"/>
          <p14:tracePt t="61292" x="3606800" y="1763713"/>
          <p14:tracePt t="61300" x="3611563" y="1782763"/>
          <p14:tracePt t="61309" x="3617913" y="1806575"/>
          <p14:tracePt t="61317" x="3624263" y="1830388"/>
          <p14:tracePt t="61325" x="3624263" y="1860550"/>
          <p14:tracePt t="61330" x="3635375" y="1890713"/>
          <p14:tracePt t="61339" x="3635375" y="1919288"/>
          <p14:tracePt t="61346" x="3635375" y="1949450"/>
          <p14:tracePt t="61354" x="3635375" y="1997075"/>
          <p14:tracePt t="61362" x="3635375" y="2044700"/>
          <p14:tracePt t="61373" x="3630613" y="2098675"/>
          <p14:tracePt t="61378" x="3624263" y="2147888"/>
          <p14:tracePt t="61387" x="3617913" y="2182813"/>
          <p14:tracePt t="61393" x="3606800" y="2224088"/>
          <p14:tracePt t="61402" x="3587750" y="2278063"/>
          <p14:tracePt t="61408" x="3582988" y="2301875"/>
          <p14:tracePt t="61416" x="3576638" y="2344738"/>
          <p14:tracePt t="61424" x="3570288" y="2379663"/>
          <p14:tracePt t="61432" x="3557588" y="2428875"/>
          <p14:tracePt t="61440" x="3546475" y="2463800"/>
          <p14:tracePt t="61449" x="3540125" y="2493963"/>
          <p14:tracePt t="61454" x="3529013" y="2530475"/>
          <p14:tracePt t="61462" x="3522663" y="2559050"/>
          <p14:tracePt t="61470" x="3516313" y="2584450"/>
          <p14:tracePt t="61478" x="3509963" y="2601913"/>
          <p14:tracePt t="61486" x="3505200" y="2619375"/>
          <p14:tracePt t="61495" x="3498850" y="2643188"/>
          <p14:tracePt t="61503" x="3492500" y="2655888"/>
          <p14:tracePt t="61510" x="3486150" y="2673350"/>
          <p14:tracePt t="61516" x="3468688" y="2697163"/>
          <p14:tracePt t="61525" x="3462338" y="2714625"/>
          <p14:tracePt t="61532" x="3451225" y="2733675"/>
          <p14:tracePt t="61540" x="3438525" y="2763838"/>
          <p14:tracePt t="61549" x="3414713" y="2787650"/>
          <p14:tracePt t="61556" x="3390900" y="2805113"/>
          <p14:tracePt t="61564" x="3373438" y="2828925"/>
          <p14:tracePt t="61572" x="3349625" y="2846388"/>
          <p14:tracePt t="61578" x="3319463" y="2882900"/>
          <p14:tracePt t="61587" x="3289300" y="2906713"/>
          <p14:tracePt t="61594" x="3248025" y="2930525"/>
          <p14:tracePt t="61603" x="3211513" y="2947988"/>
          <p14:tracePt t="61610" x="3175000" y="2971800"/>
          <p14:tracePt t="61619" x="3140075" y="2990850"/>
          <p14:tracePt t="61626" x="3097213" y="2995613"/>
          <p14:tracePt t="61635" x="3062288" y="3001963"/>
          <p14:tracePt t="61641" x="3032125" y="3008313"/>
          <p14:tracePt t="61649" x="2995613" y="3021013"/>
          <p14:tracePt t="61657" x="2971800" y="3025775"/>
          <p14:tracePt t="61666" x="2941638" y="3032125"/>
          <p14:tracePt t="61673" x="2924175" y="3038475"/>
          <p14:tracePt t="61680" x="2906713" y="3044825"/>
          <p14:tracePt t="61688" x="2894013" y="3044825"/>
          <p14:tracePt t="61694" x="2876550" y="3044825"/>
          <p14:tracePt t="61705" x="2863850" y="3049588"/>
          <p14:tracePt t="61710" x="2846388" y="3049588"/>
          <p14:tracePt t="61719" x="2835275" y="3049588"/>
          <p14:tracePt t="61726" x="2811463" y="3055938"/>
          <p14:tracePt t="61735" x="2781300" y="3055938"/>
          <p14:tracePt t="61742" x="2762250" y="3062288"/>
          <p14:tracePt t="61751" x="2733675" y="3062288"/>
          <p14:tracePt t="61757" x="2709863" y="3062288"/>
          <p14:tracePt t="61766" x="2679700" y="3062288"/>
          <p14:tracePt t="61773" x="2649538" y="3062288"/>
          <p14:tracePt t="61781" x="2613025" y="3062288"/>
          <p14:tracePt t="61789" x="2578100" y="3055938"/>
          <p14:tracePt t="61796" x="2524125" y="3038475"/>
          <p14:tracePt t="61805" x="2476500" y="3032125"/>
          <p14:tracePt t="61813" x="2439988" y="3025775"/>
          <p14:tracePt t="61819" x="2379663" y="3014663"/>
          <p14:tracePt t="61828" x="2320925" y="3001963"/>
          <p14:tracePt t="61835" x="2273300" y="2990850"/>
          <p14:tracePt t="61843" x="2236788" y="2978150"/>
          <p14:tracePt t="61851" x="2206625" y="2971800"/>
          <p14:tracePt t="61859" x="2189163" y="2960688"/>
          <p14:tracePt t="61866" x="2170113" y="2947988"/>
          <p14:tracePt t="61875" x="2146300" y="2943225"/>
          <p14:tracePt t="61880" x="2135188" y="2919413"/>
          <p14:tracePt t="61888" x="2122488" y="2900363"/>
          <p14:tracePt t="61896" x="2098675" y="2882900"/>
          <p14:tracePt t="61904" x="2093913" y="2865438"/>
          <p14:tracePt t="61916" x="2087563" y="2846388"/>
          <p14:tracePt t="61921" x="2074863" y="2828925"/>
          <p14:tracePt t="61929" x="2068513" y="2816225"/>
          <p14:tracePt t="61937" x="2063750" y="2805113"/>
          <p14:tracePt t="61945" x="2051050" y="2787650"/>
          <p14:tracePt t="61951" x="2044700" y="2763838"/>
          <p14:tracePt t="61958" x="2039938" y="2744788"/>
          <p14:tracePt t="61967" x="2033588" y="2714625"/>
          <p14:tracePt t="61975" x="2027238" y="2679700"/>
          <p14:tracePt t="61982" x="2016125" y="2632075"/>
          <p14:tracePt t="61990" x="2016125" y="2578100"/>
          <p14:tracePt t="61999" x="2009775" y="2554288"/>
          <p14:tracePt t="62006" x="2009775" y="2500313"/>
          <p14:tracePt t="62012" x="2009775" y="2446338"/>
          <p14:tracePt t="62020" x="2016125" y="2392363"/>
          <p14:tracePt t="62029" x="2020888" y="2344738"/>
          <p14:tracePt t="62037" x="2027238" y="2308225"/>
          <p14:tracePt t="62044" x="2039938" y="2260600"/>
          <p14:tracePt t="62052" x="2044700" y="2230438"/>
          <p14:tracePt t="62060" x="2063750" y="2182813"/>
          <p14:tracePt t="62069" x="2081213" y="2117725"/>
          <p14:tracePt t="62074" x="2105025" y="2057400"/>
          <p14:tracePt t="62082" x="2135188" y="2009775"/>
          <p14:tracePt t="62090" x="2159000" y="1962150"/>
          <p14:tracePt t="62099" x="2182813" y="1914525"/>
          <p14:tracePt t="62106" x="2219325" y="1847850"/>
          <p14:tracePt t="62115" x="2247900" y="1817688"/>
          <p14:tracePt t="62123" x="2284413" y="1763713"/>
          <p14:tracePt t="62130" x="2338388" y="1722438"/>
          <p14:tracePt t="62136" x="2403475" y="1681163"/>
          <p14:tracePt t="62145" x="2463800" y="1644650"/>
          <p14:tracePt t="62153" x="2530475" y="1590675"/>
          <p14:tracePt t="62160" x="2582863" y="1566863"/>
          <p14:tracePt t="62169" x="2632075" y="1543050"/>
          <p14:tracePt t="62177" x="2660650" y="1530350"/>
          <p14:tracePt t="62184" x="2679700" y="1525588"/>
          <p14:tracePt t="62192" x="2709863" y="1506538"/>
          <p14:tracePt t="62199" x="2720975" y="1501775"/>
          <p14:tracePt t="62206" x="2738438" y="1495425"/>
          <p14:tracePt t="62215" x="2751138" y="1495425"/>
          <p14:tracePt t="62222" x="2768600" y="1489075"/>
          <p14:tracePt t="62231" x="2781300" y="1489075"/>
          <p14:tracePt t="62238" x="2787650" y="1489075"/>
          <p14:tracePt t="62247" x="2792413" y="1489075"/>
          <p14:tracePt t="62255" x="2798763" y="1489075"/>
          <p14:tracePt t="62261" x="2805113" y="1489075"/>
          <p14:tracePt t="62269" x="2811463" y="1489075"/>
          <p14:tracePt t="62276" x="2822575" y="1489075"/>
          <p14:tracePt t="62285" x="2835275" y="1495425"/>
          <p14:tracePt t="62292" x="2852738" y="1501775"/>
          <p14:tracePt t="62301" x="2876550" y="1501775"/>
          <p14:tracePt t="62308" x="2894013" y="1506538"/>
          <p14:tracePt t="62318" x="2906713" y="1512888"/>
          <p14:tracePt t="62322" x="2917825" y="1519238"/>
          <p14:tracePt t="62331" x="2941638" y="1530350"/>
          <p14:tracePt t="62339" x="2960688" y="1536700"/>
          <p14:tracePt t="62346" x="2978150" y="1549400"/>
          <p14:tracePt t="62354" x="3001963" y="1573213"/>
          <p14:tracePt t="62362" x="3025775" y="1590675"/>
          <p14:tracePt t="62370" x="3043238" y="1614488"/>
          <p14:tracePt t="62381" x="3068638" y="1644650"/>
          <p14:tracePt t="62385" x="3092450" y="1674813"/>
          <p14:tracePt t="62393" x="3109913" y="1704975"/>
          <p14:tracePt t="62401" x="3133725" y="1735138"/>
          <p14:tracePt t="62408" x="3157538" y="1763713"/>
          <p14:tracePt t="62416" x="3181350" y="1793875"/>
          <p14:tracePt t="62424" x="3198813" y="1812925"/>
          <p14:tracePt t="62432" x="3211513" y="1824038"/>
          <p14:tracePt t="62440" x="3224213" y="1847850"/>
          <p14:tracePt t="62446" x="3228975" y="1860550"/>
          <p14:tracePt t="62456" x="3235325" y="1865313"/>
          <p14:tracePt t="62462" x="3241675" y="1878013"/>
          <p14:tracePt t="62471" x="3248025" y="1901825"/>
          <p14:tracePt t="62479" x="3252788" y="1919288"/>
          <p14:tracePt t="62486" x="3259138" y="1938338"/>
          <p14:tracePt t="62494" x="3265488" y="1966913"/>
          <p14:tracePt t="62503" x="3271838" y="1997075"/>
          <p14:tracePt t="62508" x="3282950" y="2039938"/>
          <p14:tracePt t="62517" x="3289300" y="2074863"/>
          <p14:tracePt t="62526" x="3295650" y="2105025"/>
          <p14:tracePt t="62532" x="3306763" y="2141538"/>
          <p14:tracePt t="62540" x="3313113" y="2171700"/>
          <p14:tracePt t="62549" x="3319463" y="2189163"/>
          <p14:tracePt t="62556" x="3325813" y="2212975"/>
          <p14:tracePt t="62565" x="3325813" y="2224088"/>
          <p14:tracePt t="62571" x="3330575" y="2249488"/>
          <p14:tracePt t="62578" x="3330575" y="2266950"/>
          <p14:tracePt t="62586" x="3330575" y="2278063"/>
          <p14:tracePt t="62594" x="3330575" y="2290763"/>
          <p14:tracePt t="62602" x="3330575" y="2320925"/>
          <p14:tracePt t="62610" x="3330575" y="2351088"/>
          <p14:tracePt t="62619" x="3330575" y="2374900"/>
          <p14:tracePt t="62626" x="3330575" y="2416175"/>
          <p14:tracePt t="62632" x="3325813" y="2463800"/>
          <p14:tracePt t="62641" x="3313113" y="2511425"/>
          <p14:tracePt t="62649" x="3306763" y="2547938"/>
          <p14:tracePt t="62656" x="3300413" y="2578100"/>
          <p14:tracePt t="62665" x="3295650" y="2613025"/>
          <p14:tracePt t="62672" x="3282950" y="2643188"/>
          <p14:tracePt t="62681" x="3276600" y="2673350"/>
          <p14:tracePt t="62688" x="3271838" y="2690813"/>
          <p14:tracePt t="62694" x="3265488" y="2714625"/>
          <p14:tracePt t="62703" x="3259138" y="2733675"/>
          <p14:tracePt t="62710" x="3252788" y="2738438"/>
          <p14:tracePt t="62719" x="3252788" y="2751138"/>
          <p14:tracePt t="62726" x="3248025" y="2763838"/>
          <p14:tracePt t="62735" x="3241675" y="2781300"/>
          <p14:tracePt t="62742" x="3228975" y="2798763"/>
          <p14:tracePt t="62750" x="3224213" y="2816225"/>
          <p14:tracePt t="62756" x="3217863" y="2841625"/>
          <p14:tracePt t="62765" x="3211513" y="2859088"/>
          <p14:tracePt t="62772" x="3205163" y="2876550"/>
          <p14:tracePt t="62781" x="3198813" y="2900363"/>
          <p14:tracePt t="62788" x="3194050" y="2919413"/>
          <p14:tracePt t="62796" x="3187700" y="2943225"/>
          <p14:tracePt t="62805" x="3175000" y="2960688"/>
          <p14:tracePt t="62813" x="3170238" y="2978150"/>
          <p14:tracePt t="62821" x="3163888" y="3001963"/>
          <p14:tracePt t="62826" x="3157538" y="3021013"/>
          <p14:tracePt t="62835" x="3151188" y="3044825"/>
          <p14:tracePt t="62842" x="3146425" y="3062288"/>
          <p14:tracePt t="62851" x="3133725" y="3079750"/>
          <p14:tracePt t="62858" x="3116263" y="3103563"/>
          <p14:tracePt t="62867" x="3103563" y="3122613"/>
          <p14:tracePt t="62875" x="3092450" y="3146425"/>
          <p14:tracePt t="62882" x="3068638" y="3176588"/>
          <p14:tracePt t="62888" x="3043238" y="3194050"/>
          <p14:tracePt t="62896" x="3032125" y="3211513"/>
          <p14:tracePt t="62904" x="3025775" y="3228975"/>
          <p14:tracePt t="62917" x="3014663" y="3235325"/>
          <p14:tracePt t="62920" x="3008313" y="3241675"/>
          <p14:tracePt t="62929" x="2995613" y="3248025"/>
          <p14:tracePt t="62936" x="2990850" y="3252788"/>
          <p14:tracePt t="62944" x="2984500" y="3259138"/>
          <p14:tracePt t="62952" x="2971800" y="3271838"/>
          <p14:tracePt t="62958" x="2947988" y="3278188"/>
          <p14:tracePt t="62967" x="2936875" y="3289300"/>
          <p14:tracePt t="62975" x="2917825" y="3306763"/>
          <p14:tracePt t="62982" x="2900363" y="3313113"/>
          <p14:tracePt t="62990" x="2882900" y="3319463"/>
          <p14:tracePt t="62998" x="2870200" y="3325813"/>
          <p14:tracePt t="63006" x="2859088" y="3330575"/>
          <p14:tracePt t="63013" x="2846388" y="3336925"/>
          <p14:tracePt t="63020" x="2828925" y="3343275"/>
          <p14:tracePt t="63028" x="2816225" y="3349625"/>
          <p14:tracePt t="63036" x="2805113" y="3355975"/>
          <p14:tracePt t="63044" x="2792413" y="3360738"/>
          <p14:tracePt t="63052" x="2781300" y="3360738"/>
          <p14:tracePt t="63060" x="2762250" y="3367088"/>
          <p14:tracePt t="63069" x="2738438" y="3379788"/>
          <p14:tracePt t="63074" x="2720975" y="3379788"/>
          <p14:tracePt t="63082" x="2697163" y="3384550"/>
          <p14:tracePt t="63090" x="2673350" y="3384550"/>
          <p14:tracePt t="63099" x="2643188" y="3384550"/>
          <p14:tracePt t="63107" x="2613025" y="3390900"/>
          <p14:tracePt t="63115" x="2582863" y="3390900"/>
          <p14:tracePt t="63123" x="2559050" y="3390900"/>
          <p14:tracePt t="63130" x="2535238" y="3390900"/>
          <p14:tracePt t="63137" x="2517775" y="3390900"/>
          <p14:tracePt t="63144" x="2505075" y="3390900"/>
          <p14:tracePt t="63153" x="2500313" y="3397250"/>
          <p14:tracePt t="63160" x="2487613" y="3397250"/>
          <p14:tracePt t="63169" x="2476500" y="3403600"/>
          <p14:tracePt t="63177" x="2470150" y="3403600"/>
          <p14:tracePt t="63185" x="2452688" y="3403600"/>
          <p14:tracePt t="63191" x="2439988" y="3408363"/>
          <p14:tracePt t="63198" x="2427288" y="3408363"/>
          <p14:tracePt t="63207" x="2416175" y="3408363"/>
          <p14:tracePt t="63215" x="2409825" y="3408363"/>
          <p14:tracePt t="63223" x="2398713" y="3408363"/>
          <p14:tracePt t="63230" x="2392363" y="3408363"/>
          <p14:tracePt t="63239" x="2374900" y="3408363"/>
          <p14:tracePt t="63246" x="2355850" y="3408363"/>
          <p14:tracePt t="63253" x="2338388" y="3408363"/>
          <p14:tracePt t="63262" x="2320925" y="3408363"/>
          <p14:tracePt t="63269" x="2297113" y="3414713"/>
          <p14:tracePt t="63276" x="2278063" y="3414713"/>
          <p14:tracePt t="63285" x="2266950" y="3414713"/>
          <p14:tracePt t="63292" x="2254250" y="3414713"/>
          <p14:tracePt t="63300" x="2236788" y="3414713"/>
          <p14:tracePt t="63309" x="2224088" y="3414713"/>
          <p14:tracePt t="63315" x="2212975" y="3414713"/>
          <p14:tracePt t="63325" x="2195513" y="3414713"/>
          <p14:tracePt t="63331" x="2170113" y="3414713"/>
          <p14:tracePt t="63338" x="2152650" y="3414713"/>
          <p14:tracePt t="63347" x="2128838" y="3414713"/>
          <p14:tracePt t="63355" x="2117725" y="3421063"/>
          <p14:tracePt t="63362" x="2105025" y="3421063"/>
          <p14:tracePt t="63371" x="2098675" y="3421063"/>
          <p14:tracePt t="63376" x="2093913" y="3427413"/>
          <p14:tracePt t="63385" x="2087563" y="3427413"/>
          <p14:tracePt t="63392" x="2081213" y="3427413"/>
          <p14:tracePt t="63408" x="2074863" y="3433763"/>
          <p14:tracePt t="64021" x="2063750" y="3421063"/>
          <p14:tracePt t="64028" x="2039938" y="3397250"/>
          <p14:tracePt t="64037" x="2020888" y="3379788"/>
          <p14:tracePt t="64048" x="2003425" y="3349625"/>
          <p14:tracePt t="64052" x="1990725" y="3330575"/>
          <p14:tracePt t="64061" x="1979613" y="3313113"/>
          <p14:tracePt t="64069" x="1966913" y="3295650"/>
          <p14:tracePt t="64076" x="1962150" y="3289300"/>
          <p14:tracePt t="64083" x="1943100" y="3265488"/>
          <p14:tracePt t="64090" x="1931988" y="3252788"/>
          <p14:tracePt t="64099" x="1919288" y="3235325"/>
          <p14:tracePt t="64106" x="1912938" y="3228975"/>
          <p14:tracePt t="64114" x="1901825" y="3217863"/>
          <p14:tracePt t="64123" x="1895475" y="3200400"/>
          <p14:tracePt t="64132" x="1878013" y="3181350"/>
          <p14:tracePt t="64138" x="1865313" y="3170238"/>
          <p14:tracePt t="64144" x="1854200" y="3151188"/>
          <p14:tracePt t="64152" x="1830388" y="3133725"/>
          <p14:tracePt t="64160" x="1817688" y="3122613"/>
          <p14:tracePt t="64169" x="1793875" y="3103563"/>
          <p14:tracePt t="64176" x="1776413" y="3092450"/>
          <p14:tracePt t="64185" x="1758950" y="3073400"/>
          <p14:tracePt t="64192" x="1733550" y="3049588"/>
          <p14:tracePt t="64201" x="1709738" y="3025775"/>
          <p14:tracePt t="64206" x="1692275" y="3008313"/>
          <p14:tracePt t="64215" x="1668463" y="2990850"/>
          <p14:tracePt t="64222" x="1657350" y="2978150"/>
          <p14:tracePt t="64231" x="1644650" y="2967038"/>
          <p14:tracePt t="64238" x="1620838" y="2954338"/>
          <p14:tracePt t="64247" x="1603375" y="2930525"/>
          <p14:tracePt t="64255" x="1579563" y="2906713"/>
          <p14:tracePt t="64262" x="1560513" y="2889250"/>
          <p14:tracePt t="64268" x="1525588" y="2870200"/>
          <p14:tracePt t="64276" x="1495425" y="2852738"/>
          <p14:tracePt t="64285" x="1471613" y="2841625"/>
          <p14:tracePt t="64292" x="1441450" y="2835275"/>
          <p14:tracePt t="64301" x="1423988" y="2828925"/>
          <p14:tracePt t="64309" x="1400175" y="2822575"/>
          <p14:tracePt t="64317" x="1381125" y="2816225"/>
          <p14:tracePt t="64324" x="1357313" y="2811463"/>
          <p14:tracePt t="64331" x="1339850" y="2805113"/>
          <p14:tracePt t="64338" x="1327150" y="2792413"/>
          <p14:tracePt t="64347" x="1316038" y="2787650"/>
          <p14:tracePt t="64355" x="1309688" y="2781300"/>
          <p14:tracePt t="64362" x="1303338" y="2781300"/>
          <p14:tracePt t="64370" x="1296988" y="2781300"/>
          <p14:tracePt t="64378" x="1292225" y="2781300"/>
          <p14:tracePt t="64392" x="1285875" y="2781300"/>
          <p14:tracePt t="64401" x="1279525" y="2781300"/>
          <p14:tracePt t="64410" x="1273175" y="2781300"/>
          <p14:tracePt t="64416" x="1268413" y="2781300"/>
          <p14:tracePt t="64425" x="1262063" y="2781300"/>
          <p14:tracePt t="64432" x="1255713" y="2781300"/>
          <p14:tracePt t="64441" x="1249363" y="2781300"/>
          <p14:tracePt t="64448" x="1244600" y="2781300"/>
          <p14:tracePt t="64455" x="1238250" y="2781300"/>
          <p14:tracePt t="64462" x="1225550" y="2781300"/>
          <p14:tracePt t="64470" x="1208088" y="2781300"/>
          <p14:tracePt t="64478" x="1195388" y="2781300"/>
          <p14:tracePt t="64486" x="1184275" y="2781300"/>
          <p14:tracePt t="64494" x="1166813" y="2781300"/>
          <p14:tracePt t="64503" x="1143000" y="2792413"/>
          <p14:tracePt t="64508" x="1123950" y="2798763"/>
          <p14:tracePt t="64517" x="1100138" y="2805113"/>
          <p14:tracePt t="64524" x="1082675" y="2805113"/>
          <p14:tracePt t="64533" x="1065213" y="2811463"/>
          <p14:tracePt t="64541" x="1039813" y="2816225"/>
          <p14:tracePt t="64549" x="1022350" y="2816225"/>
          <p14:tracePt t="64556" x="1004888" y="2822575"/>
          <p14:tracePt t="64564" x="974725" y="2822575"/>
          <p14:tracePt t="64571" x="950913" y="2828925"/>
          <p14:tracePt t="64579" x="927100" y="2841625"/>
          <p14:tracePt t="64586" x="903288" y="2846388"/>
          <p14:tracePt t="64595" x="885825" y="2852738"/>
          <p14:tracePt t="64603" x="860425" y="2859088"/>
          <p14:tracePt t="64610" x="842963" y="2865438"/>
          <p14:tracePt t="64619" x="831850" y="2870200"/>
          <p14:tracePt t="64626" x="812800" y="2876550"/>
          <p14:tracePt t="64634" x="788988" y="2882900"/>
          <p14:tracePt t="64640" x="771525" y="2882900"/>
          <p14:tracePt t="64649" x="758825" y="2882900"/>
          <p14:tracePt t="64656" x="735013" y="2894013"/>
          <p14:tracePt t="64664" x="717550" y="2900363"/>
          <p14:tracePt t="64673" x="706438" y="2900363"/>
          <p14:tracePt t="64681" x="693738" y="2900363"/>
          <p14:tracePt t="64688" x="687388" y="2900363"/>
          <p14:tracePt t="64694" x="681038" y="2906713"/>
          <p14:tracePt t="64703" x="663575" y="2906713"/>
          <p14:tracePt t="64710" x="657225" y="2906713"/>
          <p14:tracePt t="64719" x="646113" y="2906713"/>
          <p14:tracePt t="64726" x="633413" y="2906713"/>
          <p14:tracePt t="64734" x="615950" y="2906713"/>
          <p14:tracePt t="64742" x="592138" y="2913063"/>
          <p14:tracePt t="64751" x="574675" y="2913063"/>
          <p14:tracePt t="64757" x="561975" y="2919413"/>
          <p14:tracePt t="64767" x="544513" y="2924175"/>
          <p14:tracePt t="64772" x="520700" y="2930525"/>
          <p14:tracePt t="64781" x="508000" y="2936875"/>
          <p14:tracePt t="64789" x="490538" y="2943225"/>
          <p14:tracePt t="64796" x="477838" y="2947988"/>
          <p14:tracePt t="64805" x="460375" y="2960688"/>
          <p14:tracePt t="64812" x="449263" y="2967038"/>
          <p14:tracePt t="64818" x="442913" y="2971800"/>
          <p14:tracePt t="64828" x="436563" y="2978150"/>
          <p14:tracePt t="64835" x="430213" y="2984500"/>
          <p14:tracePt t="64842" x="423863" y="2984500"/>
          <p14:tracePt t="64851" x="423863" y="2990850"/>
          <p14:tracePt t="64858" x="419100" y="2995613"/>
          <p14:tracePt t="64867" x="412750" y="3001963"/>
          <p14:tracePt t="64875" x="406400" y="3008313"/>
          <p14:tracePt t="64881" x="400050" y="3014663"/>
          <p14:tracePt t="64891" x="395288" y="3021013"/>
          <p14:tracePt t="64896" x="388938" y="3025775"/>
          <p14:tracePt t="64904" x="382588" y="3032125"/>
          <p14:tracePt t="64912" x="376238" y="3044825"/>
          <p14:tracePt t="64920" x="371475" y="3049588"/>
          <p14:tracePt t="64928" x="365125" y="3068638"/>
          <p14:tracePt t="64947" x="352425" y="3103563"/>
          <p14:tracePt t="64952" x="346075" y="3116263"/>
          <p14:tracePt t="64958" x="341313" y="3133725"/>
          <p14:tracePt t="64967" x="334963" y="3157538"/>
          <p14:tracePt t="64975" x="322263" y="3176588"/>
          <p14:tracePt t="64983" x="322263" y="3187700"/>
          <p14:tracePt t="64991" x="322263" y="3194050"/>
          <p14:tracePt t="64999" x="322263" y="3200400"/>
          <p14:tracePt t="65007" x="317500" y="3205163"/>
          <p14:tracePt t="65013" x="317500" y="3211513"/>
          <p14:tracePt t="65021" x="317500" y="3217863"/>
          <p14:tracePt t="65028" x="317500" y="3224213"/>
          <p14:tracePt t="65036" x="317500" y="3235325"/>
          <p14:tracePt t="65044" x="317500" y="3241675"/>
          <p14:tracePt t="65053" x="317500" y="3248025"/>
          <p14:tracePt t="65060" x="317500" y="3252788"/>
          <p14:tracePt t="65069" x="317500" y="3259138"/>
          <p14:tracePt t="65075" x="317500" y="3265488"/>
          <p14:tracePt t="65082" x="317500" y="3271838"/>
          <p14:tracePt t="65091" x="317500" y="3278188"/>
          <p14:tracePt t="65098" x="317500" y="3289300"/>
          <p14:tracePt t="65106" x="317500" y="3295650"/>
          <p14:tracePt t="65115" x="317500" y="3302000"/>
          <p14:tracePt t="65122" x="317500" y="3306763"/>
          <p14:tracePt t="65131" x="317500" y="3313113"/>
          <p14:tracePt t="65136" x="317500" y="3319463"/>
          <p14:tracePt t="65145" x="322263" y="3325813"/>
          <p14:tracePt t="65153" x="322263" y="3330575"/>
          <p14:tracePt t="65160" x="322263" y="3336925"/>
          <p14:tracePt t="65169" x="322263" y="3343275"/>
          <p14:tracePt t="65176" x="328613" y="3349625"/>
          <p14:tracePt t="65184" x="334963" y="3367088"/>
          <p14:tracePt t="65192" x="341313" y="3373438"/>
          <p14:tracePt t="65198" x="341313" y="3379788"/>
          <p14:tracePt t="65206" x="352425" y="3390900"/>
          <p14:tracePt t="65214" x="358775" y="3397250"/>
          <p14:tracePt t="65223" x="365125" y="3408363"/>
          <p14:tracePt t="65231" x="371475" y="3414713"/>
          <p14:tracePt t="65239" x="376238" y="3427413"/>
          <p14:tracePt t="65246" x="382588" y="3433763"/>
          <p14:tracePt t="65255" x="388938" y="3438525"/>
          <p14:tracePt t="65260" x="395288" y="3451225"/>
          <p14:tracePt t="65269" x="400050" y="3457575"/>
          <p14:tracePt t="65276" x="406400" y="3462338"/>
          <p14:tracePt t="65285" x="412750" y="3468688"/>
          <p14:tracePt t="65292" x="419100" y="3475038"/>
          <p14:tracePt t="65301" x="423863" y="3481388"/>
          <p14:tracePt t="65308" x="430213" y="3486150"/>
          <p14:tracePt t="65316" x="436563" y="3492500"/>
          <p14:tracePt t="65322" x="442913" y="3498850"/>
          <p14:tracePt t="65331" x="449263" y="3505200"/>
          <p14:tracePt t="65339" x="454025" y="3509963"/>
          <p14:tracePt t="65346" x="460375" y="3516313"/>
          <p14:tracePt t="65355" x="466725" y="3522663"/>
          <p14:tracePt t="65362" x="473075" y="3522663"/>
          <p14:tracePt t="65371" x="477838" y="3529013"/>
          <p14:tracePt t="65378" x="484188" y="3529013"/>
          <p14:tracePt t="65385" x="496888" y="3535363"/>
          <p14:tracePt t="65392" x="501650" y="3540125"/>
          <p14:tracePt t="65400" x="514350" y="3540125"/>
          <p14:tracePt t="65408" x="520700" y="3546475"/>
          <p14:tracePt t="65417" x="531813" y="3546475"/>
          <p14:tracePt t="65424" x="538163" y="3546475"/>
          <p14:tracePt t="65433" x="550863" y="3546475"/>
          <p14:tracePt t="65441" x="574675" y="3546475"/>
          <p14:tracePt t="65447" x="585788" y="3546475"/>
          <p14:tracePt t="65455" x="598488" y="3546475"/>
          <p14:tracePt t="65463" x="609600" y="3546475"/>
          <p14:tracePt t="65470" x="622300" y="3546475"/>
          <p14:tracePt t="65478" x="633413" y="3546475"/>
          <p14:tracePt t="65487" x="652463" y="3546475"/>
          <p14:tracePt t="65494" x="669925" y="3552825"/>
          <p14:tracePt t="65502" x="681038" y="3552825"/>
          <p14:tracePt t="65509" x="700088" y="3559175"/>
          <p14:tracePt t="65517" x="723900" y="3559175"/>
          <p14:tracePt t="65524" x="754063" y="3570288"/>
          <p14:tracePt t="65533" x="771525" y="3576638"/>
          <p14:tracePt t="65541" x="788988" y="3576638"/>
          <p14:tracePt t="65548" x="819150" y="3582988"/>
          <p14:tracePt t="65557" x="849313" y="3582988"/>
          <p14:tracePt t="65565" x="866775" y="3582988"/>
          <p14:tracePt t="65571" x="890588" y="3582988"/>
          <p14:tracePt t="65578" x="909638" y="3582988"/>
          <p14:tracePt t="65587" x="927100" y="3582988"/>
          <p14:tracePt t="65594" x="950913" y="3582988"/>
          <p14:tracePt t="65603" x="968375" y="3576638"/>
          <p14:tracePt t="65610" x="981075" y="3576638"/>
          <p14:tracePt t="65619" x="992188" y="3570288"/>
          <p14:tracePt t="65626" x="1004888" y="3570288"/>
          <p14:tracePt t="65633" x="1011238" y="3563938"/>
          <p14:tracePt t="65641" x="1028700" y="3559175"/>
          <p14:tracePt t="65648" x="1035050" y="3559175"/>
          <p14:tracePt t="65657" x="1046163" y="3559175"/>
          <p14:tracePt t="65664" x="1052513" y="3552825"/>
          <p14:tracePt t="65672" x="1065213" y="3552825"/>
          <p14:tracePt t="65681" x="1069975" y="3546475"/>
          <p14:tracePt t="65689" x="1082675" y="3546475"/>
          <p14:tracePt t="65694" x="1089025" y="3546475"/>
          <p14:tracePt t="65702" x="1100138" y="3546475"/>
          <p14:tracePt t="65710" x="1112838" y="3546475"/>
          <p14:tracePt t="65719" x="1123950" y="3535363"/>
          <p14:tracePt t="65726" x="1136650" y="3535363"/>
          <p14:tracePt t="65735" x="1143000" y="3535363"/>
          <p14:tracePt t="65742" x="1147763" y="3529013"/>
          <p14:tracePt t="65751" x="1154113" y="3529013"/>
          <p14:tracePt t="65756" x="1160463" y="3522663"/>
          <p14:tracePt t="65764" x="1166813" y="3522663"/>
          <p14:tracePt t="65781" x="1171575" y="3522663"/>
          <p14:tracePt t="65788" x="1177925" y="3522663"/>
          <p14:tracePt t="65797" x="1184275" y="3522663"/>
          <p14:tracePt t="65805" x="1190625" y="3516313"/>
          <p14:tracePt t="65820" x="1195388" y="3516313"/>
          <p14:tracePt t="65826" x="1201738" y="3509963"/>
          <p14:tracePt t="65835" x="1208088" y="3509963"/>
          <p14:tracePt t="65843" x="1214438" y="3505200"/>
          <p14:tracePt t="65851" x="1220788" y="3505200"/>
          <p14:tracePt t="65858" x="1238250" y="3505200"/>
          <p14:tracePt t="65867" x="1244600" y="3498850"/>
          <p14:tracePt t="65874" x="1249363" y="3498850"/>
          <p14:tracePt t="65880" x="1255713" y="3486150"/>
          <p14:tracePt t="65889" x="1262063" y="3486150"/>
          <p14:tracePt t="65898" x="1268413" y="3486150"/>
          <p14:tracePt t="65904" x="1273175" y="3486150"/>
          <p14:tracePt t="72907" x="1285875" y="3468688"/>
          <p14:tracePt t="72915" x="1303338" y="3451225"/>
          <p14:tracePt t="72923" x="1327150" y="3421063"/>
          <p14:tracePt t="72931" x="1363663" y="3367088"/>
          <p14:tracePt t="72938" x="1411288" y="3295650"/>
          <p14:tracePt t="72947" x="1447800" y="3241675"/>
          <p14:tracePt t="72954" x="1482725" y="3200400"/>
          <p14:tracePt t="72962" x="1501775" y="3170238"/>
          <p14:tracePt t="72969" x="1530350" y="3133725"/>
          <p14:tracePt t="72976" x="1536700" y="3109913"/>
          <p14:tracePt t="72984" x="1543050" y="3086100"/>
          <p14:tracePt t="72992" x="1549400" y="3062288"/>
          <p14:tracePt t="73001" x="1549400" y="3008313"/>
          <p14:tracePt t="73008" x="1549400" y="2960688"/>
          <p14:tracePt t="73016" x="1549400" y="2924175"/>
          <p14:tracePt t="73024" x="1549400" y="2894013"/>
          <p14:tracePt t="73031" x="1549400" y="2865438"/>
          <p14:tracePt t="73039" x="1543050" y="2846388"/>
          <p14:tracePt t="73046" x="1536700" y="2822575"/>
          <p14:tracePt t="73055" x="1536700" y="2811463"/>
          <p14:tracePt t="73063" x="1530350" y="2805113"/>
          <p14:tracePt t="73071" x="1530350" y="2798763"/>
          <p14:tracePt t="73087" x="1530350" y="2792413"/>
          <p14:tracePt t="73154" x="1525588" y="2787650"/>
          <p14:tracePt t="73162" x="1519238" y="2781300"/>
          <p14:tracePt t="73179" x="1519238" y="2774950"/>
          <p14:tracePt t="73186" x="1519238" y="2768600"/>
          <p14:tracePt t="73195" x="1519238" y="2763838"/>
          <p14:tracePt t="73203" x="1519238" y="2757488"/>
          <p14:tracePt t="73210" x="1512888" y="2738438"/>
          <p14:tracePt t="73217" x="1506538" y="2727325"/>
          <p14:tracePt t="73224" x="1501775" y="2709863"/>
          <p14:tracePt t="73232" x="1482725" y="2703513"/>
          <p14:tracePt t="73240" x="1471613" y="2697163"/>
          <p14:tracePt t="73248" x="1452563" y="2690813"/>
          <p14:tracePt t="73256" x="1423988" y="2686050"/>
          <p14:tracePt t="73264" x="1374775" y="2679700"/>
          <p14:tracePt t="73272" x="1309688" y="2667000"/>
          <p14:tracePt t="73278" x="1255713" y="2662238"/>
          <p14:tracePt t="73287" x="1201738" y="2649538"/>
          <p14:tracePt t="73295" x="1154113" y="2643188"/>
          <p14:tracePt t="73302" x="1076325" y="2632075"/>
          <p14:tracePt t="73310" x="998538" y="2625725"/>
          <p14:tracePt t="73318" x="920750" y="2613025"/>
          <p14:tracePt t="73327" x="842963" y="2601913"/>
          <p14:tracePt t="73335" x="782638" y="2601913"/>
          <p14:tracePt t="73340" x="706438" y="2601913"/>
          <p14:tracePt t="73349" x="628650" y="2601913"/>
          <p14:tracePt t="73356" x="550863" y="2608263"/>
          <p14:tracePt t="73364" x="473075" y="2619375"/>
          <p14:tracePt t="73372" x="419100" y="2625725"/>
          <p14:tracePt t="73381" x="395288" y="2632075"/>
          <p14:tracePt t="73388" x="371475" y="2636838"/>
          <p14:tracePt t="73396" x="365125" y="2636838"/>
          <p14:tracePt t="73464" x="358775" y="2643188"/>
          <p14:tracePt t="73473" x="352425" y="2649538"/>
          <p14:tracePt t="73481" x="346075" y="2655888"/>
          <p14:tracePt t="73488" x="341313" y="2667000"/>
          <p14:tracePt t="73496" x="334963" y="2679700"/>
          <p14:tracePt t="73504" x="328613" y="2697163"/>
          <p14:tracePt t="73513" x="322263" y="2714625"/>
          <p14:tracePt t="73520" x="317500" y="2744788"/>
          <p14:tracePt t="73532" x="311150" y="2792413"/>
          <p14:tracePt t="73535" x="311150" y="2889250"/>
          <p14:tracePt t="73542" x="311150" y="2967038"/>
          <p14:tracePt t="73550" x="322263" y="3044825"/>
          <p14:tracePt t="73558" x="341313" y="3122613"/>
          <p14:tracePt t="73566" x="352425" y="3200400"/>
          <p14:tracePt t="73574" x="358775" y="3259138"/>
          <p14:tracePt t="73582" x="376238" y="3336925"/>
          <p14:tracePt t="73590" x="388938" y="3414713"/>
          <p14:tracePt t="73597" x="400050" y="3475038"/>
          <p14:tracePt t="73604" x="400050" y="3535363"/>
          <p14:tracePt t="73613" x="400050" y="3587750"/>
          <p14:tracePt t="73620" x="400050" y="3636963"/>
          <p14:tracePt t="73628" x="400050" y="3671888"/>
          <p14:tracePt t="73636" x="400050" y="3702050"/>
          <p14:tracePt t="73645" x="400050" y="3732213"/>
          <p14:tracePt t="73653" x="400050" y="3749675"/>
          <p14:tracePt t="73658" x="406400" y="3762375"/>
          <p14:tracePt t="73667" x="412750" y="3767138"/>
          <p14:tracePt t="73674" x="412750" y="3773488"/>
          <p14:tracePt t="73683" x="419100" y="3779838"/>
          <p14:tracePt t="73783" x="436563" y="3779838"/>
          <p14:tracePt t="73790" x="466725" y="3779838"/>
          <p14:tracePt t="73798" x="514350" y="3779838"/>
          <p14:tracePt t="73807" x="592138" y="3779838"/>
          <p14:tracePt t="73815" x="687388" y="3773488"/>
          <p14:tracePt t="73822" x="782638" y="3767138"/>
          <p14:tracePt t="73831" x="873125" y="3756025"/>
          <p14:tracePt t="73839" x="968375" y="3743325"/>
          <p14:tracePt t="73844" x="1065213" y="3732213"/>
          <p14:tracePt t="73853" x="1160463" y="3714750"/>
          <p14:tracePt t="73861" x="1249363" y="3690938"/>
          <p14:tracePt t="73868" x="1327150" y="3684588"/>
          <p14:tracePt t="73877" x="1404938" y="3671888"/>
          <p14:tracePt t="73885" x="1458913" y="3665538"/>
          <p14:tracePt t="73895" x="1476375" y="3660775"/>
          <p14:tracePt t="73900" x="1482725" y="3660775"/>
          <p14:tracePt t="74093" x="1447800" y="3714750"/>
          <p14:tracePt t="74100" x="1374775" y="3833813"/>
          <p14:tracePt t="74108" x="1296988" y="3922713"/>
          <p14:tracePt t="74117" x="1273175" y="3935413"/>
          <p14:tracePt t="74124" x="1268413" y="3935413"/>
          <p14:tracePt t="74203" x="1279525" y="3905250"/>
          <p14:tracePt t="74211" x="1303338" y="3863975"/>
          <p14:tracePt t="74219" x="1327150" y="3816350"/>
          <p14:tracePt t="74224" x="1363663" y="3719513"/>
          <p14:tracePt t="74232" x="1404938" y="3630613"/>
          <p14:tracePt t="74241" x="1447800" y="3516313"/>
          <p14:tracePt t="74248" x="1495425" y="3384550"/>
          <p14:tracePt t="74257" x="1543050" y="3228975"/>
          <p14:tracePt t="74265" x="1579563" y="3068638"/>
          <p14:tracePt t="74272" x="1603375" y="2936875"/>
          <p14:tracePt t="74281" x="1614488" y="2846388"/>
          <p14:tracePt t="74286" x="1627188" y="2751138"/>
          <p14:tracePt t="74295" x="1657350" y="2673350"/>
          <p14:tracePt t="74304" x="1662113" y="2625725"/>
          <p14:tracePt t="74311" x="1668463" y="2595563"/>
          <p14:tracePt t="74319" x="1681163" y="2584450"/>
          <p14:tracePt t="74327" x="1681163" y="2578100"/>
          <p14:tracePt t="74334" x="1681163" y="2571750"/>
          <p14:tracePt t="74343" x="1681163" y="2565400"/>
          <p14:tracePt t="74349" x="1681163" y="2559050"/>
          <p14:tracePt t="74356" x="1685925" y="2554288"/>
          <p14:tracePt t="74365" x="1685925" y="2541588"/>
          <p14:tracePt t="74372" x="1685925" y="2535238"/>
          <p14:tracePt t="74381" x="1692275" y="2511425"/>
          <p14:tracePt t="74389" x="1692275" y="2500313"/>
          <p14:tracePt t="74396" x="1698625" y="2487613"/>
          <p14:tracePt t="74405" x="1698625" y="2481263"/>
          <p14:tracePt t="74412" x="1704975" y="2476500"/>
          <p14:tracePt t="74418" x="1704975" y="2470150"/>
          <p14:tracePt t="74427" x="1709738" y="2463800"/>
          <p14:tracePt t="74435" x="1709738" y="2457450"/>
          <p14:tracePt t="74443" x="1709738" y="2452688"/>
          <p14:tracePt t="74451" x="1709738" y="2446338"/>
          <p14:tracePt t="74458" x="1709738" y="2439988"/>
          <p14:tracePt t="74467" x="1709738" y="2433638"/>
          <p14:tracePt t="74488" x="1709738" y="2428875"/>
          <p14:tracePt t="74520" x="1709738" y="2422525"/>
          <p14:tracePt t="74559" x="1709738" y="2416175"/>
          <p14:tracePt t="74566" x="1709738" y="2409825"/>
          <p14:tracePt t="74575" x="1709738" y="2405063"/>
          <p14:tracePt t="74583" x="1709738" y="2392363"/>
          <p14:tracePt t="74590" x="1709738" y="2379663"/>
          <p14:tracePt t="74597" x="1709738" y="2362200"/>
          <p14:tracePt t="74604" x="1709738" y="2338388"/>
          <p14:tracePt t="74613" x="1709738" y="2308225"/>
          <p14:tracePt t="74620" x="1709738" y="2284413"/>
          <p14:tracePt t="74628" x="1709738" y="2254250"/>
          <p14:tracePt t="74636" x="1716088" y="2224088"/>
          <p14:tracePt t="74644" x="1716088" y="2195513"/>
          <p14:tracePt t="74652" x="1722438" y="2171700"/>
          <p14:tracePt t="74658" x="1728788" y="2135188"/>
          <p14:tracePt t="74667" x="1739900" y="2098675"/>
          <p14:tracePt t="74674" x="1739900" y="2063750"/>
          <p14:tracePt t="74682" x="1746250" y="2033588"/>
          <p14:tracePt t="74690" x="1746250" y="2003425"/>
          <p14:tracePt t="74699" x="1746250" y="1979613"/>
          <p14:tracePt t="74706" x="1746250" y="1949450"/>
          <p14:tracePt t="74715" x="1752600" y="1931988"/>
          <p14:tracePt t="74722" x="1758950" y="1901825"/>
          <p14:tracePt t="74729" x="1763713" y="1878013"/>
          <p14:tracePt t="74737" x="1770063" y="1854200"/>
          <p14:tracePt t="74744" x="1787525" y="1830388"/>
          <p14:tracePt t="74753" x="1793875" y="1812925"/>
          <p14:tracePt t="74761" x="1800225" y="1793875"/>
          <p14:tracePt t="74769" x="1811338" y="1770063"/>
          <p14:tracePt t="74777" x="1824038" y="1752600"/>
          <p14:tracePt t="74782" x="1841500" y="1728788"/>
          <p14:tracePt t="74791" x="1854200" y="1709738"/>
          <p14:tracePt t="74799" x="1865313" y="1692275"/>
          <p14:tracePt t="74806" x="1889125" y="1668463"/>
          <p14:tracePt t="74815" x="1908175" y="1657350"/>
          <p14:tracePt t="74822" x="1919288" y="1638300"/>
          <p14:tracePt t="74831" x="1925638" y="1633538"/>
          <p14:tracePt t="74838" x="1931988" y="1627188"/>
          <p14:tracePt t="74845" x="1938338" y="1620838"/>
          <p14:tracePt t="74852" x="1943100" y="1614488"/>
          <p14:tracePt t="74861" x="1943100" y="1608138"/>
          <p14:tracePt t="74869" x="1949450" y="1603375"/>
          <p14:tracePt t="74876" x="1955800" y="1597025"/>
          <p14:tracePt t="74885" x="1962150" y="1590675"/>
          <p14:tracePt t="74893" x="1979613" y="1579563"/>
          <p14:tracePt t="74901" x="1985963" y="1573213"/>
          <p14:tracePt t="74911" x="2003425" y="1573213"/>
          <p14:tracePt t="74914" x="2016125" y="1566863"/>
          <p14:tracePt t="74922" x="2027238" y="1560513"/>
          <p14:tracePt t="74931" x="2044700" y="1555750"/>
          <p14:tracePt t="74938" x="2057400" y="1549400"/>
          <p14:tracePt t="74947" x="2063750" y="1543050"/>
          <p14:tracePt t="74955" x="2081213" y="1536700"/>
          <p14:tracePt t="74963" x="2093913" y="1530350"/>
          <p14:tracePt t="74968" x="2117725" y="1525588"/>
          <p14:tracePt t="74977" x="2135188" y="1519238"/>
          <p14:tracePt t="74984" x="2165350" y="1512888"/>
          <p14:tracePt t="74992" x="2195513" y="1501775"/>
          <p14:tracePt t="75001" x="2219325" y="1495425"/>
          <p14:tracePt t="75008" x="2260600" y="1489075"/>
          <p14:tracePt t="75017" x="2297113" y="1482725"/>
          <p14:tracePt t="75024" x="2325688" y="1471613"/>
          <p14:tracePt t="75031" x="2355850" y="1465263"/>
          <p14:tracePt t="75039" x="2374900" y="1458913"/>
          <p14:tracePt t="75047" x="2392363" y="1458913"/>
          <p14:tracePt t="75054" x="2416175" y="1452563"/>
          <p14:tracePt t="75063" x="2427288" y="1452563"/>
          <p14:tracePt t="75070" x="2433638" y="1452563"/>
          <p14:tracePt t="75078" x="2446338" y="1452563"/>
          <p14:tracePt t="75086" x="2452688" y="1452563"/>
          <p14:tracePt t="75093" x="2457450" y="1447800"/>
          <p14:tracePt t="75101" x="2463800" y="1447800"/>
          <p14:tracePt t="75108" x="2476500" y="1447800"/>
          <p14:tracePt t="75117" x="2481263" y="1441450"/>
          <p14:tracePt t="75125" x="2487613" y="1441450"/>
          <p14:tracePt t="75132" x="2493963" y="1435100"/>
          <p14:tracePt t="75141" x="2500313" y="1435100"/>
          <p14:tracePt t="75148" x="2500313" y="1428750"/>
          <p14:tracePt t="75154" x="2505075" y="1428750"/>
          <p14:tracePt t="75179" x="2511425" y="1428750"/>
          <p14:tracePt t="75203" x="2517775" y="1428750"/>
          <p14:tracePt t="75217" x="2524125" y="1428750"/>
          <p14:tracePt t="75224" x="2530475" y="1428750"/>
          <p14:tracePt t="75233" x="2535238" y="1428750"/>
          <p14:tracePt t="75240" x="2541588" y="1428750"/>
          <p14:tracePt t="75249" x="2547938" y="1428750"/>
          <p14:tracePt t="75256" x="2554288" y="1428750"/>
          <p14:tracePt t="75264" x="2559050" y="1428750"/>
          <p14:tracePt t="75272" x="2565400" y="1428750"/>
          <p14:tracePt t="75281" x="2571750" y="1428750"/>
          <p14:tracePt t="75286" x="2578100" y="1428750"/>
          <p14:tracePt t="75294" x="2582863" y="1428750"/>
          <p14:tracePt t="75303" x="2589213" y="1435100"/>
          <p14:tracePt t="75310" x="2595563" y="1435100"/>
          <p14:tracePt t="75318" x="2606675" y="1441450"/>
          <p14:tracePt t="75326" x="2619375" y="1447800"/>
          <p14:tracePt t="75335" x="2625725" y="1452563"/>
          <p14:tracePt t="75343" x="2643188" y="1458913"/>
          <p14:tracePt t="75348" x="2655888" y="1465263"/>
          <p14:tracePt t="75356" x="2667000" y="1471613"/>
          <p14:tracePt t="75365" x="2679700" y="1477963"/>
          <p14:tracePt t="75372" x="2690813" y="1482725"/>
          <p14:tracePt t="75381" x="2697163" y="1489075"/>
          <p14:tracePt t="75388" x="2709863" y="1495425"/>
          <p14:tracePt t="75397" x="2720975" y="1501775"/>
          <p14:tracePt t="75404" x="2727325" y="1506538"/>
          <p14:tracePt t="75411" x="2751138" y="1519238"/>
          <p14:tracePt t="75419" x="2762250" y="1525588"/>
          <p14:tracePt t="75426" x="2781300" y="1530350"/>
          <p14:tracePt t="75434" x="2805113" y="1536700"/>
          <p14:tracePt t="75443" x="2822575" y="1549400"/>
          <p14:tracePt t="75451" x="2840038" y="1555750"/>
          <p14:tracePt t="75459" x="2852738" y="1560513"/>
          <p14:tracePt t="75466" x="2876550" y="1566863"/>
          <p14:tracePt t="75472" x="2882900" y="1579563"/>
          <p14:tracePt t="75481" x="2894013" y="1584325"/>
          <p14:tracePt t="75489" x="2900363" y="1590675"/>
          <p14:tracePt t="75496" x="2913063" y="1597025"/>
          <p14:tracePt t="75504" x="2917825" y="1603375"/>
          <p14:tracePt t="75514" x="2924175" y="1608138"/>
          <p14:tracePt t="75521" x="2930525" y="1614488"/>
          <p14:tracePt t="75529" x="2936875" y="1620838"/>
          <p14:tracePt t="75535" x="2947988" y="1627188"/>
          <p14:tracePt t="75543" x="2954338" y="1633538"/>
          <p14:tracePt t="75551" x="2960688" y="1638300"/>
          <p14:tracePt t="75558" x="2967038" y="1644650"/>
          <p14:tracePt t="75566" x="2971800" y="1651000"/>
          <p14:tracePt t="75574" x="2978150" y="1657350"/>
          <p14:tracePt t="75583" x="2990850" y="1662113"/>
          <p14:tracePt t="75590" x="2995613" y="1674813"/>
          <p14:tracePt t="75597" x="3008313" y="1681163"/>
          <p14:tracePt t="75604" x="3014663" y="1692275"/>
          <p14:tracePt t="75613" x="3019425" y="1698625"/>
          <p14:tracePt t="75620" x="3025775" y="1709738"/>
          <p14:tracePt t="75629" x="3032125" y="1716088"/>
          <p14:tracePt t="75637" x="3038475" y="1722438"/>
          <p14:tracePt t="75644" x="3043238" y="1728788"/>
          <p14:tracePt t="75653" x="3043238" y="1735138"/>
          <p14:tracePt t="75658" x="3049588" y="1739900"/>
          <p14:tracePt t="75675" x="3049588" y="1746250"/>
          <p14:tracePt t="75682" x="3055938" y="1746250"/>
          <p14:tracePt t="75691" x="3055938" y="1752600"/>
          <p14:tracePt t="75698" x="3062288" y="1758950"/>
          <p14:tracePt t="75706" x="3068638" y="1770063"/>
          <p14:tracePt t="75715" x="3073400" y="1776413"/>
          <p14:tracePt t="75720" x="3079750" y="1800225"/>
          <p14:tracePt t="75728" x="3086100" y="1812925"/>
          <p14:tracePt t="75737" x="3092450" y="1817688"/>
          <p14:tracePt t="75744" x="3097213" y="1830388"/>
          <p14:tracePt t="75752" x="3103563" y="1841500"/>
          <p14:tracePt t="75761" x="3109913" y="1847850"/>
          <p14:tracePt t="75769" x="3109913" y="1854200"/>
          <p14:tracePt t="75777" x="3116263" y="1878013"/>
          <p14:tracePt t="75783" x="3116263" y="1890713"/>
          <p14:tracePt t="75790" x="3121025" y="1901825"/>
          <p14:tracePt t="75798" x="3127375" y="1908175"/>
          <p14:tracePt t="75806" x="3133725" y="1925638"/>
          <p14:tracePt t="75814" x="3146425" y="1949450"/>
          <p14:tracePt t="75822" x="3157538" y="1973263"/>
          <p14:tracePt t="75831" x="3163888" y="1997075"/>
          <p14:tracePt t="75839" x="3170238" y="2016125"/>
          <p14:tracePt t="75844" x="3175000" y="2039938"/>
          <p14:tracePt t="75852" x="3181350" y="2051050"/>
          <p14:tracePt t="75861" x="3181350" y="2057400"/>
          <p14:tracePt t="75869" x="3187700" y="2063750"/>
          <p14:tracePt t="75877" x="3187700" y="2070100"/>
          <p14:tracePt t="75885" x="3187700" y="2074863"/>
          <p14:tracePt t="75893" x="3187700" y="2081213"/>
          <p14:tracePt t="75901" x="3194050" y="2087563"/>
          <p14:tracePt t="75906" x="3194050" y="2093913"/>
          <p14:tracePt t="75915" x="3194050" y="2098675"/>
          <p14:tracePt t="75922" x="3194050" y="2105025"/>
          <p14:tracePt t="75931" x="3194050" y="2111375"/>
          <p14:tracePt t="75938" x="3198813" y="2122488"/>
          <p14:tracePt t="75947" x="3211513" y="2141538"/>
          <p14:tracePt t="75954" x="3211513" y="2159000"/>
          <p14:tracePt t="75963" x="3217863" y="2171700"/>
          <p14:tracePt t="75968" x="3224213" y="2189163"/>
          <p14:tracePt t="75977" x="3224213" y="2200275"/>
          <p14:tracePt t="75984" x="3224213" y="2212975"/>
          <p14:tracePt t="75993" x="3228975" y="2230438"/>
          <p14:tracePt t="76000" x="3228975" y="2249488"/>
          <p14:tracePt t="76008" x="3235325" y="2260600"/>
          <p14:tracePt t="76016" x="3241675" y="2278063"/>
          <p14:tracePt t="76024" x="3241675" y="2297113"/>
          <p14:tracePt t="76031" x="3241675" y="2308225"/>
          <p14:tracePt t="76039" x="3241675" y="2320925"/>
          <p14:tracePt t="76047" x="3241675" y="2327275"/>
          <p14:tracePt t="76054" x="3241675" y="2338388"/>
          <p14:tracePt t="76063" x="3241675" y="2351088"/>
          <p14:tracePt t="76071" x="3241675" y="2362200"/>
          <p14:tracePt t="76078" x="3241675" y="2374900"/>
          <p14:tracePt t="76087" x="3241675" y="2398713"/>
          <p14:tracePt t="76094" x="3241675" y="2409825"/>
          <p14:tracePt t="76100" x="3241675" y="2428875"/>
          <p14:tracePt t="76109" x="3241675" y="2452688"/>
          <p14:tracePt t="76116" x="3241675" y="2457450"/>
          <p14:tracePt t="76124" x="3241675" y="2470150"/>
          <p14:tracePt t="76133" x="3235325" y="2487613"/>
          <p14:tracePt t="76140" x="3235325" y="2500313"/>
          <p14:tracePt t="76148" x="3228975" y="2524125"/>
          <p14:tracePt t="76154" x="3228975" y="2541588"/>
          <p14:tracePt t="76163" x="3228975" y="2554288"/>
          <p14:tracePt t="76170" x="3228975" y="2559050"/>
          <p14:tracePt t="76178" x="3224213" y="2584450"/>
          <p14:tracePt t="76187" x="3224213" y="2589213"/>
          <p14:tracePt t="76194" x="3217863" y="2595563"/>
          <p14:tracePt t="76202" x="3211513" y="2608263"/>
          <p14:tracePt t="76211" x="3205163" y="2613025"/>
          <p14:tracePt t="76216" x="3198813" y="2619375"/>
          <p14:tracePt t="76225" x="3198813" y="2625725"/>
          <p14:tracePt t="76233" x="3194050" y="2632075"/>
          <p14:tracePt t="76240" x="3187700" y="2636838"/>
          <p14:tracePt t="76248" x="3187700" y="2643188"/>
          <p14:tracePt t="76256" x="3181350" y="2649538"/>
          <p14:tracePt t="76264" x="3181350" y="2655888"/>
          <p14:tracePt t="76272" x="3175000" y="2662238"/>
          <p14:tracePt t="76279" x="3170238" y="2667000"/>
          <p14:tracePt t="76286" x="3163888" y="2673350"/>
          <p14:tracePt t="76295" x="3157538" y="2679700"/>
          <p14:tracePt t="76302" x="3151188" y="2686050"/>
          <p14:tracePt t="76310" x="3146425" y="2690813"/>
          <p14:tracePt t="76318" x="3146425" y="2697163"/>
          <p14:tracePt t="76327" x="3140075" y="2703513"/>
          <p14:tracePt t="76335" x="3127375" y="2714625"/>
          <p14:tracePt t="76340" x="3121025" y="2720975"/>
          <p14:tracePt t="76349" x="3116263" y="2727325"/>
          <p14:tracePt t="76356" x="3109913" y="2733675"/>
          <p14:tracePt t="76365" x="3103563" y="2738438"/>
          <p14:tracePt t="76372" x="3097213" y="2744788"/>
          <p14:tracePt t="76381" x="3092450" y="2751138"/>
          <p14:tracePt t="76388" x="3086100" y="2757488"/>
          <p14:tracePt t="76397" x="3079750" y="2763838"/>
          <p14:tracePt t="76402" x="3073400" y="2768600"/>
          <p14:tracePt t="76410" x="3068638" y="2774950"/>
          <p14:tracePt t="76419" x="3062288" y="2774950"/>
          <p14:tracePt t="76427" x="3055938" y="2781300"/>
          <p14:tracePt t="76435" x="3049588" y="2787650"/>
          <p14:tracePt t="76443" x="3043238" y="2792413"/>
          <p14:tracePt t="76450" x="3038475" y="2798763"/>
          <p14:tracePt t="76458" x="3032125" y="2805113"/>
          <p14:tracePt t="76464" x="3032125" y="2811463"/>
          <p14:tracePt t="76472" x="3025775" y="2816225"/>
          <p14:tracePt t="76482" x="3019425" y="2822575"/>
          <p14:tracePt t="76488" x="3019425" y="2828925"/>
          <p14:tracePt t="76497" x="3014663" y="2835275"/>
          <p14:tracePt t="76504" x="3008313" y="2841625"/>
          <p14:tracePt t="76513" x="3001963" y="2846388"/>
          <p14:tracePt t="76520" x="2995613" y="2852738"/>
          <p14:tracePt t="76527" x="2990850" y="2859088"/>
          <p14:tracePt t="76535" x="2984500" y="2865438"/>
          <p14:tracePt t="76542" x="2978150" y="2870200"/>
          <p14:tracePt t="76550" x="2971800" y="2870200"/>
          <p14:tracePt t="76558" x="2967038" y="2876550"/>
          <p14:tracePt t="76566" x="2960688" y="2876550"/>
          <p14:tracePt t="76574" x="2954338" y="2882900"/>
          <p14:tracePt t="76583" x="2947988" y="2889250"/>
          <p14:tracePt t="76589" x="2941638" y="2889250"/>
          <p14:tracePt t="76597" x="2936875" y="2894013"/>
          <p14:tracePt t="76604" x="2930525" y="2894013"/>
          <p14:tracePt t="76613" x="2924175" y="2900363"/>
          <p14:tracePt t="76620" x="2917825" y="2906713"/>
          <p14:tracePt t="76629" x="2913063" y="2913063"/>
          <p14:tracePt t="76636" x="2906713" y="2919413"/>
          <p14:tracePt t="76644" x="2900363" y="2924175"/>
          <p14:tracePt t="76650" x="2894013" y="2930525"/>
          <p14:tracePt t="76659" x="2882900" y="2936875"/>
          <p14:tracePt t="76667" x="2876550" y="2943225"/>
          <p14:tracePt t="76674" x="2863850" y="2947988"/>
          <p14:tracePt t="76683" x="2859088" y="2954338"/>
          <p14:tracePt t="76691" x="2852738" y="2960688"/>
          <p14:tracePt t="76699" x="2846388" y="2960688"/>
          <p14:tracePt t="76706" x="2840038" y="2967038"/>
          <p14:tracePt t="76713" x="2835275" y="2971800"/>
          <p14:tracePt t="76721" x="2828925" y="2978150"/>
          <p14:tracePt t="76729" x="2822575" y="2984500"/>
          <p14:tracePt t="76736" x="2816225" y="2990850"/>
          <p14:tracePt t="76745" x="2811463" y="2995613"/>
          <p14:tracePt t="76753" x="2805113" y="2995613"/>
          <p14:tracePt t="76760" x="2798763" y="3001963"/>
          <p14:tracePt t="76769" x="2792413" y="3008313"/>
          <p14:tracePt t="76774" x="2787650" y="3014663"/>
          <p14:tracePt t="76783" x="2781300" y="3014663"/>
          <p14:tracePt t="76790" x="2774950" y="3021013"/>
          <p14:tracePt t="76798" x="2768600" y="3025775"/>
          <p14:tracePt t="76806" x="2757488" y="3032125"/>
          <p14:tracePt t="76815" x="2751138" y="3038475"/>
          <p14:tracePt t="76822" x="2744788" y="3044825"/>
          <p14:tracePt t="76831" x="2738438" y="3049588"/>
          <p14:tracePt t="76839" x="2733675" y="3055938"/>
          <p14:tracePt t="76844" x="2727325" y="3062288"/>
          <p14:tracePt t="76852" x="2720975" y="3068638"/>
          <p14:tracePt t="76860" x="2714625" y="3073400"/>
          <p14:tracePt t="76868" x="2709863" y="3079750"/>
          <p14:tracePt t="76877" x="2703513" y="3086100"/>
          <p14:tracePt t="76884" x="2697163" y="3092450"/>
          <p14:tracePt t="76892" x="2690813" y="3098800"/>
          <p14:tracePt t="76911" x="2679700" y="3109913"/>
          <p14:tracePt t="76914" x="2673350" y="3116263"/>
          <p14:tracePt t="76922" x="2667000" y="3122613"/>
          <p14:tracePt t="76930" x="2660650" y="3122613"/>
          <p14:tracePt t="76939" x="2655888" y="3127375"/>
          <p14:tracePt t="76947" x="2649538" y="3127375"/>
          <p14:tracePt t="76955" x="2643188" y="3127375"/>
          <p14:tracePt t="76963" x="2636838" y="3133725"/>
          <p14:tracePt t="76977" x="2632075" y="3133725"/>
          <p14:tracePt t="76993" x="2625725" y="3133725"/>
          <p14:tracePt t="77001" x="2619375" y="3140075"/>
          <p14:tracePt t="77016" x="2613025" y="3140075"/>
          <p14:tracePt t="77022" x="2606675" y="3146425"/>
          <p14:tracePt t="77031" x="2601913" y="3146425"/>
          <p14:tracePt t="77039" x="2595563" y="3151188"/>
          <p14:tracePt t="77047" x="2582863" y="3157538"/>
          <p14:tracePt t="77054" x="2571750" y="3157538"/>
          <p14:tracePt t="77063" x="2565400" y="3163888"/>
          <p14:tracePt t="77070" x="2559050" y="3170238"/>
          <p14:tracePt t="77079" x="2554288" y="3170238"/>
          <p14:tracePt t="77084" x="2541588" y="3181350"/>
          <p14:tracePt t="77092" x="2535238" y="3181350"/>
          <p14:tracePt t="77100" x="2530475" y="3187700"/>
          <p14:tracePt t="77109" x="2524125" y="3187700"/>
          <p14:tracePt t="77117" x="2517775" y="3187700"/>
          <p14:tracePt t="77124" x="2517775" y="3194050"/>
          <p14:tracePt t="77132" x="2511425" y="3194050"/>
          <p14:tracePt t="77141" x="2505075" y="3194050"/>
          <p14:tracePt t="77146" x="2500313" y="3194050"/>
          <p14:tracePt t="77156" x="2493963" y="3194050"/>
          <p14:tracePt t="77163" x="2487613" y="3200400"/>
          <p14:tracePt t="77170" x="2481263" y="3200400"/>
          <p14:tracePt t="77179" x="2476500" y="3205163"/>
          <p14:tracePt t="77186" x="2470150" y="3211513"/>
          <p14:tracePt t="77195" x="2463800" y="3211513"/>
          <p14:tracePt t="77202" x="2446338" y="3217863"/>
          <p14:tracePt t="77209" x="2433638" y="3217863"/>
          <p14:tracePt t="77219" x="2422525" y="3224213"/>
          <p14:tracePt t="77225" x="2409825" y="3228975"/>
          <p14:tracePt t="77232" x="2398713" y="3228975"/>
          <p14:tracePt t="77240" x="2386013" y="3235325"/>
          <p14:tracePt t="77248" x="2379663" y="3235325"/>
          <p14:tracePt t="77256" x="2374900" y="3235325"/>
          <p14:tracePt t="77264" x="2368550" y="3241675"/>
          <p14:tracePt t="77272" x="2362200" y="3241675"/>
          <p14:tracePt t="77279" x="2344738" y="3241675"/>
          <p14:tracePt t="77287" x="2338388" y="3241675"/>
          <p14:tracePt t="77294" x="2332038" y="3241675"/>
          <p14:tracePt t="77302" x="2325688" y="3241675"/>
          <p14:tracePt t="77310" x="2320925" y="3241675"/>
          <p14:tracePt t="77319" x="2314575" y="3241675"/>
          <p14:tracePt t="77327" x="2308225" y="3241675"/>
          <p14:tracePt t="77335" x="2301875" y="3241675"/>
          <p14:tracePt t="77340" x="2297113" y="3241675"/>
          <p14:tracePt t="77348" x="2284413" y="3241675"/>
          <p14:tracePt t="77356" x="2278063" y="3241675"/>
          <p14:tracePt t="77365" x="2273300" y="3241675"/>
          <p14:tracePt t="77372" x="2266950" y="3241675"/>
          <p14:tracePt t="77381" x="2260600" y="3241675"/>
          <p14:tracePt t="77388" x="2254250" y="3241675"/>
          <p14:tracePt t="77397" x="2247900" y="3241675"/>
          <p14:tracePt t="77402" x="2243138" y="3241675"/>
          <p14:tracePt t="77410" x="2236788" y="3241675"/>
          <p14:tracePt t="77428" x="2230438" y="3241675"/>
          <p14:tracePt t="77443" x="2224088" y="3241675"/>
          <p14:tracePt t="77450" x="2219325" y="3248025"/>
          <p14:tracePt t="77459" x="2212975" y="3248025"/>
          <p14:tracePt t="77464" x="2200275" y="3248025"/>
          <p14:tracePt t="77472" x="2195513" y="3252788"/>
          <p14:tracePt t="77481" x="2182813" y="3252788"/>
          <p14:tracePt t="77488" x="2170113" y="3252788"/>
          <p14:tracePt t="77497" x="2159000" y="3252788"/>
          <p14:tracePt t="77504" x="2135188" y="3259138"/>
          <p14:tracePt t="77513" x="2122488" y="3265488"/>
          <p14:tracePt t="77520" x="2117725" y="3265488"/>
          <p14:tracePt t="77527" x="2105025" y="3271838"/>
          <p14:tracePt t="77534" x="2098675" y="3278188"/>
          <p14:tracePt t="77543" x="2093913" y="3282950"/>
          <p14:tracePt t="77551" x="2087563" y="3282950"/>
          <p14:tracePt t="77559" x="2081213" y="3289300"/>
          <p14:tracePt t="77567" x="2074863" y="3289300"/>
          <p14:tracePt t="77574" x="2068513" y="3289300"/>
          <p14:tracePt t="77583" x="2063750" y="3289300"/>
          <p14:tracePt t="77588" x="2057400" y="3289300"/>
          <p14:tracePt t="77597" x="2051050" y="3289300"/>
          <p14:tracePt t="77604" x="2044700" y="3289300"/>
          <p14:tracePt t="77613" x="2033588" y="3289300"/>
          <p14:tracePt t="77620" x="2027238" y="3282950"/>
          <p14:tracePt t="77629" x="2020888" y="3278188"/>
          <p14:tracePt t="77636" x="2016125" y="3271838"/>
          <p14:tracePt t="77645" x="2009775" y="3265488"/>
          <p14:tracePt t="77650" x="2003425" y="3259138"/>
          <p14:tracePt t="77659" x="1997075" y="3248025"/>
          <p14:tracePt t="77667" x="1990725" y="3235325"/>
          <p14:tracePt t="77675" x="1985963" y="3224213"/>
          <p14:tracePt t="77683" x="1979613" y="3211513"/>
          <p14:tracePt t="77690" x="1962150" y="3187700"/>
          <p14:tracePt t="77698" x="1949450" y="3170238"/>
          <p14:tracePt t="77706" x="1931988" y="3146425"/>
          <p14:tracePt t="77715" x="1912938" y="3127375"/>
          <p14:tracePt t="77720" x="1901825" y="3103563"/>
          <p14:tracePt t="77729" x="1889125" y="3086100"/>
          <p14:tracePt t="77737" x="1884363" y="3068638"/>
          <p14:tracePt t="77745" x="1878013" y="3062288"/>
          <p14:tracePt t="77752" x="1871663" y="3044825"/>
          <p14:tracePt t="77760" x="1865313" y="3038475"/>
          <p14:tracePt t="77768" x="1865313" y="3025775"/>
          <p14:tracePt t="77774" x="1854200" y="3014663"/>
          <p14:tracePt t="77782" x="1854200" y="3008313"/>
          <p14:tracePt t="77790" x="1854200" y="2995613"/>
          <p14:tracePt t="77798" x="1847850" y="2990850"/>
          <p14:tracePt t="77806" x="1847850" y="2984500"/>
          <p14:tracePt t="77815" x="1847850" y="2978150"/>
          <p14:tracePt t="77822" x="1847850" y="2971800"/>
          <p14:tracePt t="77830" x="1847850" y="2967038"/>
          <p14:tracePt t="77836" x="1847850" y="2960688"/>
          <p14:tracePt t="77853" x="1847850" y="2954338"/>
          <p14:tracePt t="77860" x="1847850" y="2947988"/>
          <p14:tracePt t="77869" x="1847850" y="2943225"/>
          <p14:tracePt t="77876" x="1847850" y="2936875"/>
          <p14:tracePt t="77885" x="1847850" y="2930525"/>
          <p14:tracePt t="77894" x="1847850" y="2924175"/>
          <p14:tracePt t="77900" x="1847850" y="2919413"/>
          <p14:tracePt t="77906" x="1847850" y="2913063"/>
          <p14:tracePt t="77915" x="1847850" y="2906713"/>
          <p14:tracePt t="77938" x="1847850" y="2900363"/>
          <p14:tracePt t="77947" x="1847850" y="2894013"/>
          <p14:tracePt t="77954" x="1847850" y="2889250"/>
          <p14:tracePt t="77960" x="1847850" y="2882900"/>
          <p14:tracePt t="77969" x="1847850" y="2876550"/>
          <p14:tracePt t="77976" x="1847850" y="2870200"/>
          <p14:tracePt t="77993" x="1854200" y="2865438"/>
          <p14:tracePt t="78000" x="1860550" y="2859088"/>
          <p14:tracePt t="78009" x="1865313" y="2852738"/>
          <p14:tracePt t="78016" x="1865313" y="2846388"/>
          <p14:tracePt t="78022" x="1878013" y="2841625"/>
          <p14:tracePt t="78031" x="1884363" y="2835275"/>
          <p14:tracePt t="78038" x="1889125" y="2828925"/>
          <p14:tracePt t="78047" x="1889125" y="2822575"/>
          <p14:tracePt t="78054" x="1895475" y="2816225"/>
          <p14:tracePt t="78063" x="1895475" y="2811463"/>
          <p14:tracePt t="78070" x="1901825" y="2805113"/>
          <p14:tracePt t="78093" x="1901825" y="2798763"/>
          <p14:tracePt t="78100" x="1908175" y="2798763"/>
          <p14:tracePt t="78108" x="1908175" y="2792413"/>
          <p14:tracePt t="78133" x="1908175" y="2787650"/>
          <p14:tracePt t="78141" x="1908175" y="2781300"/>
          <p14:tracePt t="78149" x="1912938" y="2781300"/>
          <p14:tracePt t="78163" x="1912938" y="2774950"/>
          <p14:tracePt t="78187" x="1912938" y="2768600"/>
          <p14:tracePt t="78194" x="1912938" y="2763838"/>
          <p14:tracePt t="78209" x="1912938" y="2757488"/>
          <p14:tracePt t="78233" x="1912938" y="2751138"/>
          <p14:tracePt t="78241" x="1912938" y="2738438"/>
          <p14:tracePt t="78249" x="1908175" y="2727325"/>
          <p14:tracePt t="78256" x="1901825" y="2709863"/>
          <p14:tracePt t="78264" x="1895475" y="2686050"/>
          <p14:tracePt t="78272" x="1889125" y="2667000"/>
          <p14:tracePt t="78279" x="1884363" y="2636838"/>
          <p14:tracePt t="78286" x="1871663" y="2613025"/>
          <p14:tracePt t="78294" x="1860550" y="2589213"/>
          <p14:tracePt t="78302" x="1854200" y="2565400"/>
          <p14:tracePt t="78310" x="1847850" y="2547938"/>
          <p14:tracePt t="78319" x="1841500" y="2524125"/>
          <p14:tracePt t="78326" x="1836738" y="2506663"/>
          <p14:tracePt t="78335" x="1836738" y="2487613"/>
          <p14:tracePt t="78340" x="1830388" y="2463800"/>
          <p14:tracePt t="78348" x="1824038" y="2446338"/>
          <p14:tracePt t="78356" x="1824038" y="2416175"/>
          <p14:tracePt t="78364" x="1824038" y="2398713"/>
          <p14:tracePt t="78372" x="1824038" y="2374900"/>
          <p14:tracePt t="78381" x="1824038" y="2355850"/>
          <p14:tracePt t="78389" x="1824038" y="2344738"/>
          <p14:tracePt t="78397" x="1824038" y="2332038"/>
          <p14:tracePt t="78402" x="1824038" y="2314575"/>
          <p14:tracePt t="78410" x="1830388" y="2297113"/>
          <p14:tracePt t="78419" x="1830388" y="2284413"/>
          <p14:tracePt t="78426" x="1836738" y="2273300"/>
          <p14:tracePt t="78435" x="1836738" y="2266950"/>
          <p14:tracePt t="78443" x="1836738" y="2254250"/>
          <p14:tracePt t="78451" x="1841500" y="2249488"/>
          <p14:tracePt t="78459" x="1847850" y="2236788"/>
          <p14:tracePt t="78464" x="1854200" y="2230438"/>
          <p14:tracePt t="78473" x="1860550" y="2206625"/>
          <p14:tracePt t="78481" x="1865313" y="2189163"/>
          <p14:tracePt t="78488" x="1871663" y="2176463"/>
          <p14:tracePt t="78497" x="1878013" y="2165350"/>
          <p14:tracePt t="78504" x="1884363" y="2147888"/>
          <p14:tracePt t="78513" x="1889125" y="2128838"/>
          <p14:tracePt t="78520" x="1895475" y="2117725"/>
          <p14:tracePt t="78526" x="1908175" y="2098675"/>
          <p14:tracePt t="78534" x="1912938" y="2093913"/>
          <p14:tracePt t="78543" x="1919288" y="2074863"/>
          <p14:tracePt t="78550" x="1919288" y="2070100"/>
          <p14:tracePt t="78559" x="1925638" y="2063750"/>
          <p14:tracePt t="78574" x="1931988" y="2057400"/>
          <p14:tracePt t="78583" x="1938338" y="2051050"/>
          <p14:tracePt t="78588" x="1943100" y="2051050"/>
          <p14:tracePt t="78597" x="1949450" y="2051050"/>
          <p14:tracePt t="78604" x="1955800" y="2051050"/>
          <p14:tracePt t="78613" x="1962150" y="2051050"/>
          <p14:tracePt t="78620" x="1966913" y="2051050"/>
          <p14:tracePt t="78629" x="1979613" y="2051050"/>
          <p14:tracePt t="78636" x="1985963" y="2051050"/>
          <p14:tracePt t="78645" x="1997075" y="2044700"/>
          <p14:tracePt t="78650" x="2009775" y="2044700"/>
          <p14:tracePt t="78658" x="2033588" y="2039938"/>
          <p14:tracePt t="78666" x="2051050" y="2033588"/>
          <p14:tracePt t="78675" x="2063750" y="2027238"/>
          <p14:tracePt t="78683" x="2081213" y="2020888"/>
          <p14:tracePt t="78690" x="2098675" y="2016125"/>
          <p14:tracePt t="78698" x="2117725" y="2016125"/>
          <p14:tracePt t="78707" x="2135188" y="2016125"/>
          <p14:tracePt t="78713" x="2159000" y="2016125"/>
          <p14:tracePt t="78720" x="2176463" y="2016125"/>
          <p14:tracePt t="78729" x="2200275" y="2016125"/>
          <p14:tracePt t="78737" x="2224088" y="2016125"/>
          <p14:tracePt t="78744" x="2254250" y="2020888"/>
          <p14:tracePt t="78752" x="2284413" y="2020888"/>
          <p14:tracePt t="78760" x="2301875" y="2027238"/>
          <p14:tracePt t="78768" x="2325688" y="2027238"/>
          <p14:tracePt t="78774" x="2344738" y="2027238"/>
          <p14:tracePt t="78783" x="2368550" y="2027238"/>
          <p14:tracePt t="78790" x="2386013" y="2027238"/>
          <p14:tracePt t="78798" x="2416175" y="2027238"/>
          <p14:tracePt t="78807" x="2439988" y="2027238"/>
          <p14:tracePt t="78814" x="2470150" y="2039938"/>
          <p14:tracePt t="78822" x="2493963" y="2039938"/>
          <p14:tracePt t="78830" x="2511425" y="2039938"/>
          <p14:tracePt t="78836" x="2530475" y="2044700"/>
          <p14:tracePt t="78844" x="2554288" y="2051050"/>
          <p14:tracePt t="78854" x="2571750" y="2057400"/>
          <p14:tracePt t="78861" x="2601913" y="2063750"/>
          <p14:tracePt t="78868" x="2632075" y="2063750"/>
          <p14:tracePt t="78879" x="2649538" y="2070100"/>
          <p14:tracePt t="78884" x="2679700" y="2070100"/>
          <p14:tracePt t="78893" x="2697163" y="2070100"/>
          <p14:tracePt t="78899" x="2720975" y="2070100"/>
          <p14:tracePt t="78906" x="2733675" y="2074863"/>
          <p14:tracePt t="78914" x="2738438" y="2074863"/>
          <p14:tracePt t="78922" x="2744788" y="2074863"/>
          <p14:tracePt t="78931" x="2751138" y="2074863"/>
          <p14:tracePt t="78938" x="2757488" y="2074863"/>
          <p14:tracePt t="78947" x="2762250" y="2074863"/>
          <p14:tracePt t="78955" x="2768600" y="2074863"/>
          <p14:tracePt t="78960" x="2774950" y="2074863"/>
          <p14:tracePt t="78969" x="2781300" y="2074863"/>
          <p14:tracePt t="78977" x="2787650" y="2074863"/>
          <p14:tracePt t="78984" x="2792413" y="2074863"/>
          <p14:tracePt t="78993" x="2798763" y="2074863"/>
          <p14:tracePt t="79000" x="2805113" y="2074863"/>
          <p14:tracePt t="79008" x="2811463" y="2074863"/>
          <p14:tracePt t="79016" x="2816225" y="2074863"/>
          <p14:tracePt t="79022" x="2822575" y="2074863"/>
          <p14:tracePt t="79031" x="2828925" y="2074863"/>
          <p14:tracePt t="79038" x="2835275" y="2074863"/>
          <p14:tracePt t="79047" x="2840038" y="2074863"/>
          <p14:tracePt t="79054" x="2846388" y="2074863"/>
          <p14:tracePt t="79063" x="2852738" y="2081213"/>
          <p14:tracePt t="79071" x="2859088" y="2081213"/>
          <p14:tracePt t="79079" x="2863850" y="2081213"/>
          <p14:tracePt t="79084" x="2870200" y="2081213"/>
          <p14:tracePt t="79101" x="2876550" y="2081213"/>
          <p14:tracePt t="79108" x="2876550" y="2087563"/>
          <p14:tracePt t="79118" x="2882900" y="2087563"/>
          <p14:tracePt t="79187" x="2882900" y="2098675"/>
          <p14:tracePt t="79202" x="2882900" y="2122488"/>
          <p14:tracePt t="79208" x="2889250" y="2141538"/>
          <p14:tracePt t="79216" x="2889250" y="2165350"/>
          <p14:tracePt t="79224" x="2889250" y="2182813"/>
          <p14:tracePt t="79233" x="2889250" y="2212975"/>
          <p14:tracePt t="79240" x="2889250" y="2243138"/>
          <p14:tracePt t="79248" x="2889250" y="2266950"/>
          <p14:tracePt t="79256" x="2889250" y="2297113"/>
          <p14:tracePt t="79264" x="2882900" y="2327275"/>
          <p14:tracePt t="79270" x="2882900" y="2355850"/>
          <p14:tracePt t="79279" x="2876550" y="2374900"/>
          <p14:tracePt t="79287" x="2876550" y="2398713"/>
          <p14:tracePt t="79295" x="2863850" y="2416175"/>
          <p14:tracePt t="79302" x="2859088" y="2439988"/>
          <p14:tracePt t="79311" x="2852738" y="2457450"/>
          <p14:tracePt t="79319" x="2852738" y="2476500"/>
          <p14:tracePt t="79326" x="2846388" y="2500313"/>
          <p14:tracePt t="79333" x="2840038" y="2517775"/>
          <p14:tracePt t="79340" x="2840038" y="2541588"/>
          <p14:tracePt t="79349" x="2835275" y="2565400"/>
          <p14:tracePt t="79356" x="2835275" y="2589213"/>
          <p14:tracePt t="79365" x="2835275" y="2608263"/>
          <p14:tracePt t="79372" x="2835275" y="2619375"/>
          <p14:tracePt t="79381" x="2828925" y="2643188"/>
          <p14:tracePt t="79388" x="2828925" y="2655888"/>
          <p14:tracePt t="79394" x="2828925" y="2673350"/>
          <p14:tracePt t="79402" x="2828925" y="2679700"/>
          <p14:tracePt t="79411" x="2828925" y="2690813"/>
          <p14:tracePt t="79418" x="2828925" y="2697163"/>
          <p14:tracePt t="79426" x="2828925" y="2703513"/>
          <p14:tracePt t="79434" x="2828925" y="2709863"/>
          <p14:tracePt t="79443" x="2828925" y="2714625"/>
          <p14:tracePt t="79451" x="2828925" y="2720975"/>
          <p14:tracePt t="79456" x="2828925" y="2727325"/>
          <p14:tracePt t="79464" x="2828925" y="2744788"/>
          <p14:tracePt t="79472" x="2828925" y="2757488"/>
          <p14:tracePt t="79481" x="2828925" y="2763838"/>
          <p14:tracePt t="79488" x="2828925" y="2774950"/>
          <p14:tracePt t="79496" x="2828925" y="2781300"/>
          <p14:tracePt t="79504" x="2828925" y="2787650"/>
          <p14:tracePt t="79512" x="2828925" y="2792413"/>
          <p14:tracePt t="79520" x="2828925" y="2798763"/>
          <p14:tracePt t="79526" x="2835275" y="2805113"/>
          <p14:tracePt t="79534" x="2835275" y="2811463"/>
          <p14:tracePt t="79550" x="2835275" y="2816225"/>
          <p14:tracePt t="79558" x="2835275" y="2822575"/>
          <p14:tracePt t="79566" x="2835275" y="2828925"/>
          <p14:tracePt t="79575" x="2840038" y="2835275"/>
          <p14:tracePt t="79588" x="2846388" y="2841625"/>
          <p14:tracePt t="79597" x="2846388" y="2846388"/>
          <p14:tracePt t="79604" x="2846388" y="2852738"/>
          <p14:tracePt t="79613" x="2846388" y="2859088"/>
          <p14:tracePt t="79620" x="2846388" y="2865438"/>
          <p14:tracePt t="79629" x="2846388" y="2870200"/>
          <p14:tracePt t="79643" x="2846388" y="2876550"/>
          <p14:tracePt t="79659" x="2846388" y="2882900"/>
          <p14:tracePt t="89797" x="2846388" y="2889250"/>
          <p14:tracePt t="89802" x="2846388" y="2894013"/>
          <p14:tracePt t="89811" x="2846388" y="2900363"/>
          <p14:tracePt t="89818" x="2846388" y="2906713"/>
          <p14:tracePt t="89827" x="2840038" y="2913063"/>
          <p14:tracePt t="89834" x="2840038" y="2919413"/>
          <p14:tracePt t="89851" x="2840038" y="2924175"/>
          <p14:tracePt t="89942" x="2835275" y="2930525"/>
          <p14:tracePt t="89959" x="2828925" y="2936875"/>
          <p14:tracePt t="89967" x="2822575" y="2943225"/>
          <p14:tracePt t="89974" x="2822575" y="2947988"/>
          <p14:tracePt t="89983" x="2816225" y="2954338"/>
          <p14:tracePt t="89990" x="2816225" y="2960688"/>
          <p14:tracePt t="90020" x="2816225" y="2967038"/>
          <p14:tracePt t="90044" x="2811463" y="2967038"/>
          <p14:tracePt t="90067" x="2805113" y="2971800"/>
          <p14:tracePt t="90091" x="2798763" y="2990850"/>
          <p14:tracePt t="90098" x="2792413" y="2995613"/>
          <p14:tracePt t="90112" x="2787650" y="3001963"/>
          <p14:tracePt t="90129" x="2787650" y="3008313"/>
          <p14:tracePt t="90145" x="2781300" y="3014663"/>
          <p14:tracePt t="90153" x="2774950" y="3021013"/>
          <p14:tracePt t="90169" x="2768600" y="3025775"/>
          <p14:tracePt t="90182" x="2762250" y="3032125"/>
          <p14:tracePt t="90191" x="2762250" y="3038475"/>
          <p14:tracePt t="90198" x="2757488" y="3038475"/>
          <p14:tracePt t="90207" x="2757488" y="3044825"/>
          <p14:tracePt t="90230" x="2751138" y="3044825"/>
          <p14:tracePt t="90239" x="2744788" y="3049588"/>
          <p14:tracePt t="90245" x="2744788" y="3055938"/>
          <p14:tracePt t="90252" x="2738438" y="3062288"/>
          <p14:tracePt t="90260" x="2733675" y="3068638"/>
          <p14:tracePt t="90268" x="2727325" y="3079750"/>
          <p14:tracePt t="90277" x="2720975" y="3086100"/>
          <p14:tracePt t="90284" x="2714625" y="3092450"/>
          <p14:tracePt t="90293" x="2709863" y="3098800"/>
          <p14:tracePt t="90300" x="2703513" y="3103563"/>
          <p14:tracePt t="90307" x="2697163" y="3109913"/>
          <p14:tracePt t="90314" x="2697163" y="3116263"/>
          <p14:tracePt t="90330" x="2697163" y="3122613"/>
          <p14:tracePt t="90339" x="2690813" y="3122613"/>
          <p14:tracePt t="90347" x="2690813" y="3127375"/>
          <p14:tracePt t="90368" x="2684463" y="3127375"/>
          <p14:tracePt t="90384" x="2679700" y="3133725"/>
          <p14:tracePt t="90393" x="2673350" y="3140075"/>
          <p14:tracePt t="90401" x="2667000" y="3140075"/>
          <p14:tracePt t="90409" x="2660650" y="3146425"/>
          <p14:tracePt t="90416" x="2660650" y="3151188"/>
          <p14:tracePt t="90425" x="2655888" y="3157538"/>
          <p14:tracePt t="90439" x="2649538" y="3157538"/>
          <p14:tracePt t="90446" x="2649538" y="3163888"/>
          <p14:tracePt t="90454" x="2643188" y="3163888"/>
          <p14:tracePt t="90462" x="2636838" y="3170238"/>
          <p14:tracePt t="90470" x="2632075" y="3170238"/>
          <p14:tracePt t="90479" x="2632075" y="3176588"/>
          <p14:tracePt t="90486" x="2625725" y="3176588"/>
          <p14:tracePt t="90493" x="2619375" y="3181350"/>
          <p14:tracePt t="90509" x="2613025" y="3181350"/>
          <p14:tracePt t="90517" x="2606675" y="3187700"/>
          <p14:tracePt t="90524" x="2601913" y="3187700"/>
          <p14:tracePt t="90532" x="2595563" y="3187700"/>
          <p14:tracePt t="90541" x="2589213" y="3194050"/>
          <p14:tracePt t="90562" x="2582863" y="3194050"/>
          <p14:tracePt t="90570" x="2578100" y="3194050"/>
          <p14:tracePt t="90586" x="2571750" y="3194050"/>
          <p14:tracePt t="90603" x="2565400" y="3194050"/>
          <p14:tracePt t="90624" x="2559050" y="3194050"/>
          <p14:tracePt t="90632" x="2547938" y="3200400"/>
          <p14:tracePt t="90641" x="2535238" y="3200400"/>
          <p14:tracePt t="90649" x="2511425" y="3200400"/>
          <p14:tracePt t="90656" x="2500313" y="3200400"/>
          <p14:tracePt t="90664" x="2487613" y="3200400"/>
          <p14:tracePt t="90673" x="2476500" y="3200400"/>
          <p14:tracePt t="90678" x="2470150" y="3200400"/>
          <p14:tracePt t="90686" x="2463800" y="3200400"/>
          <p14:tracePt t="90695" x="2457450" y="3200400"/>
          <p14:tracePt t="90702" x="2452688" y="3200400"/>
          <p14:tracePt t="90710" x="2446338" y="3200400"/>
          <p14:tracePt t="90718" x="2439988" y="3200400"/>
          <p14:tracePt t="90726" x="2433638" y="3200400"/>
          <p14:tracePt t="90741" x="2427288" y="3200400"/>
          <p14:tracePt t="90748" x="2422525" y="3200400"/>
          <p14:tracePt t="90756" x="2416175" y="3205163"/>
          <p14:tracePt t="90764" x="2409825" y="3205163"/>
          <p14:tracePt t="90772" x="2403475" y="3205163"/>
          <p14:tracePt t="90780" x="2398713" y="3205163"/>
          <p14:tracePt t="90789" x="2392363" y="3205163"/>
          <p14:tracePt t="90843" x="2386013" y="3205163"/>
          <p14:tracePt t="90943" x="2374900" y="3205163"/>
          <p14:tracePt t="90959" x="2368550" y="3205163"/>
          <p14:tracePt t="90966" x="2344738" y="3205163"/>
          <p14:tracePt t="90974" x="2332038" y="3205163"/>
          <p14:tracePt t="90982" x="2325688" y="3205163"/>
          <p14:tracePt t="90991" x="2308225" y="3205163"/>
          <p14:tracePt t="90997" x="2284413" y="3205163"/>
          <p14:tracePt t="91004" x="2260600" y="3194050"/>
          <p14:tracePt t="91013" x="2230438" y="3187700"/>
          <p14:tracePt t="91021" x="2200275" y="3181350"/>
          <p14:tracePt t="91029" x="2170113" y="3176588"/>
          <p14:tracePt t="91036" x="2146300" y="3170238"/>
          <p14:tracePt t="91044" x="2135188" y="3163888"/>
          <p14:tracePt t="91050" x="2117725" y="3157538"/>
          <p14:tracePt t="91059" x="2105025" y="3146425"/>
          <p14:tracePt t="91066" x="2098675" y="3140075"/>
          <p14:tracePt t="91075" x="2093913" y="3133725"/>
          <p14:tracePt t="91082" x="2087563" y="3127375"/>
          <p14:tracePt t="91092" x="2081213" y="3122613"/>
          <p14:tracePt t="91099" x="2074863" y="3116263"/>
          <p14:tracePt t="91107" x="2068513" y="3116263"/>
          <p14:tracePt t="91121" x="2063750" y="3116263"/>
          <p14:tracePt t="91198" x="2057400" y="3109913"/>
          <p14:tracePt t="91206" x="2051050" y="3103563"/>
          <p14:tracePt t="91214" x="2039938" y="3086100"/>
          <p14:tracePt t="91222" x="2027238" y="3079750"/>
          <p14:tracePt t="91230" x="2016125" y="3073400"/>
          <p14:tracePt t="91238" x="2009775" y="3068638"/>
          <p14:tracePt t="91244" x="1985963" y="3062288"/>
          <p14:tracePt t="91252" x="1979613" y="3055938"/>
          <p14:tracePt t="91260" x="1966913" y="3049588"/>
          <p14:tracePt t="91268" x="1955800" y="3038475"/>
          <p14:tracePt t="91277" x="1943100" y="3021013"/>
          <p14:tracePt t="91284" x="1919288" y="3008313"/>
          <p14:tracePt t="91293" x="1901825" y="2995613"/>
          <p14:tracePt t="91300" x="1884363" y="2984500"/>
          <p14:tracePt t="91307" x="1860550" y="2978150"/>
          <p14:tracePt t="91314" x="1830388" y="2960688"/>
          <p14:tracePt t="91322" x="1806575" y="2954338"/>
          <p14:tracePt t="91331" x="1776413" y="2947988"/>
          <p14:tracePt t="91338" x="1758950" y="2943225"/>
          <p14:tracePt t="91347" x="1733550" y="2936875"/>
          <p14:tracePt t="91356" x="1722438" y="2924175"/>
          <p14:tracePt t="91361" x="1716088" y="2919413"/>
          <p14:tracePt t="91368" x="1709738" y="2913063"/>
          <p14:tracePt t="91377" x="1704975" y="2906713"/>
          <p14:tracePt t="91384" x="1698625" y="2889250"/>
          <p14:tracePt t="91392" x="1692275" y="2870200"/>
          <p14:tracePt t="91400" x="1681163" y="2816225"/>
          <p14:tracePt t="91409" x="1674813" y="2738438"/>
          <p14:tracePt t="91416" x="1662113" y="2649538"/>
          <p14:tracePt t="91422" x="1651000" y="2554288"/>
          <p14:tracePt t="91430" x="1644650" y="2476500"/>
          <p14:tracePt t="91439" x="1631950" y="2398713"/>
          <p14:tracePt t="91446" x="1620838" y="2320925"/>
          <p14:tracePt t="91454" x="1614488" y="2243138"/>
          <p14:tracePt t="91463" x="1603375" y="2176463"/>
          <p14:tracePt t="91471" x="1603375" y="2128838"/>
          <p14:tracePt t="91479" x="1597025" y="2081213"/>
          <p14:tracePt t="91484" x="1597025" y="2051050"/>
          <p14:tracePt t="91493" x="1597025" y="2020888"/>
          <p14:tracePt t="91500" x="1597025" y="1992313"/>
          <p14:tracePt t="91509" x="1597025" y="1966913"/>
          <p14:tracePt t="91516" x="1597025" y="1938338"/>
          <p14:tracePt t="91525" x="1597025" y="1908175"/>
          <p14:tracePt t="91532" x="1603375" y="1878013"/>
          <p14:tracePt t="91541" x="1608138" y="1854200"/>
          <p14:tracePt t="91547" x="1620838" y="1830388"/>
          <p14:tracePt t="91554" x="1627188" y="1812925"/>
          <p14:tracePt t="91562" x="1631950" y="1787525"/>
          <p14:tracePt t="91571" x="1638300" y="1770063"/>
          <p14:tracePt t="91578" x="1644650" y="1746250"/>
          <p14:tracePt t="91586" x="1651000" y="1739900"/>
          <p14:tracePt t="91595" x="1657350" y="1728788"/>
          <p14:tracePt t="91602" x="1662113" y="1716088"/>
          <p14:tracePt t="91609" x="1668463" y="1709738"/>
          <p14:tracePt t="91616" x="1674813" y="1698625"/>
          <p14:tracePt t="91625" x="1681163" y="1692275"/>
          <p14:tracePt t="91632" x="1685925" y="1681163"/>
          <p14:tracePt t="91641" x="1698625" y="1662113"/>
          <p14:tracePt t="91649" x="1709738" y="1638300"/>
          <p14:tracePt t="91657" x="1722438" y="1620838"/>
          <p14:tracePt t="91664" x="1733550" y="1597025"/>
          <p14:tracePt t="91671" x="1752600" y="1579563"/>
          <p14:tracePt t="91679" x="1770063" y="1555750"/>
          <p14:tracePt t="91686" x="1782763" y="1543050"/>
          <p14:tracePt t="91695" x="1806575" y="1536700"/>
          <p14:tracePt t="91703" x="1824038" y="1525588"/>
          <p14:tracePt t="91710" x="1854200" y="1501775"/>
          <p14:tracePt t="91719" x="1884363" y="1477963"/>
          <p14:tracePt t="91726" x="1919288" y="1452563"/>
          <p14:tracePt t="91732" x="1962150" y="1441450"/>
          <p14:tracePt t="91740" x="1997075" y="1417638"/>
          <p14:tracePt t="91748" x="2027238" y="1404938"/>
          <p14:tracePt t="91756" x="2063750" y="1387475"/>
          <p14:tracePt t="91765" x="2093913" y="1370013"/>
          <p14:tracePt t="91772" x="2128838" y="1357313"/>
          <p14:tracePt t="91780" x="2159000" y="1350963"/>
          <p14:tracePt t="91788" x="2206625" y="1346200"/>
          <p14:tracePt t="91795" x="2254250" y="1333500"/>
          <p14:tracePt t="91802" x="2308225" y="1327150"/>
          <p14:tracePt t="91810" x="2355850" y="1327150"/>
          <p14:tracePt t="91818" x="2392363" y="1327150"/>
          <p14:tracePt t="91826" x="2439988" y="1327150"/>
          <p14:tracePt t="91834" x="2493963" y="1327150"/>
          <p14:tracePt t="91843" x="2554288" y="1327150"/>
          <p14:tracePt t="91850" x="2619375" y="1327150"/>
          <p14:tracePt t="91856" x="2667000" y="1327150"/>
          <p14:tracePt t="91865" x="2703513" y="1327150"/>
          <p14:tracePt t="91872" x="2733675" y="1327150"/>
          <p14:tracePt t="91881" x="2762250" y="1333500"/>
          <p14:tracePt t="91888" x="2781300" y="1346200"/>
          <p14:tracePt t="91897" x="2798763" y="1350963"/>
          <p14:tracePt t="91905" x="2816225" y="1357313"/>
          <p14:tracePt t="91912" x="2835275" y="1363663"/>
          <p14:tracePt t="91919" x="2859088" y="1370013"/>
          <p14:tracePt t="91926" x="2870200" y="1376363"/>
          <p14:tracePt t="91934" x="2882900" y="1381125"/>
          <p14:tracePt t="91942" x="2889250" y="1387475"/>
          <p14:tracePt t="91950" x="2906713" y="1393825"/>
          <p14:tracePt t="91959" x="2917825" y="1400175"/>
          <p14:tracePt t="91966" x="2930525" y="1404938"/>
          <p14:tracePt t="91975" x="2954338" y="1417638"/>
          <p14:tracePt t="91983" x="2971800" y="1428750"/>
          <p14:tracePt t="91989" x="2995613" y="1435100"/>
          <p14:tracePt t="91997" x="3014663" y="1441450"/>
          <p14:tracePt t="92005" x="3025775" y="1452563"/>
          <p14:tracePt t="92012" x="3038475" y="1471613"/>
          <p14:tracePt t="92020" x="3062288" y="1482725"/>
          <p14:tracePt t="92028" x="3079750" y="1495425"/>
          <p14:tracePt t="92036" x="3103563" y="1519238"/>
          <p14:tracePt t="92045" x="3109913" y="1536700"/>
          <p14:tracePt t="92050" x="3121025" y="1549400"/>
          <p14:tracePt t="92058" x="3127375" y="1560513"/>
          <p14:tracePt t="92066" x="3133725" y="1566863"/>
          <p14:tracePt t="92075" x="3140075" y="1584325"/>
          <p14:tracePt t="92082" x="3146425" y="1590675"/>
          <p14:tracePt t="92091" x="3151188" y="1603375"/>
          <p14:tracePt t="92099" x="3163888" y="1620838"/>
          <p14:tracePt t="92106" x="3170238" y="1638300"/>
          <p14:tracePt t="92112" x="3175000" y="1662113"/>
          <p14:tracePt t="92121" x="3181350" y="1681163"/>
          <p14:tracePt t="92128" x="3194050" y="1704975"/>
          <p14:tracePt t="92136" x="3205163" y="1722438"/>
          <p14:tracePt t="92145" x="3224213" y="1739900"/>
          <p14:tracePt t="92152" x="3228975" y="1763713"/>
          <p14:tracePt t="92160" x="3241675" y="1782763"/>
          <p14:tracePt t="92168" x="3248025" y="1800225"/>
          <p14:tracePt t="92175" x="3265488" y="1824038"/>
          <p14:tracePt t="92182" x="3271838" y="1841500"/>
          <p14:tracePt t="92191" x="3276600" y="1871663"/>
          <p14:tracePt t="92198" x="3282950" y="1895475"/>
          <p14:tracePt t="92208" x="3289300" y="1914525"/>
          <p14:tracePt t="92215" x="3295650" y="1943100"/>
          <p14:tracePt t="92222" x="3300413" y="1966913"/>
          <p14:tracePt t="92231" x="3313113" y="1992313"/>
          <p14:tracePt t="92237" x="3319463" y="2009775"/>
          <p14:tracePt t="92245" x="3325813" y="2033588"/>
          <p14:tracePt t="92252" x="3330575" y="2051050"/>
          <p14:tracePt t="92260" x="3336925" y="2070100"/>
          <p14:tracePt t="92268" x="3343275" y="2093913"/>
          <p14:tracePt t="92276" x="3349625" y="2111375"/>
          <p14:tracePt t="92285" x="3354388" y="2122488"/>
          <p14:tracePt t="92293" x="3360738" y="2128838"/>
          <p14:tracePt t="92299" x="3360738" y="2135188"/>
          <p14:tracePt t="92306" x="3360738" y="2141538"/>
          <p14:tracePt t="92314" x="3367088" y="2147888"/>
          <p14:tracePt t="92322" x="3367088" y="2159000"/>
          <p14:tracePt t="92330" x="3378200" y="2182813"/>
          <p14:tracePt t="92338" x="3378200" y="2200275"/>
          <p14:tracePt t="92346" x="3384550" y="2224088"/>
          <p14:tracePt t="92355" x="3384550" y="2243138"/>
          <p14:tracePt t="92360" x="3390900" y="2266950"/>
          <p14:tracePt t="92368" x="3390900" y="2284413"/>
          <p14:tracePt t="92376" x="3390900" y="2314575"/>
          <p14:tracePt t="92384" x="3397250" y="2338388"/>
          <p14:tracePt t="92393" x="3397250" y="2379663"/>
          <p14:tracePt t="92400" x="3397250" y="2405063"/>
          <p14:tracePt t="92409" x="3403600" y="2433638"/>
          <p14:tracePt t="92416" x="3403600" y="2463800"/>
          <p14:tracePt t="92422" x="3403600" y="2481263"/>
          <p14:tracePt t="92430" x="3403600" y="2506663"/>
          <p14:tracePt t="92438" x="3403600" y="2517775"/>
          <p14:tracePt t="92446" x="3403600" y="2530475"/>
          <p14:tracePt t="92455" x="3403600" y="2541588"/>
          <p14:tracePt t="92462" x="3403600" y="2554288"/>
          <p14:tracePt t="92470" x="3403600" y="2565400"/>
          <p14:tracePt t="92479" x="3403600" y="2578100"/>
          <p14:tracePt t="92484" x="3403600" y="2584450"/>
          <p14:tracePt t="92493" x="3403600" y="2601913"/>
          <p14:tracePt t="92500" x="3403600" y="2613025"/>
          <p14:tracePt t="92508" x="3403600" y="2625725"/>
          <p14:tracePt t="92516" x="3397250" y="2636838"/>
          <p14:tracePt t="92525" x="3397250" y="2649538"/>
          <p14:tracePt t="92532" x="3397250" y="2667000"/>
          <p14:tracePt t="92538" x="3390900" y="2690813"/>
          <p14:tracePt t="92549" x="3384550" y="2709863"/>
          <p14:tracePt t="92555" x="3378200" y="2733675"/>
          <p14:tracePt t="92563" x="3367088" y="2751138"/>
          <p14:tracePt t="92571" x="3354388" y="2768600"/>
          <p14:tracePt t="92579" x="3343275" y="2792413"/>
          <p14:tracePt t="92587" x="3336925" y="2811463"/>
          <p14:tracePt t="92595" x="3325813" y="2828925"/>
          <p14:tracePt t="92600" x="3319463" y="2852738"/>
          <p14:tracePt t="92610" x="3313113" y="2865438"/>
          <p14:tracePt t="92616" x="3300413" y="2889250"/>
          <p14:tracePt t="92625" x="3295650" y="2906713"/>
          <p14:tracePt t="92632" x="3282950" y="2924175"/>
          <p14:tracePt t="92641" x="3271838" y="2947988"/>
          <p14:tracePt t="92649" x="3259138" y="2967038"/>
          <p14:tracePt t="92657" x="3241675" y="2990850"/>
          <p14:tracePt t="92665" x="3235325" y="3008313"/>
          <p14:tracePt t="92671" x="3224213" y="3032125"/>
          <p14:tracePt t="92679" x="3211513" y="3044825"/>
          <p14:tracePt t="92686" x="3198813" y="3062288"/>
          <p14:tracePt t="92695" x="3187700" y="3073400"/>
          <p14:tracePt t="92702" x="3181350" y="3092450"/>
          <p14:tracePt t="92711" x="3175000" y="3103563"/>
          <p14:tracePt t="92718" x="3170238" y="3109913"/>
          <p14:tracePt t="92726" x="3163888" y="3116263"/>
          <p14:tracePt t="92732" x="3157538" y="3122613"/>
          <p14:tracePt t="92742" x="3151188" y="3127375"/>
          <p14:tracePt t="92749" x="3146425" y="3133725"/>
          <p14:tracePt t="99379" x="3133725" y="3151188"/>
          <p14:tracePt t="99386" x="3109913" y="3200400"/>
          <p14:tracePt t="99395" x="3079750" y="3228975"/>
          <p14:tracePt t="99402" x="3055938" y="3252788"/>
          <p14:tracePt t="99410" x="3043238" y="3259138"/>
          <p14:tracePt t="100001" x="3043238" y="3248025"/>
          <p14:tracePt t="100006" x="3043238" y="3224213"/>
          <p14:tracePt t="100014" x="3043238" y="3205163"/>
          <p14:tracePt t="100023" x="3043238" y="3187700"/>
          <p14:tracePt t="100030" x="3043238" y="3181350"/>
          <p14:tracePt t="100052" x="3043238" y="3176588"/>
          <p14:tracePt t="100069" x="3043238" y="3170238"/>
          <p14:tracePt t="100076" x="3043238" y="3163888"/>
          <p14:tracePt t="100116" x="3049588" y="3163888"/>
          <p14:tracePt t="100130" x="3055938" y="3157538"/>
          <p14:tracePt t="100146" x="3062288" y="3157538"/>
          <p14:tracePt t="100162" x="3062288" y="3151188"/>
          <p14:tracePt t="100176" x="3068638" y="3146425"/>
          <p14:tracePt t="100185" x="3068638" y="3140075"/>
          <p14:tracePt t="100212" x="3073400" y="3133725"/>
          <p14:tracePt t="100216" x="3079750" y="3133725"/>
          <p14:tracePt t="100224" x="3086100" y="3133725"/>
          <p14:tracePt t="100233" x="3092450" y="3133725"/>
          <p14:tracePt t="100240" x="3097213" y="3127375"/>
          <p14:tracePt t="100246" x="3103563" y="3122613"/>
          <p14:tracePt t="100255" x="3109913" y="3116263"/>
          <p14:tracePt t="100262" x="3116263" y="3098800"/>
          <p14:tracePt t="100418" x="3116263" y="3092450"/>
          <p14:tracePt t="110621" x="3151188" y="3073400"/>
          <p14:tracePt t="110628" x="3175000" y="3049588"/>
          <p14:tracePt t="110637" x="3187700" y="3038475"/>
          <p14:tracePt t="110644" x="3194050" y="3038475"/>
          <p14:tracePt t="110992" x="3194050" y="3032125"/>
          <p14:tracePt t="111017" x="3198813" y="3032125"/>
          <p14:tracePt t="111024" x="3248025" y="3014663"/>
          <p14:tracePt t="111030" x="3306763" y="2984500"/>
          <p14:tracePt t="111039" x="3336925" y="2971800"/>
          <p14:tracePt t="111046" x="3367088" y="2947988"/>
          <p14:tracePt t="111055" x="3397250" y="2924175"/>
          <p14:tracePt t="111062" x="3427413" y="2913063"/>
          <p14:tracePt t="111071" x="3475038" y="2894013"/>
          <p14:tracePt t="111078" x="3509963" y="2876550"/>
          <p14:tracePt t="111087" x="3557588" y="2846388"/>
          <p14:tracePt t="111092" x="3635375" y="2805113"/>
          <p14:tracePt t="111101" x="3732213" y="2757488"/>
          <p14:tracePt t="111109" x="3851275" y="2686050"/>
          <p14:tracePt t="111117" x="3959225" y="2589213"/>
          <p14:tracePt t="111125" x="4067175" y="2493963"/>
          <p14:tracePt t="111132" x="4144963" y="2452688"/>
          <p14:tracePt t="111141" x="4276725" y="2392363"/>
          <p14:tracePt t="111149" x="4419600" y="2332038"/>
          <p14:tracePt t="111155" x="4592638" y="2284413"/>
          <p14:tracePt t="111162" x="4760913" y="2224088"/>
          <p14:tracePt t="111171" x="4933950" y="2171700"/>
          <p14:tracePt t="111178" x="5100638" y="2122488"/>
          <p14:tracePt t="111187" x="5232400" y="2063750"/>
          <p14:tracePt t="111194" x="5376863" y="1992313"/>
          <p14:tracePt t="111203" x="5508625" y="1919288"/>
          <p14:tracePt t="111210" x="5638800" y="1871663"/>
          <p14:tracePt t="111218" x="5770563" y="1824038"/>
          <p14:tracePt t="111224" x="5902325" y="1776413"/>
          <p14:tracePt t="111232" x="5997575" y="1735138"/>
          <p14:tracePt t="111240" x="6129338" y="1685925"/>
          <p14:tracePt t="111249" x="6226175" y="1644650"/>
          <p14:tracePt t="111257" x="6315075" y="1603375"/>
          <p14:tracePt t="111265" x="6446838" y="1530350"/>
          <p14:tracePt t="111272" x="6578600" y="1471613"/>
          <p14:tracePt t="111278" x="6704013" y="1411288"/>
          <p14:tracePt t="111287" x="6811963" y="1357313"/>
          <p14:tracePt t="111294" x="6907213" y="1316038"/>
          <p14:tracePt t="111303" x="7002463" y="1273175"/>
          <p14:tracePt t="111310" x="7062788" y="1238250"/>
          <p14:tracePt t="111319" x="7092950" y="1208088"/>
          <p14:tracePt t="111326" x="7123113" y="1184275"/>
          <p14:tracePt t="111335" x="7146925" y="1166813"/>
          <p14:tracePt t="111340" x="7164388" y="1154113"/>
          <p14:tracePt t="111349" x="7188200" y="1143000"/>
          <p14:tracePt t="111356" x="7200900" y="1136650"/>
          <p14:tracePt t="111365" x="7200900" y="1130300"/>
          <p14:tracePt t="111410" x="7205663" y="1130300"/>
          <p14:tracePt t="111435" x="7205663" y="1123950"/>
          <p14:tracePt t="111443" x="7224713" y="1119188"/>
          <p14:tracePt t="111451" x="7254875" y="1093788"/>
          <p14:tracePt t="111458" x="7278688" y="1089025"/>
          <p14:tracePt t="111465" x="7289800" y="1082675"/>
          <p14:tracePt t="111520" x="7283450" y="1082675"/>
          <p14:tracePt t="111526" x="7259638" y="1106488"/>
          <p14:tracePt t="111535" x="7231063" y="1136650"/>
          <p14:tracePt t="111542" x="7188200" y="1166813"/>
          <p14:tracePt t="111550" x="7153275" y="1190625"/>
          <p14:tracePt t="111559" x="7104063" y="1214438"/>
          <p14:tracePt t="111568" x="7062788" y="1238250"/>
          <p14:tracePt t="111574" x="7015163" y="1262063"/>
          <p14:tracePt t="111582" x="6954838" y="1273175"/>
          <p14:tracePt t="111591" x="6889750" y="1279525"/>
          <p14:tracePt t="111596" x="6829425" y="1279525"/>
          <p14:tracePt t="111605" x="6805613" y="1279525"/>
          <p14:tracePt t="111612" x="6775450" y="1273175"/>
          <p14:tracePt t="111621" x="6745288" y="1255713"/>
          <p14:tracePt t="111628" x="6721475" y="1238250"/>
          <p14:tracePt t="111637" x="6704013" y="1225550"/>
          <p14:tracePt t="111644" x="6686550" y="1208088"/>
          <p14:tracePt t="111653" x="6662738" y="1201738"/>
          <p14:tracePt t="111658" x="6643688" y="1190625"/>
          <p14:tracePt t="111668" x="6632575" y="1184275"/>
          <p14:tracePt t="111675" x="6619875" y="1177925"/>
          <p14:tracePt t="111682" x="6608763" y="1166813"/>
          <p14:tracePt t="111690" x="6602413" y="1160463"/>
          <p14:tracePt t="111698" x="6596063" y="1154113"/>
          <p14:tracePt t="111706" x="6589713" y="1136650"/>
          <p14:tracePt t="111715" x="6584950" y="1112838"/>
          <p14:tracePt t="111720" x="6578600" y="1052513"/>
          <p14:tracePt t="111728" x="6554788" y="1022350"/>
          <p14:tracePt t="111737" x="6548438" y="992188"/>
          <p14:tracePt t="111745" x="6542088" y="974725"/>
          <p14:tracePt t="111753" x="6530975" y="950913"/>
          <p14:tracePt t="111760" x="6524625" y="933450"/>
          <p14:tracePt t="111769" x="6518275" y="914400"/>
          <p14:tracePt t="111776" x="6518275" y="909638"/>
          <p14:tracePt t="111782" x="6518275" y="890588"/>
          <p14:tracePt t="111790" x="6518275" y="885825"/>
          <p14:tracePt t="111798" x="6518275" y="873125"/>
          <p14:tracePt t="111806" x="6518275" y="855663"/>
          <p14:tracePt t="111815" x="6524625" y="836613"/>
          <p14:tracePt t="111822" x="6542088" y="819150"/>
          <p14:tracePt t="111830" x="6548438" y="808038"/>
          <p14:tracePt t="111839" x="6561138" y="788988"/>
          <p14:tracePt t="111844" x="6584950" y="765175"/>
          <p14:tracePt t="111852" x="6602413" y="747713"/>
          <p14:tracePt t="111860" x="6626225" y="723900"/>
          <p14:tracePt t="111869" x="6643688" y="706438"/>
          <p14:tracePt t="111876" x="6673850" y="681038"/>
          <p14:tracePt t="111885" x="6686550" y="657225"/>
          <p14:tracePt t="111893" x="6704013" y="652463"/>
          <p14:tracePt t="111915" x="6710363" y="646113"/>
          <p14:tracePt t="111923" x="6716713" y="646113"/>
          <p14:tracePt t="111931" x="6721475" y="646113"/>
          <p14:tracePt t="111938" x="6721475" y="639763"/>
          <p14:tracePt t="111946" x="6734175" y="639763"/>
          <p14:tracePt t="111954" x="6740525" y="633413"/>
          <p14:tracePt t="111962" x="6745288" y="628650"/>
          <p14:tracePt t="111968" x="6764338" y="628650"/>
          <p14:tracePt t="111976" x="6788150" y="622300"/>
          <p14:tracePt t="111985" x="6805613" y="615950"/>
          <p14:tracePt t="111992" x="6835775" y="609600"/>
          <p14:tracePt t="112001" x="6853238" y="609600"/>
          <p14:tracePt t="112008" x="6883400" y="609600"/>
          <p14:tracePt t="112017" x="6913563" y="604838"/>
          <p14:tracePt t="112024" x="6937375" y="604838"/>
          <p14:tracePt t="112030" x="6973888" y="598488"/>
          <p14:tracePt t="112039" x="7008813" y="598488"/>
          <p14:tracePt t="112046" x="7056438" y="598488"/>
          <p14:tracePt t="112054" x="7104063" y="598488"/>
          <p14:tracePt t="112062" x="7158038" y="598488"/>
          <p14:tracePt t="112070" x="7181850" y="598488"/>
          <p14:tracePt t="112079" x="7212013" y="598488"/>
          <p14:tracePt t="112087" x="7231063" y="598488"/>
          <p14:tracePt t="112093" x="7265988" y="598488"/>
          <p14:tracePt t="112100" x="7289800" y="598488"/>
          <p14:tracePt t="112108" x="7319963" y="604838"/>
          <p14:tracePt t="112117" x="7350125" y="604838"/>
          <p14:tracePt t="112124" x="7380288" y="604838"/>
          <p14:tracePt t="112132" x="7404100" y="604838"/>
          <p14:tracePt t="112140" x="7415213" y="604838"/>
          <p14:tracePt t="112149" x="7439025" y="604838"/>
          <p14:tracePt t="112154" x="7445375" y="604838"/>
          <p14:tracePt t="112162" x="7458075" y="604838"/>
          <p14:tracePt t="112171" x="7462838" y="609600"/>
          <p14:tracePt t="112178" x="7469188" y="615950"/>
          <p14:tracePt t="112187" x="7475538" y="622300"/>
          <p14:tracePt t="112195" x="7481888" y="628650"/>
          <p14:tracePt t="112203" x="7493000" y="633413"/>
          <p14:tracePt t="112210" x="7499350" y="639763"/>
          <p14:tracePt t="112217" x="7505700" y="646113"/>
          <p14:tracePt t="112224" x="7516813" y="652463"/>
          <p14:tracePt t="112232" x="7523163" y="657225"/>
          <p14:tracePt t="112240" x="7529513" y="663575"/>
          <p14:tracePt t="112248" x="7535863" y="669925"/>
          <p14:tracePt t="112256" x="7540625" y="676275"/>
          <p14:tracePt t="112265" x="7546975" y="681038"/>
          <p14:tracePt t="112273" x="7553325" y="687388"/>
          <p14:tracePt t="112278" x="7559675" y="700088"/>
          <p14:tracePt t="112286" x="7564438" y="711200"/>
          <p14:tracePt t="112295" x="7570788" y="730250"/>
          <p14:tracePt t="112303" x="7583488" y="741363"/>
          <p14:tracePt t="112310" x="7589838" y="754063"/>
          <p14:tracePt t="112319" x="7594600" y="765175"/>
          <p14:tracePt t="112326" x="7600950" y="771525"/>
          <p14:tracePt t="112335" x="7600950" y="777875"/>
          <p14:tracePt t="112340" x="7607300" y="784225"/>
          <p14:tracePt t="112349" x="7613650" y="788988"/>
          <p14:tracePt t="112356" x="7618413" y="801688"/>
          <p14:tracePt t="112365" x="7624763" y="808038"/>
          <p14:tracePt t="112373" x="7631113" y="819150"/>
          <p14:tracePt t="112380" x="7637463" y="825500"/>
          <p14:tracePt t="112388" x="7637463" y="831850"/>
          <p14:tracePt t="112396" x="7637463" y="836613"/>
          <p14:tracePt t="112402" x="7637463" y="842963"/>
          <p14:tracePt t="112410" x="7642225" y="855663"/>
          <p14:tracePt t="112418" x="7648575" y="862013"/>
          <p14:tracePt t="112426" x="7648575" y="879475"/>
          <p14:tracePt t="112434" x="7654925" y="885825"/>
          <p14:tracePt t="112452" x="7654925" y="890588"/>
          <p14:tracePt t="112458" x="7654925" y="896938"/>
          <p14:tracePt t="112465" x="7661275" y="903288"/>
          <p14:tracePt t="112481" x="7661275" y="909638"/>
          <p14:tracePt t="112513" x="7661275" y="914400"/>
          <p14:tracePt t="112521" x="7661275" y="920750"/>
          <p14:tracePt t="112527" x="7661275" y="927100"/>
          <p14:tracePt t="112543" x="7661275" y="933450"/>
          <p14:tracePt t="112551" x="7661275" y="938213"/>
          <p14:tracePt t="112566" x="7661275" y="944563"/>
          <p14:tracePt t="113256" x="7661275" y="950913"/>
          <p14:tracePt t="113265" x="7667625" y="957263"/>
          <p14:tracePt t="113273" x="7672388" y="963613"/>
          <p14:tracePt t="113281" x="7678738" y="968375"/>
          <p14:tracePt t="113287" x="7685088" y="974725"/>
          <p14:tracePt t="113295" x="7691438" y="981075"/>
          <p14:tracePt t="113303" x="7696200" y="987425"/>
          <p14:tracePt t="113310" x="7708900" y="992188"/>
          <p14:tracePt t="113319" x="7715250" y="998538"/>
          <p14:tracePt t="113326" x="7720013" y="1004888"/>
          <p14:tracePt t="113335" x="7732713" y="1011238"/>
          <p14:tracePt t="113342" x="7743825" y="1022350"/>
          <p14:tracePt t="113348" x="7756525" y="1028700"/>
          <p14:tracePt t="113356" x="7780338" y="1035050"/>
          <p14:tracePt t="113365" x="7810500" y="1046163"/>
          <p14:tracePt t="113372" x="7858125" y="1058863"/>
          <p14:tracePt t="113381" x="7935913" y="1065213"/>
          <p14:tracePt t="113389" x="8031163" y="1076325"/>
          <p14:tracePt t="113397" x="8121650" y="1089025"/>
          <p14:tracePt t="113405" x="8186738" y="1112838"/>
          <p14:tracePt t="113410" x="8258175" y="1136650"/>
          <p14:tracePt t="113419" x="8312150" y="1147763"/>
          <p14:tracePt t="113426" x="8331200" y="1166813"/>
          <p14:tracePt t="113435" x="8348663" y="1177925"/>
          <p14:tracePt t="113442" x="8355013" y="1190625"/>
          <p14:tracePt t="113451" x="8361363" y="1195388"/>
          <p14:tracePt t="113458" x="8366125" y="1201738"/>
          <p14:tracePt t="113467" x="8366125" y="1208088"/>
          <p14:tracePt t="113472" x="8366125" y="1214438"/>
          <p14:tracePt t="113481" x="8366125" y="1220788"/>
          <p14:tracePt t="113489" x="8366125" y="1225550"/>
          <p14:tracePt t="113497" x="8372475" y="1225550"/>
          <p14:tracePt t="113505" x="8378825" y="1225550"/>
          <p14:tracePt t="113512" x="8385175" y="1220788"/>
          <p14:tracePt t="113520" x="8402638" y="1220788"/>
          <p14:tracePt t="113528" x="8420100" y="1214438"/>
          <p14:tracePt t="113537" x="8437563" y="1214438"/>
          <p14:tracePt t="113542" x="8450263" y="1214438"/>
          <p14:tracePt t="113598" x="8467725" y="1214438"/>
          <p14:tracePt t="113604" x="8486775" y="1214438"/>
          <p14:tracePt t="113612" x="8491538" y="1214438"/>
          <p14:tracePt t="113620" x="8515350" y="1214438"/>
          <p14:tracePt t="113628" x="8521700" y="1220788"/>
          <p14:tracePt t="113831" x="8528050" y="1214438"/>
          <p14:tracePt t="113839" x="8534400" y="1208088"/>
          <p14:tracePt t="113847" x="8540750" y="1201738"/>
          <p14:tracePt t="113923" x="8551863" y="1195388"/>
          <p14:tracePt t="113931" x="8558213" y="1190625"/>
          <p14:tracePt t="113938" x="8564563" y="1184275"/>
          <p14:tracePt t="113946" x="8569325" y="1177925"/>
          <p14:tracePt t="113955" x="8569325" y="1171575"/>
          <p14:tracePt t="113970" x="8558213" y="1171575"/>
          <p14:tracePt t="113978" x="8551863" y="1166813"/>
          <p14:tracePt t="113985" x="8545513" y="1166813"/>
          <p14:tracePt t="114001" x="8540750" y="1160463"/>
          <p14:tracePt t="114008" x="8534400" y="1160463"/>
          <p14:tracePt t="114016" x="8528050" y="1154113"/>
          <p14:tracePt t="114024" x="8521700" y="1154113"/>
          <p14:tracePt t="114033" x="8515350" y="1154113"/>
          <p14:tracePt t="114040" x="8510588" y="1147763"/>
          <p14:tracePt t="114046" x="8504238" y="1147763"/>
          <p14:tracePt t="114054" x="8486775" y="1147763"/>
          <p14:tracePt t="114062" x="8474075" y="1147763"/>
          <p14:tracePt t="114071" x="8462963" y="1154113"/>
          <p14:tracePt t="114079" x="8443913" y="1160463"/>
          <p14:tracePt t="114087" x="8420100" y="1171575"/>
          <p14:tracePt t="114094" x="8402638" y="1177925"/>
          <p14:tracePt t="114102" x="8385175" y="1184275"/>
          <p14:tracePt t="114108" x="8361363" y="1190625"/>
          <p14:tracePt t="114117" x="8342313" y="1195388"/>
          <p14:tracePt t="114124" x="8331200" y="1201738"/>
          <p14:tracePt t="114133" x="8318500" y="1208088"/>
          <p14:tracePt t="114141" x="8294688" y="1214438"/>
          <p14:tracePt t="114148" x="8277225" y="1214438"/>
          <p14:tracePt t="114156" x="8247063" y="1225550"/>
          <p14:tracePt t="114165" x="8216900" y="1231900"/>
          <p14:tracePt t="114171" x="8180388" y="1244600"/>
          <p14:tracePt t="114178" x="8151813" y="1268413"/>
          <p14:tracePt t="114186" x="8121650" y="1292225"/>
          <p14:tracePt t="114194" x="8091488" y="1309688"/>
          <p14:tracePt t="114202" x="8061325" y="1333500"/>
          <p14:tracePt t="114210" x="8026400" y="1357313"/>
          <p14:tracePt t="114219" x="7996238" y="1387475"/>
          <p14:tracePt t="114226" x="7953375" y="1417638"/>
          <p14:tracePt t="114233" x="7923213" y="1447800"/>
          <p14:tracePt t="114241" x="7899400" y="1489075"/>
          <p14:tracePt t="114249" x="7870825" y="1530350"/>
          <p14:tracePt t="114257" x="7847013" y="1566863"/>
          <p14:tracePt t="114265" x="7821613" y="1597025"/>
          <p14:tracePt t="114273" x="7797800" y="1633538"/>
          <p14:tracePt t="114281" x="7780338" y="1662113"/>
          <p14:tracePt t="114289" x="7743825" y="1704975"/>
          <p14:tracePt t="114294" x="7708900" y="1758950"/>
          <p14:tracePt t="114302" x="7672388" y="1812925"/>
          <p14:tracePt t="114310" x="7631113" y="1865313"/>
          <p14:tracePt t="114318" x="7583488" y="1919288"/>
          <p14:tracePt t="114326" x="7523163" y="1979613"/>
          <p14:tracePt t="114335" x="7486650" y="2033588"/>
          <p14:tracePt t="114342" x="7462838" y="2111375"/>
          <p14:tracePt t="114350" x="7434263" y="2189163"/>
          <p14:tracePt t="114356" x="7397750" y="2278063"/>
          <p14:tracePt t="114364" x="7361238" y="2332038"/>
          <p14:tracePt t="114372" x="7326313" y="2398713"/>
          <p14:tracePt t="114381" x="7278688" y="2452688"/>
          <p14:tracePt t="114389" x="7235825" y="2506663"/>
          <p14:tracePt t="114396" x="7200900" y="2547938"/>
          <p14:tracePt t="114405" x="7181850" y="2578100"/>
          <p14:tracePt t="114412" x="7158038" y="2595563"/>
          <p14:tracePt t="114419" x="7146925" y="2601913"/>
          <p14:tracePt t="114427" x="7140575" y="2608263"/>
          <p14:tracePt t="114434" x="7127875" y="2625725"/>
          <p14:tracePt t="114443" x="7104063" y="2636838"/>
          <p14:tracePt t="114450" x="7086600" y="2655888"/>
          <p14:tracePt t="114458" x="7062788" y="2673350"/>
          <p14:tracePt t="114467" x="7038975" y="2703513"/>
          <p14:tracePt t="114472" x="7015163" y="2733675"/>
          <p14:tracePt t="114481" x="6985000" y="2763838"/>
          <p14:tracePt t="114489" x="6954838" y="2792413"/>
          <p14:tracePt t="114496" x="6931025" y="2822575"/>
          <p14:tracePt t="114504" x="6900863" y="2865438"/>
          <p14:tracePt t="114512" x="6877050" y="2894013"/>
          <p14:tracePt t="114520" x="6846888" y="2924175"/>
          <p14:tracePt t="114528" x="6823075" y="2978150"/>
          <p14:tracePt t="114535" x="6781800" y="3038475"/>
          <p14:tracePt t="114542" x="6745288" y="3079750"/>
          <p14:tracePt t="114551" x="6716713" y="3122613"/>
          <p14:tracePt t="114559" x="6686550" y="3151188"/>
          <p14:tracePt t="114566" x="6650038" y="3194050"/>
          <p14:tracePt t="114574" x="6619875" y="3224213"/>
          <p14:tracePt t="114583" x="6602413" y="3252788"/>
          <p14:tracePt t="114590" x="6578600" y="3289300"/>
          <p14:tracePt t="114596" x="6548438" y="3325813"/>
          <p14:tracePt t="114607" x="6530975" y="3355975"/>
          <p14:tracePt t="114613" x="6511925" y="3384550"/>
          <p14:tracePt t="114621" x="6500813" y="3414713"/>
          <p14:tracePt t="114628" x="6494463" y="3444875"/>
          <p14:tracePt t="114636" x="6483350" y="3468688"/>
          <p14:tracePt t="114644" x="6477000" y="3492500"/>
          <p14:tracePt t="114652" x="6470650" y="3522663"/>
          <p14:tracePt t="114658" x="6464300" y="3540125"/>
          <p14:tracePt t="114667" x="6459538" y="3570288"/>
          <p14:tracePt t="114674" x="6453188" y="3587750"/>
          <p14:tracePt t="114683" x="6440488" y="3613150"/>
          <p14:tracePt t="114691" x="6434138" y="3636963"/>
          <p14:tracePt t="114698" x="6429375" y="3665538"/>
          <p14:tracePt t="114706" x="6423025" y="3684588"/>
          <p14:tracePt t="114715" x="6416675" y="3708400"/>
          <p14:tracePt t="114721" x="6410325" y="3714750"/>
          <p14:tracePt t="114728" x="6410325" y="3719513"/>
          <p14:tracePt t="114737" x="6410325" y="3725863"/>
          <p14:tracePt t="114744" x="6405563" y="3725863"/>
          <p14:tracePt t="114752" x="6405563" y="3732213"/>
          <p14:tracePt t="114785" x="6399213" y="3738563"/>
          <p14:tracePt t="114790" x="6392863" y="3743325"/>
          <p14:tracePt t="114799" x="6386513" y="3756025"/>
          <p14:tracePt t="114806" x="6381750" y="3762375"/>
          <p14:tracePt t="114814" x="6375400" y="3773488"/>
          <p14:tracePt t="114823" x="6369050" y="3779838"/>
          <p14:tracePt t="114831" x="6345238" y="3786188"/>
          <p14:tracePt t="114838" x="6327775" y="3792538"/>
          <p14:tracePt t="114844" x="6315075" y="3797300"/>
          <p14:tracePt t="114855" x="6291263" y="3810000"/>
          <p14:tracePt t="114860" x="6273800" y="3816350"/>
          <p14:tracePt t="114868" x="6261100" y="3821113"/>
          <p14:tracePt t="114876" x="6237288" y="3827463"/>
          <p14:tracePt t="114885" x="6226175" y="3833813"/>
          <p14:tracePt t="114892" x="6207125" y="3840163"/>
          <p14:tracePt t="114901" x="6183313" y="3844925"/>
          <p14:tracePt t="114906" x="6159500" y="3863975"/>
          <p14:tracePt t="114917" x="6129338" y="3875088"/>
          <p14:tracePt t="114922" x="6100763" y="3894138"/>
          <p14:tracePt t="114931" x="6070600" y="3911600"/>
          <p14:tracePt t="114939" x="6034088" y="3935413"/>
          <p14:tracePt t="114947" x="5992813" y="3959225"/>
          <p14:tracePt t="114955" x="5956300" y="3983038"/>
          <p14:tracePt t="114963" x="5926138" y="4000500"/>
          <p14:tracePt t="114971" x="5908675" y="4019550"/>
          <p14:tracePt t="114976" x="5872163" y="4030663"/>
          <p14:tracePt t="114985" x="5854700" y="4054475"/>
          <p14:tracePt t="114992" x="5830888" y="4084638"/>
          <p14:tracePt t="115001" x="5813425" y="4102100"/>
          <p14:tracePt t="115008" x="5794375" y="4127500"/>
          <p14:tracePt t="115017" x="5783263" y="4144963"/>
          <p14:tracePt t="115024" x="5770563" y="4156075"/>
          <p14:tracePt t="115033" x="5765800" y="4179888"/>
          <p14:tracePt t="115039" x="5759450" y="4186238"/>
          <p14:tracePt t="115047" x="5753100" y="4192588"/>
          <p14:tracePt t="115054" x="5746750" y="4205288"/>
          <p14:tracePt t="115063" x="5740400" y="4216400"/>
          <p14:tracePt t="115070" x="5735638" y="4222750"/>
          <p14:tracePt t="115078" x="5729288" y="4233863"/>
          <p14:tracePt t="115087" x="5716588" y="4246563"/>
          <p14:tracePt t="115094" x="5711825" y="4252913"/>
          <p14:tracePt t="115101" x="5711825" y="4257675"/>
          <p14:tracePt t="115108" x="5705475" y="4264025"/>
          <p14:tracePt t="115117" x="5705475" y="4270375"/>
          <p14:tracePt t="115124" x="5705475" y="4281488"/>
          <p14:tracePt t="115132" x="5699125" y="4287838"/>
          <p14:tracePt t="115141" x="5699125" y="4294188"/>
          <p14:tracePt t="115148" x="5692775" y="4300538"/>
          <p14:tracePt t="115157" x="5692775" y="4311650"/>
          <p14:tracePt t="115162" x="5692775" y="4318000"/>
          <p14:tracePt t="115179" x="5692775" y="4324350"/>
          <p14:tracePt t="115186" x="5692775" y="4330700"/>
          <p14:tracePt t="115195" x="5692775" y="4335463"/>
          <p14:tracePt t="115203" x="5699125" y="4335463"/>
          <p14:tracePt t="115211" x="5705475" y="4341813"/>
          <p14:tracePt t="115219" x="5711825" y="4341813"/>
          <p14:tracePt t="115225" x="5716588" y="4348163"/>
          <p14:tracePt t="115232" x="5722938" y="4348163"/>
          <p14:tracePt t="115240" x="5729288" y="4354513"/>
          <p14:tracePt t="115249" x="5735638" y="4354513"/>
          <p14:tracePt t="115256" x="5740400" y="4359275"/>
          <p14:tracePt t="115264" x="5746750" y="4365625"/>
          <p14:tracePt t="115272" x="5765800" y="4378325"/>
          <p14:tracePt t="115281" x="5770563" y="4378325"/>
          <p14:tracePt t="115286" x="5783263" y="4384675"/>
          <p14:tracePt t="115294" x="5800725" y="4384675"/>
          <p14:tracePt t="115302" x="5818188" y="4389438"/>
          <p14:tracePt t="115310" x="5843588" y="4389438"/>
          <p14:tracePt t="115319" x="5872163" y="4395788"/>
          <p14:tracePt t="115327" x="5891213" y="4395788"/>
          <p14:tracePt t="115335" x="5908675" y="4402138"/>
          <p14:tracePt t="115342" x="5932488" y="4408488"/>
          <p14:tracePt t="115349" x="5949950" y="4413250"/>
          <p14:tracePt t="115356" x="5973763" y="4419600"/>
          <p14:tracePt t="115364" x="5992813" y="4419600"/>
          <p14:tracePt t="115372" x="6010275" y="4419600"/>
          <p14:tracePt t="115381" x="6034088" y="4419600"/>
          <p14:tracePt t="115388" x="6051550" y="4419600"/>
          <p14:tracePt t="115397" x="6075363" y="4419600"/>
          <p14:tracePt t="115405" x="6094413" y="4419600"/>
          <p14:tracePt t="115410" x="6124575" y="4419600"/>
          <p14:tracePt t="115418" x="6142038" y="4419600"/>
          <p14:tracePt t="115426" x="6172200" y="4419600"/>
          <p14:tracePt t="115435" x="6196013" y="4419600"/>
          <p14:tracePt t="115443" x="6219825" y="4419600"/>
          <p14:tracePt t="115451" x="6243638" y="4413250"/>
          <p14:tracePt t="115458" x="6261100" y="4413250"/>
          <p14:tracePt t="115467" x="6291263" y="4413250"/>
          <p14:tracePt t="115472" x="6321425" y="4408488"/>
          <p14:tracePt t="115481" x="6356350" y="4402138"/>
          <p14:tracePt t="115489" x="6386513" y="4389438"/>
          <p14:tracePt t="115497" x="6434138" y="4384675"/>
          <p14:tracePt t="115504" x="6483350" y="4378325"/>
          <p14:tracePt t="115513" x="6537325" y="4365625"/>
          <p14:tracePt t="115520" x="6572250" y="4354513"/>
          <p14:tracePt t="115529" x="6619875" y="4341813"/>
          <p14:tracePt t="115535" x="6667500" y="4335463"/>
          <p14:tracePt t="115543" x="6704013" y="4330700"/>
          <p14:tracePt t="115551" x="6734175" y="4324350"/>
          <p14:tracePt t="115559" x="6751638" y="4311650"/>
          <p14:tracePt t="115567" x="6769100" y="4311650"/>
          <p14:tracePt t="115574" x="6781800" y="4311650"/>
          <p14:tracePt t="115583" x="6799263" y="4311650"/>
          <p14:tracePt t="115590" x="6805613" y="4311650"/>
          <p14:tracePt t="115597" x="6818313" y="4311650"/>
          <p14:tracePt t="115605" x="6823075" y="4306888"/>
          <p14:tracePt t="115613" x="6835775" y="4306888"/>
          <p14:tracePt t="115621" x="6853238" y="4300538"/>
          <p14:tracePt t="115628" x="6865938" y="4300538"/>
          <p14:tracePt t="115637" x="6889750" y="4300538"/>
          <p14:tracePt t="115644" x="6907213" y="4300538"/>
          <p14:tracePt t="115652" x="6924675" y="4300538"/>
          <p14:tracePt t="115658" x="6948488" y="4294188"/>
          <p14:tracePt t="115667" x="6967538" y="4294188"/>
          <p14:tracePt t="115674" x="6985000" y="4294188"/>
          <p14:tracePt t="115684" x="6997700" y="4287838"/>
          <p14:tracePt t="115690" x="7008813" y="4287838"/>
          <p14:tracePt t="115698" x="7015163" y="4287838"/>
          <p14:tracePt t="115707" x="7026275" y="4287838"/>
          <p14:tracePt t="115714" x="7032625" y="4281488"/>
          <p14:tracePt t="115721" x="7038975" y="4281488"/>
          <p14:tracePt t="115728" x="7045325" y="4281488"/>
          <p14:tracePt t="115736" x="7050088" y="4276725"/>
          <p14:tracePt t="115744" x="7056438" y="4270375"/>
          <p14:tracePt t="115752" x="7062788" y="4264025"/>
          <p14:tracePt t="115760" x="7075488" y="4257675"/>
          <p14:tracePt t="115769" x="7086600" y="4252913"/>
          <p14:tracePt t="115776" x="7092950" y="4246563"/>
          <p14:tracePt t="115783" x="7099300" y="4240213"/>
          <p14:tracePt t="115790" x="7104063" y="4233863"/>
          <p14:tracePt t="115800" x="7110413" y="4229100"/>
          <p14:tracePt t="115807" x="7123113" y="4222750"/>
          <p14:tracePt t="115814" x="7127875" y="4216400"/>
          <p14:tracePt t="115823" x="7134225" y="4210050"/>
          <p14:tracePt t="115831" x="7140575" y="4205288"/>
          <p14:tracePt t="115839" x="7146925" y="4198938"/>
          <p14:tracePt t="115844" x="7153275" y="4192588"/>
          <p14:tracePt t="115853" x="7158038" y="4186238"/>
          <p14:tracePt t="115860" x="7164388" y="4179888"/>
          <p14:tracePt t="115869" x="7164388" y="4175125"/>
          <p14:tracePt t="115876" x="7170738" y="4168775"/>
          <p14:tracePt t="115885" x="7177088" y="4162425"/>
          <p14:tracePt t="115892" x="7181850" y="4156075"/>
          <p14:tracePt t="115901" x="7181850" y="4144963"/>
          <p14:tracePt t="115915" x="7188200" y="4127500"/>
          <p14:tracePt t="115922" x="7188200" y="4108450"/>
          <p14:tracePt t="115931" x="7188200" y="4102100"/>
          <p14:tracePt t="115939" x="7188200" y="4097338"/>
          <p14:tracePt t="115947" x="7188200" y="4084638"/>
          <p14:tracePt t="115955" x="7188200" y="4078288"/>
          <p14:tracePt t="115963" x="7181850" y="4067175"/>
          <p14:tracePt t="115969" x="7177088" y="4060825"/>
          <p14:tracePt t="115976" x="7164388" y="4049713"/>
          <p14:tracePt t="115985" x="7153275" y="4043363"/>
          <p14:tracePt t="115992" x="7140575" y="4037013"/>
          <p14:tracePt t="116001" x="7116763" y="4030663"/>
          <p14:tracePt t="116009" x="7099300" y="4024313"/>
          <p14:tracePt t="116017" x="7086600" y="4024313"/>
          <p14:tracePt t="116024" x="7075488" y="4013200"/>
          <p14:tracePt t="116030" x="7069138" y="4013200"/>
          <p14:tracePt t="116039" x="7056438" y="4013200"/>
          <p14:tracePt t="116047" x="7050088" y="4013200"/>
          <p14:tracePt t="116054" x="7045325" y="4013200"/>
          <p14:tracePt t="116062" x="7032625" y="4013200"/>
          <p14:tracePt t="116071" x="7026275" y="4013200"/>
          <p14:tracePt t="116078" x="7021513" y="4013200"/>
          <p14:tracePt t="116086" x="7015163" y="4006850"/>
          <p14:tracePt t="116094" x="7008813" y="4006850"/>
          <p14:tracePt t="116101" x="6991350" y="4006850"/>
          <p14:tracePt t="116108" x="6973888" y="4000500"/>
          <p14:tracePt t="116117" x="6961188" y="4000500"/>
          <p14:tracePt t="116124" x="6943725" y="3995738"/>
          <p14:tracePt t="116133" x="6913563" y="3989388"/>
          <p14:tracePt t="116140" x="6883400" y="3983038"/>
          <p14:tracePt t="116149" x="6853238" y="3976688"/>
          <p14:tracePt t="116157" x="6818313" y="3965575"/>
          <p14:tracePt t="116162" x="6775450" y="3959225"/>
          <p14:tracePt t="116171" x="6734175" y="3952875"/>
          <p14:tracePt t="116179" x="6697663" y="3941763"/>
          <p14:tracePt t="116186" x="6662738" y="3935413"/>
          <p14:tracePt t="116194" x="6613525" y="3929063"/>
          <p14:tracePt t="116203" x="6561138" y="3917950"/>
          <p14:tracePt t="116210" x="6511925" y="3911600"/>
          <p14:tracePt t="116219" x="6477000" y="3905250"/>
          <p14:tracePt t="116225" x="6416675" y="3905250"/>
          <p14:tracePt t="116233" x="6386513" y="3905250"/>
          <p14:tracePt t="116240" x="6351588" y="3905250"/>
          <p14:tracePt t="116248" x="6321425" y="3905250"/>
          <p14:tracePt t="116256" x="6284913" y="3905250"/>
          <p14:tracePt t="116265" x="6254750" y="3905250"/>
          <p14:tracePt t="116272" x="6230938" y="3905250"/>
          <p14:tracePt t="116280" x="6202363" y="3905250"/>
          <p14:tracePt t="116286" x="6172200" y="3911600"/>
          <p14:tracePt t="116294" x="6148388" y="3917950"/>
          <p14:tracePt t="116302" x="6124575" y="3929063"/>
          <p14:tracePt t="116310" x="6100763" y="3935413"/>
          <p14:tracePt t="116319" x="6075363" y="3941763"/>
          <p14:tracePt t="116326" x="6070600" y="3941763"/>
          <p14:tracePt t="116334" x="6046788" y="3948113"/>
          <p14:tracePt t="116342" x="6040438" y="3952875"/>
          <p14:tracePt t="116349" x="6034088" y="3959225"/>
          <p14:tracePt t="116356" x="6027738" y="3965575"/>
          <p14:tracePt t="116364" x="6016625" y="3971925"/>
          <p14:tracePt t="116372" x="6010275" y="3976688"/>
          <p14:tracePt t="116380" x="6003925" y="3983038"/>
          <p14:tracePt t="116389" x="5986463" y="3995738"/>
          <p14:tracePt t="116397" x="5973763" y="4000500"/>
          <p14:tracePt t="116405" x="5949950" y="4024313"/>
          <p14:tracePt t="116410" x="5938838" y="4030663"/>
          <p14:tracePt t="116418" x="5926138" y="4043363"/>
          <p14:tracePt t="116426" x="5915025" y="4049713"/>
          <p14:tracePt t="116434" x="5908675" y="4054475"/>
          <p14:tracePt t="116442" x="5895975" y="4073525"/>
          <p14:tracePt t="116451" x="5891213" y="4078288"/>
          <p14:tracePt t="116458" x="5884863" y="4084638"/>
          <p14:tracePt t="116467" x="5878513" y="4090988"/>
          <p14:tracePt t="116472" x="5878513" y="4097338"/>
          <p14:tracePt t="116480" x="5878513" y="4102100"/>
          <p14:tracePt t="116489" x="5872163" y="4108450"/>
          <p14:tracePt t="116497" x="5872163" y="4121150"/>
          <p14:tracePt t="116505" x="5872163" y="4127500"/>
          <p14:tracePt t="116512" x="5872163" y="4132263"/>
          <p14:tracePt t="116520" x="5872163" y="4138613"/>
          <p14:tracePt t="116528" x="5872163" y="4144963"/>
          <p14:tracePt t="116534" x="5872163" y="4151313"/>
          <p14:tracePt t="116542" x="5878513" y="4156075"/>
          <p14:tracePt t="116551" x="5891213" y="4168775"/>
          <p14:tracePt t="116559" x="5895975" y="4175125"/>
          <p14:tracePt t="116567" x="5902325" y="4179888"/>
          <p14:tracePt t="116574" x="5915025" y="4186238"/>
          <p14:tracePt t="116583" x="5919788" y="4192588"/>
          <p14:tracePt t="116589" x="5926138" y="4198938"/>
          <p14:tracePt t="116599" x="5932488" y="4205288"/>
          <p14:tracePt t="116604" x="5938838" y="4210050"/>
          <p14:tracePt t="116612" x="5945188" y="4216400"/>
          <p14:tracePt t="116620" x="5956300" y="4222750"/>
          <p14:tracePt t="116628" x="5969000" y="4229100"/>
          <p14:tracePt t="116637" x="5986463" y="4233863"/>
          <p14:tracePt t="116644" x="6016625" y="4240213"/>
          <p14:tracePt t="116651" x="6040438" y="4246563"/>
          <p14:tracePt t="116658" x="6064250" y="4257675"/>
          <p14:tracePt t="116667" x="6105525" y="4264025"/>
          <p14:tracePt t="116674" x="6129338" y="4270375"/>
          <p14:tracePt t="116683" x="6159500" y="4276725"/>
          <p14:tracePt t="116691" x="6189663" y="4281488"/>
          <p14:tracePt t="116699" x="6219825" y="4294188"/>
          <p14:tracePt t="116707" x="6243638" y="4300538"/>
          <p14:tracePt t="116713" x="6273800" y="4306888"/>
          <p14:tracePt t="116721" x="6303963" y="4311650"/>
          <p14:tracePt t="116728" x="6338888" y="4324350"/>
          <p14:tracePt t="116736" x="6381750" y="4330700"/>
          <p14:tracePt t="116744" x="6429375" y="4335463"/>
          <p14:tracePt t="116753" x="6477000" y="4348163"/>
          <p14:tracePt t="116760" x="6524625" y="4348163"/>
          <p14:tracePt t="116768" x="6578600" y="4341813"/>
          <p14:tracePt t="116776" x="6613525" y="4341813"/>
          <p14:tracePt t="116783" x="6673850" y="4335463"/>
          <p14:tracePt t="116790" x="6721475" y="4324350"/>
          <p14:tracePt t="116799" x="6781800" y="4318000"/>
          <p14:tracePt t="116806" x="6835775" y="4318000"/>
          <p14:tracePt t="116815" x="6870700" y="4318000"/>
          <p14:tracePt t="116823" x="6919913" y="4318000"/>
          <p14:tracePt t="116831" x="6967538" y="4318000"/>
          <p14:tracePt t="116839" x="7021513" y="4318000"/>
          <p14:tracePt t="116844" x="7075488" y="4318000"/>
          <p14:tracePt t="116853" x="7116763" y="4330700"/>
          <p14:tracePt t="116860" x="7140575" y="4335463"/>
          <p14:tracePt t="116869" x="7170738" y="4335463"/>
          <p14:tracePt t="116876" x="7200900" y="4341813"/>
          <p14:tracePt t="116885" x="7231063" y="4348163"/>
          <p14:tracePt t="116892" x="7265988" y="4354513"/>
          <p14:tracePt t="116901" x="7313613" y="4365625"/>
          <p14:tracePt t="116906" x="7361238" y="4371975"/>
          <p14:tracePt t="116914" x="7410450" y="4384675"/>
          <p14:tracePt t="116923" x="7458075" y="4389438"/>
          <p14:tracePt t="116930" x="7505700" y="4395788"/>
          <p14:tracePt t="116939" x="7559675" y="4408488"/>
          <p14:tracePt t="116946" x="7637463" y="4408488"/>
          <p14:tracePt t="116954" x="7696200" y="4408488"/>
          <p14:tracePt t="116962" x="7773988" y="4408488"/>
          <p14:tracePt t="116968" x="7870825" y="4419600"/>
          <p14:tracePt t="116976" x="7948613" y="4419600"/>
          <p14:tracePt t="116985" x="8026400" y="4425950"/>
          <p14:tracePt t="116992" x="8085138" y="4425950"/>
          <p14:tracePt t="117001" x="8162925" y="4425950"/>
          <p14:tracePt t="117009" x="8240713" y="4425950"/>
          <p14:tracePt t="117017" x="8318500" y="4425950"/>
          <p14:tracePt t="117024" x="8396288" y="4425950"/>
          <p14:tracePt t="117030" x="8474075" y="4425950"/>
          <p14:tracePt t="117039" x="8534400" y="4425950"/>
          <p14:tracePt t="117047" x="8612188" y="4425950"/>
          <p14:tracePt t="117054" x="8677275" y="4425950"/>
          <p14:tracePt t="117063" x="8737600" y="4425950"/>
          <p14:tracePt t="117070" x="8802688" y="4425950"/>
          <p14:tracePt t="117079" x="8850313" y="4425950"/>
          <p14:tracePt t="117087" x="8910638" y="4425950"/>
          <p14:tracePt t="117092" x="8988425" y="4413250"/>
          <p14:tracePt t="117101" x="9066213" y="4413250"/>
          <p14:tracePt t="118257" x="9078913" y="4013200"/>
          <p14:tracePt t="118264" x="9029700" y="3989388"/>
          <p14:tracePt t="118273" x="9001125" y="3976688"/>
          <p14:tracePt t="118280" x="8970963" y="3952875"/>
          <p14:tracePt t="118288" x="8940800" y="3929063"/>
          <p14:tracePt t="118294" x="8923338" y="3917950"/>
          <p14:tracePt t="118303" x="8899525" y="3898900"/>
          <p14:tracePt t="118310" x="8874125" y="3875088"/>
          <p14:tracePt t="118319" x="8856663" y="3857625"/>
          <p14:tracePt t="118326" x="8826500" y="3840163"/>
          <p14:tracePt t="118334" x="8797925" y="3827463"/>
          <p14:tracePt t="118342" x="8761413" y="3810000"/>
          <p14:tracePt t="118350" x="8713788" y="3786188"/>
          <p14:tracePt t="118356" x="8666163" y="3767138"/>
          <p14:tracePt t="118365" x="8599488" y="3762375"/>
          <p14:tracePt t="118372" x="8521700" y="3743325"/>
          <p14:tracePt t="118382" x="8443913" y="3719513"/>
          <p14:tracePt t="118389" x="8331200" y="3702050"/>
          <p14:tracePt t="118396" x="8223250" y="3690938"/>
          <p14:tracePt t="118405" x="8128000" y="3690938"/>
          <p14:tracePt t="118413" x="8050213" y="3690938"/>
          <p14:tracePt t="118419" x="7972425" y="3690938"/>
          <p14:tracePt t="118426" x="7923213" y="3690938"/>
          <p14:tracePt t="118435" x="7888288" y="3690938"/>
          <p14:tracePt t="118442" x="7858125" y="3690938"/>
          <p14:tracePt t="118450" x="7827963" y="3695700"/>
          <p14:tracePt t="118459" x="7804150" y="3702050"/>
          <p14:tracePt t="118467" x="7780338" y="3714750"/>
          <p14:tracePt t="118475" x="7762875" y="3719513"/>
          <p14:tracePt t="118480" x="7750175" y="3725863"/>
          <p14:tracePt t="118489" x="7739063" y="3732213"/>
          <p14:tracePt t="118496" x="7726363" y="3738563"/>
          <p14:tracePt t="118504" x="7702550" y="3743325"/>
          <p14:tracePt t="118513" x="7685088" y="3749675"/>
          <p14:tracePt t="118521" x="7661275" y="3762375"/>
          <p14:tracePt t="118528" x="7642225" y="3767138"/>
          <p14:tracePt t="118538" x="7631113" y="3779838"/>
          <p14:tracePt t="118542" x="7607300" y="3786188"/>
          <p14:tracePt t="118550" x="7589838" y="3792538"/>
          <p14:tracePt t="118558" x="7570788" y="3803650"/>
          <p14:tracePt t="118567" x="7540625" y="3810000"/>
          <p14:tracePt t="118574" x="7516813" y="3827463"/>
          <p14:tracePt t="118583" x="7499350" y="3840163"/>
          <p14:tracePt t="118590" x="7481888" y="3844925"/>
          <p14:tracePt t="118599" x="7462838" y="3857625"/>
          <p14:tracePt t="118604" x="7445375" y="3863975"/>
          <p14:tracePt t="118613" x="7434263" y="3881438"/>
          <p14:tracePt t="118620" x="7421563" y="3887788"/>
          <p14:tracePt t="118628" x="7397750" y="3894138"/>
          <p14:tracePt t="118636" x="7385050" y="3905250"/>
          <p14:tracePt t="118645" x="7367588" y="3911600"/>
          <p14:tracePt t="118652" x="7350125" y="3917950"/>
          <p14:tracePt t="118659" x="7337425" y="3929063"/>
          <p14:tracePt t="118666" x="7319963" y="3941763"/>
          <p14:tracePt t="118674" x="7296150" y="3952875"/>
          <p14:tracePt t="118683" x="7283450" y="3959225"/>
          <p14:tracePt t="118690" x="7272338" y="3971925"/>
          <p14:tracePt t="118700" x="7259638" y="3976688"/>
          <p14:tracePt t="118706" x="7254875" y="3983038"/>
          <p14:tracePt t="118715" x="7248525" y="3989388"/>
          <p14:tracePt t="118720" x="7242175" y="3995738"/>
          <p14:tracePt t="118728" x="7235825" y="4000500"/>
          <p14:tracePt t="118737" x="7231063" y="4006850"/>
          <p14:tracePt t="118744" x="7224713" y="4013200"/>
          <p14:tracePt t="118752" x="7218363" y="4019550"/>
          <p14:tracePt t="118760" x="7212013" y="4024313"/>
          <p14:tracePt t="118768" x="7205663" y="4030663"/>
          <p14:tracePt t="118776" x="7200900" y="4037013"/>
          <p14:tracePt t="118783" x="7194550" y="4043363"/>
          <p14:tracePt t="118790" x="7188200" y="4049713"/>
          <p14:tracePt t="118799" x="7181850" y="4054475"/>
          <p14:tracePt t="118807" x="7181850" y="4060825"/>
          <p14:tracePt t="118815" x="7177088" y="4067175"/>
          <p14:tracePt t="118822" x="7177088" y="4073525"/>
          <p14:tracePt t="118831" x="7170738" y="4078288"/>
          <p14:tracePt t="118838" x="7170738" y="4084638"/>
          <p14:tracePt t="118845" x="7164388" y="4090988"/>
          <p14:tracePt t="118854" x="7164388" y="4102100"/>
          <p14:tracePt t="118860" x="7164388" y="4108450"/>
          <p14:tracePt t="118868" x="7164388" y="4114800"/>
          <p14:tracePt t="118876" x="7164388" y="4132263"/>
          <p14:tracePt t="118884" x="7164388" y="4138613"/>
          <p14:tracePt t="118893" x="7164388" y="4144963"/>
          <p14:tracePt t="118900" x="7164388" y="4151313"/>
          <p14:tracePt t="118906" x="7170738" y="4156075"/>
          <p14:tracePt t="118915" x="7170738" y="4162425"/>
          <p14:tracePt t="118922" x="7177088" y="4168775"/>
          <p14:tracePt t="118931" x="7181850" y="4175125"/>
          <p14:tracePt t="118939" x="7181850" y="4179888"/>
          <p14:tracePt t="118946" x="7188200" y="4179888"/>
          <p14:tracePt t="118955" x="7194550" y="4186238"/>
          <p14:tracePt t="118963" x="7200900" y="4192588"/>
          <p14:tracePt t="118971" x="7200900" y="4198938"/>
          <p14:tracePt t="118976" x="7212013" y="4205288"/>
          <p14:tracePt t="118985" x="7218363" y="4210050"/>
          <p14:tracePt t="118992" x="7224713" y="4216400"/>
          <p14:tracePt t="119001" x="7235825" y="4222750"/>
          <p14:tracePt t="119008" x="7259638" y="4229100"/>
          <p14:tracePt t="119017" x="7272338" y="4233863"/>
          <p14:tracePt t="119024" x="7283450" y="4240213"/>
          <p14:tracePt t="119033" x="7296150" y="4246563"/>
          <p14:tracePt t="119039" x="7319963" y="4252913"/>
          <p14:tracePt t="119046" x="7332663" y="4257675"/>
          <p14:tracePt t="119054" x="7350125" y="4264025"/>
          <p14:tracePt t="119062" x="7367588" y="4276725"/>
          <p14:tracePt t="119071" x="7397750" y="4281488"/>
          <p14:tracePt t="119079" x="7427913" y="4287838"/>
          <p14:tracePt t="119086" x="7458075" y="4294188"/>
          <p14:tracePt t="119095" x="7493000" y="4300538"/>
          <p14:tracePt t="119101" x="7535863" y="4311650"/>
          <p14:tracePt t="119108" x="7564438" y="4318000"/>
          <p14:tracePt t="119116" x="7594600" y="4324350"/>
          <p14:tracePt t="119124" x="7618413" y="4324350"/>
          <p14:tracePt t="119135" x="7648575" y="4324350"/>
          <p14:tracePt t="119141" x="7678738" y="4324350"/>
          <p14:tracePt t="119149" x="7708900" y="4324350"/>
          <p14:tracePt t="119156" x="7732713" y="4324350"/>
          <p14:tracePt t="119162" x="7769225" y="4324350"/>
          <p14:tracePt t="119170" x="7793038" y="4324350"/>
          <p14:tracePt t="119179" x="7834313" y="4324350"/>
          <p14:tracePt t="119186" x="7858125" y="4324350"/>
          <p14:tracePt t="119195" x="7899400" y="4324350"/>
          <p14:tracePt t="119202" x="7923213" y="4324350"/>
          <p14:tracePt t="119210" x="7977188" y="4324350"/>
          <p14:tracePt t="119218" x="8001000" y="4324350"/>
          <p14:tracePt t="119224" x="8031163" y="4324350"/>
          <p14:tracePt t="119232" x="8061325" y="4324350"/>
          <p14:tracePt t="119240" x="8085138" y="4324350"/>
          <p14:tracePt t="119248" x="8108950" y="4324350"/>
          <p14:tracePt t="119256" x="8132763" y="4324350"/>
          <p14:tracePt t="119265" x="8156575" y="4324350"/>
          <p14:tracePt t="119272" x="8186738" y="4324350"/>
          <p14:tracePt t="119281" x="8216900" y="4324350"/>
          <p14:tracePt t="119287" x="8240713" y="4324350"/>
          <p14:tracePt t="119295" x="8258175" y="4324350"/>
          <p14:tracePt t="119302" x="8277225" y="4324350"/>
          <p14:tracePt t="119310" x="8301038" y="4324350"/>
          <p14:tracePt t="119319" x="8312150" y="4324350"/>
          <p14:tracePt t="119326" x="8331200" y="4324350"/>
          <p14:tracePt t="119335" x="8335963" y="4318000"/>
          <p14:tracePt t="119342" x="8348663" y="4318000"/>
          <p14:tracePt t="119349" x="8355013" y="4311650"/>
          <p14:tracePt t="119356" x="8361363" y="4311650"/>
          <p14:tracePt t="119364" x="8366125" y="4311650"/>
          <p14:tracePt t="119372" x="8372475" y="4306888"/>
          <p14:tracePt t="119389" x="8378825" y="4306888"/>
          <p14:tracePt t="119396" x="8385175" y="4306888"/>
          <p14:tracePt t="119404" x="8385175" y="4300538"/>
          <p14:tracePt t="119411" x="8389938" y="4300538"/>
          <p14:tracePt t="119459" x="8396288" y="4300538"/>
          <p14:tracePt t="120739" x="8396288" y="4294188"/>
          <p14:tracePt t="120745" x="8389938" y="4287838"/>
          <p14:tracePt t="120752" x="8385175" y="4281488"/>
          <p14:tracePt t="120761" x="8378825" y="4276725"/>
          <p14:tracePt t="120769" x="8372475" y="4270375"/>
          <p14:tracePt t="120776" x="8361363" y="4264025"/>
          <p14:tracePt t="120785" x="8355013" y="4257675"/>
          <p14:tracePt t="120792" x="8348663" y="4257675"/>
          <p14:tracePt t="120800" x="8342313" y="4257675"/>
          <p14:tracePt t="120806" x="8335963" y="4252913"/>
          <p14:tracePt t="120815" x="8331200" y="4252913"/>
          <p14:tracePt t="120831" x="8324850" y="4252913"/>
          <p14:tracePt t="120847" x="8318500" y="4252913"/>
          <p14:tracePt t="120885" x="8312150" y="4252913"/>
          <p14:tracePt t="120900" x="8294688" y="4252913"/>
          <p14:tracePt t="120908" x="8277225" y="4252913"/>
          <p14:tracePt t="120917" x="8253413" y="4246563"/>
          <p14:tracePt t="120922" x="8234363" y="4246563"/>
          <p14:tracePt t="120930" x="8210550" y="4240213"/>
          <p14:tracePt t="120939" x="8205788" y="4240213"/>
          <p14:tracePt t="120947" x="8199438" y="4240213"/>
          <p14:tracePt t="120954" x="8193088" y="4240213"/>
          <p14:tracePt t="120962" x="8186738" y="4233863"/>
          <p14:tracePt t="120992" x="8180388" y="4233863"/>
          <p14:tracePt t="121164" x="8175625" y="4233863"/>
          <p14:tracePt t="121173" x="8169275" y="4233863"/>
          <p14:tracePt t="121178" x="8162925" y="4233863"/>
          <p14:tracePt t="121187" x="8151813" y="4233863"/>
          <p14:tracePt t="121195" x="8132763" y="4233863"/>
          <p14:tracePt t="121202" x="8104188" y="4233863"/>
          <p14:tracePt t="121211" x="8054975" y="4222750"/>
          <p14:tracePt t="121218" x="8007350" y="4216400"/>
          <p14:tracePt t="121226" x="7942263" y="4210050"/>
          <p14:tracePt t="121234" x="7864475" y="4186238"/>
          <p14:tracePt t="121241" x="7769225" y="4151313"/>
          <p14:tracePt t="121249" x="7691438" y="4127500"/>
          <p14:tracePt t="121256" x="7613650" y="4102100"/>
          <p14:tracePt t="121265" x="7523163" y="4084638"/>
          <p14:tracePt t="121272" x="7458075" y="4073525"/>
          <p14:tracePt t="121281" x="7397750" y="4067175"/>
          <p14:tracePt t="121289" x="7343775" y="4067175"/>
          <p14:tracePt t="121296" x="7319963" y="4067175"/>
          <p14:tracePt t="121302" x="7289800" y="4060825"/>
          <p14:tracePt t="121311" x="7272338" y="4060825"/>
          <p14:tracePt t="121319" x="7254875" y="4060825"/>
          <p14:tracePt t="121326" x="7242175" y="4054475"/>
          <p14:tracePt t="121335" x="7231063" y="4043363"/>
          <p14:tracePt t="121342" x="7218363" y="4037013"/>
          <p14:tracePt t="121351" x="7212013" y="4030663"/>
          <p14:tracePt t="121358" x="7205663" y="4024313"/>
          <p14:tracePt t="121365" x="7200900" y="4019550"/>
          <p14:tracePt t="121372" x="7194550" y="4013200"/>
          <p14:tracePt t="121382" x="7181850" y="4000500"/>
          <p14:tracePt t="121388" x="7177088" y="3995738"/>
          <p14:tracePt t="121397" x="7170738" y="3989388"/>
          <p14:tracePt t="121405" x="7164388" y="3983038"/>
          <p14:tracePt t="121412" x="7158038" y="3976688"/>
          <p14:tracePt t="121420" x="7153275" y="3971925"/>
          <p14:tracePt t="121427" x="7146925" y="3965575"/>
          <p14:tracePt t="121434" x="7140575" y="3959225"/>
          <p14:tracePt t="121442" x="7134225" y="3952875"/>
          <p14:tracePt t="121459" x="7127875" y="3952875"/>
          <p14:tracePt t="121475" x="7123113" y="3948113"/>
          <p14:tracePt t="121483" x="7116763" y="3941763"/>
          <p14:tracePt t="121489" x="7104063" y="3935413"/>
          <p14:tracePt t="121496" x="7080250" y="3929063"/>
          <p14:tracePt t="121505" x="7062788" y="3917950"/>
          <p14:tracePt t="121512" x="7038975" y="3911600"/>
          <p14:tracePt t="121521" x="7021513" y="3898900"/>
          <p14:tracePt t="121528" x="7002463" y="3894138"/>
          <p14:tracePt t="121536" x="6978650" y="3887788"/>
          <p14:tracePt t="121546" x="6973888" y="3881438"/>
          <p14:tracePt t="121550" x="6967538" y="3875088"/>
          <p14:tracePt t="121558" x="6961188" y="3870325"/>
          <p14:tracePt t="121566" x="6954838" y="3863975"/>
          <p14:tracePt t="121574" x="6948488" y="3857625"/>
          <p14:tracePt t="121730" x="6948488" y="3851275"/>
          <p14:tracePt t="121761" x="6943725" y="3844925"/>
          <p14:tracePt t="121768" x="6937375" y="3840163"/>
          <p14:tracePt t="121776" x="6931025" y="3840163"/>
          <p14:tracePt t="121785" x="6924675" y="3833813"/>
          <p14:tracePt t="121793" x="6919913" y="3827463"/>
          <p14:tracePt t="121801" x="6913563" y="3827463"/>
          <p14:tracePt t="121807" x="6907213" y="3827463"/>
          <p14:tracePt t="121814" x="6900863" y="3821113"/>
          <p14:tracePt t="121823" x="6896100" y="3821113"/>
          <p14:tracePt t="121831" x="6883400" y="3816350"/>
          <p14:tracePt t="121838" x="6877050" y="3816350"/>
          <p14:tracePt t="121846" x="6865938" y="3810000"/>
          <p14:tracePt t="121854" x="6859588" y="3803650"/>
          <p14:tracePt t="121863" x="6853238" y="3797300"/>
          <p14:tracePt t="121869" x="6842125" y="3792538"/>
          <p14:tracePt t="121877" x="6829425" y="3779838"/>
          <p14:tracePt t="121884" x="6805613" y="3762375"/>
          <p14:tracePt t="121892" x="6788150" y="3743325"/>
          <p14:tracePt t="121901" x="6764338" y="3719513"/>
          <p14:tracePt t="121912" x="6745288" y="3702050"/>
          <p14:tracePt t="121917" x="6721475" y="3678238"/>
          <p14:tracePt t="121924" x="6697663" y="3660775"/>
          <p14:tracePt t="121932" x="6667500" y="3630613"/>
          <p14:tracePt t="121939" x="6638925" y="3613150"/>
          <p14:tracePt t="121946" x="6608763" y="3582988"/>
          <p14:tracePt t="121954" x="6584950" y="3552825"/>
          <p14:tracePt t="121963" x="6561138" y="3522663"/>
          <p14:tracePt t="121971" x="6530975" y="3492500"/>
          <p14:tracePt t="121978" x="6507163" y="3451225"/>
          <p14:tracePt t="121986" x="6488113" y="3414713"/>
          <p14:tracePt t="121992" x="6464300" y="3384550"/>
          <p14:tracePt t="122000" x="6434138" y="3355975"/>
          <p14:tracePt t="122009" x="6410325" y="3319463"/>
          <p14:tracePt t="122017" x="6386513" y="3289300"/>
          <p14:tracePt t="122024" x="6369050" y="3259138"/>
          <p14:tracePt t="122033" x="6345238" y="3235325"/>
          <p14:tracePt t="122040" x="6332538" y="3217863"/>
          <p14:tracePt t="122049" x="6327775" y="3205163"/>
          <p14:tracePt t="122054" x="6321425" y="3200400"/>
          <p14:tracePt t="122062" x="6315075" y="3200400"/>
          <p14:tracePt t="122070" x="6308725" y="3194050"/>
          <p14:tracePt t="122087" x="6308725" y="3187700"/>
          <p14:tracePt t="122094" x="6303963" y="3187700"/>
          <p14:tracePt t="122109" x="6297613" y="3181350"/>
          <p14:tracePt t="122116" x="6291263" y="3176588"/>
          <p14:tracePt t="122124" x="6267450" y="3163888"/>
          <p14:tracePt t="122132" x="6249988" y="3151188"/>
          <p14:tracePt t="122140" x="6219825" y="3140075"/>
          <p14:tracePt t="122149" x="6172200" y="3133725"/>
          <p14:tracePt t="122156" x="6124575" y="3109913"/>
          <p14:tracePt t="122165" x="6046788" y="3079750"/>
          <p14:tracePt t="122172" x="5980113" y="3062288"/>
          <p14:tracePt t="122178" x="5902325" y="3038475"/>
          <p14:tracePt t="122186" x="5824538" y="3021013"/>
          <p14:tracePt t="122195" x="5776913" y="3001963"/>
          <p14:tracePt t="122202" x="5699125" y="2995613"/>
          <p14:tracePt t="122210" x="5651500" y="2984500"/>
          <p14:tracePt t="122219" x="5627688" y="2978150"/>
          <p14:tracePt t="122227" x="5610225" y="2971800"/>
          <p14:tracePt t="122235" x="5597525" y="2967038"/>
          <p14:tracePt t="122240" x="5586413" y="2960688"/>
          <p14:tracePt t="122249" x="5573713" y="2954338"/>
          <p14:tracePt t="122256" x="5567363" y="2947988"/>
          <p14:tracePt t="122264" x="5561013" y="2943225"/>
          <p14:tracePt t="122273" x="5556250" y="2936875"/>
          <p14:tracePt t="122280" x="5549900" y="2930525"/>
          <p14:tracePt t="122288" x="5543550" y="2924175"/>
          <p14:tracePt t="122297" x="5537200" y="2919413"/>
          <p14:tracePt t="122302" x="5532438" y="2913063"/>
          <p14:tracePt t="122310" x="5526088" y="2906713"/>
          <p14:tracePt t="122318" x="5526088" y="2900363"/>
          <p14:tracePt t="122342" x="5526088" y="2894013"/>
          <p14:tracePt t="122350" x="5526088" y="2889250"/>
          <p14:tracePt t="122358" x="5526088" y="2870200"/>
          <p14:tracePt t="122367" x="5526088" y="2852738"/>
          <p14:tracePt t="122372" x="5526088" y="2835275"/>
          <p14:tracePt t="122381" x="5532438" y="2811463"/>
          <p14:tracePt t="122388" x="5537200" y="2792413"/>
          <p14:tracePt t="122397" x="5543550" y="2763838"/>
          <p14:tracePt t="122404" x="5549900" y="2738438"/>
          <p14:tracePt t="122413" x="5561013" y="2709863"/>
          <p14:tracePt t="122421" x="5567363" y="2686050"/>
          <p14:tracePt t="122428" x="5567363" y="2667000"/>
          <p14:tracePt t="122434" x="5573713" y="2649538"/>
          <p14:tracePt t="122442" x="5573713" y="2632075"/>
          <p14:tracePt t="122450" x="5573713" y="2619375"/>
          <p14:tracePt t="122458" x="5573713" y="2601913"/>
          <p14:tracePt t="122466" x="5573713" y="2589213"/>
          <p14:tracePt t="122474" x="5573713" y="2578100"/>
          <p14:tracePt t="122482" x="5573713" y="2565400"/>
          <p14:tracePt t="122490" x="5573713" y="2541588"/>
          <p14:tracePt t="122496" x="5573713" y="2530475"/>
          <p14:tracePt t="122504" x="5573713" y="2511425"/>
          <p14:tracePt t="122512" x="5573713" y="2493963"/>
          <p14:tracePt t="122520" x="5567363" y="2487613"/>
          <p14:tracePt t="122528" x="5567363" y="2481263"/>
          <p14:tracePt t="122536" x="5567363" y="2476500"/>
          <p14:tracePt t="122723" x="5567363" y="2481263"/>
          <p14:tracePt t="122745" x="5567363" y="2487613"/>
          <p14:tracePt t="122760" x="5567363" y="2493963"/>
          <p14:tracePt t="122769" x="5567363" y="2500313"/>
          <p14:tracePt t="122776" x="5567363" y="2506663"/>
          <p14:tracePt t="122785" x="5567363" y="2511425"/>
          <p14:tracePt t="122792" x="5567363" y="2517775"/>
          <p14:tracePt t="122799" x="5573713" y="2541588"/>
          <p14:tracePt t="122808" x="5580063" y="2559050"/>
          <p14:tracePt t="122816" x="5580063" y="2584450"/>
          <p14:tracePt t="122822" x="5586413" y="2601913"/>
          <p14:tracePt t="122831" x="5586413" y="2625725"/>
          <p14:tracePt t="122838" x="5586413" y="2649538"/>
          <p14:tracePt t="122846" x="5591175" y="2673350"/>
          <p14:tracePt t="122854" x="5591175" y="2690813"/>
          <p14:tracePt t="122862" x="5597525" y="2703513"/>
          <p14:tracePt t="122868" x="5597525" y="2714625"/>
          <p14:tracePt t="122877" x="5597525" y="2733675"/>
          <p14:tracePt t="122884" x="5597525" y="2738438"/>
          <p14:tracePt t="122893" x="5597525" y="2744788"/>
          <p14:tracePt t="122900" x="5597525" y="2751138"/>
          <p14:tracePt t="122909" x="5597525" y="2763838"/>
          <p14:tracePt t="122916" x="5603875" y="2768600"/>
          <p14:tracePt t="122924" x="5603875" y="2787650"/>
          <p14:tracePt t="122931" x="5603875" y="2798763"/>
          <p14:tracePt t="122938" x="5603875" y="2822575"/>
          <p14:tracePt t="122947" x="5610225" y="2841625"/>
          <p14:tracePt t="122954" x="5610225" y="2870200"/>
          <p14:tracePt t="122962" x="5621338" y="2889250"/>
          <p14:tracePt t="122970" x="5627688" y="2913063"/>
          <p14:tracePt t="122978" x="5634038" y="2930525"/>
          <p14:tracePt t="122986" x="5634038" y="2943225"/>
          <p14:tracePt t="122994" x="5638800" y="2947988"/>
          <p14:tracePt t="123000" x="5645150" y="2954338"/>
          <p14:tracePt t="123008" x="5645150" y="2960688"/>
          <p14:tracePt t="123016" x="5651500" y="2967038"/>
          <p14:tracePt t="123024" x="5651500" y="2971800"/>
          <p14:tracePt t="123033" x="5651500" y="2978150"/>
          <p14:tracePt t="123040" x="5657850" y="2984500"/>
          <p14:tracePt t="123048" x="5657850" y="2990850"/>
          <p14:tracePt t="123057" x="5664200" y="3001963"/>
          <p14:tracePt t="123062" x="5668963" y="3014663"/>
          <p14:tracePt t="123071" x="5668963" y="3032125"/>
          <p14:tracePt t="123078" x="5675313" y="3044825"/>
          <p14:tracePt t="123086" x="5681663" y="3062288"/>
          <p14:tracePt t="123094" x="5688013" y="3073400"/>
          <p14:tracePt t="123102" x="5692775" y="3086100"/>
          <p14:tracePt t="123111" x="5699125" y="3109913"/>
          <p14:tracePt t="123116" x="5699125" y="3122613"/>
          <p14:tracePt t="123124" x="5711825" y="3140075"/>
          <p14:tracePt t="123132" x="5711825" y="3151188"/>
          <p14:tracePt t="123140" x="5716588" y="3157538"/>
          <p14:tracePt t="123148" x="5716588" y="3163888"/>
          <p14:tracePt t="123156" x="5716588" y="3170238"/>
          <p14:tracePt t="123165" x="5716588" y="3176588"/>
          <p14:tracePt t="123172" x="5716588" y="3181350"/>
          <p14:tracePt t="123178" x="5722938" y="3187700"/>
          <p14:tracePt t="123186" x="5722938" y="3194050"/>
          <p14:tracePt t="123194" x="5722938" y="3200400"/>
          <p14:tracePt t="123202" x="5722938" y="3205163"/>
          <p14:tracePt t="123211" x="5722938" y="3211513"/>
          <p14:tracePt t="123218" x="5722938" y="3217863"/>
          <p14:tracePt t="123227" x="5722938" y="3224213"/>
          <p14:tracePt t="123234" x="5729288" y="3228975"/>
          <p14:tracePt t="123240" x="5729288" y="3235325"/>
          <p14:tracePt t="123249" x="5729288" y="3241675"/>
          <p14:tracePt t="123256" x="5729288" y="3248025"/>
          <p14:tracePt t="123266" x="5729288" y="3259138"/>
          <p14:tracePt t="123272" x="5729288" y="3265488"/>
          <p14:tracePt t="123280" x="5729288" y="3271838"/>
          <p14:tracePt t="123289" x="5729288" y="3278188"/>
          <p14:tracePt t="123296" x="5729288" y="3282950"/>
          <p14:tracePt t="123302" x="5729288" y="3289300"/>
          <p14:tracePt t="123311" x="5729288" y="3295650"/>
          <p14:tracePt t="123326" x="5729288" y="3302000"/>
          <p14:tracePt t="124248" x="5729288" y="3282950"/>
          <p14:tracePt t="124256" x="5729288" y="3278188"/>
          <p14:tracePt t="124265" x="5729288" y="3259138"/>
          <p14:tracePt t="124272" x="5729288" y="3235325"/>
          <p14:tracePt t="124280" x="5722938" y="3211513"/>
          <p14:tracePt t="124288" x="5716588" y="3181350"/>
          <p14:tracePt t="124297" x="5711825" y="3151188"/>
          <p14:tracePt t="124304" x="5705475" y="3133725"/>
          <p14:tracePt t="124313" x="5699125" y="3103563"/>
          <p14:tracePt t="124318" x="5692775" y="3086100"/>
          <p14:tracePt t="124327" x="5681663" y="3055938"/>
          <p14:tracePt t="124334" x="5675313" y="3025775"/>
          <p14:tracePt t="124343" x="5668963" y="2995613"/>
          <p14:tracePt t="124350" x="5664200" y="2978150"/>
          <p14:tracePt t="124358" x="5657850" y="2947988"/>
          <p14:tracePt t="124367" x="5651500" y="2930525"/>
          <p14:tracePt t="124374" x="5638800" y="2906713"/>
          <p14:tracePt t="124381" x="5634038" y="2889250"/>
          <p14:tracePt t="124388" x="5634038" y="2870200"/>
          <p14:tracePt t="124397" x="5627688" y="2852738"/>
          <p14:tracePt t="124404" x="5627688" y="2846388"/>
          <p14:tracePt t="124412" x="5627688" y="2841625"/>
          <p14:tracePt t="124429" x="5627688" y="2835275"/>
          <p14:tracePt t="124553" x="5621338" y="2835275"/>
          <p14:tracePt t="124567" x="5621338" y="2865438"/>
          <p14:tracePt t="124574" x="5621338" y="2894013"/>
          <p14:tracePt t="124582" x="5621338" y="2924175"/>
          <p14:tracePt t="124591" x="5621338" y="2947988"/>
          <p14:tracePt t="124598" x="5634038" y="2978150"/>
          <p14:tracePt t="124606" x="5638800" y="3008313"/>
          <p14:tracePt t="124615" x="5645150" y="3038475"/>
          <p14:tracePt t="124622" x="5651500" y="3062288"/>
          <p14:tracePt t="124629" x="5657850" y="3092450"/>
          <p14:tracePt t="124636" x="5668963" y="3109913"/>
          <p14:tracePt t="124644" x="5668963" y="3127375"/>
          <p14:tracePt t="124652" x="5675313" y="3146425"/>
          <p14:tracePt t="124661" x="5675313" y="3163888"/>
          <p14:tracePt t="124669" x="5681663" y="3170238"/>
          <p14:tracePt t="124676" x="5681663" y="3181350"/>
          <p14:tracePt t="124685" x="5681663" y="3187700"/>
          <p14:tracePt t="124690" x="5681663" y="3200400"/>
          <p14:tracePt t="124699" x="5681663" y="3205163"/>
          <p14:tracePt t="124706" x="5681663" y="3211513"/>
          <p14:tracePt t="124715" x="5688013" y="3217863"/>
          <p14:tracePt t="124722" x="5688013" y="3228975"/>
          <p14:tracePt t="124731" x="5688013" y="3241675"/>
          <p14:tracePt t="124738" x="5688013" y="3252788"/>
          <p14:tracePt t="124747" x="5692775" y="3265488"/>
          <p14:tracePt t="124752" x="5692775" y="3289300"/>
          <p14:tracePt t="124761" x="5692775" y="3306763"/>
          <p14:tracePt t="124768" x="5699125" y="3325813"/>
          <p14:tracePt t="124776" x="5699125" y="3336925"/>
          <p14:tracePt t="124784" x="5699125" y="3360738"/>
          <p14:tracePt t="124793" x="5705475" y="3373438"/>
          <p14:tracePt t="124801" x="5705475" y="3384550"/>
          <p14:tracePt t="124809" x="5705475" y="3397250"/>
          <p14:tracePt t="124814" x="5705475" y="3403600"/>
          <p14:tracePt t="124822" x="5705475" y="3408363"/>
          <p14:tracePt t="124831" x="5705475" y="3414713"/>
          <p14:tracePt t="124838" x="5705475" y="3421063"/>
          <p14:tracePt t="124847" x="5705475" y="3427413"/>
          <p14:tracePt t="124854" x="5711825" y="3433763"/>
          <p14:tracePt t="124863" x="5711825" y="3444875"/>
          <p14:tracePt t="124870" x="5711825" y="3451225"/>
          <p14:tracePt t="124876" x="5711825" y="3475038"/>
          <p14:tracePt t="124895" x="5716588" y="3498850"/>
          <p14:tracePt t="124901" x="5716588" y="3509963"/>
          <p14:tracePt t="124908" x="5716588" y="3516313"/>
          <p14:tracePt t="124918" x="5716588" y="3522663"/>
          <p14:tracePt t="124924" x="5716588" y="3529013"/>
          <p14:tracePt t="124933" x="5716588" y="3535363"/>
          <p14:tracePt t="124938" x="5722938" y="3540125"/>
          <p14:tracePt t="124946" x="5722938" y="3546475"/>
          <p14:tracePt t="124954" x="5722938" y="3552825"/>
          <p14:tracePt t="124963" x="5722938" y="3559175"/>
          <p14:tracePt t="124970" x="5722938" y="3563938"/>
          <p14:tracePt t="124978" x="5722938" y="3570288"/>
          <p14:tracePt t="124986" x="5722938" y="3576638"/>
          <p14:tracePt t="124994" x="5722938" y="3582988"/>
          <p14:tracePt t="125001" x="5722938" y="3587750"/>
          <p14:tracePt t="125016" x="5722938" y="3594100"/>
          <p14:tracePt t="125040" x="5722938" y="3600450"/>
          <p14:tracePt t="125257" x="5729288" y="3600450"/>
          <p14:tracePt t="125273" x="5735638" y="3600450"/>
          <p14:tracePt t="125281" x="5740400" y="3600450"/>
          <p14:tracePt t="125288" x="5746750" y="3600450"/>
          <p14:tracePt t="125297" x="5753100" y="3600450"/>
          <p14:tracePt t="125304" x="5759450" y="3600450"/>
          <p14:tracePt t="125313" x="5765800" y="3594100"/>
          <p14:tracePt t="125318" x="5770563" y="3594100"/>
          <p14:tracePt t="125327" x="5776913" y="3594100"/>
          <p14:tracePt t="125335" x="5783263" y="3594100"/>
          <p14:tracePt t="125342" x="5789613" y="3587750"/>
          <p14:tracePt t="125350" x="5794375" y="3587750"/>
          <p14:tracePt t="125359" x="5800725" y="3587750"/>
          <p14:tracePt t="125372" x="5807075" y="3587750"/>
          <p14:tracePt t="125381" x="5813425" y="3587750"/>
          <p14:tracePt t="125388" x="5818188" y="3587750"/>
          <p14:tracePt t="125397" x="5824538" y="3582988"/>
          <p14:tracePt t="125413" x="5830888" y="3582988"/>
          <p14:tracePt t="125429" x="5837238" y="3582988"/>
          <p14:tracePt t="125434" x="5843588" y="3582988"/>
          <p14:tracePt t="125443" x="5848350" y="3576638"/>
          <p14:tracePt t="125450" x="5854700" y="3576638"/>
          <p14:tracePt t="125459" x="5861050" y="3570288"/>
          <p14:tracePt t="125466" x="5867400" y="3570288"/>
          <p14:tracePt t="125475" x="5872163" y="3563938"/>
          <p14:tracePt t="125482" x="5878513" y="3563938"/>
          <p14:tracePt t="125490" x="5884863" y="3563938"/>
          <p14:tracePt t="125497" x="5891213" y="3559175"/>
          <p14:tracePt t="125504" x="5902325" y="3552825"/>
          <p14:tracePt t="125512" x="5908675" y="3552825"/>
          <p14:tracePt t="125520" x="5915025" y="3546475"/>
          <p14:tracePt t="125529" x="5919788" y="3546475"/>
          <p14:tracePt t="125536" x="5926138" y="3546475"/>
          <p14:tracePt t="125544" x="5932488" y="3540125"/>
          <p14:tracePt t="125552" x="5938838" y="3540125"/>
          <p14:tracePt t="125561" x="5945188" y="3535363"/>
          <p14:tracePt t="125566" x="5949950" y="3535363"/>
          <p14:tracePt t="125574" x="5956300" y="3535363"/>
          <p14:tracePt t="125582" x="5962650" y="3529013"/>
          <p14:tracePt t="125590" x="5969000" y="3529013"/>
          <p14:tracePt t="125599" x="5973763" y="3529013"/>
          <p14:tracePt t="125606" x="5980113" y="3522663"/>
          <p14:tracePt t="125615" x="5986463" y="3522663"/>
          <p14:tracePt t="125622" x="5992813" y="3522663"/>
          <p14:tracePt t="125628" x="5997575" y="3522663"/>
          <p14:tracePt t="125636" x="6003925" y="3522663"/>
          <p14:tracePt t="125644" x="6010275" y="3516313"/>
          <p14:tracePt t="125653" x="6016625" y="3516313"/>
          <p14:tracePt t="125661" x="6022975" y="3516313"/>
          <p14:tracePt t="125669" x="6027738" y="3509963"/>
          <p14:tracePt t="125677" x="6034088" y="3509963"/>
          <p14:tracePt t="125685" x="6040438" y="3509963"/>
          <p14:tracePt t="125690" x="6046788" y="3509963"/>
          <p14:tracePt t="125698" x="6051550" y="3509963"/>
          <p14:tracePt t="125706" x="6057900" y="3505200"/>
          <p14:tracePt t="125715" x="6064250" y="3505200"/>
          <p14:tracePt t="125722" x="6075363" y="3505200"/>
          <p14:tracePt t="125731" x="6088063" y="3505200"/>
          <p14:tracePt t="125738" x="6105525" y="3498850"/>
          <p14:tracePt t="125746" x="6118225" y="3498850"/>
          <p14:tracePt t="125752" x="6124575" y="3498850"/>
          <p14:tracePt t="125760" x="6135688" y="3498850"/>
          <p14:tracePt t="125769" x="6142038" y="3492500"/>
          <p14:tracePt t="125785" x="6148388" y="3492500"/>
          <p14:tracePt t="125892" x="6124575" y="3498850"/>
          <p14:tracePt t="125900" x="6118225" y="3505200"/>
          <p14:tracePt t="125909" x="6111875" y="3509963"/>
          <p14:tracePt t="125917" x="6100763" y="3516313"/>
          <p14:tracePt t="125925" x="6088063" y="3522663"/>
          <p14:tracePt t="125932" x="6081713" y="3529013"/>
          <p14:tracePt t="125938" x="6075363" y="3529013"/>
          <p14:tracePt t="125947" x="6070600" y="3535363"/>
          <p14:tracePt t="125954" x="6057900" y="3535363"/>
          <p14:tracePt t="125963" x="6051550" y="3535363"/>
          <p14:tracePt t="125970" x="6046788" y="3540125"/>
          <p14:tracePt t="125979" x="6040438" y="3540125"/>
          <p14:tracePt t="125986" x="6034088" y="3540125"/>
          <p14:tracePt t="125995" x="6027738" y="3546475"/>
          <p14:tracePt t="126001" x="6022975" y="3546475"/>
          <p14:tracePt t="126009" x="6016625" y="3546475"/>
          <p14:tracePt t="126017" x="6010275" y="3552825"/>
          <p14:tracePt t="126024" x="6003925" y="3552825"/>
          <p14:tracePt t="126040" x="5997575" y="3559175"/>
          <p14:tracePt t="126048" x="5992813" y="3559175"/>
          <p14:tracePt t="126056" x="5986463" y="3563938"/>
          <p14:tracePt t="126063" x="5980113" y="3570288"/>
          <p14:tracePt t="126070" x="5973763" y="3570288"/>
          <p14:tracePt t="126079" x="5969000" y="3576638"/>
          <p14:tracePt t="126086" x="5956300" y="3582988"/>
          <p14:tracePt t="126094" x="5949950" y="3587750"/>
          <p14:tracePt t="126102" x="5932488" y="3594100"/>
          <p14:tracePt t="126110" x="5915025" y="3594100"/>
          <p14:tracePt t="126118" x="5895975" y="3606800"/>
          <p14:tracePt t="126124" x="5878513" y="3606800"/>
          <p14:tracePt t="126133" x="5854700" y="3613150"/>
          <p14:tracePt t="126141" x="5824538" y="3613150"/>
          <p14:tracePt t="126148" x="5807075" y="3617913"/>
          <p14:tracePt t="126156" x="5776913" y="3624263"/>
          <p14:tracePt t="126164" x="5753100" y="3630613"/>
          <p14:tracePt t="126172" x="5722938" y="3630613"/>
          <p14:tracePt t="126181" x="5692775" y="3636963"/>
          <p14:tracePt t="126186" x="5668963" y="3636963"/>
          <p14:tracePt t="126195" x="5651500" y="3636963"/>
          <p14:tracePt t="126202" x="5634038" y="3648075"/>
          <p14:tracePt t="126211" x="5610225" y="3654425"/>
          <p14:tracePt t="126219" x="5603875" y="3654425"/>
          <p14:tracePt t="126227" x="5591175" y="3654425"/>
          <p14:tracePt t="126234" x="5586413" y="3660775"/>
          <p14:tracePt t="126242" x="5580063" y="3660775"/>
          <p14:tracePt t="126248" x="5573713" y="3665538"/>
          <p14:tracePt t="126256" x="5567363" y="3665538"/>
          <p14:tracePt t="126264" x="5561013" y="3665538"/>
          <p14:tracePt t="126272" x="5556250" y="3671888"/>
          <p14:tracePt t="126281" x="5543550" y="3678238"/>
          <p14:tracePt t="126288" x="5537200" y="3678238"/>
          <p14:tracePt t="126298" x="5532438" y="3684588"/>
          <p14:tracePt t="126304" x="5519738" y="3684588"/>
          <p14:tracePt t="126311" x="5513388" y="3684588"/>
          <p14:tracePt t="126374" x="5519738" y="3684588"/>
          <p14:tracePt t="126381" x="5526088" y="3684588"/>
          <p14:tracePt t="126389" x="5532438" y="3684588"/>
          <p14:tracePt t="126397" x="5537200" y="3684588"/>
          <p14:tracePt t="126404" x="5543550" y="3684588"/>
          <p14:tracePt t="126413" x="5556250" y="3684588"/>
          <p14:tracePt t="126420" x="5573713" y="3678238"/>
          <p14:tracePt t="126429" x="5597525" y="3665538"/>
          <p14:tracePt t="126436" x="5627688" y="3660775"/>
          <p14:tracePt t="126442" x="5657850" y="3654425"/>
          <p14:tracePt t="126450" x="5705475" y="3648075"/>
          <p14:tracePt t="126459" x="5753100" y="3636963"/>
          <p14:tracePt t="126466" x="5800725" y="3630613"/>
          <p14:tracePt t="126474" x="5854700" y="3624263"/>
          <p14:tracePt t="126482" x="5902325" y="3606800"/>
          <p14:tracePt t="126491" x="5932488" y="3600450"/>
          <p14:tracePt t="126499" x="5969000" y="3587750"/>
          <p14:tracePt t="126504" x="5997575" y="3582988"/>
          <p14:tracePt t="126513" x="6022975" y="3576638"/>
          <p14:tracePt t="126520" x="6034088" y="3570288"/>
          <p14:tracePt t="126529" x="6046788" y="3563938"/>
          <p14:tracePt t="126537" x="6051550" y="3563938"/>
          <p14:tracePt t="126544" x="6057900" y="3559175"/>
          <p14:tracePt t="126553" x="6064250" y="3559175"/>
          <p14:tracePt t="126560" x="6075363" y="3552825"/>
          <p14:tracePt t="126567" x="6088063" y="3546475"/>
          <p14:tracePt t="126574" x="6094413" y="3540125"/>
          <p14:tracePt t="126582" x="6100763" y="3535363"/>
          <p14:tracePt t="126591" x="6105525" y="3535363"/>
          <p14:tracePt t="126599" x="6118225" y="3529013"/>
          <p14:tracePt t="126606" x="6124575" y="3522663"/>
          <p14:tracePt t="126614" x="6135688" y="3522663"/>
          <p14:tracePt t="126623" x="6142038" y="3522663"/>
          <p14:tracePt t="126628" x="6148388" y="3516313"/>
          <p14:tracePt t="126636" x="6153150" y="3516313"/>
          <p14:tracePt t="126644" x="6159500" y="3516313"/>
          <p14:tracePt t="126653" x="6165850" y="3509963"/>
          <p14:tracePt t="126660" x="6172200" y="3509963"/>
          <p14:tracePt t="126669" x="6176963" y="3509963"/>
          <p14:tracePt t="126685" x="6176963" y="3505200"/>
          <p14:tracePt t="126691" x="6183313" y="3505200"/>
          <p14:tracePt t="126862" x="6176963" y="3509963"/>
          <p14:tracePt t="126871" x="6165850" y="3516313"/>
          <p14:tracePt t="126877" x="6148388" y="3522663"/>
          <p14:tracePt t="126884" x="6118225" y="3529013"/>
          <p14:tracePt t="126893" x="6088063" y="3535363"/>
          <p14:tracePt t="126910" x="6016625" y="3552825"/>
          <p14:tracePt t="126916" x="5949950" y="3559175"/>
          <p14:tracePt t="126924" x="5902325" y="3570288"/>
          <p14:tracePt t="126932" x="5837238" y="3576638"/>
          <p14:tracePt t="126938" x="5789613" y="3576638"/>
          <p14:tracePt t="126947" x="5740400" y="3576638"/>
          <p14:tracePt t="126954" x="5692775" y="3582988"/>
          <p14:tracePt t="126963" x="5651500" y="3594100"/>
          <p14:tracePt t="126970" x="5627688" y="3594100"/>
          <p14:tracePt t="126979" x="5597525" y="3600450"/>
          <p14:tracePt t="126986" x="5567363" y="3606800"/>
          <p14:tracePt t="126995" x="5537200" y="3606800"/>
          <p14:tracePt t="127000" x="5508625" y="3613150"/>
          <p14:tracePt t="127009" x="5483225" y="3624263"/>
          <p14:tracePt t="127017" x="5454650" y="3630613"/>
          <p14:tracePt t="127024" x="5424488" y="3636963"/>
          <p14:tracePt t="127033" x="5407025" y="3641725"/>
          <p14:tracePt t="127040" x="5381625" y="3648075"/>
          <p14:tracePt t="127048" x="5370513" y="3654425"/>
          <p14:tracePt t="127056" x="5357813" y="3660775"/>
          <p14:tracePt t="127064" x="5353050" y="3660775"/>
          <p14:tracePt t="127156" x="5370513" y="3660775"/>
          <p14:tracePt t="127164" x="5381625" y="3660775"/>
          <p14:tracePt t="127172" x="5411788" y="3654425"/>
          <p14:tracePt t="127181" x="5448300" y="3648075"/>
          <p14:tracePt t="127188" x="5502275" y="3636963"/>
          <p14:tracePt t="127194" x="5580063" y="3630613"/>
          <p14:tracePt t="127203" x="5657850" y="3617913"/>
          <p14:tracePt t="127210" x="5735638" y="3613150"/>
          <p14:tracePt t="127218" x="5813425" y="3600450"/>
          <p14:tracePt t="127227" x="5891213" y="3587750"/>
          <p14:tracePt t="127234" x="5926138" y="3582988"/>
          <p14:tracePt t="127243" x="5962650" y="3576638"/>
          <p14:tracePt t="127250" x="5992813" y="3570288"/>
          <p14:tracePt t="127256" x="6027738" y="3559175"/>
          <p14:tracePt t="127264" x="6057900" y="3559175"/>
          <p14:tracePt t="127272" x="6088063" y="3552825"/>
          <p14:tracePt t="127280" x="6105525" y="3546475"/>
          <p14:tracePt t="127288" x="6124575" y="3540125"/>
          <p14:tracePt t="127297" x="6142038" y="3535363"/>
          <p14:tracePt t="127304" x="6153150" y="3529013"/>
          <p14:tracePt t="127313" x="6159500" y="3529013"/>
          <p14:tracePt t="127318" x="6176963" y="3522663"/>
          <p14:tracePt t="127326" x="6189663" y="3516313"/>
          <p14:tracePt t="127335" x="6213475" y="3516313"/>
          <p14:tracePt t="127343" x="6226175" y="3505200"/>
          <p14:tracePt t="127351" x="6237288" y="3498850"/>
          <p14:tracePt t="127359" x="6249988" y="3492500"/>
          <p14:tracePt t="127367" x="6254750" y="3486150"/>
          <p14:tracePt t="127374" x="6267450" y="3481388"/>
          <p14:tracePt t="127381" x="6273800" y="3481388"/>
          <p14:tracePt t="127388" x="6284913" y="3475038"/>
          <p14:tracePt t="127397" x="6303963" y="3468688"/>
          <p14:tracePt t="127405" x="6315075" y="3462338"/>
          <p14:tracePt t="127413" x="6327775" y="3457575"/>
          <p14:tracePt t="127420" x="6345238" y="3451225"/>
          <p14:tracePt t="127429" x="6356350" y="3444875"/>
          <p14:tracePt t="127436" x="6369050" y="3438525"/>
          <p14:tracePt t="127443" x="6375400" y="3433763"/>
          <p14:tracePt t="127451" x="6381750" y="3433763"/>
          <p14:tracePt t="127459" x="6386513" y="3427413"/>
          <p14:tracePt t="127567" x="6375400" y="3438525"/>
          <p14:tracePt t="127574" x="6356350" y="3444875"/>
          <p14:tracePt t="127583" x="6327775" y="3457575"/>
          <p14:tracePt t="127590" x="6280150" y="3486150"/>
          <p14:tracePt t="127599" x="6237288" y="3492500"/>
          <p14:tracePt t="127606" x="6189663" y="3498850"/>
          <p14:tracePt t="127614" x="6159500" y="3516313"/>
          <p14:tracePt t="127622" x="6111875" y="3529013"/>
          <p14:tracePt t="127629" x="6075363" y="3540125"/>
          <p14:tracePt t="127636" x="6010275" y="3546475"/>
          <p14:tracePt t="127646" x="5962650" y="3552825"/>
          <p14:tracePt t="127652" x="5915025" y="3563938"/>
          <p14:tracePt t="127660" x="5867400" y="3570288"/>
          <p14:tracePt t="127669" x="5813425" y="3582988"/>
          <p14:tracePt t="127676" x="5765800" y="3587750"/>
          <p14:tracePt t="127685" x="5729288" y="3594100"/>
          <p14:tracePt t="127690" x="5688013" y="3606800"/>
          <p14:tracePt t="127698" x="5645150" y="3613150"/>
          <p14:tracePt t="127706" x="5597525" y="3630613"/>
          <p14:tracePt t="127715" x="5561013" y="3636963"/>
          <p14:tracePt t="127723" x="5513388" y="3641725"/>
          <p14:tracePt t="127730" x="5459413" y="3654425"/>
          <p14:tracePt t="127738" x="5424488" y="3660775"/>
          <p14:tracePt t="127747" x="5394325" y="3665538"/>
          <p14:tracePt t="127752" x="5364163" y="3671888"/>
          <p14:tracePt t="127760" x="5353050" y="3678238"/>
          <p14:tracePt t="127769" x="5340350" y="3678238"/>
          <p14:tracePt t="127776" x="5334000" y="3678238"/>
          <p14:tracePt t="127800" x="5334000" y="3684588"/>
          <p14:tracePt t="127854" x="5340350" y="3684588"/>
          <p14:tracePt t="127870" x="5346700" y="3684588"/>
          <p14:tracePt t="127876" x="5353050" y="3684588"/>
          <p14:tracePt t="127885" x="5370513" y="3684588"/>
          <p14:tracePt t="127893" x="5394325" y="3678238"/>
          <p14:tracePt t="127910" x="5472113" y="3648075"/>
          <p14:tracePt t="127916" x="5549900" y="3630613"/>
          <p14:tracePt t="127924" x="5610225" y="3617913"/>
          <p14:tracePt t="127933" x="5688013" y="3587750"/>
          <p14:tracePt t="127940" x="5765800" y="3582988"/>
          <p14:tracePt t="127947" x="5861050" y="3570288"/>
          <p14:tracePt t="127954" x="5938838" y="3559175"/>
          <p14:tracePt t="127963" x="5986463" y="3552825"/>
          <p14:tracePt t="127971" x="6034088" y="3540125"/>
          <p14:tracePt t="127979" x="6075363" y="3535363"/>
          <p14:tracePt t="127987" x="6100763" y="3529013"/>
          <p14:tracePt t="127995" x="6129338" y="3522663"/>
          <p14:tracePt t="128003" x="6148388" y="3516313"/>
          <p14:tracePt t="128008" x="6172200" y="3509963"/>
          <p14:tracePt t="128017" x="6183313" y="3498850"/>
          <p14:tracePt t="128025" x="6207125" y="3492500"/>
          <p14:tracePt t="128033" x="6219825" y="3486150"/>
          <p14:tracePt t="128041" x="6230938" y="3481388"/>
          <p14:tracePt t="128050" x="6243638" y="3475038"/>
          <p14:tracePt t="128057" x="6249988" y="3468688"/>
          <p14:tracePt t="128064" x="6254750" y="3462338"/>
          <p14:tracePt t="128070" x="6261100" y="3462338"/>
          <p14:tracePt t="128079" x="6267450" y="3462338"/>
          <p14:tracePt t="128087" x="6267450" y="3457575"/>
          <p14:tracePt t="128375" x="6261100" y="3457575"/>
          <p14:tracePt t="128396" x="6254750" y="3457575"/>
          <p14:tracePt t="128421" x="6249988" y="3462338"/>
          <p14:tracePt t="128436" x="6243638" y="3468688"/>
          <p14:tracePt t="128445" x="6237288" y="3468688"/>
          <p14:tracePt t="128450" x="6230938" y="3475038"/>
          <p14:tracePt t="128458" x="6226175" y="3475038"/>
          <p14:tracePt t="128467" x="6226175" y="3481388"/>
          <p14:tracePt t="128474" x="6219825" y="3481388"/>
          <p14:tracePt t="128483" x="6213475" y="3486150"/>
          <p14:tracePt t="128490" x="6207125" y="3492500"/>
          <p14:tracePt t="128499" x="6202363" y="3492500"/>
          <p14:tracePt t="128506" x="6196013" y="3498850"/>
          <p14:tracePt t="128513" x="6189663" y="3505200"/>
          <p14:tracePt t="128520" x="6183313" y="3505200"/>
          <p14:tracePt t="128529" x="6176963" y="3509963"/>
          <p14:tracePt t="128536" x="6172200" y="3516313"/>
          <p14:tracePt t="128545" x="6165850" y="3522663"/>
          <p14:tracePt t="128552" x="6159500" y="3529013"/>
          <p14:tracePt t="128561" x="6153150" y="3535363"/>
          <p14:tracePt t="128569" x="6148388" y="3540125"/>
          <p14:tracePt t="128575" x="6135688" y="3546475"/>
          <p14:tracePt t="128582" x="6124575" y="3559175"/>
          <p14:tracePt t="128590" x="6105525" y="3570288"/>
          <p14:tracePt t="128599" x="6088063" y="3587750"/>
          <p14:tracePt t="128606" x="6070600" y="3600450"/>
          <p14:tracePt t="128614" x="6046788" y="3606800"/>
          <p14:tracePt t="128622" x="6027738" y="3624263"/>
          <p14:tracePt t="128629" x="6003925" y="3630613"/>
          <p14:tracePt t="128638" x="5986463" y="3636963"/>
          <p14:tracePt t="128645" x="5962650" y="3641725"/>
          <p14:tracePt t="128652" x="5945188" y="3648075"/>
          <p14:tracePt t="128661" x="5938838" y="3654425"/>
          <p14:tracePt t="128669" x="5919788" y="3660775"/>
          <p14:tracePt t="128676" x="5915025" y="3665538"/>
          <p14:tracePt t="128685" x="5902325" y="3671888"/>
          <p14:tracePt t="128690" x="5895975" y="3678238"/>
          <p14:tracePt t="128700" x="5878513" y="3690938"/>
          <p14:tracePt t="128706" x="5872163" y="3690938"/>
          <p14:tracePt t="128715" x="5867400" y="3695700"/>
          <p14:tracePt t="128722" x="5854700" y="3702050"/>
          <p14:tracePt t="128731" x="5848350" y="3708400"/>
          <p14:tracePt t="128739" x="5837238" y="3714750"/>
          <p14:tracePt t="128747" x="5830888" y="3714750"/>
          <p14:tracePt t="128752" x="5824538" y="3719513"/>
          <p14:tracePt t="128763" x="5818188" y="3725863"/>
          <p14:tracePt t="128769" x="5813425" y="3725863"/>
          <p14:tracePt t="128776" x="5807075" y="3725863"/>
          <p14:tracePt t="128784" x="5800725" y="3725863"/>
          <p14:tracePt t="128831" x="5800725" y="3732213"/>
          <p14:tracePt t="128909" x="5794375" y="3732213"/>
          <p14:tracePt t="128948" x="5789613" y="3732213"/>
          <p14:tracePt t="129577" x="5783263" y="3732213"/>
          <p14:tracePt t="129583" x="5770563" y="3732213"/>
          <p14:tracePt t="129590" x="5765800" y="3732213"/>
          <p14:tracePt t="129599" x="5759450" y="3732213"/>
          <p14:tracePt t="129606" x="5753100" y="3732213"/>
          <p14:tracePt t="129614" x="5740400" y="3732213"/>
          <p14:tracePt t="129622" x="5735638" y="3732213"/>
          <p14:tracePt t="129630" x="5729288" y="3732213"/>
          <p14:tracePt t="129638" x="5722938" y="3732213"/>
          <p14:tracePt t="129645" x="5716588" y="3732213"/>
          <p14:tracePt t="129653" x="5711825" y="3732213"/>
          <p14:tracePt t="129668" x="5705475" y="3732213"/>
          <p14:tracePt t="129676" x="5699125" y="3732213"/>
          <p14:tracePt t="129684" x="5692775" y="3732213"/>
          <p14:tracePt t="129692" x="5688013" y="3732213"/>
          <p14:tracePt t="129700" x="5681663" y="3732213"/>
          <p14:tracePt t="129707" x="5668963" y="3732213"/>
          <p14:tracePt t="129714" x="5664200" y="3732213"/>
          <p14:tracePt t="129723" x="5651500" y="3732213"/>
          <p14:tracePt t="129730" x="5645150" y="3732213"/>
          <p14:tracePt t="129739" x="5638800" y="3732213"/>
          <p14:tracePt t="129747" x="5634038" y="3732213"/>
          <p14:tracePt t="129754" x="5627688" y="3738563"/>
          <p14:tracePt t="129762" x="5621338" y="3738563"/>
          <p14:tracePt t="129768" x="5614988" y="3738563"/>
          <p14:tracePt t="129778" x="5610225" y="3738563"/>
          <p14:tracePt t="129846" x="5621338" y="3714750"/>
          <p14:tracePt t="129855" x="5634038" y="3708400"/>
          <p14:tracePt t="129863" x="5645150" y="3702050"/>
          <p14:tracePt t="129870" x="5651500" y="3695700"/>
          <p14:tracePt t="129879" x="5675313" y="3690938"/>
          <p14:tracePt t="129886" x="5681663" y="3684588"/>
          <p14:tracePt t="129893" x="5692775" y="3678238"/>
          <p14:tracePt t="129909" x="5711825" y="3665538"/>
          <p14:tracePt t="129917" x="5722938" y="3660775"/>
          <p14:tracePt t="129924" x="5735638" y="3654425"/>
          <p14:tracePt t="129932" x="5746750" y="3648075"/>
          <p14:tracePt t="129940" x="5770563" y="3636963"/>
          <p14:tracePt t="129949" x="5800725" y="3630613"/>
          <p14:tracePt t="129955" x="5830888" y="3624263"/>
          <p14:tracePt t="129963" x="5854700" y="3617913"/>
          <p14:tracePt t="129971" x="5895975" y="3606800"/>
          <p14:tracePt t="129979" x="5932488" y="3600450"/>
          <p14:tracePt t="129986" x="5969000" y="3594100"/>
          <p14:tracePt t="129994" x="6003925" y="3587750"/>
          <p14:tracePt t="130003" x="6034088" y="3582988"/>
          <p14:tracePt t="130011" x="6057900" y="3570288"/>
          <p14:tracePt t="130016" x="6075363" y="3563938"/>
          <p14:tracePt t="130024" x="6094413" y="3559175"/>
          <p14:tracePt t="130032" x="6105525" y="3552825"/>
          <p14:tracePt t="130040" x="6111875" y="3546475"/>
          <p14:tracePt t="130049" x="6129338" y="3540125"/>
          <p14:tracePt t="130056" x="6135688" y="3540125"/>
          <p14:tracePt t="130065" x="6148388" y="3540125"/>
          <p14:tracePt t="130072" x="6153150" y="3535363"/>
          <p14:tracePt t="130079" x="6159500" y="3529013"/>
          <p14:tracePt t="130086" x="6172200" y="3529013"/>
          <p14:tracePt t="130094" x="6183313" y="3522663"/>
          <p14:tracePt t="130102" x="6189663" y="3516313"/>
          <p14:tracePt t="130111" x="6202363" y="3516313"/>
          <p14:tracePt t="130118" x="6213475" y="3509963"/>
          <p14:tracePt t="130127" x="6219825" y="3505200"/>
          <p14:tracePt t="130134" x="6226175" y="3505200"/>
          <p14:tracePt t="130140" x="6230938" y="3498850"/>
          <p14:tracePt t="130150" x="6237288" y="3498850"/>
          <p14:tracePt t="130289" x="6226175" y="3505200"/>
          <p14:tracePt t="130296" x="6207125" y="3509963"/>
          <p14:tracePt t="130304" x="6183313" y="3529013"/>
          <p14:tracePt t="130313" x="6165850" y="3535363"/>
          <p14:tracePt t="130320" x="6135688" y="3546475"/>
          <p14:tracePt t="130329" x="6100763" y="3552825"/>
          <p14:tracePt t="130334" x="6070600" y="3563938"/>
          <p14:tracePt t="130342" x="6016625" y="3576638"/>
          <p14:tracePt t="130350" x="5969000" y="3587750"/>
          <p14:tracePt t="130359" x="5908675" y="3594100"/>
          <p14:tracePt t="130367" x="5830888" y="3606800"/>
          <p14:tracePt t="130374" x="5735638" y="3617913"/>
          <p14:tracePt t="130382" x="5638800" y="3636963"/>
          <p14:tracePt t="130391" x="5561013" y="3648075"/>
          <p14:tracePt t="130396" x="5472113" y="3660775"/>
          <p14:tracePt t="130404" x="5394325" y="3665538"/>
          <p14:tracePt t="130413" x="5340350" y="3665538"/>
          <p14:tracePt t="130420" x="5292725" y="3665538"/>
          <p14:tracePt t="130428" x="5245100" y="3665538"/>
          <p14:tracePt t="130436" x="5214938" y="3665538"/>
          <p14:tracePt t="130445" x="5197475" y="3665538"/>
          <p14:tracePt t="130450" x="5191125" y="3665538"/>
          <p14:tracePt t="131119" x="5191125" y="3678238"/>
          <p14:tracePt t="131126" x="5197475" y="3684588"/>
          <p14:tracePt t="131135" x="5208588" y="3702050"/>
          <p14:tracePt t="131142" x="5221288" y="3708400"/>
          <p14:tracePt t="131151" x="5232400" y="3719513"/>
          <p14:tracePt t="131157" x="5256213" y="3725863"/>
          <p14:tracePt t="131165" x="5268913" y="3732213"/>
          <p14:tracePt t="131172" x="5275263" y="3738563"/>
          <p14:tracePt t="131180" x="5286375" y="3743325"/>
          <p14:tracePt t="131188" x="5292725" y="3743325"/>
          <p14:tracePt t="131197" x="5299075" y="3749675"/>
          <p14:tracePt t="131206" x="5303838" y="3756025"/>
          <p14:tracePt t="131218" x="5316538" y="3762375"/>
          <p14:tracePt t="131227" x="5322888" y="3767138"/>
          <p14:tracePt t="131234" x="5340350" y="3773488"/>
          <p14:tracePt t="131242" x="5364163" y="3797300"/>
          <p14:tracePt t="131251" x="5394325" y="3821113"/>
          <p14:tracePt t="131258" x="5430838" y="3840163"/>
          <p14:tracePt t="131266" x="5459413" y="3863975"/>
          <p14:tracePt t="131275" x="5502275" y="3898900"/>
          <p14:tracePt t="131281" x="5537200" y="3922713"/>
          <p14:tracePt t="131288" x="5567363" y="3935413"/>
          <p14:tracePt t="131297" x="5586413" y="3959225"/>
          <p14:tracePt t="131305" x="5610225" y="3971925"/>
          <p14:tracePt t="131313" x="5621338" y="3989388"/>
          <p14:tracePt t="131320" x="5634038" y="4000500"/>
          <p14:tracePt t="131329" x="5638800" y="4006850"/>
          <p14:tracePt t="131336" x="5645150" y="4013200"/>
          <p14:tracePt t="131342" x="5651500" y="4019550"/>
          <p14:tracePt t="131350" x="5657850" y="4024313"/>
          <p14:tracePt t="131358" x="5664200" y="4030663"/>
          <p14:tracePt t="131367" x="5668963" y="4037013"/>
          <p14:tracePt t="131375" x="5675313" y="4043363"/>
          <p14:tracePt t="131382" x="5681663" y="4049713"/>
          <p14:tracePt t="131391" x="5688013" y="4049713"/>
          <p14:tracePt t="131396" x="5692775" y="4049713"/>
          <p14:tracePt t="131421" x="5692775" y="4054475"/>
          <p14:tracePt t="132692" x="5692775" y="4060825"/>
          <p14:tracePt t="132700" x="5688013" y="4060825"/>
          <p14:tracePt t="132708" x="5688013" y="4067175"/>
          <p14:tracePt t="132716" x="5681663" y="4067175"/>
          <p14:tracePt t="132725" x="5675313" y="4073525"/>
          <p14:tracePt t="132747" x="5668963" y="4073525"/>
          <p14:tracePt t="132755" x="5668963" y="4078288"/>
          <p14:tracePt t="133361" x="5688013" y="4073525"/>
          <p14:tracePt t="133367" x="5705475" y="4049713"/>
          <p14:tracePt t="133374" x="5729288" y="4037013"/>
          <p14:tracePt t="133382" x="5740400" y="4024313"/>
          <p14:tracePt t="133391" x="5753100" y="4013200"/>
          <p14:tracePt t="133398" x="5759450" y="4006850"/>
          <p14:tracePt t="133407" x="5770563" y="4000500"/>
          <p14:tracePt t="133415" x="5783263" y="3995738"/>
          <p14:tracePt t="133422" x="5807075" y="3989388"/>
          <p14:tracePt t="133429" x="5824538" y="3983038"/>
          <p14:tracePt t="133436" x="5837238" y="3983038"/>
          <p14:tracePt t="133445" x="5861050" y="3983038"/>
          <p14:tracePt t="133452" x="5878513" y="3976688"/>
          <p14:tracePt t="133461" x="5895975" y="3971925"/>
          <p14:tracePt t="133468" x="5926138" y="3971925"/>
          <p14:tracePt t="133477" x="5956300" y="3965575"/>
          <p14:tracePt t="133484" x="5986463" y="3952875"/>
          <p14:tracePt t="133491" x="6016625" y="3948113"/>
          <p14:tracePt t="133498" x="6046788" y="3941763"/>
          <p14:tracePt t="133507" x="6064250" y="3935413"/>
          <p14:tracePt t="133514" x="6094413" y="3929063"/>
          <p14:tracePt t="133522" x="6111875" y="3922713"/>
          <p14:tracePt t="133530" x="6129338" y="3911600"/>
          <p14:tracePt t="133538" x="6153150" y="3911600"/>
          <p14:tracePt t="133548" x="6172200" y="3905250"/>
          <p14:tracePt t="133552" x="6202363" y="3898900"/>
          <p14:tracePt t="133561" x="6219825" y="3894138"/>
          <p14:tracePt t="133569" x="6243638" y="3887788"/>
          <p14:tracePt t="133577" x="6261100" y="3881438"/>
          <p14:tracePt t="133584" x="6280150" y="3875088"/>
          <p14:tracePt t="133593" x="6303963" y="3857625"/>
          <p14:tracePt t="133600" x="6321425" y="3844925"/>
          <p14:tracePt t="133608" x="6345238" y="3827463"/>
          <p14:tracePt t="133614" x="6362700" y="3803650"/>
          <p14:tracePt t="133622" x="6386513" y="3773488"/>
          <p14:tracePt t="133630" x="6410325" y="3738563"/>
          <p14:tracePt t="133639" x="6429375" y="3684588"/>
          <p14:tracePt t="133646" x="6434138" y="3624263"/>
          <p14:tracePt t="133654" x="6446838" y="3559175"/>
          <p14:tracePt t="133662" x="6453188" y="3498850"/>
          <p14:tracePt t="133670" x="6459538" y="3451225"/>
          <p14:tracePt t="133677" x="6470650" y="3355975"/>
          <p14:tracePt t="133685" x="6483350" y="3295650"/>
          <p14:tracePt t="133693" x="6488113" y="3252788"/>
          <p14:tracePt t="133700" x="6488113" y="3228975"/>
          <p14:tracePt t="133709" x="6488113" y="3205163"/>
          <p14:tracePt t="133717" x="6488113" y="3176588"/>
          <p14:tracePt t="133724" x="6483350" y="3151188"/>
          <p14:tracePt t="133733" x="6459538" y="3109913"/>
          <p14:tracePt t="133738" x="6416675" y="3049588"/>
          <p14:tracePt t="133746" x="6351588" y="2971800"/>
          <p14:tracePt t="133754" x="6273800" y="2882900"/>
          <p14:tracePt t="133762" x="6213475" y="2811463"/>
          <p14:tracePt t="133771" x="6165850" y="2757488"/>
          <p14:tracePt t="133779" x="6124575" y="2714625"/>
          <p14:tracePt t="133786" x="6094413" y="2686050"/>
          <p14:tracePt t="133795" x="6070600" y="2643188"/>
          <p14:tracePt t="133800" x="6057900" y="2619375"/>
          <p14:tracePt t="133810" x="6040438" y="2589213"/>
          <p14:tracePt t="133816" x="6027738" y="2559050"/>
          <p14:tracePt t="133824" x="6010275" y="2530475"/>
          <p14:tracePt t="133833" x="5997575" y="2511425"/>
          <p14:tracePt t="133841" x="5986463" y="2493963"/>
          <p14:tracePt t="133849" x="5980113" y="2470150"/>
          <p14:tracePt t="133856" x="5973763" y="2457450"/>
          <p14:tracePt t="133862" x="5969000" y="2452688"/>
          <p14:tracePt t="133870" x="5962650" y="2439988"/>
          <p14:tracePt t="133879" x="5956300" y="2428875"/>
          <p14:tracePt t="133892" x="5938838" y="2416175"/>
          <p14:tracePt t="133895" x="5926138" y="2398713"/>
          <p14:tracePt t="133902" x="5915025" y="2392363"/>
          <p14:tracePt t="133911" x="5902325" y="2379663"/>
          <p14:tracePt t="133918" x="5891213" y="2374900"/>
          <p14:tracePt t="133924" x="5872163" y="2368550"/>
          <p14:tracePt t="133933" x="5854700" y="2362200"/>
          <p14:tracePt t="133941" x="5837238" y="2355850"/>
          <p14:tracePt t="133949" x="5813425" y="2351088"/>
          <p14:tracePt t="133956" x="5794375" y="2351088"/>
          <p14:tracePt t="133964" x="5776913" y="2351088"/>
          <p14:tracePt t="133973" x="5753100" y="2351088"/>
          <p14:tracePt t="133980" x="5735638" y="2338388"/>
          <p14:tracePt t="133988" x="5711825" y="2338388"/>
          <p14:tracePt t="133995" x="5688013" y="2338388"/>
          <p14:tracePt t="134002" x="5657850" y="2338388"/>
          <p14:tracePt t="134011" x="5627688" y="2344738"/>
          <p14:tracePt t="134018" x="5610225" y="2351088"/>
          <p14:tracePt t="134027" x="5586413" y="2355850"/>
          <p14:tracePt t="134034" x="5567363" y="2362200"/>
          <p14:tracePt t="134043" x="5537200" y="2368550"/>
          <p14:tracePt t="134050" x="5519738" y="2379663"/>
          <p14:tracePt t="134056" x="5489575" y="2392363"/>
          <p14:tracePt t="134065" x="5459413" y="2398713"/>
          <p14:tracePt t="134072" x="5424488" y="2409825"/>
          <p14:tracePt t="134080" x="5394325" y="2422525"/>
          <p14:tracePt t="134088" x="5357813" y="2428875"/>
          <p14:tracePt t="134097" x="5322888" y="2433638"/>
          <p14:tracePt t="134105" x="5299075" y="2439988"/>
          <p14:tracePt t="134113" x="5280025" y="2446338"/>
          <p14:tracePt t="134118" x="5256213" y="2457450"/>
          <p14:tracePt t="134127" x="5238750" y="2463800"/>
          <p14:tracePt t="134134" x="5232400" y="2470150"/>
          <p14:tracePt t="134143" x="5227638" y="2470150"/>
          <p14:tracePt t="134150" x="5221288" y="2476500"/>
          <p14:tracePt t="134229" x="5214938" y="2487613"/>
          <p14:tracePt t="134235" x="5184775" y="2524125"/>
          <p14:tracePt t="134243" x="5167313" y="2559050"/>
          <p14:tracePt t="134251" x="5143500" y="2595563"/>
          <p14:tracePt t="134259" x="5119688" y="2632075"/>
          <p14:tracePt t="134266" x="5106988" y="2662238"/>
          <p14:tracePt t="134274" x="5100638" y="2690813"/>
          <p14:tracePt t="134282" x="5089525" y="2720975"/>
          <p14:tracePt t="134291" x="5083175" y="2744788"/>
          <p14:tracePt t="134297" x="5083175" y="2781300"/>
          <p14:tracePt t="134304" x="5083175" y="2798763"/>
          <p14:tracePt t="134312" x="5083175" y="2816225"/>
          <p14:tracePt t="134320" x="5083175" y="2841625"/>
          <p14:tracePt t="134328" x="5095875" y="2859088"/>
          <p14:tracePt t="134337" x="5095875" y="2889250"/>
          <p14:tracePt t="134345" x="5100638" y="2919413"/>
          <p14:tracePt t="134352" x="5100638" y="2943225"/>
          <p14:tracePt t="134359" x="5106988" y="2971800"/>
          <p14:tracePt t="134369" x="5113338" y="3001963"/>
          <p14:tracePt t="134374" x="5119688" y="3038475"/>
          <p14:tracePt t="134383" x="5130800" y="3073400"/>
          <p14:tracePt t="134391" x="5137150" y="3116263"/>
          <p14:tracePt t="134399" x="5143500" y="3140075"/>
          <p14:tracePt t="134406" x="5149850" y="3170238"/>
          <p14:tracePt t="134414" x="5154613" y="3200400"/>
          <p14:tracePt t="134420" x="5167313" y="3217863"/>
          <p14:tracePt t="134429" x="5167313" y="3241675"/>
          <p14:tracePt t="134436" x="5173663" y="3259138"/>
          <p14:tracePt t="134444" x="5178425" y="3278188"/>
          <p14:tracePt t="134452" x="5184775" y="3302000"/>
          <p14:tracePt t="134461" x="5191125" y="3330575"/>
          <p14:tracePt t="134468" x="5197475" y="3355975"/>
          <p14:tracePt t="134477" x="5208588" y="3384550"/>
          <p14:tracePt t="134483" x="5214938" y="3427413"/>
          <p14:tracePt t="134493" x="5221288" y="3468688"/>
          <p14:tracePt t="134498" x="5232400" y="3509963"/>
          <p14:tracePt t="134506" x="5238750" y="3559175"/>
          <p14:tracePt t="134514" x="5245100" y="3606800"/>
          <p14:tracePt t="134522" x="5256213" y="3660775"/>
          <p14:tracePt t="134530" x="5262563" y="3708400"/>
          <p14:tracePt t="134539" x="5275263" y="3767138"/>
          <p14:tracePt t="134545" x="5280025" y="3827463"/>
          <p14:tracePt t="134552" x="5292725" y="3875088"/>
          <p14:tracePt t="134560" x="5299075" y="3917950"/>
          <p14:tracePt t="134568" x="5303838" y="3941763"/>
          <p14:tracePt t="134577" x="5310188" y="3971925"/>
          <p14:tracePt t="134584" x="5316538" y="3995738"/>
          <p14:tracePt t="134593" x="5329238" y="4019550"/>
          <p14:tracePt t="134601" x="5334000" y="4049713"/>
          <p14:tracePt t="134608" x="5340350" y="4067175"/>
          <p14:tracePt t="134615" x="5346700" y="4090988"/>
          <p14:tracePt t="134622" x="5353050" y="4097338"/>
          <p14:tracePt t="134631" x="5357813" y="4102100"/>
          <p14:tracePt t="134638" x="5364163" y="4102100"/>
          <p14:tracePt t="134647" x="5370513" y="4108450"/>
          <p14:tracePt t="134662" x="5376863" y="4108450"/>
          <p14:tracePt t="134732" x="5381625" y="4108450"/>
          <p14:tracePt t="134747" x="5387975" y="4114800"/>
          <p14:tracePt t="134779" x="5394325" y="4114800"/>
          <p14:tracePt t="138687" x="5424488" y="4090988"/>
          <p14:tracePt t="138694" x="5508625" y="4024313"/>
          <p14:tracePt t="138703" x="5597525" y="3948113"/>
          <p14:tracePt t="138710" x="5699125" y="3881438"/>
          <p14:tracePt t="138719" x="5776913" y="3844925"/>
          <p14:tracePt t="138724" x="5895975" y="3767138"/>
          <p14:tracePt t="138732" x="5992813" y="3725863"/>
          <p14:tracePt t="138741" x="6088063" y="3684588"/>
          <p14:tracePt t="138748" x="6165850" y="3654425"/>
          <p14:tracePt t="138756" x="6243638" y="3630613"/>
          <p14:tracePt t="138764" x="6291263" y="3600450"/>
          <p14:tracePt t="138773" x="6327775" y="3587750"/>
          <p14:tracePt t="138780" x="6351588" y="3576638"/>
          <p14:tracePt t="138786" x="6369050" y="3570288"/>
          <p14:tracePt t="138795" x="6375400" y="3546475"/>
          <p14:tracePt t="138803" x="6381750" y="3529013"/>
          <p14:tracePt t="138811" x="6392863" y="3498850"/>
          <p14:tracePt t="138818" x="6392863" y="3462338"/>
          <p14:tracePt t="138826" x="6375400" y="3427413"/>
          <p14:tracePt t="138834" x="6338888" y="3373438"/>
          <p14:tracePt t="138843" x="6280150" y="3313113"/>
          <p14:tracePt t="138849" x="6183313" y="3228975"/>
          <p14:tracePt t="138856" x="6064250" y="3116263"/>
          <p14:tracePt t="138865" x="5949950" y="2984500"/>
          <p14:tracePt t="138873" x="5794375" y="2852738"/>
          <p14:tracePt t="138880" x="5634038" y="2714625"/>
          <p14:tracePt t="138889" x="5448300" y="2584450"/>
          <p14:tracePt t="138897" x="5227638" y="2446338"/>
          <p14:tracePt t="138907" x="5005388" y="2320925"/>
          <p14:tracePt t="138911" x="4700588" y="2200275"/>
          <p14:tracePt t="138918" x="4425950" y="2098675"/>
          <p14:tracePt t="138927" x="4108450" y="1962150"/>
          <p14:tracePt t="138934" x="3756025" y="1793875"/>
          <p14:tracePt t="138944" x="3468688" y="1681163"/>
          <p14:tracePt t="138950" x="3175000" y="1566863"/>
          <p14:tracePt t="138959" x="2924175" y="1452563"/>
          <p14:tracePt t="138966" x="2703513" y="1339850"/>
          <p14:tracePt t="138972" x="2481263" y="1244600"/>
          <p14:tracePt t="138980" x="2273300" y="1143000"/>
          <p14:tracePt t="138989" x="2063750" y="1022350"/>
          <p14:tracePt t="138997" x="1865313" y="885825"/>
          <p14:tracePt t="139005" x="1681163" y="788988"/>
          <p14:tracePt t="139012" x="1482725" y="687388"/>
          <p14:tracePt t="139020" x="1316038" y="592138"/>
          <p14:tracePt t="139028" x="1160463" y="520700"/>
          <p14:tracePt t="139034" x="1011238" y="460375"/>
          <p14:tracePt t="139043" x="879475" y="400050"/>
          <p14:tracePt t="139050" x="747713" y="341313"/>
          <p14:tracePt t="139059" x="603250" y="293688"/>
          <p14:tracePt t="139067" x="460375" y="257175"/>
          <p14:tracePt t="139075" x="317500" y="220663"/>
          <p14:tracePt t="139082" x="173038" y="209550"/>
          <p14:tracePt t="139092" x="41275" y="196850"/>
          <p14:tracePt t="139539" x="2003425" y="84138"/>
          <p14:tracePt t="139547" x="2368550" y="161925"/>
          <p14:tracePt t="139554" x="2787650" y="215900"/>
          <p14:tracePt t="139562" x="3241675" y="280988"/>
          <p14:tracePt t="139570" x="3678238" y="334963"/>
          <p14:tracePt t="139578" x="4084638" y="400050"/>
          <p14:tracePt t="139586" x="4460875" y="466725"/>
          <p14:tracePt t="139595" x="4819650" y="555625"/>
          <p14:tracePt t="139600" x="5143500" y="633413"/>
          <p14:tracePt t="139609" x="5435600" y="723900"/>
          <p14:tracePt t="139616" x="5657850" y="795338"/>
          <p14:tracePt t="139625" x="5891213" y="896938"/>
          <p14:tracePt t="139632" x="6088063" y="1004888"/>
          <p14:tracePt t="139641" x="6261100" y="1143000"/>
          <p14:tracePt t="139648" x="6434138" y="1279525"/>
          <p14:tracePt t="139657" x="6608763" y="1411288"/>
          <p14:tracePt t="139662" x="6764338" y="1549400"/>
          <p14:tracePt t="139670" x="6948488" y="1657350"/>
          <p14:tracePt t="139679" x="7092950" y="1793875"/>
          <p14:tracePt t="139686" x="7200900" y="1901825"/>
          <p14:tracePt t="139695" x="7296150" y="1997075"/>
          <p14:tracePt t="139702" x="7332663" y="2051050"/>
          <p14:tracePt t="139711" x="7367588" y="2093913"/>
          <p14:tracePt t="139718" x="7391400" y="2122488"/>
          <p14:tracePt t="139725" x="7410450" y="2152650"/>
          <p14:tracePt t="139732" x="7434263" y="2182813"/>
          <p14:tracePt t="139741" x="7445375" y="2200275"/>
          <p14:tracePt t="139748" x="7469188" y="2219325"/>
          <p14:tracePt t="139756" x="7493000" y="2249488"/>
          <p14:tracePt t="139764" x="7529513" y="2273300"/>
          <p14:tracePt t="139772" x="7607300" y="2301875"/>
          <p14:tracePt t="139780" x="7720013" y="2338388"/>
          <p14:tracePt t="139786" x="7827963" y="2338388"/>
          <p14:tracePt t="139794" x="7972425" y="2362200"/>
          <p14:tracePt t="139802" x="8115300" y="2398713"/>
          <p14:tracePt t="139810" x="8270875" y="2446338"/>
          <p14:tracePt t="139818" x="8413750" y="2493963"/>
          <p14:tracePt t="139827" x="8545513" y="2530475"/>
          <p14:tracePt t="139834" x="8677275" y="2565400"/>
          <p14:tracePt t="139843" x="8809038" y="2565400"/>
          <p14:tracePt t="139849" x="8947150" y="2578100"/>
          <p14:tracePt t="139858" x="9078913" y="2578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DF70623-14BC-446B-AD78-0678A5A30FF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 dirty="0"/>
              <a:t>A mass spectrometer in the operating room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48EEC2-8BEE-4971-9011-C8C867BFC095}"/>
              </a:ext>
            </a:extLst>
          </p:cNvPr>
          <p:cNvSpPr txBox="1"/>
          <p:nvPr/>
        </p:nvSpPr>
        <p:spPr>
          <a:xfrm>
            <a:off x="69272" y="4465917"/>
            <a:ext cx="602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Fatou, B.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Scientific Reports </a:t>
            </a:r>
            <a:r>
              <a:rPr lang="en-GB" sz="900" b="1" dirty="0">
                <a:solidFill>
                  <a:schemeClr val="bg1"/>
                </a:solidFill>
              </a:rPr>
              <a:t>(2016), </a:t>
            </a:r>
            <a:r>
              <a:rPr lang="en-GB" sz="900" dirty="0">
                <a:solidFill>
                  <a:schemeClr val="bg1"/>
                </a:solidFill>
              </a:rPr>
              <a:t>6, 25919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900" dirty="0" err="1">
                <a:solidFill>
                  <a:schemeClr val="bg1"/>
                </a:solidFill>
              </a:rPr>
              <a:t>Ogrinc</a:t>
            </a:r>
            <a:r>
              <a:rPr lang="en-GB" sz="900" dirty="0">
                <a:solidFill>
                  <a:schemeClr val="bg1"/>
                </a:solidFill>
              </a:rPr>
              <a:t>, N.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Nature Protocols </a:t>
            </a:r>
            <a:r>
              <a:rPr lang="en-GB" sz="900" b="1" dirty="0">
                <a:solidFill>
                  <a:schemeClr val="bg1"/>
                </a:solidFill>
              </a:rPr>
              <a:t>(2019)</a:t>
            </a:r>
            <a:r>
              <a:rPr lang="en-GB" sz="900" dirty="0">
                <a:solidFill>
                  <a:schemeClr val="bg1"/>
                </a:solidFill>
              </a:rPr>
              <a:t>, 14, 3162-3182.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E8EE09-636A-40B7-975A-BCB8968A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5" y="1177039"/>
            <a:ext cx="3643104" cy="3062520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84892F87-8DAA-43B8-9B4E-A9E1C04B49B1}"/>
              </a:ext>
            </a:extLst>
          </p:cNvPr>
          <p:cNvSpPr txBox="1">
            <a:spLocks/>
          </p:cNvSpPr>
          <p:nvPr/>
        </p:nvSpPr>
        <p:spPr bwMode="auto">
          <a:xfrm>
            <a:off x="261532" y="850439"/>
            <a:ext cx="8446370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i="1" dirty="0"/>
              <a:t>In vivo</a:t>
            </a:r>
            <a:r>
              <a:rPr lang="en-GB" sz="1200" dirty="0"/>
              <a:t> analysis using laser ablation with minimal damages : Use of WALDI (Water-assisted laser desorption/ionization)</a:t>
            </a:r>
            <a:endParaRPr lang="en-GB" sz="1200" i="1" dirty="0"/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33C4FF78-95A7-4C09-ADD3-4FA72874DE61}"/>
              </a:ext>
            </a:extLst>
          </p:cNvPr>
          <p:cNvSpPr txBox="1">
            <a:spLocks/>
          </p:cNvSpPr>
          <p:nvPr/>
        </p:nvSpPr>
        <p:spPr bwMode="auto">
          <a:xfrm>
            <a:off x="4219242" y="1258303"/>
            <a:ext cx="4664408" cy="280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Laser tuned to excite O-H stretching of water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Small </a:t>
            </a:r>
            <a:r>
              <a:rPr lang="en-GB" sz="1200" i="1" dirty="0"/>
              <a:t>m/</a:t>
            </a:r>
            <a:r>
              <a:rPr lang="en-GB" sz="1200" dirty="0"/>
              <a:t>z range : Analysis of lipids and metabolites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45AC6B-3B0D-4C5A-B943-C9FC28611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28" r="49514"/>
          <a:stretch/>
        </p:blipFill>
        <p:spPr>
          <a:xfrm>
            <a:off x="5095542" y="1957391"/>
            <a:ext cx="2911808" cy="22821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453BED-B9A6-477A-93AF-CCA436A39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61" t="2463" r="14475" b="76729"/>
          <a:stretch/>
        </p:blipFill>
        <p:spPr>
          <a:xfrm>
            <a:off x="8194274" y="1079501"/>
            <a:ext cx="688194" cy="851456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8CFD30B-8A07-4173-BAFE-54DDD4CC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98"/>
    </mc:Choice>
    <mc:Fallback>
      <p:transition spd="slow" advTm="19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88" x="4108450" y="17463"/>
          <p14:tracePt t="30096" x="4084638" y="47625"/>
          <p14:tracePt t="30104" x="4071938" y="77788"/>
          <p14:tracePt t="30112" x="4054475" y="107950"/>
          <p14:tracePt t="30120" x="4030663" y="138113"/>
          <p14:tracePt t="30129" x="4006850" y="185738"/>
          <p14:tracePt t="30135" x="3965575" y="250825"/>
          <p14:tracePt t="30143" x="3941763" y="298450"/>
          <p14:tracePt t="30150" x="3911600" y="395288"/>
          <p14:tracePt t="30158" x="3881438" y="484188"/>
          <p14:tracePt t="30166" x="3844925" y="579438"/>
          <p14:tracePt t="30174" x="3814763" y="657225"/>
          <p14:tracePt t="30182" x="3790950" y="735013"/>
          <p14:tracePt t="30190" x="3762375" y="801688"/>
          <p14:tracePt t="30196" x="3736975" y="849313"/>
          <p14:tracePt t="30204" x="3732213" y="885825"/>
          <p14:tracePt t="30212" x="3713163" y="903288"/>
          <p14:tracePt t="30220" x="3708400" y="927100"/>
          <p14:tracePt t="30228" x="3708400" y="938213"/>
          <p14:tracePt t="30236" x="3708400" y="957263"/>
          <p14:tracePt t="30244" x="3708400" y="981075"/>
          <p14:tracePt t="30250" x="3725863" y="1011238"/>
          <p14:tracePt t="30259" x="3732213" y="1028700"/>
          <p14:tracePt t="30266" x="3736975" y="1058863"/>
          <p14:tracePt t="30274" x="3756025" y="1089025"/>
          <p14:tracePt t="30282" x="3767138" y="1119188"/>
          <p14:tracePt t="30290" x="3779838" y="1143000"/>
          <p14:tracePt t="30298" x="3790950" y="1171575"/>
          <p14:tracePt t="30306" x="3814763" y="1220788"/>
          <p14:tracePt t="30313" x="3827463" y="1249363"/>
          <p14:tracePt t="30320" x="3851275" y="1292225"/>
          <p14:tracePt t="30329" x="3857625" y="1309688"/>
          <p14:tracePt t="30336" x="3863975" y="1327150"/>
          <p14:tracePt t="30346" x="3868738" y="1346200"/>
          <p14:tracePt t="30352" x="3868738" y="1350963"/>
          <p14:tracePt t="30360" x="3875088" y="1357313"/>
          <p14:tracePt t="30368" x="3875088" y="1363663"/>
          <p14:tracePt t="30374" x="3881438" y="1363663"/>
          <p14:tracePt t="30382" x="3881438" y="1370013"/>
          <p14:tracePt t="30390" x="3887788" y="1376363"/>
          <p14:tracePt t="30398" x="3892550" y="1381125"/>
          <p14:tracePt t="30406" x="3911600" y="1387475"/>
          <p14:tracePt t="30414" x="3922713" y="1393825"/>
          <p14:tracePt t="30422" x="3941763" y="1400175"/>
          <p14:tracePt t="30430" x="3959225" y="1404938"/>
          <p14:tracePt t="30436" x="3983038" y="1428750"/>
          <p14:tracePt t="30444" x="4006850" y="1435100"/>
          <p14:tracePt t="30452" x="4030663" y="1447800"/>
          <p14:tracePt t="30461" x="4054475" y="1465263"/>
          <p14:tracePt t="30468" x="4071938" y="1477963"/>
          <p14:tracePt t="30476" x="4102100" y="1482725"/>
          <p14:tracePt t="30484" x="4132263" y="1489075"/>
          <p14:tracePt t="30493" x="4149725" y="1512888"/>
          <p14:tracePt t="30498" x="4173538" y="1525588"/>
          <p14:tracePt t="30506" x="4192588" y="1530350"/>
          <p14:tracePt t="30514" x="4216400" y="1536700"/>
          <p14:tracePt t="30522" x="4233863" y="1543050"/>
          <p14:tracePt t="30530" x="4251325" y="1555750"/>
          <p14:tracePt t="30538" x="4276725" y="1560513"/>
          <p14:tracePt t="30546" x="4294188" y="1566863"/>
          <p14:tracePt t="30554" x="4311650" y="1573213"/>
          <p14:tracePt t="30560" x="4335463" y="1579563"/>
          <p14:tracePt t="30568" x="4352925" y="1579563"/>
          <p14:tracePt t="30576" x="4378325" y="1584325"/>
          <p14:tracePt t="30584" x="4383088" y="1590675"/>
          <p14:tracePt t="30593" x="4395788" y="1597025"/>
          <p14:tracePt t="30600" x="4402138" y="1597025"/>
          <p14:tracePt t="30608" x="4419600" y="1597025"/>
          <p14:tracePt t="30616" x="4430713" y="1603375"/>
          <p14:tracePt t="30622" x="4456113" y="1603375"/>
          <p14:tracePt t="30630" x="4473575" y="1614488"/>
          <p14:tracePt t="30638" x="4497388" y="1614488"/>
          <p14:tracePt t="30646" x="4521200" y="1614488"/>
          <p14:tracePt t="30654" x="4545013" y="1614488"/>
          <p14:tracePt t="30662" x="4575175" y="1614488"/>
          <p14:tracePt t="30670" x="4598988" y="1614488"/>
          <p14:tracePt t="30678" x="4640263" y="1614488"/>
          <p14:tracePt t="30684" x="4670425" y="1614488"/>
          <p14:tracePt t="30693" x="4694238" y="1614488"/>
          <p14:tracePt t="30700" x="4724400" y="1614488"/>
          <p14:tracePt t="30708" x="4754563" y="1614488"/>
          <p14:tracePt t="30716" x="4784725" y="1614488"/>
          <p14:tracePt t="30724" x="4802188" y="1614488"/>
          <p14:tracePt t="30732" x="4819650" y="1614488"/>
          <p14:tracePt t="30740" x="4838700" y="1614488"/>
          <p14:tracePt t="30748" x="4849813" y="1614488"/>
          <p14:tracePt t="30754" x="4856163" y="1614488"/>
          <p14:tracePt t="30763" x="4867275" y="1614488"/>
          <p14:tracePt t="30770" x="4873625" y="1614488"/>
          <p14:tracePt t="30778" x="4879975" y="1614488"/>
          <p14:tracePt t="30786" x="4886325" y="1614488"/>
          <p14:tracePt t="30794" x="4892675" y="1614488"/>
          <p14:tracePt t="30802" x="4897438" y="1614488"/>
          <p14:tracePt t="30810" x="4903788" y="1614488"/>
          <p14:tracePt t="30816" x="4910138" y="1614488"/>
          <p14:tracePt t="30824" x="4916488" y="1614488"/>
          <p14:tracePt t="30840" x="4921250" y="1614488"/>
          <p14:tracePt t="30856" x="4927600" y="1614488"/>
          <p14:tracePt t="30870" x="4933950" y="1614488"/>
          <p14:tracePt t="30879" x="4940300" y="1614488"/>
          <p14:tracePt t="30886" x="4945063" y="1614488"/>
          <p14:tracePt t="30894" x="4957763" y="1614488"/>
          <p14:tracePt t="30902" x="4964113" y="1614488"/>
          <p14:tracePt t="30910" x="4975225" y="1614488"/>
          <p14:tracePt t="30918" x="4994275" y="1614488"/>
          <p14:tracePt t="30926" x="5018088" y="1614488"/>
          <p14:tracePt t="30932" x="5035550" y="1614488"/>
          <p14:tracePt t="30940" x="5046663" y="1614488"/>
          <p14:tracePt t="30948" x="5072063" y="1614488"/>
          <p14:tracePt t="30957" x="5089525" y="1614488"/>
          <p14:tracePt t="30964" x="5106988" y="1614488"/>
          <p14:tracePt t="30972" x="5137150" y="1608138"/>
          <p14:tracePt t="30980" x="5160963" y="1603375"/>
          <p14:tracePt t="30988" x="5178425" y="1597025"/>
          <p14:tracePt t="30994" x="5197475" y="1590675"/>
          <p14:tracePt t="31002" x="5221288" y="1584325"/>
          <p14:tracePt t="31010" x="5238750" y="1584325"/>
          <p14:tracePt t="31018" x="5251450" y="1584325"/>
          <p14:tracePt t="31026" x="5275263" y="1584325"/>
          <p14:tracePt t="31034" x="5286375" y="1584325"/>
          <p14:tracePt t="31043" x="5292725" y="1579563"/>
          <p14:tracePt t="31050" x="5303838" y="1579563"/>
          <p14:tracePt t="31056" x="5310188" y="1579563"/>
          <p14:tracePt t="31064" x="5316538" y="1579563"/>
          <p14:tracePt t="31072" x="5322888" y="1579563"/>
          <p14:tracePt t="31080" x="5329238" y="1579563"/>
          <p14:tracePt t="31088" x="5334000" y="1579563"/>
          <p14:tracePt t="31096" x="5340350" y="1579563"/>
          <p14:tracePt t="31104" x="5353050" y="1579563"/>
          <p14:tracePt t="31112" x="5357813" y="1579563"/>
          <p14:tracePt t="31120" x="5364163" y="1579563"/>
          <p14:tracePt t="31127" x="5370513" y="1579563"/>
          <p14:tracePt t="31135" x="5376863" y="1579563"/>
          <p14:tracePt t="31143" x="5381625" y="1579563"/>
          <p14:tracePt t="31150" x="5387975" y="1579563"/>
          <p14:tracePt t="31160" x="5394325" y="1573213"/>
          <p14:tracePt t="31166" x="5400675" y="1573213"/>
          <p14:tracePt t="31174" x="5407025" y="1573213"/>
          <p14:tracePt t="31189" x="5411788" y="1573213"/>
          <p14:tracePt t="31197" x="5418138" y="1573213"/>
          <p14:tracePt t="31205" x="5424488" y="1573213"/>
          <p14:tracePt t="31212" x="5430838" y="1566863"/>
          <p14:tracePt t="31220" x="5435600" y="1566863"/>
          <p14:tracePt t="31228" x="5441950" y="1560513"/>
          <p14:tracePt t="31243" x="5448300" y="1555750"/>
          <p14:tracePt t="31250" x="5454650" y="1549400"/>
          <p14:tracePt t="31258" x="5465763" y="1543050"/>
          <p14:tracePt t="31266" x="5472113" y="1536700"/>
          <p14:tracePt t="31274" x="5483225" y="1530350"/>
          <p14:tracePt t="31282" x="5495925" y="1525588"/>
          <p14:tracePt t="31290" x="5513388" y="1519238"/>
          <p14:tracePt t="31298" x="5519738" y="1512888"/>
          <p14:tracePt t="31304" x="5526088" y="1495425"/>
          <p14:tracePt t="31312" x="5537200" y="1482725"/>
          <p14:tracePt t="31321" x="5543550" y="1471613"/>
          <p14:tracePt t="31329" x="5556250" y="1452563"/>
          <p14:tracePt t="31336" x="5561013" y="1435100"/>
          <p14:tracePt t="31345" x="5567363" y="1417638"/>
          <p14:tracePt t="31352" x="5573713" y="1411288"/>
          <p14:tracePt t="31361" x="5573713" y="1404938"/>
          <p14:tracePt t="31366" x="5580063" y="1400175"/>
          <p14:tracePt t="31374" x="5580063" y="1393825"/>
          <p14:tracePt t="31382" x="5580063" y="1387475"/>
          <p14:tracePt t="31390" x="5580063" y="1381125"/>
          <p14:tracePt t="31398" x="5580063" y="1376363"/>
          <p14:tracePt t="31406" x="5580063" y="1370013"/>
          <p14:tracePt t="31414" x="5580063" y="1363663"/>
          <p14:tracePt t="31422" x="5580063" y="1357313"/>
          <p14:tracePt t="31428" x="5580063" y="1346200"/>
          <p14:tracePt t="31436" x="5580063" y="1339850"/>
          <p14:tracePt t="31444" x="5580063" y="1333500"/>
          <p14:tracePt t="31452" x="5573713" y="1322388"/>
          <p14:tracePt t="31460" x="5567363" y="1309688"/>
          <p14:tracePt t="31468" x="5549900" y="1285875"/>
          <p14:tracePt t="31476" x="5537200" y="1268413"/>
          <p14:tracePt t="31484" x="5519738" y="1255713"/>
          <p14:tracePt t="31490" x="5513388" y="1249363"/>
          <p14:tracePt t="31498" x="5508625" y="1231900"/>
          <p14:tracePt t="31506" x="5489575" y="1220788"/>
          <p14:tracePt t="31515" x="5465763" y="1201738"/>
          <p14:tracePt t="31522" x="5448300" y="1177925"/>
          <p14:tracePt t="31530" x="5424488" y="1166813"/>
          <p14:tracePt t="31538" x="5407025" y="1154113"/>
          <p14:tracePt t="31547" x="5376863" y="1143000"/>
          <p14:tracePt t="31552" x="5357813" y="1136650"/>
          <p14:tracePt t="31561" x="5346700" y="1130300"/>
          <p14:tracePt t="31568" x="5334000" y="1123950"/>
          <p14:tracePt t="31576" x="5329238" y="1123950"/>
          <p14:tracePt t="31584" x="5322888" y="1123950"/>
          <p14:tracePt t="31593" x="5303838" y="1123950"/>
          <p14:tracePt t="31600" x="5286375" y="1123950"/>
          <p14:tracePt t="31608" x="5268913" y="1123950"/>
          <p14:tracePt t="31614" x="5238750" y="1130300"/>
          <p14:tracePt t="31622" x="5214938" y="1143000"/>
          <p14:tracePt t="31630" x="5184775" y="1147763"/>
          <p14:tracePt t="31638" x="5160963" y="1154113"/>
          <p14:tracePt t="31646" x="5130800" y="1154113"/>
          <p14:tracePt t="31655" x="5095875" y="1154113"/>
          <p14:tracePt t="31663" x="5065713" y="1154113"/>
          <p14:tracePt t="31670" x="5035550" y="1154113"/>
          <p14:tracePt t="31676" x="5005388" y="1154113"/>
          <p14:tracePt t="31684" x="4975225" y="1154113"/>
          <p14:tracePt t="31692" x="4964113" y="1154113"/>
          <p14:tracePt t="31700" x="4945063" y="1154113"/>
          <p14:tracePt t="31709" x="4933950" y="1154113"/>
          <p14:tracePt t="31716" x="4921250" y="1154113"/>
          <p14:tracePt t="31725" x="4903788" y="1154113"/>
          <p14:tracePt t="31732" x="4892675" y="1154113"/>
          <p14:tracePt t="31738" x="4879975" y="1154113"/>
          <p14:tracePt t="31746" x="4867275" y="1154113"/>
          <p14:tracePt t="31754" x="4849813" y="1154113"/>
          <p14:tracePt t="31762" x="4826000" y="1154113"/>
          <p14:tracePt t="31770" x="4795838" y="1154113"/>
          <p14:tracePt t="31778" x="4772025" y="1147763"/>
          <p14:tracePt t="31786" x="4730750" y="1147763"/>
          <p14:tracePt t="31792" x="4700588" y="1136650"/>
          <p14:tracePt t="31802" x="4664075" y="1130300"/>
          <p14:tracePt t="31810" x="4635500" y="1130300"/>
          <p14:tracePt t="31816" x="4610100" y="1123950"/>
          <p14:tracePt t="31824" x="4586288" y="1119188"/>
          <p14:tracePt t="31832" x="4568825" y="1119188"/>
          <p14:tracePt t="31840" x="4557713" y="1119188"/>
          <p14:tracePt t="31848" x="4551363" y="1119188"/>
          <p14:tracePt t="31854" x="4545013" y="1119188"/>
          <p14:tracePt t="31864" x="4538663" y="1119188"/>
          <p14:tracePt t="31870" x="4533900" y="1119188"/>
          <p14:tracePt t="31879" x="4527550" y="1123950"/>
          <p14:tracePt t="31886" x="4521200" y="1130300"/>
          <p14:tracePt t="31894" x="4514850" y="1136650"/>
          <p14:tracePt t="31902" x="4503738" y="1143000"/>
          <p14:tracePt t="31910" x="4484688" y="1147763"/>
          <p14:tracePt t="31918" x="4467225" y="1154113"/>
          <p14:tracePt t="31924" x="4443413" y="1160463"/>
          <p14:tracePt t="31932" x="4425950" y="1166813"/>
          <p14:tracePt t="31940" x="4406900" y="1177925"/>
          <p14:tracePt t="31948" x="4402138" y="1184275"/>
          <p14:tracePt t="31956" x="4395788" y="1190625"/>
          <p14:tracePt t="31965" x="4389438" y="1195388"/>
          <p14:tracePt t="31972" x="4383088" y="1201738"/>
          <p14:tracePt t="31980" x="4378325" y="1208088"/>
          <p14:tracePt t="31986" x="4371975" y="1214438"/>
          <p14:tracePt t="31994" x="4365625" y="1220788"/>
          <p14:tracePt t="32002" x="4359275" y="1225550"/>
          <p14:tracePt t="32010" x="4352925" y="1231900"/>
          <p14:tracePt t="32018" x="4348163" y="1238250"/>
          <p14:tracePt t="32026" x="4341813" y="1249363"/>
          <p14:tracePt t="32035" x="4335463" y="1255713"/>
          <p14:tracePt t="32042" x="4329113" y="1262063"/>
          <p14:tracePt t="32048" x="4324350" y="1268413"/>
          <p14:tracePt t="32056" x="4318000" y="1273175"/>
          <p14:tracePt t="32064" x="4311650" y="1279525"/>
          <p14:tracePt t="32072" x="4305300" y="1285875"/>
          <p14:tracePt t="32080" x="4300538" y="1292225"/>
          <p14:tracePt t="32088" x="4300538" y="1298575"/>
          <p14:tracePt t="32096" x="4294188" y="1303338"/>
          <p14:tracePt t="32104" x="4287838" y="1309688"/>
          <p14:tracePt t="32110" x="4287838" y="1316038"/>
          <p14:tracePt t="32118" x="4281488" y="1322388"/>
          <p14:tracePt t="32126" x="4281488" y="1327150"/>
          <p14:tracePt t="32134" x="4281488" y="1333500"/>
          <p14:tracePt t="32143" x="4281488" y="1339850"/>
          <p14:tracePt t="32150" x="4281488" y="1346200"/>
          <p14:tracePt t="32159" x="4281488" y="1350963"/>
          <p14:tracePt t="32166" x="4281488" y="1357313"/>
          <p14:tracePt t="32172" x="4281488" y="1363663"/>
          <p14:tracePt t="32180" x="4281488" y="1370013"/>
          <p14:tracePt t="32188" x="4281488" y="1376363"/>
          <p14:tracePt t="32196" x="4281488" y="1381125"/>
          <p14:tracePt t="32204" x="4281488" y="1387475"/>
          <p14:tracePt t="32212" x="4287838" y="1393825"/>
          <p14:tracePt t="32220" x="4287838" y="1400175"/>
          <p14:tracePt t="32228" x="4294188" y="1404938"/>
          <p14:tracePt t="32234" x="4294188" y="1411288"/>
          <p14:tracePt t="32243" x="4300538" y="1417638"/>
          <p14:tracePt t="32250" x="4305300" y="1423988"/>
          <p14:tracePt t="32259" x="4311650" y="1428750"/>
          <p14:tracePt t="32266" x="4311650" y="1435100"/>
          <p14:tracePt t="32274" x="4318000" y="1441450"/>
          <p14:tracePt t="32282" x="4318000" y="1447800"/>
          <p14:tracePt t="32288" x="4324350" y="1452563"/>
          <p14:tracePt t="32296" x="4329113" y="1458913"/>
          <p14:tracePt t="32313" x="4335463" y="1465263"/>
          <p14:tracePt t="32320" x="4341813" y="1465263"/>
          <p14:tracePt t="32329" x="4341813" y="1471613"/>
          <p14:tracePt t="32336" x="4348163" y="1477963"/>
          <p14:tracePt t="32345" x="4348163" y="1482725"/>
          <p14:tracePt t="32352" x="4352925" y="1489075"/>
          <p14:tracePt t="32359" x="4352925" y="1495425"/>
          <p14:tracePt t="32366" x="4359275" y="1501775"/>
          <p14:tracePt t="32382" x="4365625" y="1506538"/>
          <p14:tracePt t="32390" x="4371975" y="1506538"/>
          <p14:tracePt t="32398" x="4371975" y="1512888"/>
          <p14:tracePt t="32406" x="4378325" y="1512888"/>
          <p14:tracePt t="32414" x="4383088" y="1519238"/>
          <p14:tracePt t="32429" x="4389438" y="1525588"/>
          <p14:tracePt t="32436" x="4395788" y="1525588"/>
          <p14:tracePt t="32444" x="4402138" y="1530350"/>
          <p14:tracePt t="32452" x="4406900" y="1530350"/>
          <p14:tracePt t="32461" x="4413250" y="1536700"/>
          <p14:tracePt t="32476" x="4419600" y="1543050"/>
          <p14:tracePt t="32482" x="4425950" y="1543050"/>
          <p14:tracePt t="32490" x="4430713" y="1543050"/>
          <p14:tracePt t="32498" x="4437063" y="1549400"/>
          <p14:tracePt t="32506" x="4443413" y="1549400"/>
          <p14:tracePt t="32515" x="4449763" y="1549400"/>
          <p14:tracePt t="32522" x="4456113" y="1549400"/>
          <p14:tracePt t="32537" x="4456113" y="1555750"/>
          <p14:tracePt t="32545" x="4460875" y="1555750"/>
          <p14:tracePt t="32552" x="4467225" y="1560513"/>
          <p14:tracePt t="32560" x="4484688" y="1560513"/>
          <p14:tracePt t="32568" x="4491038" y="1566863"/>
          <p14:tracePt t="32576" x="4497388" y="1566863"/>
          <p14:tracePt t="32584" x="4514850" y="1573213"/>
          <p14:tracePt t="32592" x="4533900" y="1579563"/>
          <p14:tracePt t="32598" x="4557713" y="1579563"/>
          <p14:tracePt t="32606" x="4575175" y="1584325"/>
          <p14:tracePt t="32615" x="4598988" y="1584325"/>
          <p14:tracePt t="32623" x="4616450" y="1590675"/>
          <p14:tracePt t="32630" x="4635500" y="1590675"/>
          <p14:tracePt t="32638" x="4659313" y="1590675"/>
          <p14:tracePt t="32646" x="4676775" y="1590675"/>
          <p14:tracePt t="32654" x="4687888" y="1597025"/>
          <p14:tracePt t="32662" x="4713288" y="1597025"/>
          <p14:tracePt t="32668" x="4730750" y="1597025"/>
          <p14:tracePt t="32677" x="4737100" y="1597025"/>
          <p14:tracePt t="32684" x="4760913" y="1603375"/>
          <p14:tracePt t="32693" x="4772025" y="1603375"/>
          <p14:tracePt t="32700" x="4784725" y="1603375"/>
          <p14:tracePt t="32709" x="4795838" y="1603375"/>
          <p14:tracePt t="32716" x="4814888" y="1608138"/>
          <p14:tracePt t="32724" x="4838700" y="1608138"/>
          <p14:tracePt t="32730" x="4856163" y="1608138"/>
          <p14:tracePt t="32739" x="4879975" y="1608138"/>
          <p14:tracePt t="32746" x="4897438" y="1608138"/>
          <p14:tracePt t="32754" x="4916488" y="1608138"/>
          <p14:tracePt t="32762" x="4940300" y="1620838"/>
          <p14:tracePt t="32770" x="4957763" y="1620838"/>
          <p14:tracePt t="32779" x="4981575" y="1620838"/>
          <p14:tracePt t="32787" x="4999038" y="1627188"/>
          <p14:tracePt t="32792" x="5018088" y="1627188"/>
          <p14:tracePt t="32800" x="5041900" y="1627188"/>
          <p14:tracePt t="32809" x="5059363" y="1627188"/>
          <p14:tracePt t="32816" x="5076825" y="1627188"/>
          <p14:tracePt t="32824" x="5100638" y="1633538"/>
          <p14:tracePt t="32832" x="5119688" y="1633538"/>
          <p14:tracePt t="32840" x="5143500" y="1638300"/>
          <p14:tracePt t="32846" x="5160963" y="1638300"/>
          <p14:tracePt t="32856" x="5178425" y="1644650"/>
          <p14:tracePt t="32862" x="5202238" y="1644650"/>
          <p14:tracePt t="32870" x="5221288" y="1651000"/>
          <p14:tracePt t="32878" x="5232400" y="1651000"/>
          <p14:tracePt t="32886" x="5256213" y="1651000"/>
          <p14:tracePt t="32894" x="5262563" y="1657350"/>
          <p14:tracePt t="32902" x="5275263" y="1657350"/>
          <p14:tracePt t="32909" x="5292725" y="1662113"/>
          <p14:tracePt t="32916" x="5303838" y="1668463"/>
          <p14:tracePt t="32924" x="5310188" y="1668463"/>
          <p14:tracePt t="32932" x="5322888" y="1674813"/>
          <p14:tracePt t="32940" x="5340350" y="1674813"/>
          <p14:tracePt t="32948" x="5346700" y="1674813"/>
          <p14:tracePt t="32956" x="5353050" y="1674813"/>
          <p14:tracePt t="32964" x="5357813" y="1674813"/>
          <p14:tracePt t="32970" x="5364163" y="1685925"/>
          <p14:tracePt t="32979" x="5370513" y="1685925"/>
          <p14:tracePt t="32986" x="5376863" y="1685925"/>
          <p14:tracePt t="33002" x="5381625" y="1685925"/>
          <p14:tracePt t="33010" x="5387975" y="1685925"/>
          <p14:tracePt t="33491" x="5394325" y="1685925"/>
          <p14:tracePt t="33506" x="5400675" y="1685925"/>
          <p14:tracePt t="33515" x="5407025" y="1685925"/>
          <p14:tracePt t="33530" x="5411788" y="1685925"/>
          <p14:tracePt t="33545" x="5418138" y="1692275"/>
          <p14:tracePt t="33568" x="5424488" y="1692275"/>
          <p14:tracePt t="33584" x="5430838" y="1692275"/>
          <p14:tracePt t="33592" x="5435600" y="1692275"/>
          <p14:tracePt t="33638" x="5435600" y="1698625"/>
          <p14:tracePt t="33660" x="5441950" y="1698625"/>
          <p14:tracePt t="33684" x="5441950" y="1704975"/>
          <p14:tracePt t="33709" x="5448300" y="1704975"/>
          <p14:tracePt t="33809" x="5454650" y="1704975"/>
          <p14:tracePt t="33824" x="5459413" y="1704975"/>
          <p14:tracePt t="33832" x="5465763" y="1704975"/>
          <p14:tracePt t="33841" x="5472113" y="1704975"/>
          <p14:tracePt t="33846" x="5478463" y="1704975"/>
          <p14:tracePt t="33854" x="5489575" y="1704975"/>
          <p14:tracePt t="33863" x="5495925" y="1704975"/>
          <p14:tracePt t="33870" x="5513388" y="1704975"/>
          <p14:tracePt t="33878" x="5526088" y="1704975"/>
          <p14:tracePt t="33886" x="5537200" y="1704975"/>
          <p14:tracePt t="33894" x="5543550" y="1704975"/>
          <p14:tracePt t="33902" x="5556250" y="1704975"/>
          <p14:tracePt t="33910" x="5561013" y="1704975"/>
          <p14:tracePt t="33916" x="5567363" y="1704975"/>
          <p14:tracePt t="33924" x="5573713" y="1704975"/>
          <p14:tracePt t="33932" x="5580063" y="1704975"/>
          <p14:tracePt t="33940" x="5586413" y="1704975"/>
          <p14:tracePt t="33948" x="5591175" y="1704975"/>
          <p14:tracePt t="33964" x="5597525" y="1704975"/>
          <p14:tracePt t="33970" x="5603875" y="1709738"/>
          <p14:tracePt t="33978" x="5610225" y="1716088"/>
          <p14:tracePt t="33986" x="5614988" y="1722438"/>
          <p14:tracePt t="33994" x="5621338" y="1728788"/>
          <p14:tracePt t="34002" x="5627688" y="1735138"/>
          <p14:tracePt t="34010" x="5638800" y="1739900"/>
          <p14:tracePt t="34018" x="5645150" y="1739900"/>
          <p14:tracePt t="34027" x="5651500" y="1746250"/>
          <p14:tracePt t="34040" x="5657850" y="1746250"/>
          <p14:tracePt t="34095" x="5664200" y="1746250"/>
          <p14:tracePt t="34102" x="5668963" y="1739900"/>
          <p14:tracePt t="34111" x="5688013" y="1735138"/>
          <p14:tracePt t="34118" x="5711825" y="1722438"/>
          <p14:tracePt t="34126" x="5740400" y="1716088"/>
          <p14:tracePt t="34134" x="5765800" y="1709738"/>
          <p14:tracePt t="34142" x="5794375" y="1704975"/>
          <p14:tracePt t="34150" x="5824538" y="1698625"/>
          <p14:tracePt t="34156" x="5854700" y="1685925"/>
          <p14:tracePt t="34165" x="5891213" y="1681163"/>
          <p14:tracePt t="34172" x="5919788" y="1674813"/>
          <p14:tracePt t="34180" x="5949950" y="1668463"/>
          <p14:tracePt t="34188" x="5973763" y="1662113"/>
          <p14:tracePt t="34196" x="6016625" y="1651000"/>
          <p14:tracePt t="34204" x="6034088" y="1644650"/>
          <p14:tracePt t="34212" x="6051550" y="1638300"/>
          <p14:tracePt t="34218" x="6075363" y="1633538"/>
          <p14:tracePt t="34228" x="6088063" y="1633538"/>
          <p14:tracePt t="34234" x="6094413" y="1627188"/>
          <p14:tracePt t="34242" x="6100763" y="1627188"/>
          <p14:tracePt t="34250" x="6105525" y="1627188"/>
          <p14:tracePt t="34266" x="6111875" y="1627188"/>
          <p14:tracePt t="34444" x="6105525" y="1627188"/>
          <p14:tracePt t="34452" x="6100763" y="1627188"/>
          <p14:tracePt t="34461" x="6094413" y="1627188"/>
          <p14:tracePt t="34475" x="6088063" y="1627188"/>
          <p14:tracePt t="34482" x="6081713" y="1627188"/>
          <p14:tracePt t="34491" x="6075363" y="1627188"/>
          <p14:tracePt t="34498" x="6070600" y="1627188"/>
          <p14:tracePt t="34506" x="6064250" y="1620838"/>
          <p14:tracePt t="34515" x="6057900" y="1614488"/>
          <p14:tracePt t="34522" x="6051550" y="1608138"/>
          <p14:tracePt t="34530" x="6046788" y="1603375"/>
          <p14:tracePt t="34536" x="6040438" y="1597025"/>
          <p14:tracePt t="34544" x="6027738" y="1590675"/>
          <p14:tracePt t="34552" x="6022975" y="1584325"/>
          <p14:tracePt t="34561" x="6016625" y="1579563"/>
          <p14:tracePt t="34568" x="6010275" y="1579563"/>
          <p14:tracePt t="34576" x="6003925" y="1573213"/>
          <p14:tracePt t="34584" x="5992813" y="1566863"/>
          <p14:tracePt t="34590" x="5980113" y="1566863"/>
          <p14:tracePt t="34598" x="5973763" y="1560513"/>
          <p14:tracePt t="34606" x="5949950" y="1560513"/>
          <p14:tracePt t="34614" x="5932488" y="1555750"/>
          <p14:tracePt t="34622" x="5915025" y="1555750"/>
          <p14:tracePt t="34630" x="5891213" y="1543050"/>
          <p14:tracePt t="34638" x="5861050" y="1536700"/>
          <p14:tracePt t="34646" x="5837238" y="1530350"/>
          <p14:tracePt t="34654" x="5807075" y="1525588"/>
          <p14:tracePt t="34661" x="5783263" y="1519238"/>
          <p14:tracePt t="34668" x="5759450" y="1512888"/>
          <p14:tracePt t="34677" x="5735638" y="1501775"/>
          <p14:tracePt t="34684" x="5716588" y="1495425"/>
          <p14:tracePt t="34692" x="5699125" y="1489075"/>
          <p14:tracePt t="34700" x="5681663" y="1482725"/>
          <p14:tracePt t="34709" x="5675313" y="1477963"/>
          <p14:tracePt t="34714" x="5668963" y="1471613"/>
          <p14:tracePt t="34722" x="5664200" y="1471613"/>
          <p14:tracePt t="34730" x="5664200" y="1465263"/>
          <p14:tracePt t="34746" x="5664200" y="1458913"/>
          <p14:tracePt t="34754" x="5664200" y="1452563"/>
          <p14:tracePt t="34762" x="5664200" y="1447800"/>
          <p14:tracePt t="34770" x="5657850" y="1441450"/>
          <p14:tracePt t="34778" x="5657850" y="1428750"/>
          <p14:tracePt t="34785" x="5657850" y="1417638"/>
          <p14:tracePt t="34793" x="5657850" y="1404938"/>
          <p14:tracePt t="34800" x="5668963" y="1393825"/>
          <p14:tracePt t="34808" x="5675313" y="1370013"/>
          <p14:tracePt t="34816" x="5688013" y="1350963"/>
          <p14:tracePt t="34825" x="5692775" y="1339850"/>
          <p14:tracePt t="34832" x="5699125" y="1327150"/>
          <p14:tracePt t="34838" x="5705475" y="1322388"/>
          <p14:tracePt t="34846" x="5711825" y="1316038"/>
          <p14:tracePt t="34854" x="5716588" y="1309688"/>
          <p14:tracePt t="34862" x="5722938" y="1303338"/>
          <p14:tracePt t="34870" x="5729288" y="1298575"/>
          <p14:tracePt t="34878" x="5735638" y="1279525"/>
          <p14:tracePt t="34893" x="5746750" y="1268413"/>
          <p14:tracePt t="34896" x="5753100" y="1262063"/>
          <p14:tracePt t="34900" x="5770563" y="1249363"/>
          <p14:tracePt t="34909" x="5783263" y="1238250"/>
          <p14:tracePt t="34917" x="5807075" y="1214438"/>
          <p14:tracePt t="34925" x="5824538" y="1190625"/>
          <p14:tracePt t="34932" x="5843588" y="1184275"/>
          <p14:tracePt t="34940" x="5867400" y="1177925"/>
          <p14:tracePt t="34948" x="5884863" y="1171575"/>
          <p14:tracePt t="34956" x="5895975" y="1171575"/>
          <p14:tracePt t="34962" x="5915025" y="1166813"/>
          <p14:tracePt t="34970" x="5932488" y="1166813"/>
          <p14:tracePt t="34978" x="5945188" y="1166813"/>
          <p14:tracePt t="34986" x="5956300" y="1166813"/>
          <p14:tracePt t="34995" x="5962650" y="1166813"/>
          <p14:tracePt t="35002" x="5969000" y="1166813"/>
          <p14:tracePt t="35010" x="5973763" y="1166813"/>
          <p14:tracePt t="35018" x="5980113" y="1166813"/>
          <p14:tracePt t="35025" x="5992813" y="1166813"/>
          <p14:tracePt t="35032" x="6003925" y="1166813"/>
          <p14:tracePt t="35041" x="6022975" y="1166813"/>
          <p14:tracePt t="35048" x="6040438" y="1171575"/>
          <p14:tracePt t="35057" x="6070600" y="1177925"/>
          <p14:tracePt t="35064" x="6105525" y="1190625"/>
          <p14:tracePt t="35072" x="6135688" y="1195388"/>
          <p14:tracePt t="35080" x="6183313" y="1201738"/>
          <p14:tracePt t="35086" x="6226175" y="1214438"/>
          <p14:tracePt t="35095" x="6261100" y="1214438"/>
          <p14:tracePt t="35102" x="6303963" y="1220788"/>
          <p14:tracePt t="35110" x="6321425" y="1225550"/>
          <p14:tracePt t="35118" x="6338888" y="1231900"/>
          <p14:tracePt t="35127" x="6356350" y="1231900"/>
          <p14:tracePt t="35134" x="6375400" y="1238250"/>
          <p14:tracePt t="35142" x="6386513" y="1238250"/>
          <p14:tracePt t="35148" x="6392863" y="1244600"/>
          <p14:tracePt t="35157" x="6405563" y="1244600"/>
          <p14:tracePt t="35165" x="6410325" y="1249363"/>
          <p14:tracePt t="35172" x="6416675" y="1249363"/>
          <p14:tracePt t="35180" x="6423025" y="1255713"/>
          <p14:tracePt t="35188" x="6429375" y="1262063"/>
          <p14:tracePt t="35196" x="6434138" y="1268413"/>
          <p14:tracePt t="35204" x="6440488" y="1273175"/>
          <p14:tracePt t="35211" x="6446838" y="1279525"/>
          <p14:tracePt t="35218" x="6453188" y="1285875"/>
          <p14:tracePt t="35227" x="6459538" y="1292225"/>
          <p14:tracePt t="35234" x="6464300" y="1292225"/>
          <p14:tracePt t="35242" x="6470650" y="1292225"/>
          <p14:tracePt t="35250" x="6477000" y="1298575"/>
          <p14:tracePt t="35258" x="6483350" y="1298575"/>
          <p14:tracePt t="35266" x="6488113" y="1298575"/>
          <p14:tracePt t="35272" x="6511925" y="1298575"/>
          <p14:tracePt t="35280" x="6524625" y="1298575"/>
          <p14:tracePt t="35288" x="6542088" y="1298575"/>
          <p14:tracePt t="35296" x="6565900" y="1298575"/>
          <p14:tracePt t="35304" x="6584950" y="1303338"/>
          <p14:tracePt t="35312" x="6602413" y="1309688"/>
          <p14:tracePt t="35320" x="6632575" y="1309688"/>
          <p14:tracePt t="35329" x="6662738" y="1322388"/>
          <p14:tracePt t="35334" x="6691313" y="1322388"/>
          <p14:tracePt t="35343" x="6721475" y="1322388"/>
          <p14:tracePt t="35350" x="6751638" y="1322388"/>
          <p14:tracePt t="35358" x="6769100" y="1322388"/>
          <p14:tracePt t="35366" x="6788150" y="1322388"/>
          <p14:tracePt t="35374" x="6811963" y="1322388"/>
          <p14:tracePt t="35382" x="6835775" y="1322388"/>
          <p14:tracePt t="35390" x="6865938" y="1322388"/>
          <p14:tracePt t="35399" x="6896100" y="1322388"/>
          <p14:tracePt t="35405" x="6924675" y="1322388"/>
          <p14:tracePt t="35412" x="6943725" y="1322388"/>
          <p14:tracePt t="35420" x="6967538" y="1322388"/>
          <p14:tracePt t="35428" x="6985000" y="1322388"/>
          <p14:tracePt t="35436" x="6997700" y="1309688"/>
          <p14:tracePt t="35444" x="7021513" y="1309688"/>
          <p14:tracePt t="35452" x="7038975" y="1303338"/>
          <p14:tracePt t="35461" x="7056438" y="1303338"/>
          <p14:tracePt t="35466" x="7080250" y="1303338"/>
          <p14:tracePt t="35475" x="7099300" y="1303338"/>
          <p14:tracePt t="35482" x="7123113" y="1303338"/>
          <p14:tracePt t="35490" x="7146925" y="1303338"/>
          <p14:tracePt t="35498" x="7170738" y="1303338"/>
          <p14:tracePt t="35506" x="7194550" y="1309688"/>
          <p14:tracePt t="35515" x="7224713" y="1309688"/>
          <p14:tracePt t="35520" x="7254875" y="1309688"/>
          <p14:tracePt t="35528" x="7278688" y="1303338"/>
          <p14:tracePt t="35537" x="7296150" y="1298575"/>
          <p14:tracePt t="35545" x="7307263" y="1292225"/>
          <p14:tracePt t="35552" x="7332663" y="1285875"/>
          <p14:tracePt t="35560" x="7343775" y="1279525"/>
          <p14:tracePt t="35568" x="7361238" y="1273175"/>
          <p14:tracePt t="35577" x="7367588" y="1268413"/>
          <p14:tracePt t="35583" x="7373938" y="1268413"/>
          <p14:tracePt t="35591" x="7380288" y="1268413"/>
          <p14:tracePt t="35615" x="7385050" y="1268413"/>
          <p14:tracePt t="35684" x="7391400" y="1268413"/>
          <p14:tracePt t="35698" x="7397750" y="1268413"/>
          <p14:tracePt t="35706" x="7404100" y="1268413"/>
          <p14:tracePt t="35715" x="7410450" y="1273175"/>
          <p14:tracePt t="35722" x="7415213" y="1279525"/>
          <p14:tracePt t="35738" x="7421563" y="1285875"/>
          <p14:tracePt t="35746" x="7427913" y="1292225"/>
          <p14:tracePt t="35754" x="7434263" y="1292225"/>
          <p14:tracePt t="35763" x="7439025" y="1298575"/>
          <p14:tracePt t="35770" x="7445375" y="1298575"/>
          <p14:tracePt t="35776" x="7451725" y="1303338"/>
          <p14:tracePt t="35784" x="7458075" y="1309688"/>
          <p14:tracePt t="35793" x="7462838" y="1316038"/>
          <p14:tracePt t="35800" x="7469188" y="1322388"/>
          <p14:tracePt t="35808" x="7469188" y="1327150"/>
          <p14:tracePt t="35817" x="7475538" y="1333500"/>
          <p14:tracePt t="35824" x="7481888" y="1339850"/>
          <p14:tracePt t="35838" x="7486650" y="1346200"/>
          <p14:tracePt t="35854" x="7486650" y="1350963"/>
          <p14:tracePt t="35863" x="7493000" y="1357313"/>
          <p14:tracePt t="35878" x="7499350" y="1357313"/>
          <p14:tracePt t="35886" x="7499350" y="1363663"/>
          <p14:tracePt t="35892" x="7505700" y="1370013"/>
          <p14:tracePt t="35909" x="7512050" y="1376363"/>
          <p14:tracePt t="35916" x="7516813" y="1376363"/>
          <p14:tracePt t="35925" x="7523163" y="1376363"/>
          <p14:tracePt t="35932" x="7523163" y="1381125"/>
          <p14:tracePt t="35962" x="7529513" y="1381125"/>
          <p14:tracePt t="35978" x="7529513" y="1387475"/>
          <p14:tracePt t="36002" x="7535863" y="1387475"/>
          <p14:tracePt t="36016" x="7535863" y="1393825"/>
          <p14:tracePt t="36086" x="7535863" y="1400175"/>
          <p14:tracePt t="36234" x="7529513" y="1400175"/>
          <p14:tracePt t="36259" x="7523163" y="1400175"/>
          <p14:tracePt t="36499" x="7516813" y="1400175"/>
          <p14:tracePt t="36512" x="7516813" y="1404938"/>
          <p14:tracePt t="36520" x="7512050" y="1404938"/>
          <p14:tracePt t="36544" x="7512050" y="1411288"/>
          <p14:tracePt t="36746" x="7505700" y="1411288"/>
          <p14:tracePt t="36760" x="7499350" y="1411288"/>
          <p14:tracePt t="36768" x="7499350" y="1417638"/>
          <p14:tracePt t="36870" x="7493000" y="1417638"/>
          <p14:tracePt t="36925" x="7493000" y="1423988"/>
          <p14:tracePt t="36962" x="7486650" y="1428750"/>
          <p14:tracePt t="37522" x="7469188" y="1447800"/>
          <p14:tracePt t="37528" x="7434263" y="1482725"/>
          <p14:tracePt t="37536" x="7404100" y="1506538"/>
          <p14:tracePt t="37544" x="7367588" y="1525588"/>
          <p14:tracePt t="37552" x="7326313" y="1543050"/>
          <p14:tracePt t="37562" x="7278688" y="1560513"/>
          <p14:tracePt t="37570" x="7231063" y="1566863"/>
          <p14:tracePt t="37576" x="7181850" y="1573213"/>
          <p14:tracePt t="37582" x="7086600" y="1584325"/>
          <p14:tracePt t="37590" x="7021513" y="1597025"/>
          <p14:tracePt t="37598" x="6973888" y="1597025"/>
          <p14:tracePt t="37606" x="6924675" y="1597025"/>
          <p14:tracePt t="37614" x="6877050" y="1597025"/>
          <p14:tracePt t="37622" x="6846888" y="1597025"/>
          <p14:tracePt t="37630" x="6811963" y="1597025"/>
          <p14:tracePt t="37638" x="6757988" y="1597025"/>
          <p14:tracePt t="37645" x="6704013" y="1584325"/>
          <p14:tracePt t="37652" x="6638925" y="1573213"/>
          <p14:tracePt t="37661" x="6589713" y="1566863"/>
          <p14:tracePt t="37668" x="6542088" y="1560513"/>
          <p14:tracePt t="37676" x="6488113" y="1549400"/>
          <p14:tracePt t="37684" x="6453188" y="1549400"/>
          <p14:tracePt t="37692" x="6416675" y="1543050"/>
          <p14:tracePt t="37700" x="6381750" y="1543050"/>
          <p14:tracePt t="37707" x="6351588" y="1543050"/>
          <p14:tracePt t="37715" x="6321425" y="1543050"/>
          <p14:tracePt t="37722" x="6291263" y="1543050"/>
          <p14:tracePt t="37730" x="6267450" y="1543050"/>
          <p14:tracePt t="37738" x="6237288" y="1543050"/>
          <p14:tracePt t="37746" x="6207125" y="1549400"/>
          <p14:tracePt t="37754" x="6176963" y="1549400"/>
          <p14:tracePt t="37762" x="6153150" y="1549400"/>
          <p14:tracePt t="37770" x="6124575" y="1549400"/>
          <p14:tracePt t="37777" x="6088063" y="1543050"/>
          <p14:tracePt t="37784" x="6057900" y="1536700"/>
          <p14:tracePt t="37792" x="6027738" y="1530350"/>
          <p14:tracePt t="37800" x="5997575" y="1519238"/>
          <p14:tracePt t="37809" x="5973763" y="1512888"/>
          <p14:tracePt t="37816" x="5949950" y="1506538"/>
          <p14:tracePt t="37824" x="5932488" y="1506538"/>
          <p14:tracePt t="37830" x="5919788" y="1501775"/>
          <p14:tracePt t="37838" x="5908675" y="1495425"/>
          <p14:tracePt t="37846" x="5895975" y="1495425"/>
          <p14:tracePt t="37854" x="5878513" y="1489075"/>
          <p14:tracePt t="37862" x="5861050" y="1489075"/>
          <p14:tracePt t="37870" x="5848350" y="1489075"/>
          <p14:tracePt t="37878" x="5830888" y="1482725"/>
          <p14:tracePt t="37886" x="5813425" y="1482725"/>
          <p14:tracePt t="37892" x="5807075" y="1482725"/>
          <p14:tracePt t="37900" x="5800725" y="1482725"/>
          <p14:tracePt t="37909" x="5794375" y="1482725"/>
          <p14:tracePt t="37916" x="5789613" y="1477963"/>
          <p14:tracePt t="37925" x="5783263" y="1471613"/>
          <p14:tracePt t="37932" x="5776913" y="1465263"/>
          <p14:tracePt t="37946" x="5770563" y="1458913"/>
          <p14:tracePt t="37954" x="5765800" y="1452563"/>
          <p14:tracePt t="37962" x="5765800" y="1447800"/>
          <p14:tracePt t="37986" x="5765800" y="1441450"/>
          <p14:tracePt t="37994" x="5765800" y="1435100"/>
          <p14:tracePt t="38011" x="5765800" y="1428750"/>
          <p14:tracePt t="38210" x="5765800" y="1435100"/>
          <p14:tracePt t="38218" x="5765800" y="1447800"/>
          <p14:tracePt t="38227" x="5765800" y="1452563"/>
          <p14:tracePt t="38234" x="5759450" y="1458913"/>
          <p14:tracePt t="38243" x="5759450" y="1465263"/>
          <p14:tracePt t="38250" x="5759450" y="1471613"/>
          <p14:tracePt t="38258" x="5759450" y="1477963"/>
          <p14:tracePt t="38264" x="5759450" y="1482725"/>
          <p14:tracePt t="38272" x="5759450" y="1489075"/>
          <p14:tracePt t="38280" x="5759450" y="1495425"/>
          <p14:tracePt t="38288" x="5759450" y="1501775"/>
          <p14:tracePt t="38296" x="5759450" y="1506538"/>
          <p14:tracePt t="38304" x="5759450" y="1512888"/>
          <p14:tracePt t="38312" x="5759450" y="1519238"/>
          <p14:tracePt t="38328" x="5759450" y="1525588"/>
          <p14:tracePt t="38342" x="5759450" y="1530350"/>
          <p14:tracePt t="39421" x="5776913" y="1536700"/>
          <p14:tracePt t="39428" x="5789613" y="1536700"/>
          <p14:tracePt t="39437" x="5800725" y="1543050"/>
          <p14:tracePt t="39444" x="5818188" y="1549400"/>
          <p14:tracePt t="39452" x="5848350" y="1555750"/>
          <p14:tracePt t="39459" x="5878513" y="1555750"/>
          <p14:tracePt t="39466" x="5902325" y="1555750"/>
          <p14:tracePt t="39475" x="5932488" y="1555750"/>
          <p14:tracePt t="39482" x="5956300" y="1560513"/>
          <p14:tracePt t="39491" x="5980113" y="1560513"/>
          <p14:tracePt t="39498" x="6010275" y="1573213"/>
          <p14:tracePt t="39507" x="6040438" y="1573213"/>
          <p14:tracePt t="39515" x="6070600" y="1579563"/>
          <p14:tracePt t="39520" x="6100763" y="1579563"/>
          <p14:tracePt t="39529" x="6135688" y="1579563"/>
          <p14:tracePt t="39536" x="6172200" y="1579563"/>
          <p14:tracePt t="39545" x="6213475" y="1579563"/>
          <p14:tracePt t="39552" x="6249988" y="1579563"/>
          <p14:tracePt t="39560" x="6297613" y="1566863"/>
          <p14:tracePt t="39568" x="6345238" y="1566863"/>
          <p14:tracePt t="39576" x="6386513" y="1566863"/>
          <p14:tracePt t="39582" x="6423025" y="1566863"/>
          <p14:tracePt t="39590" x="6453188" y="1566863"/>
          <p14:tracePt t="39598" x="6477000" y="1566863"/>
          <p14:tracePt t="39607" x="6507163" y="1566863"/>
          <p14:tracePt t="39614" x="6537325" y="1566863"/>
          <p14:tracePt t="39622" x="6565900" y="1566863"/>
          <p14:tracePt t="39630" x="6589713" y="1566863"/>
          <p14:tracePt t="39639" x="6619875" y="1566863"/>
          <p14:tracePt t="39644" x="6662738" y="1566863"/>
          <p14:tracePt t="39652" x="6704013" y="1560513"/>
          <p14:tracePt t="39661" x="6727825" y="1560513"/>
          <p14:tracePt t="39668" x="6781800" y="1549400"/>
          <p14:tracePt t="39676" x="6829425" y="1549400"/>
          <p14:tracePt t="39684" x="6877050" y="1549400"/>
          <p14:tracePt t="39692" x="6913563" y="1549400"/>
          <p14:tracePt t="39700" x="6943725" y="1549400"/>
          <p14:tracePt t="39707" x="6973888" y="1555750"/>
          <p14:tracePt t="39714" x="7002463" y="1555750"/>
          <p14:tracePt t="39723" x="7026275" y="1560513"/>
          <p14:tracePt t="39730" x="7056438" y="1560513"/>
          <p14:tracePt t="39738" x="7092950" y="1560513"/>
          <p14:tracePt t="39746" x="7123113" y="1560513"/>
          <p14:tracePt t="39754" x="7153275" y="1560513"/>
          <p14:tracePt t="39760" x="7170738" y="1560513"/>
          <p14:tracePt t="39768" x="7194550" y="1560513"/>
          <p14:tracePt t="39776" x="7205663" y="1560513"/>
          <p14:tracePt t="39784" x="7224713" y="1560513"/>
          <p14:tracePt t="39792" x="7231063" y="1555750"/>
          <p14:tracePt t="39800" x="7242175" y="1555750"/>
          <p14:tracePt t="39809" x="7248525" y="1555750"/>
          <p14:tracePt t="39816" x="7272338" y="1549400"/>
          <p14:tracePt t="39823" x="7283450" y="1536700"/>
          <p14:tracePt t="39830" x="7289800" y="1530350"/>
          <p14:tracePt t="39838" x="7296150" y="1530350"/>
          <p14:tracePt t="39846" x="7307263" y="1525588"/>
          <p14:tracePt t="39854" x="7313613" y="1525588"/>
          <p14:tracePt t="39863" x="7319963" y="1519238"/>
          <p14:tracePt t="39870" x="7326313" y="1519238"/>
          <p14:tracePt t="39878" x="7332663" y="1512888"/>
          <p14:tracePt t="39884" x="7343775" y="1512888"/>
          <p14:tracePt t="39892" x="7350125" y="1512888"/>
          <p14:tracePt t="39907" x="7356475" y="1512888"/>
          <p14:tracePt t="39909" x="7361238" y="1512888"/>
          <p14:tracePt t="39916" x="7367588" y="1512888"/>
          <p14:tracePt t="39924" x="7373938" y="1512888"/>
          <p14:tracePt t="39932" x="7380288" y="1506538"/>
          <p14:tracePt t="39940" x="7385050" y="1506538"/>
          <p14:tracePt t="39946" x="7397750" y="1501775"/>
          <p14:tracePt t="39954" x="7415213" y="1495425"/>
          <p14:tracePt t="39962" x="7427913" y="1489075"/>
          <p14:tracePt t="39970" x="7439025" y="1482725"/>
          <p14:tracePt t="39978" x="7445375" y="1477963"/>
          <p14:tracePt t="39986" x="7458075" y="1471613"/>
          <p14:tracePt t="39994" x="7462838" y="1465263"/>
          <p14:tracePt t="40002" x="7469188" y="1465263"/>
          <p14:tracePt t="40011" x="7475538" y="1458913"/>
          <p14:tracePt t="40016" x="7481888" y="1452563"/>
          <p14:tracePt t="40024" x="7486650" y="1452563"/>
          <p14:tracePt t="40032" x="7486650" y="1447800"/>
          <p14:tracePt t="40040" x="7493000" y="1447800"/>
          <p14:tracePt t="40048" x="7493000" y="1441450"/>
          <p14:tracePt t="40056" x="7493000" y="1435100"/>
          <p14:tracePt t="40065" x="7493000" y="1428750"/>
          <p14:tracePt t="40073" x="7493000" y="1423988"/>
          <p14:tracePt t="40078" x="7493000" y="1417638"/>
          <p14:tracePt t="40086" x="7493000" y="1404938"/>
          <p14:tracePt t="40095" x="7493000" y="1381125"/>
          <p14:tracePt t="40102" x="7493000" y="1363663"/>
          <p14:tracePt t="40110" x="7493000" y="1346200"/>
          <p14:tracePt t="40118" x="7486650" y="1322388"/>
          <p14:tracePt t="40127" x="7486650" y="1309688"/>
          <p14:tracePt t="40134" x="7486650" y="1303338"/>
          <p14:tracePt t="40141" x="7486650" y="1298575"/>
          <p14:tracePt t="40148" x="7481888" y="1292225"/>
          <p14:tracePt t="40156" x="7475538" y="1285875"/>
          <p14:tracePt t="40164" x="7462838" y="1279525"/>
          <p14:tracePt t="40173" x="7439025" y="1273175"/>
          <p14:tracePt t="40180" x="7410450" y="1268413"/>
          <p14:tracePt t="40188" x="7385050" y="1262063"/>
          <p14:tracePt t="40196" x="7356475" y="1249363"/>
          <p14:tracePt t="40202" x="7326313" y="1244600"/>
          <p14:tracePt t="40211" x="7278688" y="1244600"/>
          <p14:tracePt t="40218" x="7224713" y="1244600"/>
          <p14:tracePt t="40226" x="7177088" y="1244600"/>
          <p14:tracePt t="40234" x="7099300" y="1249363"/>
          <p14:tracePt t="40242" x="7021513" y="1255713"/>
          <p14:tracePt t="40250" x="6961188" y="1268413"/>
          <p14:tracePt t="40256" x="6896100" y="1268413"/>
          <p14:tracePt t="40264" x="6846888" y="1268413"/>
          <p14:tracePt t="40273" x="6811963" y="1268413"/>
          <p14:tracePt t="40280" x="6781800" y="1268413"/>
          <p14:tracePt t="40288" x="6751638" y="1268413"/>
          <p14:tracePt t="40296" x="6721475" y="1268413"/>
          <p14:tracePt t="40304" x="6697663" y="1262063"/>
          <p14:tracePt t="40312" x="6667500" y="1262063"/>
          <p14:tracePt t="40318" x="6638925" y="1249363"/>
          <p14:tracePt t="40327" x="6608763" y="1244600"/>
          <p14:tracePt t="40334" x="6561138" y="1225550"/>
          <p14:tracePt t="40342" x="6518275" y="1220788"/>
          <p14:tracePt t="40350" x="6483350" y="1214438"/>
          <p14:tracePt t="40358" x="6453188" y="1208088"/>
          <p14:tracePt t="40366" x="6405563" y="1195388"/>
          <p14:tracePt t="40374" x="6356350" y="1190625"/>
          <p14:tracePt t="40380" x="6308725" y="1171575"/>
          <p14:tracePt t="40388" x="6267450" y="1160463"/>
          <p14:tracePt t="40396" x="6230938" y="1136650"/>
          <p14:tracePt t="40404" x="6196013" y="1130300"/>
          <p14:tracePt t="40412" x="6165850" y="1130300"/>
          <p14:tracePt t="40420" x="6148388" y="1130300"/>
          <p14:tracePt t="40428" x="6124575" y="1119188"/>
          <p14:tracePt t="40436" x="6105525" y="1119188"/>
          <p14:tracePt t="40444" x="6081713" y="1119188"/>
          <p14:tracePt t="40450" x="6057900" y="1123950"/>
          <p14:tracePt t="40459" x="6034088" y="1123950"/>
          <p14:tracePt t="40466" x="6016625" y="1123950"/>
          <p14:tracePt t="40474" x="5997575" y="1130300"/>
          <p14:tracePt t="40482" x="5969000" y="1130300"/>
          <p14:tracePt t="40491" x="5945188" y="1136650"/>
          <p14:tracePt t="40498" x="5919788" y="1143000"/>
          <p14:tracePt t="40504" x="5891213" y="1147763"/>
          <p14:tracePt t="40512" x="5861050" y="1160463"/>
          <p14:tracePt t="40520" x="5830888" y="1166813"/>
          <p14:tracePt t="40528" x="5813425" y="1171575"/>
          <p14:tracePt t="40536" x="5789613" y="1171575"/>
          <p14:tracePt t="40544" x="5776913" y="1171575"/>
          <p14:tracePt t="40552" x="5765800" y="1171575"/>
          <p14:tracePt t="40560" x="5753100" y="1171575"/>
          <p14:tracePt t="40567" x="5746750" y="1171575"/>
          <p14:tracePt t="40575" x="5740400" y="1177925"/>
          <p14:tracePt t="40583" x="5735638" y="1177925"/>
          <p14:tracePt t="40590" x="5729288" y="1177925"/>
          <p14:tracePt t="40598" x="5722938" y="1184275"/>
          <p14:tracePt t="40606" x="5716588" y="1184275"/>
          <p14:tracePt t="40615" x="5716588" y="1190625"/>
          <p14:tracePt t="40623" x="5711825" y="1190625"/>
          <p14:tracePt t="40628" x="5705475" y="1195388"/>
          <p14:tracePt t="40636" x="5705475" y="1201738"/>
          <p14:tracePt t="40644" x="5699125" y="1208088"/>
          <p14:tracePt t="40652" x="5692775" y="1220788"/>
          <p14:tracePt t="40660" x="5688013" y="1238250"/>
          <p14:tracePt t="40668" x="5681663" y="1262063"/>
          <p14:tracePt t="40676" x="5668963" y="1279525"/>
          <p14:tracePt t="40684" x="5664200" y="1292225"/>
          <p14:tracePt t="40690" x="5657850" y="1303338"/>
          <p14:tracePt t="40698" x="5651500" y="1322388"/>
          <p14:tracePt t="40706" x="5645150" y="1327150"/>
          <p14:tracePt t="40714" x="5645150" y="1333500"/>
          <p14:tracePt t="40723" x="5645150" y="1339850"/>
          <p14:tracePt t="40730" x="5645150" y="1346200"/>
          <p14:tracePt t="40740" x="5645150" y="1350963"/>
          <p14:tracePt t="40747" x="5645150" y="1363663"/>
          <p14:tracePt t="40754" x="5645150" y="1376363"/>
          <p14:tracePt t="40760" x="5645150" y="1393825"/>
          <p14:tracePt t="40768" x="5645150" y="1404938"/>
          <p14:tracePt t="40776" x="5651500" y="1417638"/>
          <p14:tracePt t="40784" x="5664200" y="1435100"/>
          <p14:tracePt t="40792" x="5668963" y="1452563"/>
          <p14:tracePt t="40800" x="5675313" y="1465263"/>
          <p14:tracePt t="40809" x="5681663" y="1471613"/>
          <p14:tracePt t="40814" x="5688013" y="1482725"/>
          <p14:tracePt t="40823" x="5705475" y="1489075"/>
          <p14:tracePt t="40830" x="5729288" y="1506538"/>
          <p14:tracePt t="40838" x="5746750" y="1512888"/>
          <p14:tracePt t="40846" x="5776913" y="1519238"/>
          <p14:tracePt t="40854" x="5800725" y="1525588"/>
          <p14:tracePt t="40862" x="5830888" y="1530350"/>
          <p14:tracePt t="40870" x="5861050" y="1536700"/>
          <p14:tracePt t="40876" x="5919788" y="1549400"/>
          <p14:tracePt t="40884" x="5980113" y="1549400"/>
          <p14:tracePt t="40892" x="6027738" y="1549400"/>
          <p14:tracePt t="40900" x="6094413" y="1549400"/>
          <p14:tracePt t="40908" x="6153150" y="1536700"/>
          <p14:tracePt t="40916" x="6219825" y="1530350"/>
          <p14:tracePt t="40924" x="6267450" y="1519238"/>
          <p14:tracePt t="40932" x="6315075" y="1519238"/>
          <p14:tracePt t="40938" x="6375400" y="1512888"/>
          <p14:tracePt t="40946" x="6410325" y="1512888"/>
          <p14:tracePt t="40954" x="6440488" y="1512888"/>
          <p14:tracePt t="40963" x="6488113" y="1512888"/>
          <p14:tracePt t="40970" x="6530975" y="1512888"/>
          <p14:tracePt t="40978" x="6565900" y="1512888"/>
          <p14:tracePt t="40986" x="6613525" y="1501775"/>
          <p14:tracePt t="40994" x="6650038" y="1495425"/>
          <p14:tracePt t="41000" x="6691313" y="1489075"/>
          <p14:tracePt t="41008" x="6727825" y="1489075"/>
          <p14:tracePt t="41016" x="6757988" y="1477963"/>
          <p14:tracePt t="41025" x="6794500" y="1471613"/>
          <p14:tracePt t="41032" x="6829425" y="1471613"/>
          <p14:tracePt t="41040" x="6859588" y="1471613"/>
          <p14:tracePt t="41048" x="6889750" y="1471613"/>
          <p14:tracePt t="41057" x="6913563" y="1465263"/>
          <p14:tracePt t="41062" x="6937375" y="1465263"/>
          <p14:tracePt t="41070" x="6967538" y="1465263"/>
          <p14:tracePt t="41078" x="6991350" y="1465263"/>
          <p14:tracePt t="41086" x="7021513" y="1458913"/>
          <p14:tracePt t="41094" x="7050088" y="1458913"/>
          <p14:tracePt t="41102" x="7086600" y="1458913"/>
          <p14:tracePt t="41111" x="7116763" y="1452563"/>
          <p14:tracePt t="41118" x="7146925" y="1441450"/>
          <p14:tracePt t="41124" x="7164388" y="1441450"/>
          <p14:tracePt t="41132" x="7188200" y="1441450"/>
          <p14:tracePt t="41141" x="7205663" y="1435100"/>
          <p14:tracePt t="41148" x="7235825" y="1435100"/>
          <p14:tracePt t="41156" x="7254875" y="1435100"/>
          <p14:tracePt t="41164" x="7283450" y="1428750"/>
          <p14:tracePt t="41173" x="7302500" y="1428750"/>
          <p14:tracePt t="41180" x="7326313" y="1428750"/>
          <p14:tracePt t="41186" x="7343775" y="1428750"/>
          <p14:tracePt t="41194" x="7356475" y="1428750"/>
          <p14:tracePt t="41202" x="7361238" y="1428750"/>
          <p14:tracePt t="41210" x="7367588" y="1428750"/>
          <p14:tracePt t="41218" x="7380288" y="1428750"/>
          <p14:tracePt t="41226" x="7385050" y="1428750"/>
          <p14:tracePt t="41234" x="7391400" y="1428750"/>
          <p14:tracePt t="41250" x="7397750" y="1428750"/>
          <p14:tracePt t="41615" x="7397750" y="1435100"/>
          <p14:tracePt t="41628" x="7397750" y="1441450"/>
          <p14:tracePt t="41652" x="7397750" y="1447800"/>
          <p14:tracePt t="41660" x="7397750" y="1452563"/>
          <p14:tracePt t="41682" x="7397750" y="1458913"/>
          <p14:tracePt t="41690" x="7404100" y="1458913"/>
          <p14:tracePt t="41698" x="7410450" y="1458913"/>
          <p14:tracePt t="41706" x="7410450" y="1465263"/>
          <p14:tracePt t="41730" x="7415213" y="1465263"/>
          <p14:tracePt t="41752" x="7421563" y="1465263"/>
          <p14:tracePt t="41760" x="7427913" y="1465263"/>
          <p14:tracePt t="41768" x="7434263" y="1465263"/>
          <p14:tracePt t="41776" x="7439025" y="1465263"/>
          <p14:tracePt t="41784" x="7445375" y="1465263"/>
          <p14:tracePt t="41792" x="7462838" y="1458913"/>
          <p14:tracePt t="41800" x="7475538" y="1458913"/>
          <p14:tracePt t="41806" x="7493000" y="1458913"/>
          <p14:tracePt t="41814" x="7505700" y="1458913"/>
          <p14:tracePt t="41822" x="7516813" y="1458913"/>
          <p14:tracePt t="41830" x="7540625" y="1452563"/>
          <p14:tracePt t="41839" x="7553325" y="1452563"/>
          <p14:tracePt t="41846" x="7564438" y="1452563"/>
          <p14:tracePt t="41854" x="7577138" y="1452563"/>
          <p14:tracePt t="41862" x="7583488" y="1452563"/>
          <p14:tracePt t="41868" x="7589838" y="1447800"/>
          <p14:tracePt t="41876" x="7594600" y="1447800"/>
          <p14:tracePt t="41884" x="7600950" y="1441450"/>
          <p14:tracePt t="41893" x="7607300" y="1435100"/>
          <p14:tracePt t="41900" x="7613650" y="1435100"/>
          <p14:tracePt t="41908" x="7613650" y="1428750"/>
          <p14:tracePt t="41997" x="7613650" y="1423988"/>
          <p14:tracePt t="42016" x="7618413" y="1411288"/>
          <p14:tracePt t="42024" x="7624763" y="1404938"/>
          <p14:tracePt t="42032" x="7631113" y="1393825"/>
          <p14:tracePt t="42040" x="7637463" y="1387475"/>
          <p14:tracePt t="42048" x="7642225" y="1381125"/>
          <p14:tracePt t="42056" x="7648575" y="1376363"/>
          <p14:tracePt t="42062" x="7654925" y="1370013"/>
          <p14:tracePt t="42070" x="7661275" y="1363663"/>
          <p14:tracePt t="42078" x="7667625" y="1357313"/>
          <p14:tracePt t="42086" x="7672388" y="1350963"/>
          <p14:tracePt t="42094" x="7678738" y="1346200"/>
          <p14:tracePt t="42102" x="7685088" y="1339850"/>
          <p14:tracePt t="42110" x="7691438" y="1333500"/>
          <p14:tracePt t="42118" x="7696200" y="1327150"/>
          <p14:tracePt t="42240" x="7696200" y="1339850"/>
          <p14:tracePt t="42248" x="7696200" y="1346200"/>
          <p14:tracePt t="42256" x="7696200" y="1350963"/>
          <p14:tracePt t="42264" x="7696200" y="1357313"/>
          <p14:tracePt t="42304" x="7691438" y="1357313"/>
          <p14:tracePt t="42388" x="7691438" y="1350963"/>
          <p14:tracePt t="42396" x="7691438" y="1346200"/>
          <p14:tracePt t="42405" x="7696200" y="1327150"/>
          <p14:tracePt t="42412" x="7702550" y="1322388"/>
          <p14:tracePt t="42420" x="7708900" y="1309688"/>
          <p14:tracePt t="42426" x="7720013" y="1298575"/>
          <p14:tracePt t="42436" x="7726363" y="1279525"/>
          <p14:tracePt t="42442" x="7739063" y="1255713"/>
          <p14:tracePt t="42450" x="7750175" y="1238250"/>
          <p14:tracePt t="42459" x="7769225" y="1220788"/>
          <p14:tracePt t="42466" x="7773988" y="1214438"/>
          <p14:tracePt t="42474" x="7780338" y="1208088"/>
          <p14:tracePt t="42520" x="7780338" y="1201738"/>
          <p14:tracePt t="42536" x="7773988" y="1201738"/>
          <p14:tracePt t="42544" x="7769225" y="1201738"/>
          <p14:tracePt t="42552" x="7743825" y="1214438"/>
          <p14:tracePt t="42558" x="7732713" y="1220788"/>
          <p14:tracePt t="42566" x="7720013" y="1225550"/>
          <p14:tracePt t="42574" x="7696200" y="1231900"/>
          <p14:tracePt t="42582" x="7678738" y="1238250"/>
          <p14:tracePt t="42591" x="7661275" y="1249363"/>
          <p14:tracePt t="42598" x="7637463" y="1255713"/>
          <p14:tracePt t="42606" x="7613650" y="1268413"/>
          <p14:tracePt t="42614" x="7589838" y="1268413"/>
          <p14:tracePt t="42623" x="7559675" y="1268413"/>
          <p14:tracePt t="42628" x="7540625" y="1268413"/>
          <p14:tracePt t="42636" x="7516813" y="1262063"/>
          <p14:tracePt t="42645" x="7499350" y="1255713"/>
          <p14:tracePt t="42652" x="7469188" y="1249363"/>
          <p14:tracePt t="42660" x="7439025" y="1238250"/>
          <p14:tracePt t="42668" x="7404100" y="1214438"/>
          <p14:tracePt t="42676" x="7356475" y="1190625"/>
          <p14:tracePt t="42682" x="7296150" y="1171575"/>
          <p14:tracePt t="42690" x="7259638" y="1160463"/>
          <p14:tracePt t="42698" x="7212013" y="1154113"/>
          <p14:tracePt t="42706" x="7146925" y="1147763"/>
          <p14:tracePt t="42714" x="7110413" y="1147763"/>
          <p14:tracePt t="42722" x="7075488" y="1136650"/>
          <p14:tracePt t="42730" x="7032625" y="1136650"/>
          <p14:tracePt t="42739" x="7008813" y="1136650"/>
          <p14:tracePt t="42744" x="6985000" y="1136650"/>
          <p14:tracePt t="42752" x="6973888" y="1136650"/>
          <p14:tracePt t="42760" x="6967538" y="1130300"/>
          <p14:tracePt t="42784" x="6961188" y="1123950"/>
          <p14:tracePt t="42793" x="6961188" y="1112838"/>
          <p14:tracePt t="42800" x="6961188" y="1093788"/>
          <p14:tracePt t="42806" x="6961188" y="1082675"/>
          <p14:tracePt t="42814" x="6961188" y="1065213"/>
          <p14:tracePt t="42823" x="6967538" y="1052513"/>
          <p14:tracePt t="42830" x="6973888" y="1035050"/>
          <p14:tracePt t="42839" x="6991350" y="1016000"/>
          <p14:tracePt t="42846" x="6997700" y="992188"/>
          <p14:tracePt t="42854" x="7008813" y="974725"/>
          <p14:tracePt t="42863" x="7021513" y="950913"/>
          <p14:tracePt t="42868" x="7045325" y="933450"/>
          <p14:tracePt t="42876" x="7069138" y="909638"/>
          <p14:tracePt t="42889" x="7086600" y="885825"/>
          <p14:tracePt t="42892" x="7116763" y="866775"/>
          <p14:tracePt t="42900" x="7170738" y="842963"/>
          <p14:tracePt t="42909" x="7231063" y="825500"/>
          <p14:tracePt t="42916" x="7278688" y="808038"/>
          <p14:tracePt t="42924" x="7332663" y="788988"/>
          <p14:tracePt t="42930" x="7385050" y="777875"/>
          <p14:tracePt t="42939" x="7427913" y="771525"/>
          <p14:tracePt t="42946" x="7462838" y="771525"/>
          <p14:tracePt t="42954" x="7493000" y="765175"/>
          <p14:tracePt t="42962" x="7516813" y="765175"/>
          <p14:tracePt t="42970" x="7546975" y="765175"/>
          <p14:tracePt t="42978" x="7577138" y="765175"/>
          <p14:tracePt t="42987" x="7607300" y="765175"/>
          <p14:tracePt t="42992" x="7637463" y="765175"/>
          <p14:tracePt t="43000" x="7661275" y="765175"/>
          <p14:tracePt t="43009" x="7685088" y="765175"/>
          <p14:tracePt t="43016" x="7715250" y="765175"/>
          <p14:tracePt t="43024" x="7732713" y="765175"/>
          <p14:tracePt t="43032" x="7750175" y="765175"/>
          <p14:tracePt t="43042" x="7773988" y="765175"/>
          <p14:tracePt t="43048" x="7793038" y="765175"/>
          <p14:tracePt t="43054" x="7816850" y="771525"/>
          <p14:tracePt t="43063" x="7834313" y="771525"/>
          <p14:tracePt t="43070" x="7851775" y="777875"/>
          <p14:tracePt t="43078" x="7875588" y="777875"/>
          <p14:tracePt t="43086" x="7894638" y="777875"/>
          <p14:tracePt t="43094" x="7918450" y="788988"/>
          <p14:tracePt t="43102" x="7935913" y="788988"/>
          <p14:tracePt t="43111" x="7953375" y="788988"/>
          <p14:tracePt t="43116" x="7977188" y="788988"/>
          <p14:tracePt t="43124" x="8007350" y="788988"/>
          <p14:tracePt t="43132" x="8031163" y="788988"/>
          <p14:tracePt t="43141" x="8054975" y="788988"/>
          <p14:tracePt t="43148" x="8074025" y="788988"/>
          <p14:tracePt t="43156" x="8091488" y="788988"/>
          <p14:tracePt t="43164" x="8115300" y="788988"/>
          <p14:tracePt t="43170" x="8128000" y="784225"/>
          <p14:tracePt t="43178" x="8145463" y="784225"/>
          <p14:tracePt t="43186" x="8169275" y="784225"/>
          <p14:tracePt t="43194" x="8186738" y="784225"/>
          <p14:tracePt t="43202" x="8210550" y="784225"/>
          <p14:tracePt t="43211" x="8223250" y="784225"/>
          <p14:tracePt t="43218" x="8234363" y="784225"/>
          <p14:tracePt t="43226" x="8247063" y="784225"/>
          <p14:tracePt t="43232" x="8253413" y="784225"/>
          <p14:tracePt t="43240" x="8264525" y="788988"/>
          <p14:tracePt t="43248" x="8270875" y="795338"/>
          <p14:tracePt t="43257" x="8283575" y="801688"/>
          <p14:tracePt t="43264" x="8288338" y="808038"/>
          <p14:tracePt t="43272" x="8294688" y="808038"/>
          <p14:tracePt t="43280" x="8301038" y="812800"/>
          <p14:tracePt t="43289" x="8307388" y="819150"/>
          <p14:tracePt t="43294" x="8312150" y="819150"/>
          <p14:tracePt t="43302" x="8318500" y="825500"/>
          <p14:tracePt t="43310" x="8324850" y="825500"/>
          <p14:tracePt t="43319" x="8331200" y="831850"/>
          <p14:tracePt t="43326" x="8335963" y="836613"/>
          <p14:tracePt t="43334" x="8342313" y="842963"/>
          <p14:tracePt t="43342" x="8348663" y="849313"/>
          <p14:tracePt t="43350" x="8355013" y="849313"/>
          <p14:tracePt t="43357" x="8361363" y="855663"/>
          <p14:tracePt t="43364" x="8366125" y="862013"/>
          <p14:tracePt t="43372" x="8372475" y="866775"/>
          <p14:tracePt t="43380" x="8372475" y="873125"/>
          <p14:tracePt t="43389" x="8378825" y="879475"/>
          <p14:tracePt t="43396" x="8385175" y="885825"/>
          <p14:tracePt t="43404" x="8389938" y="896938"/>
          <p14:tracePt t="43413" x="8396288" y="903288"/>
          <p14:tracePt t="43418" x="8396288" y="909638"/>
          <p14:tracePt t="43426" x="8402638" y="914400"/>
          <p14:tracePt t="43434" x="8408988" y="920750"/>
          <p14:tracePt t="43443" x="8413750" y="927100"/>
          <p14:tracePt t="43450" x="8413750" y="933450"/>
          <p14:tracePt t="43474" x="8413750" y="938213"/>
          <p14:tracePt t="43488" x="8413750" y="944563"/>
          <p14:tracePt t="43496" x="8413750" y="950913"/>
          <p14:tracePt t="43504" x="8413750" y="957263"/>
          <p14:tracePt t="43512" x="8413750" y="963613"/>
          <p14:tracePt t="43520" x="8413750" y="974725"/>
          <p14:tracePt t="43528" x="8413750" y="987425"/>
          <p14:tracePt t="43536" x="8408988" y="998538"/>
          <p14:tracePt t="43545" x="8402638" y="1011238"/>
          <p14:tracePt t="43550" x="8396288" y="1022350"/>
          <p14:tracePt t="43559" x="8389938" y="1028700"/>
          <p14:tracePt t="43566" x="8385175" y="1035050"/>
          <p14:tracePt t="43574" x="8378825" y="1041400"/>
          <p14:tracePt t="43582" x="8372475" y="1046163"/>
          <p14:tracePt t="43591" x="8366125" y="1052513"/>
          <p14:tracePt t="43598" x="8361363" y="1058863"/>
          <p14:tracePt t="43605" x="8355013" y="1065213"/>
          <p14:tracePt t="43612" x="8348663" y="1069975"/>
          <p14:tracePt t="43620" x="8342313" y="1076325"/>
          <p14:tracePt t="43628" x="8331200" y="1089025"/>
          <p14:tracePt t="43636" x="8324850" y="1093788"/>
          <p14:tracePt t="43644" x="8318500" y="1100138"/>
          <p14:tracePt t="43652" x="8307388" y="1106488"/>
          <p14:tracePt t="43660" x="8301038" y="1112838"/>
          <p14:tracePt t="43666" x="8277225" y="1119188"/>
          <p14:tracePt t="43675" x="8258175" y="1123950"/>
          <p14:tracePt t="43682" x="8253413" y="1130300"/>
          <p14:tracePt t="43691" x="8229600" y="1136650"/>
          <p14:tracePt t="43698" x="8216900" y="1143000"/>
          <p14:tracePt t="43707" x="8199438" y="1147763"/>
          <p14:tracePt t="43714" x="8180388" y="1154113"/>
          <p14:tracePt t="43722" x="8156575" y="1160463"/>
          <p14:tracePt t="43728" x="8151813" y="1160463"/>
          <p14:tracePt t="43736" x="8132763" y="1171575"/>
          <p14:tracePt t="43744" x="8121650" y="1171575"/>
          <p14:tracePt t="43752" x="8104188" y="1177925"/>
          <p14:tracePt t="43761" x="8091488" y="1177925"/>
          <p14:tracePt t="43768" x="8078788" y="1184275"/>
          <p14:tracePt t="43776" x="8067675" y="1190625"/>
          <p14:tracePt t="43784" x="8061325" y="1190625"/>
          <p14:tracePt t="43790" x="8054975" y="1195388"/>
          <p14:tracePt t="43798" x="8050213" y="1195388"/>
          <p14:tracePt t="43806" x="8043863" y="1195388"/>
          <p14:tracePt t="43814" x="8037513" y="1195388"/>
          <p14:tracePt t="43823" x="8031163" y="1195388"/>
          <p14:tracePt t="43830" x="8026400" y="1195388"/>
          <p14:tracePt t="43838" x="8020050" y="1195388"/>
          <p14:tracePt t="43846" x="8007350" y="1195388"/>
          <p14:tracePt t="43852" x="8001000" y="1195388"/>
          <p14:tracePt t="43860" x="7989888" y="1195388"/>
          <p14:tracePt t="43868" x="7983538" y="1195388"/>
          <p14:tracePt t="43876" x="7977188" y="1195388"/>
          <p14:tracePt t="43884" x="7972425" y="1195388"/>
          <p14:tracePt t="43892" x="7966075" y="1195388"/>
          <p14:tracePt t="43900" x="7959725" y="1195388"/>
          <p14:tracePt t="43921" x="7948613" y="1195388"/>
          <p14:tracePt t="43923" x="7942263" y="1195388"/>
          <p14:tracePt t="43930" x="7935913" y="1195388"/>
          <p14:tracePt t="43947" x="7929563" y="1195388"/>
          <p14:tracePt t="43962" x="7923213" y="1195388"/>
          <p14:tracePt t="43976" x="7918450" y="1195388"/>
          <p14:tracePt t="44024" x="7912100" y="1195388"/>
          <p14:tracePt t="44038" x="7905750" y="1195388"/>
          <p14:tracePt t="44046" x="7899400" y="1201738"/>
          <p14:tracePt t="44055" x="7894638" y="1208088"/>
          <p14:tracePt t="44062" x="7888288" y="1208088"/>
          <p14:tracePt t="44078" x="7881938" y="1214438"/>
          <p14:tracePt t="44086" x="7875588" y="1220788"/>
          <p14:tracePt t="44100" x="7870825" y="1225550"/>
          <p14:tracePt t="44109" x="7864475" y="1231900"/>
          <p14:tracePt t="44116" x="7858125" y="1231900"/>
          <p14:tracePt t="44132" x="7851775" y="1238250"/>
          <p14:tracePt t="44232" x="7847013" y="1244600"/>
          <p14:tracePt t="44280" x="7847013" y="1249363"/>
          <p14:tracePt t="44303" x="7840663" y="1249363"/>
          <p14:tracePt t="45442" x="7847013" y="1255713"/>
          <p14:tracePt t="45450" x="7851775" y="1255713"/>
          <p14:tracePt t="47551" x="7858125" y="1255713"/>
          <p14:tracePt t="47558" x="7864475" y="1249363"/>
          <p14:tracePt t="47566" x="7870825" y="1244600"/>
          <p14:tracePt t="47574" x="7875588" y="1238250"/>
          <p14:tracePt t="47582" x="7881938" y="1231900"/>
          <p14:tracePt t="47590" x="7888288" y="1225550"/>
          <p14:tracePt t="47598" x="7894638" y="1220788"/>
          <p14:tracePt t="47604" x="7899400" y="1214438"/>
          <p14:tracePt t="47612" x="7905750" y="1208088"/>
          <p14:tracePt t="47620" x="7912100" y="1208088"/>
          <p14:tracePt t="47628" x="7918450" y="1201738"/>
          <p14:tracePt t="47637" x="7918450" y="1195388"/>
          <p14:tracePt t="47644" x="7923213" y="1190625"/>
          <p14:tracePt t="47660" x="7929563" y="1184275"/>
          <p14:tracePt t="47666" x="7935913" y="1177925"/>
          <p14:tracePt t="47674" x="7942263" y="1171575"/>
          <p14:tracePt t="47682" x="7948613" y="1166813"/>
          <p14:tracePt t="47691" x="7953375" y="1160463"/>
          <p14:tracePt t="47698" x="7959725" y="1154113"/>
          <p14:tracePt t="47706" x="7966075" y="1147763"/>
          <p14:tracePt t="47714" x="7972425" y="1143000"/>
          <p14:tracePt t="47722" x="7983538" y="1123950"/>
          <p14:tracePt t="47728" x="7989888" y="1119188"/>
          <p14:tracePt t="47737" x="8001000" y="1112838"/>
          <p14:tracePt t="47744" x="8007350" y="1106488"/>
          <p14:tracePt t="47752" x="8013700" y="1100138"/>
          <p14:tracePt t="47761" x="8020050" y="1093788"/>
          <p14:tracePt t="47768" x="8020050" y="1089025"/>
          <p14:tracePt t="47776" x="8026400" y="1082675"/>
          <p14:tracePt t="47838" x="8031163" y="1082675"/>
          <p14:tracePt t="47876" x="8037513" y="1082675"/>
          <p14:tracePt t="47884" x="8043863" y="1089025"/>
          <p14:tracePt t="47893" x="8043863" y="1100138"/>
          <p14:tracePt t="47900" x="8050213" y="1123950"/>
          <p14:tracePt t="47908" x="8061325" y="1143000"/>
          <p14:tracePt t="47916" x="8061325" y="1154113"/>
          <p14:tracePt t="47923" x="8061325" y="1177925"/>
          <p14:tracePt t="47930" x="8061325" y="1195388"/>
          <p14:tracePt t="47939" x="8061325" y="1220788"/>
          <p14:tracePt t="47946" x="8061325" y="1238250"/>
          <p14:tracePt t="47954" x="8061325" y="1255713"/>
          <p14:tracePt t="47962" x="8067675" y="1285875"/>
          <p14:tracePt t="47970" x="8074025" y="1303338"/>
          <p14:tracePt t="47979" x="8074025" y="1327150"/>
          <p14:tracePt t="47984" x="8074025" y="1339850"/>
          <p14:tracePt t="47992" x="8074025" y="1357313"/>
          <p14:tracePt t="48000" x="8074025" y="1370013"/>
          <p14:tracePt t="48008" x="8074025" y="1387475"/>
          <p14:tracePt t="48016" x="8074025" y="1404938"/>
          <p14:tracePt t="48024" x="8074025" y="1423988"/>
          <p14:tracePt t="48032" x="8074025" y="1447800"/>
          <p14:tracePt t="48038" x="8074025" y="1477963"/>
          <p14:tracePt t="48046" x="8074025" y="1512888"/>
          <p14:tracePt t="48054" x="8074025" y="1560513"/>
          <p14:tracePt t="48062" x="8104188" y="1627188"/>
          <p14:tracePt t="48070" x="8108950" y="1685925"/>
          <p14:tracePt t="48078" x="8115300" y="1728788"/>
          <p14:tracePt t="48087" x="8128000" y="1752600"/>
          <p14:tracePt t="48094" x="8132763" y="1776413"/>
          <p14:tracePt t="48100" x="8139113" y="1793875"/>
          <p14:tracePt t="48108" x="8145463" y="1817688"/>
          <p14:tracePt t="48116" x="8151813" y="1830388"/>
          <p14:tracePt t="48124" x="8156575" y="1836738"/>
          <p14:tracePt t="48132" x="8162925" y="1841500"/>
          <p14:tracePt t="48141" x="8162925" y="1847850"/>
          <p14:tracePt t="48148" x="8169275" y="1854200"/>
          <p14:tracePt t="48157" x="8169275" y="1860550"/>
          <p14:tracePt t="48257" x="8175625" y="1854200"/>
          <p14:tracePt t="48264" x="8180388" y="1800225"/>
          <p14:tracePt t="48272" x="8180388" y="1722438"/>
          <p14:tracePt t="48280" x="8193088" y="1644650"/>
          <p14:tracePt t="48289" x="8205788" y="1584325"/>
          <p14:tracePt t="48294" x="8210550" y="1525588"/>
          <p14:tracePt t="48302" x="8223250" y="1477963"/>
          <p14:tracePt t="48310" x="8223250" y="1428750"/>
          <p14:tracePt t="48318" x="8229600" y="1400175"/>
          <p14:tracePt t="48326" x="8234363" y="1370013"/>
          <p14:tracePt t="48334" x="8234363" y="1350963"/>
          <p14:tracePt t="48342" x="8240713" y="1327150"/>
          <p14:tracePt t="48350" x="8240713" y="1309688"/>
          <p14:tracePt t="48356" x="8240713" y="1279525"/>
          <p14:tracePt t="48364" x="8240713" y="1262063"/>
          <p14:tracePt t="48372" x="8247063" y="1238250"/>
          <p14:tracePt t="48380" x="8247063" y="1220788"/>
          <p14:tracePt t="48389" x="8247063" y="1208088"/>
          <p14:tracePt t="48396" x="8253413" y="1195388"/>
          <p14:tracePt t="48405" x="8253413" y="1190625"/>
          <p14:tracePt t="48412" x="8258175" y="1184275"/>
          <p14:tracePt t="48418" x="8258175" y="1171575"/>
          <p14:tracePt t="48426" x="8264525" y="1166813"/>
          <p14:tracePt t="48434" x="8264525" y="1154113"/>
          <p14:tracePt t="48442" x="8270875" y="1136650"/>
          <p14:tracePt t="48450" x="8270875" y="1123950"/>
          <p14:tracePt t="48458" x="8277225" y="1112838"/>
          <p14:tracePt t="48466" x="8277225" y="1100138"/>
          <p14:tracePt t="48474" x="8288338" y="1082675"/>
          <p14:tracePt t="48480" x="8288338" y="1069975"/>
          <p14:tracePt t="48489" x="8288338" y="1052513"/>
          <p14:tracePt t="48496" x="8288338" y="1035050"/>
          <p14:tracePt t="48504" x="8294688" y="1016000"/>
          <p14:tracePt t="48512" x="8294688" y="1011238"/>
          <p14:tracePt t="48528" x="8294688" y="1004888"/>
          <p14:tracePt t="48537" x="8294688" y="998538"/>
          <p14:tracePt t="48582" x="8301038" y="998538"/>
          <p14:tracePt t="48613" x="8307388" y="998538"/>
          <p14:tracePt t="48620" x="8318500" y="998538"/>
          <p14:tracePt t="48628" x="8324850" y="992188"/>
          <p14:tracePt t="48636" x="8342313" y="987425"/>
          <p14:tracePt t="48644" x="8361363" y="981075"/>
          <p14:tracePt t="48652" x="8385175" y="974725"/>
          <p14:tracePt t="48659" x="8402638" y="974725"/>
          <p14:tracePt t="48666" x="8432800" y="968375"/>
          <p14:tracePt t="48674" x="8456613" y="963613"/>
          <p14:tracePt t="48682" x="8480425" y="963613"/>
          <p14:tracePt t="48690" x="8510588" y="957263"/>
          <p14:tracePt t="48698" x="8540750" y="957263"/>
          <p14:tracePt t="48707" x="8569325" y="957263"/>
          <p14:tracePt t="48714" x="8588375" y="957263"/>
          <p14:tracePt t="48720" x="8616950" y="957263"/>
          <p14:tracePt t="48728" x="8636000" y="963613"/>
          <p14:tracePt t="48737" x="8653463" y="968375"/>
          <p14:tracePt t="48744" x="8677275" y="968375"/>
          <p14:tracePt t="48752" x="8694738" y="974725"/>
          <p14:tracePt t="48760" x="8720138" y="981075"/>
          <p14:tracePt t="48769" x="8737600" y="981075"/>
          <p14:tracePt t="48776" x="8755063" y="981075"/>
          <p14:tracePt t="48784" x="8767763" y="981075"/>
          <p14:tracePt t="48790" x="8772525" y="981075"/>
          <p14:tracePt t="48798" x="8791575" y="981075"/>
          <p14:tracePt t="48806" x="8797925" y="981075"/>
          <p14:tracePt t="48814" x="8802688" y="981075"/>
          <p14:tracePt t="48923" x="8802688" y="987425"/>
          <p14:tracePt t="48930" x="8802688" y="992188"/>
          <p14:tracePt t="48939" x="8802688" y="998538"/>
          <p14:tracePt t="48946" x="8802688" y="1004888"/>
          <p14:tracePt t="48954" x="8802688" y="1011238"/>
          <p14:tracePt t="48962" x="8802688" y="1016000"/>
          <p14:tracePt t="48970" x="8802688" y="1022350"/>
          <p14:tracePt t="48992" x="8802688" y="1028700"/>
          <p14:tracePt t="49009" x="8802688" y="1035050"/>
          <p14:tracePt t="49032" x="8802688" y="1041400"/>
          <p14:tracePt t="49046" x="8802688" y="1046163"/>
          <p14:tracePt t="49054" x="8802688" y="1052513"/>
          <p14:tracePt t="49062" x="8797925" y="1052513"/>
          <p14:tracePt t="49071" x="8797925" y="1058863"/>
          <p14:tracePt t="49078" x="8791575" y="1058863"/>
          <p14:tracePt t="49086" x="8785225" y="1058863"/>
          <p14:tracePt t="49092" x="8778875" y="1058863"/>
          <p14:tracePt t="49100" x="8772525" y="1058863"/>
          <p14:tracePt t="49108" x="8755063" y="1058863"/>
          <p14:tracePt t="49116" x="8743950" y="1052513"/>
          <p14:tracePt t="49124" x="8724900" y="1041400"/>
          <p14:tracePt t="49132" x="8701088" y="1016000"/>
          <p14:tracePt t="49140" x="8683625" y="1004888"/>
          <p14:tracePt t="49148" x="8666163" y="992188"/>
          <p14:tracePt t="49155" x="8642350" y="981075"/>
          <p14:tracePt t="49162" x="8623300" y="974725"/>
          <p14:tracePt t="49170" x="8599488" y="968375"/>
          <p14:tracePt t="49178" x="8582025" y="963613"/>
          <p14:tracePt t="49187" x="8564563" y="957263"/>
          <p14:tracePt t="49194" x="8540750" y="957263"/>
          <p14:tracePt t="49202" x="8515350" y="957263"/>
          <p14:tracePt t="49210" x="8486775" y="957263"/>
          <p14:tracePt t="49216" x="8456613" y="957263"/>
          <p14:tracePt t="49224" x="8426450" y="957263"/>
          <p14:tracePt t="49232" x="8396288" y="957263"/>
          <p14:tracePt t="49240" x="8378825" y="957263"/>
          <p14:tracePt t="49248" x="8355013" y="963613"/>
          <p14:tracePt t="49257" x="8348663" y="963613"/>
          <p14:tracePt t="49264" x="8342313" y="968375"/>
          <p14:tracePt t="49273" x="8335963" y="968375"/>
          <p14:tracePt t="49302" x="8335963" y="974725"/>
          <p14:tracePt t="49434" x="8335963" y="968375"/>
          <p14:tracePt t="49442" x="8331200" y="963613"/>
          <p14:tracePt t="49450" x="8331200" y="957263"/>
          <p14:tracePt t="49458" x="8324850" y="950913"/>
          <p14:tracePt t="49466" x="8324850" y="944563"/>
          <p14:tracePt t="49473" x="8318500" y="938213"/>
          <p14:tracePt t="49480" x="8312150" y="933450"/>
          <p14:tracePt t="49489" x="8307388" y="933450"/>
          <p14:tracePt t="49496" x="8294688" y="927100"/>
          <p14:tracePt t="49505" x="8283575" y="920750"/>
          <p14:tracePt t="49512" x="8277225" y="920750"/>
          <p14:tracePt t="49520" x="8270875" y="920750"/>
          <p14:tracePt t="49588" x="8270875" y="933450"/>
          <p14:tracePt t="49596" x="8270875" y="938213"/>
          <p14:tracePt t="49605" x="8270875" y="944563"/>
          <p14:tracePt t="49612" x="8270875" y="950913"/>
          <p14:tracePt t="49620" x="8270875" y="963613"/>
          <p14:tracePt t="49628" x="8277225" y="968375"/>
          <p14:tracePt t="49637" x="8277225" y="974725"/>
          <p14:tracePt t="49644" x="8283575" y="981075"/>
          <p14:tracePt t="49650" x="8288338" y="987425"/>
          <p14:tracePt t="49658" x="8294688" y="992188"/>
          <p14:tracePt t="49666" x="8301038" y="998538"/>
          <p14:tracePt t="49674" x="8307388" y="1004888"/>
          <p14:tracePt t="49682" x="8312150" y="1011238"/>
          <p14:tracePt t="49690" x="8318500" y="1016000"/>
          <p14:tracePt t="49698" x="8324850" y="1022350"/>
          <p14:tracePt t="49706" x="8331200" y="1022350"/>
          <p14:tracePt t="49712" x="8335963" y="1035050"/>
          <p14:tracePt t="49720" x="8342313" y="1041400"/>
          <p14:tracePt t="49728" x="8348663" y="1041400"/>
          <p14:tracePt t="49736" x="8355013" y="1046163"/>
          <p14:tracePt t="49744" x="8361363" y="1052513"/>
          <p14:tracePt t="49753" x="8366125" y="1058863"/>
          <p14:tracePt t="49760" x="8372475" y="1058863"/>
          <p14:tracePt t="49768" x="8378825" y="1065213"/>
          <p14:tracePt t="49774" x="8385175" y="1069975"/>
          <p14:tracePt t="49782" x="8389938" y="1076325"/>
          <p14:tracePt t="49791" x="8396288" y="1082675"/>
          <p14:tracePt t="49798" x="8402638" y="1089025"/>
          <p14:tracePt t="49807" x="8408988" y="1093788"/>
          <p14:tracePt t="49814" x="8413750" y="1093788"/>
          <p14:tracePt t="49823" x="8426450" y="1100138"/>
          <p14:tracePt t="49830" x="8437563" y="1106488"/>
          <p14:tracePt t="49837" x="8456613" y="1112838"/>
          <p14:tracePt t="49845" x="8467725" y="1119188"/>
          <p14:tracePt t="49853" x="8474075" y="1119188"/>
          <p14:tracePt t="49860" x="8480425" y="1123950"/>
          <p14:tracePt t="49869" x="8486775" y="1123950"/>
          <p14:tracePt t="49876" x="8486775" y="1130300"/>
          <p14:tracePt t="49884" x="8491538" y="1130300"/>
          <p14:tracePt t="49892" x="8491538" y="1136650"/>
          <p14:tracePt t="49898" x="8497888" y="1136650"/>
          <p14:tracePt t="49919" x="8510588" y="1143000"/>
          <p14:tracePt t="49922" x="8515350" y="1147763"/>
          <p14:tracePt t="49930" x="8521700" y="1154113"/>
          <p14:tracePt t="49938" x="8528050" y="1160463"/>
          <p14:tracePt t="49946" x="8534400" y="1166813"/>
          <p14:tracePt t="49956" x="8540750" y="1171575"/>
          <p14:tracePt t="49960" x="8545513" y="1177925"/>
          <p14:tracePt t="49968" x="8545513" y="1184275"/>
          <p14:tracePt t="49976" x="8551863" y="1190625"/>
          <p14:tracePt t="49984" x="8558213" y="1195388"/>
          <p14:tracePt t="49992" x="8564563" y="1195388"/>
          <p14:tracePt t="50000" x="8569325" y="1201738"/>
          <p14:tracePt t="50009" x="8575675" y="1208088"/>
          <p14:tracePt t="50016" x="8582025" y="1208088"/>
          <p14:tracePt t="50022" x="8588375" y="1214438"/>
          <p14:tracePt t="50030" x="8593138" y="1220788"/>
          <p14:tracePt t="50039" x="8593138" y="1225550"/>
          <p14:tracePt t="50046" x="8599488" y="1231900"/>
          <p14:tracePt t="50055" x="8605838" y="1238250"/>
          <p14:tracePt t="50062" x="8612188" y="1238250"/>
          <p14:tracePt t="50070" x="8616950" y="1244600"/>
          <p14:tracePt t="50078" x="8623300" y="1249363"/>
          <p14:tracePt t="50092" x="8629650" y="1255713"/>
          <p14:tracePt t="50109" x="8636000" y="1255713"/>
          <p14:tracePt t="50116" x="8636000" y="1262063"/>
          <p14:tracePt t="50124" x="8642350" y="1262063"/>
          <p14:tracePt t="50133" x="8647113" y="1268413"/>
          <p14:tracePt t="50154" x="8653463" y="1273175"/>
          <p14:tracePt t="50162" x="8659813" y="1279525"/>
          <p14:tracePt t="50294" x="8653463" y="1279525"/>
          <p14:tracePt t="50303" x="8653463" y="1273175"/>
          <p14:tracePt t="50310" x="8647113" y="1268413"/>
          <p14:tracePt t="50326" x="8642350" y="1262063"/>
          <p14:tracePt t="50340" x="8636000" y="1255713"/>
          <p14:tracePt t="50348" x="8629650" y="1255713"/>
          <p14:tracePt t="50356" x="8623300" y="1249363"/>
          <p14:tracePt t="50364" x="8616950" y="1244600"/>
          <p14:tracePt t="50372" x="8605838" y="1238250"/>
          <p14:tracePt t="50380" x="8599488" y="1231900"/>
          <p14:tracePt t="50389" x="8588375" y="1225550"/>
          <p14:tracePt t="50394" x="8569325" y="1220788"/>
          <p14:tracePt t="50404" x="8564563" y="1214438"/>
          <p14:tracePt t="50410" x="8558213" y="1208088"/>
          <p14:tracePt t="50419" x="8551863" y="1201738"/>
          <p14:tracePt t="50426" x="8540750" y="1195388"/>
          <p14:tracePt t="50434" x="8534400" y="1190625"/>
          <p14:tracePt t="50442" x="8528050" y="1184275"/>
          <p14:tracePt t="50451" x="8521700" y="1177925"/>
          <p14:tracePt t="50456" x="8515350" y="1171575"/>
          <p14:tracePt t="50464" x="8510588" y="1166813"/>
          <p14:tracePt t="50473" x="8504238" y="1160463"/>
          <p14:tracePt t="50480" x="8497888" y="1154113"/>
          <p14:tracePt t="50488" x="8491538" y="1147763"/>
          <p14:tracePt t="50496" x="8486775" y="1143000"/>
          <p14:tracePt t="50505" x="8480425" y="1136650"/>
          <p14:tracePt t="50512" x="8474075" y="1130300"/>
          <p14:tracePt t="50518" x="8467725" y="1123950"/>
          <p14:tracePt t="50526" x="8462963" y="1106488"/>
          <p14:tracePt t="50534" x="8456613" y="1100138"/>
          <p14:tracePt t="50542" x="8450263" y="1093788"/>
          <p14:tracePt t="50550" x="8443913" y="1089025"/>
          <p14:tracePt t="50558" x="8437563" y="1082675"/>
          <p14:tracePt t="50566" x="8426450" y="1069975"/>
          <p14:tracePt t="50574" x="8420100" y="1058863"/>
          <p14:tracePt t="50582" x="8408988" y="1052513"/>
          <p14:tracePt t="50588" x="8402638" y="1046163"/>
          <p14:tracePt t="50596" x="8396288" y="1041400"/>
          <p14:tracePt t="50605" x="8389938" y="1035050"/>
          <p14:tracePt t="50613" x="8385175" y="1028700"/>
          <p14:tracePt t="50620" x="8378825" y="1022350"/>
          <p14:tracePt t="50628" x="8372475" y="1016000"/>
          <p14:tracePt t="50636" x="8366125" y="1011238"/>
          <p14:tracePt t="50645" x="8361363" y="1004888"/>
          <p14:tracePt t="50650" x="8355013" y="998538"/>
          <p14:tracePt t="50666" x="8348663" y="992188"/>
          <p14:tracePt t="50675" x="8342313" y="987425"/>
          <p14:tracePt t="50682" x="8335963" y="981075"/>
          <p14:tracePt t="50690" x="8331200" y="981075"/>
          <p14:tracePt t="50698" x="8324850" y="974725"/>
          <p14:tracePt t="50707" x="8318500" y="968375"/>
          <p14:tracePt t="50712" x="8312150" y="963613"/>
          <p14:tracePt t="50721" x="8307388" y="957263"/>
          <p14:tracePt t="50729" x="8294688" y="950913"/>
          <p14:tracePt t="50736" x="8288338" y="944563"/>
          <p14:tracePt t="50744" x="8283575" y="938213"/>
          <p14:tracePt t="50760" x="8277225" y="933450"/>
          <p14:tracePt t="50766" x="8270875" y="933450"/>
          <p14:tracePt t="50790" x="8264525" y="933450"/>
          <p14:tracePt t="50868" x="8258175" y="933450"/>
          <p14:tracePt t="50952" x="8258175" y="938213"/>
          <p14:tracePt t="50960" x="8258175" y="944563"/>
          <p14:tracePt t="50968" x="8258175" y="950913"/>
          <p14:tracePt t="50977" x="8258175" y="957263"/>
          <p14:tracePt t="50984" x="8258175" y="968375"/>
          <p14:tracePt t="50992" x="8264525" y="974725"/>
          <p14:tracePt t="51000" x="8264525" y="981075"/>
          <p14:tracePt t="51009" x="8270875" y="987425"/>
          <p14:tracePt t="51014" x="8270875" y="992188"/>
          <p14:tracePt t="51022" x="8277225" y="998538"/>
          <p14:tracePt t="51030" x="8283575" y="1004888"/>
          <p14:tracePt t="51040" x="8288338" y="1011238"/>
          <p14:tracePt t="51046" x="8294688" y="1016000"/>
          <p14:tracePt t="51055" x="8301038" y="1028700"/>
          <p14:tracePt t="51062" x="8307388" y="1035050"/>
          <p14:tracePt t="51070" x="8312150" y="1041400"/>
          <p14:tracePt t="51076" x="8318500" y="1046163"/>
          <p14:tracePt t="51084" x="8318500" y="1052513"/>
          <p14:tracePt t="51092" x="8324850" y="1058863"/>
          <p14:tracePt t="51100" x="8331200" y="1065213"/>
          <p14:tracePt t="51109" x="8331200" y="1069975"/>
          <p14:tracePt t="51116" x="8335963" y="1076325"/>
          <p14:tracePt t="51124" x="8335963" y="1082675"/>
          <p14:tracePt t="51132" x="8342313" y="1089025"/>
          <p14:tracePt t="51146" x="8348663" y="1093788"/>
          <p14:tracePt t="51154" x="8348663" y="1100138"/>
          <p14:tracePt t="51162" x="8355013" y="1106488"/>
          <p14:tracePt t="51170" x="8355013" y="1112838"/>
          <p14:tracePt t="51178" x="8361363" y="1119188"/>
          <p14:tracePt t="51186" x="8361363" y="1123950"/>
          <p14:tracePt t="51194" x="8366125" y="1123950"/>
          <p14:tracePt t="51200" x="8372475" y="1130300"/>
          <p14:tracePt t="51208" x="8378825" y="1136650"/>
          <p14:tracePt t="51216" x="8385175" y="1143000"/>
          <p14:tracePt t="51225" x="8389938" y="1147763"/>
          <p14:tracePt t="51232" x="8396288" y="1154113"/>
          <p14:tracePt t="51240" x="8402638" y="1160463"/>
          <p14:tracePt t="51248" x="8408988" y="1166813"/>
          <p14:tracePt t="51256" x="8408988" y="1171575"/>
          <p14:tracePt t="51262" x="8413750" y="1177925"/>
          <p14:tracePt t="51271" x="8420100" y="1184275"/>
          <p14:tracePt t="51278" x="8420100" y="1190625"/>
          <p14:tracePt t="51287" x="8426450" y="1195388"/>
          <p14:tracePt t="51294" x="8432800" y="1201738"/>
          <p14:tracePt t="51303" x="8432800" y="1208088"/>
          <p14:tracePt t="51310" x="8437563" y="1208088"/>
          <p14:tracePt t="51320" x="8437563" y="1214438"/>
          <p14:tracePt t="51324" x="8443913" y="1220788"/>
          <p14:tracePt t="51332" x="8450263" y="1225550"/>
          <p14:tracePt t="51341" x="8450263" y="1231900"/>
          <p14:tracePt t="51348" x="8456613" y="1231900"/>
          <p14:tracePt t="51356" x="8462963" y="1238250"/>
          <p14:tracePt t="51364" x="8467725" y="1244600"/>
          <p14:tracePt t="51372" x="8474075" y="1249363"/>
          <p14:tracePt t="51380" x="8480425" y="1255713"/>
          <p14:tracePt t="51386" x="8486775" y="1255713"/>
          <p14:tracePt t="51394" x="8491538" y="1262063"/>
          <p14:tracePt t="51403" x="8497888" y="1268413"/>
          <p14:tracePt t="51410" x="8504238" y="1273175"/>
          <p14:tracePt t="51426" x="8504238" y="1279525"/>
          <p14:tracePt t="51434" x="8510588" y="1285875"/>
          <p14:tracePt t="51450" x="8515350" y="1292225"/>
          <p14:tracePt t="51456" x="8521700" y="1298575"/>
          <p14:tracePt t="51464" x="8521700" y="1303338"/>
          <p14:tracePt t="51472" x="8528050" y="1303338"/>
          <p14:tracePt t="51480" x="8534400" y="1309688"/>
          <p14:tracePt t="51489" x="8534400" y="1316038"/>
          <p14:tracePt t="51496" x="8540750" y="1322388"/>
          <p14:tracePt t="51510" x="8545513" y="1327150"/>
          <p14:tracePt t="51543" x="8551863" y="1327150"/>
          <p14:tracePt t="51815" x="8551863" y="1333500"/>
          <p14:tracePt t="51822" x="8558213" y="1339850"/>
          <p14:tracePt t="51828" x="8558213" y="1346200"/>
          <p14:tracePt t="51836" x="8564563" y="1350963"/>
          <p14:tracePt t="51844" x="8564563" y="1357313"/>
          <p14:tracePt t="51852" x="8569325" y="1363663"/>
          <p14:tracePt t="51860" x="8569325" y="1370013"/>
          <p14:tracePt t="51869" x="8575675" y="1376363"/>
          <p14:tracePt t="51876" x="8582025" y="1381125"/>
          <p14:tracePt t="51886" x="8588375" y="1387475"/>
          <p14:tracePt t="51890" x="8588375" y="1393825"/>
          <p14:tracePt t="51898" x="8593138" y="1400175"/>
          <p14:tracePt t="51906" x="8599488" y="1404938"/>
          <p14:tracePt t="51914" x="8605838" y="1411288"/>
          <p14:tracePt t="51922" x="8612188" y="1417638"/>
          <p14:tracePt t="51930" x="8612188" y="1423988"/>
          <p14:tracePt t="51939" x="8616950" y="1428750"/>
          <p14:tracePt t="51952" x="8623300" y="1435100"/>
          <p14:tracePt t="51960" x="8629650" y="1441450"/>
          <p14:tracePt t="51968" x="8636000" y="1441450"/>
          <p14:tracePt t="51976" x="8636000" y="1447800"/>
          <p14:tracePt t="51984" x="8642350" y="1447800"/>
          <p14:tracePt t="51992" x="8647113" y="1447800"/>
          <p14:tracePt t="52000" x="8653463" y="1447800"/>
          <p14:tracePt t="52008" x="8653463" y="1452563"/>
          <p14:tracePt t="52014" x="8659813" y="1452563"/>
          <p14:tracePt t="52030" x="8666163" y="1452563"/>
          <p14:tracePt t="52038" x="8670925" y="1452563"/>
          <p14:tracePt t="52046" x="8677275" y="1452563"/>
          <p14:tracePt t="52062" x="8683625" y="1452563"/>
          <p14:tracePt t="52070" x="8689975" y="1452563"/>
          <p14:tracePt t="52076" x="8694738" y="1452563"/>
          <p14:tracePt t="52085" x="8694738" y="1447800"/>
          <p14:tracePt t="52093" x="8701088" y="1441450"/>
          <p14:tracePt t="52100" x="8707438" y="1435100"/>
          <p14:tracePt t="52108" x="8707438" y="1428750"/>
          <p14:tracePt t="52116" x="8713788" y="1423988"/>
          <p14:tracePt t="52124" x="8720138" y="1417638"/>
          <p14:tracePt t="52132" x="8724900" y="1417638"/>
          <p14:tracePt t="52138" x="8731250" y="1411288"/>
          <p14:tracePt t="52146" x="8737600" y="1404938"/>
          <p14:tracePt t="52155" x="8743950" y="1400175"/>
          <p14:tracePt t="52162" x="8748713" y="1393825"/>
          <p14:tracePt t="52172" x="8748713" y="1387475"/>
          <p14:tracePt t="52178" x="8755063" y="1381125"/>
          <p14:tracePt t="52186" x="8755063" y="1376363"/>
          <p14:tracePt t="52194" x="8755063" y="1370013"/>
          <p14:tracePt t="52200" x="8755063" y="1363663"/>
          <p14:tracePt t="52209" x="8755063" y="1357313"/>
          <p14:tracePt t="52216" x="8755063" y="1346200"/>
          <p14:tracePt t="52225" x="8748713" y="1339850"/>
          <p14:tracePt t="52232" x="8743950" y="1333500"/>
          <p14:tracePt t="52240" x="8743950" y="1327150"/>
          <p14:tracePt t="52248" x="8737600" y="1322388"/>
          <p14:tracePt t="52255" x="8737600" y="1316038"/>
          <p14:tracePt t="52262" x="8737600" y="1309688"/>
          <p14:tracePt t="52270" x="8731250" y="1303338"/>
          <p14:tracePt t="52278" x="8731250" y="1298575"/>
          <p14:tracePt t="52286" x="8724900" y="1292225"/>
          <p14:tracePt t="52294" x="8720138" y="1285875"/>
          <p14:tracePt t="52302" x="8713788" y="1279525"/>
          <p14:tracePt t="52310" x="8707438" y="1273175"/>
          <p14:tracePt t="52316" x="8701088" y="1268413"/>
          <p14:tracePt t="52324" x="8694738" y="1262063"/>
          <p14:tracePt t="52332" x="8689975" y="1262063"/>
          <p14:tracePt t="52340" x="8683625" y="1255713"/>
          <p14:tracePt t="52348" x="8677275" y="1249363"/>
          <p14:tracePt t="52364" x="8670925" y="1244600"/>
          <p14:tracePt t="52373" x="8666163" y="1238250"/>
          <p14:tracePt t="52386" x="8659813" y="1231900"/>
          <p14:tracePt t="52394" x="8659813" y="1225550"/>
          <p14:tracePt t="52402" x="8653463" y="1220788"/>
          <p14:tracePt t="52410" x="8647113" y="1220788"/>
          <p14:tracePt t="52419" x="8642350" y="1214438"/>
          <p14:tracePt t="52426" x="8636000" y="1214438"/>
          <p14:tracePt t="52435" x="8629650" y="1208088"/>
          <p14:tracePt t="52440" x="8623300" y="1208088"/>
          <p14:tracePt t="52448" x="8616950" y="1201738"/>
          <p14:tracePt t="52464" x="8612188" y="1201738"/>
          <p14:tracePt t="52480" x="8605838" y="1201738"/>
          <p14:tracePt t="52489" x="8605838" y="1195388"/>
          <p14:tracePt t="52496" x="8599488" y="1195388"/>
          <p14:tracePt t="52510" x="8593138" y="1195388"/>
          <p14:tracePt t="52518" x="8588375" y="1195388"/>
          <p14:tracePt t="52526" x="8582025" y="1195388"/>
          <p14:tracePt t="52534" x="8575675" y="1195388"/>
          <p14:tracePt t="52543" x="8569325" y="1195388"/>
          <p14:tracePt t="52550" x="8564563" y="1195388"/>
          <p14:tracePt t="52559" x="8558213" y="1195388"/>
          <p14:tracePt t="52566" x="8551863" y="1195388"/>
          <p14:tracePt t="52573" x="8545513" y="1190625"/>
          <p14:tracePt t="52580" x="8540750" y="1190625"/>
          <p14:tracePt t="52589" x="8534400" y="1190625"/>
          <p14:tracePt t="52596" x="8528050" y="1190625"/>
          <p14:tracePt t="52604" x="8521700" y="1190625"/>
          <p14:tracePt t="52613" x="8515350" y="1190625"/>
          <p14:tracePt t="52620" x="8510588" y="1190625"/>
          <p14:tracePt t="52629" x="8504238" y="1184275"/>
          <p14:tracePt t="52634" x="8497888" y="1184275"/>
          <p14:tracePt t="52642" x="8491538" y="1184275"/>
          <p14:tracePt t="52650" x="8486775" y="1184275"/>
          <p14:tracePt t="52659" x="8480425" y="1184275"/>
          <p14:tracePt t="52666" x="8474075" y="1184275"/>
          <p14:tracePt t="52674" x="8467725" y="1184275"/>
          <p14:tracePt t="52682" x="8462963" y="1184275"/>
          <p14:tracePt t="52690" x="8456613" y="1190625"/>
          <p14:tracePt t="52696" x="8450263" y="1190625"/>
          <p14:tracePt t="52704" x="8443913" y="1195388"/>
          <p14:tracePt t="52712" x="8437563" y="1195388"/>
          <p14:tracePt t="52721" x="8432800" y="1201738"/>
          <p14:tracePt t="52728" x="8426450" y="1208088"/>
          <p14:tracePt t="52737" x="8420100" y="1214438"/>
          <p14:tracePt t="52744" x="8413750" y="1220788"/>
          <p14:tracePt t="52750" x="8408988" y="1225550"/>
          <p14:tracePt t="52758" x="8402638" y="1225550"/>
          <p14:tracePt t="52766" x="8396288" y="1231900"/>
          <p14:tracePt t="52774" x="8396288" y="1238250"/>
          <p14:tracePt t="52782" x="8389938" y="1244600"/>
          <p14:tracePt t="52790" x="8385175" y="1249363"/>
          <p14:tracePt t="52798" x="8385175" y="1255713"/>
          <p14:tracePt t="52806" x="8378825" y="1262063"/>
          <p14:tracePt t="52812" x="8378825" y="1268413"/>
          <p14:tracePt t="52820" x="8378825" y="1273175"/>
          <p14:tracePt t="52829" x="8372475" y="1279525"/>
          <p14:tracePt t="52836" x="8372475" y="1285875"/>
          <p14:tracePt t="52844" x="8372475" y="1292225"/>
          <p14:tracePt t="52852" x="8372475" y="1298575"/>
          <p14:tracePt t="52860" x="8372475" y="1303338"/>
          <p14:tracePt t="52869" x="8372475" y="1309688"/>
          <p14:tracePt t="52875" x="8372475" y="1316038"/>
          <p14:tracePt t="52882" x="8372475" y="1322388"/>
          <p14:tracePt t="52890" x="8372475" y="1327150"/>
          <p14:tracePt t="52902" x="8372475" y="1333500"/>
          <p14:tracePt t="52907" x="8372475" y="1339850"/>
          <p14:tracePt t="52922" x="8372475" y="1346200"/>
          <p14:tracePt t="52936" x="8378825" y="1350963"/>
          <p14:tracePt t="52944" x="8385175" y="1357313"/>
          <p14:tracePt t="52960" x="8389938" y="1363663"/>
          <p14:tracePt t="52969" x="8396288" y="1370013"/>
          <p14:tracePt t="52976" x="8402638" y="1370013"/>
          <p14:tracePt t="52990" x="8408988" y="1376363"/>
          <p14:tracePt t="53000" x="8408988" y="1381125"/>
          <p14:tracePt t="53006" x="8413750" y="1381125"/>
          <p14:tracePt t="53015" x="8413750" y="1387475"/>
          <p14:tracePt t="53022" x="8420100" y="1393825"/>
          <p14:tracePt t="53030" x="8426450" y="1400175"/>
          <p14:tracePt t="53046" x="8432800" y="1404938"/>
          <p14:tracePt t="53054" x="8437563" y="1411288"/>
          <p14:tracePt t="53060" x="8443913" y="1417638"/>
          <p14:tracePt t="53069" x="8450263" y="1423988"/>
          <p14:tracePt t="53076" x="8456613" y="1423988"/>
          <p14:tracePt t="53084" x="8462963" y="1428750"/>
          <p14:tracePt t="53092" x="8467725" y="1428750"/>
          <p14:tracePt t="53100" x="8474075" y="1435100"/>
          <p14:tracePt t="53108" x="8480425" y="1435100"/>
          <p14:tracePt t="53116" x="8486775" y="1441450"/>
          <p14:tracePt t="53122" x="8491538" y="1441450"/>
          <p14:tracePt t="53130" x="8497888" y="1441450"/>
          <p14:tracePt t="53139" x="8504238" y="1447800"/>
          <p14:tracePt t="53146" x="8510588" y="1447800"/>
          <p14:tracePt t="53155" x="8515350" y="1447800"/>
          <p14:tracePt t="53162" x="8521700" y="1447800"/>
          <p14:tracePt t="53170" x="8528050" y="1452563"/>
          <p14:tracePt t="53178" x="8534400" y="1452563"/>
          <p14:tracePt t="53185" x="8540750" y="1452563"/>
          <p14:tracePt t="53201" x="8545513" y="1452563"/>
          <p14:tracePt t="53209" x="8551863" y="1452563"/>
          <p14:tracePt t="53216" x="8558213" y="1452563"/>
          <p14:tracePt t="53224" x="8564563" y="1458913"/>
          <p14:tracePt t="53232" x="8569325" y="1458913"/>
          <p14:tracePt t="53240" x="8575675" y="1458913"/>
          <p14:tracePt t="53255" x="8582025" y="1458913"/>
          <p14:tracePt t="53262" x="8588375" y="1458913"/>
          <p14:tracePt t="53270" x="8593138" y="1458913"/>
          <p14:tracePt t="53278" x="8599488" y="1458913"/>
          <p14:tracePt t="53286" x="8605838" y="1458913"/>
          <p14:tracePt t="53294" x="8612188" y="1458913"/>
          <p14:tracePt t="53302" x="8616950" y="1458913"/>
          <p14:tracePt t="53308" x="8623300" y="1458913"/>
          <p14:tracePt t="53316" x="8629650" y="1458913"/>
          <p14:tracePt t="53324" x="8636000" y="1452563"/>
          <p14:tracePt t="53332" x="8642350" y="1447800"/>
          <p14:tracePt t="53340" x="8647113" y="1441450"/>
          <p14:tracePt t="53348" x="8653463" y="1435100"/>
          <p14:tracePt t="53356" x="8659813" y="1428750"/>
          <p14:tracePt t="53364" x="8666163" y="1423988"/>
          <p14:tracePt t="53371" x="8670925" y="1417638"/>
          <p14:tracePt t="53378" x="8677275" y="1411288"/>
          <p14:tracePt t="53388" x="8683625" y="1404938"/>
          <p14:tracePt t="53394" x="8689975" y="1400175"/>
          <p14:tracePt t="53402" x="8694738" y="1393825"/>
          <p14:tracePt t="53411" x="8701088" y="1387475"/>
          <p14:tracePt t="53419" x="8707438" y="1381125"/>
          <p14:tracePt t="53426" x="8713788" y="1376363"/>
          <p14:tracePt t="53432" x="8720138" y="1370013"/>
          <p14:tracePt t="53441" x="8724900" y="1363663"/>
          <p14:tracePt t="53448" x="8731250" y="1357313"/>
          <p14:tracePt t="53456" x="8737600" y="1350963"/>
          <p14:tracePt t="53464" x="8743950" y="1346200"/>
          <p14:tracePt t="53472" x="8748713" y="1339850"/>
          <p14:tracePt t="53480" x="8755063" y="1333500"/>
          <p14:tracePt t="53488" x="8755063" y="1327150"/>
          <p14:tracePt t="53494" x="8761413" y="1322388"/>
          <p14:tracePt t="53502" x="8761413" y="1316038"/>
          <p14:tracePt t="53511" x="8767763" y="1309688"/>
          <p14:tracePt t="53519" x="8767763" y="1303338"/>
          <p14:tracePt t="53526" x="8767763" y="1298575"/>
          <p14:tracePt t="53535" x="8767763" y="1292225"/>
          <p14:tracePt t="53542" x="8767763" y="1285875"/>
          <p14:tracePt t="53550" x="8767763" y="1279525"/>
          <p14:tracePt t="53556" x="8767763" y="1273175"/>
          <p14:tracePt t="53564" x="8767763" y="1268413"/>
          <p14:tracePt t="53572" x="8767763" y="1262063"/>
          <p14:tracePt t="53580" x="8767763" y="1255713"/>
          <p14:tracePt t="53588" x="8761413" y="1249363"/>
          <p14:tracePt t="53596" x="8761413" y="1244600"/>
          <p14:tracePt t="53605" x="8755063" y="1238250"/>
          <p14:tracePt t="53612" x="8748713" y="1231900"/>
          <p14:tracePt t="53618" x="8748713" y="1225550"/>
          <p14:tracePt t="53626" x="8743950" y="1220788"/>
          <p14:tracePt t="53634" x="8737600" y="1214438"/>
          <p14:tracePt t="53642" x="8731250" y="1208088"/>
          <p14:tracePt t="53650" x="8724900" y="1201738"/>
          <p14:tracePt t="53658" x="8720138" y="1195388"/>
          <p14:tracePt t="53666" x="8713788" y="1190625"/>
          <p14:tracePt t="53674" x="8707438" y="1184275"/>
          <p14:tracePt t="53680" x="8701088" y="1177925"/>
          <p14:tracePt t="53688" x="8694738" y="1171575"/>
          <p14:tracePt t="53696" x="8689975" y="1171575"/>
          <p14:tracePt t="53705" x="8683625" y="1166813"/>
          <p14:tracePt t="53712" x="8677275" y="1160463"/>
          <p14:tracePt t="53721" x="8670925" y="1154113"/>
          <p14:tracePt t="53728" x="8666163" y="1147763"/>
          <p14:tracePt t="53737" x="8659813" y="1143000"/>
          <p14:tracePt t="53742" x="8653463" y="1143000"/>
          <p14:tracePt t="53758" x="8647113" y="1143000"/>
          <p14:tracePt t="53774" x="8642350" y="1143000"/>
          <p14:tracePt t="53782" x="8636000" y="1143000"/>
          <p14:tracePt t="53790" x="8629650" y="1143000"/>
          <p14:tracePt t="53798" x="8623300" y="1143000"/>
          <p14:tracePt t="53805" x="8616950" y="1143000"/>
          <p14:tracePt t="53812" x="8612188" y="1143000"/>
          <p14:tracePt t="53820" x="8605838" y="1143000"/>
          <p14:tracePt t="53828" x="8599488" y="1143000"/>
          <p14:tracePt t="53836" x="8593138" y="1143000"/>
          <p14:tracePt t="53844" x="8588375" y="1143000"/>
          <p14:tracePt t="53858" x="8582025" y="1143000"/>
          <p14:tracePt t="53866" x="8575675" y="1147763"/>
          <p14:tracePt t="53883" x="8569325" y="1147763"/>
          <p14:tracePt t="53901" x="8564563" y="1160463"/>
          <p14:tracePt t="53906" x="8558213" y="1160463"/>
          <p14:tracePt t="53914" x="8551863" y="1166813"/>
          <p14:tracePt t="53923" x="8545513" y="1171575"/>
          <p14:tracePt t="53928" x="8540750" y="1177925"/>
          <p14:tracePt t="53936" x="8534400" y="1184275"/>
          <p14:tracePt t="53944" x="8528050" y="1190625"/>
          <p14:tracePt t="53952" x="8521700" y="1195388"/>
          <p14:tracePt t="53960" x="8515350" y="1201738"/>
          <p14:tracePt t="53968" x="8510588" y="1208088"/>
          <p14:tracePt t="53976" x="8504238" y="1214438"/>
          <p14:tracePt t="53985" x="8497888" y="1220788"/>
          <p14:tracePt t="53990" x="8491538" y="1225550"/>
          <p14:tracePt t="53998" x="8486775" y="1231900"/>
          <p14:tracePt t="54006" x="8480425" y="1238250"/>
          <p14:tracePt t="54014" x="8474075" y="1244600"/>
          <p14:tracePt t="54022" x="8467725" y="1249363"/>
          <p14:tracePt t="54030" x="8462963" y="1255713"/>
          <p14:tracePt t="54038" x="8456613" y="1262063"/>
          <p14:tracePt t="54046" x="8450263" y="1268413"/>
          <p14:tracePt t="54051" x="8443913" y="1273175"/>
          <p14:tracePt t="54061" x="8443913" y="1279525"/>
          <p14:tracePt t="54068" x="8443913" y="1285875"/>
          <p14:tracePt t="54076" x="8437563" y="1292225"/>
          <p14:tracePt t="54085" x="8437563" y="1298575"/>
          <p14:tracePt t="54100" x="8437563" y="1303338"/>
          <p14:tracePt t="54114" x="8432800" y="1309688"/>
          <p14:tracePt t="54123" x="8432800" y="1316038"/>
          <p14:tracePt t="54139" x="8432800" y="1322388"/>
          <p14:tracePt t="54146" x="8432800" y="1327150"/>
          <p14:tracePt t="54162" x="8432800" y="1333500"/>
          <p14:tracePt t="54168" x="8432800" y="1339850"/>
          <p14:tracePt t="54176" x="8432800" y="1346200"/>
          <p14:tracePt t="54184" x="8432800" y="1350963"/>
          <p14:tracePt t="54200" x="8432800" y="1357313"/>
          <p14:tracePt t="54208" x="8432800" y="1363663"/>
          <p14:tracePt t="54216" x="8432800" y="1370013"/>
          <p14:tracePt t="54224" x="8432800" y="1376363"/>
          <p14:tracePt t="54238" x="8432800" y="1381125"/>
          <p14:tracePt t="54254" x="8437563" y="1387475"/>
          <p14:tracePt t="54270" x="8443913" y="1393825"/>
          <p14:tracePt t="54278" x="8443913" y="1400175"/>
          <p14:tracePt t="54292" x="8450263" y="1400175"/>
          <p14:tracePt t="54300" x="8450263" y="1404938"/>
          <p14:tracePt t="54309" x="8450263" y="1411288"/>
          <p14:tracePt t="54316" x="8456613" y="1411288"/>
          <p14:tracePt t="54324" x="8456613" y="1417638"/>
          <p14:tracePt t="54340" x="8462963" y="1417638"/>
          <p14:tracePt t="54348" x="8462963" y="1423988"/>
          <p14:tracePt t="54354" x="8467725" y="1423988"/>
          <p14:tracePt t="54362" x="8467725" y="1428750"/>
          <p14:tracePt t="54378" x="8474075" y="1428750"/>
          <p14:tracePt t="54386" x="8474075" y="1435100"/>
          <p14:tracePt t="54402" x="8480425" y="1435100"/>
          <p14:tracePt t="54411" x="8480425" y="1441450"/>
          <p14:tracePt t="54418" x="8486775" y="1441450"/>
          <p14:tracePt t="54424" x="8486775" y="1447800"/>
          <p14:tracePt t="54432" x="8491538" y="1447800"/>
          <p14:tracePt t="54448" x="8491538" y="1452563"/>
          <p14:tracePt t="54456" x="8497888" y="1452563"/>
          <p14:tracePt t="54464" x="8504238" y="1458913"/>
          <p14:tracePt t="54472" x="8510588" y="1458913"/>
          <p14:tracePt t="54487" x="8515350" y="1465263"/>
          <p14:tracePt t="54494" x="8521700" y="1465263"/>
          <p14:tracePt t="54510" x="8528050" y="1471613"/>
          <p14:tracePt t="54526" x="8534400" y="1471613"/>
          <p14:tracePt t="54548" x="8540750" y="1471613"/>
          <p14:tracePt t="54572" x="8540750" y="1477963"/>
          <p14:tracePt t="54588" x="8545513" y="1477963"/>
          <p14:tracePt t="54596" x="8551863" y="1477963"/>
          <p14:tracePt t="54626" x="8558213" y="1477963"/>
          <p14:tracePt t="54642" x="8564563" y="1482725"/>
          <p14:tracePt t="54650" x="8569325" y="1489075"/>
          <p14:tracePt t="54658" x="8575675" y="1489075"/>
          <p14:tracePt t="54667" x="8593138" y="1495425"/>
          <p14:tracePt t="54673" x="8599488" y="1501775"/>
          <p14:tracePt t="54680" x="8612188" y="1506538"/>
          <p14:tracePt t="54688" x="8623300" y="1512888"/>
          <p14:tracePt t="54696" x="8629650" y="1519238"/>
          <p14:tracePt t="54704" x="8636000" y="1519238"/>
          <p14:tracePt t="54712" x="8642350" y="1525588"/>
          <p14:tracePt t="54720" x="8647113" y="1525588"/>
          <p14:tracePt t="54728" x="8653463" y="1530350"/>
          <p14:tracePt t="54735" x="8659813" y="1530350"/>
          <p14:tracePt t="54742" x="8677275" y="1536700"/>
          <p14:tracePt t="54750" x="8689975" y="1536700"/>
          <p14:tracePt t="54758" x="8713788" y="1543050"/>
          <p14:tracePt t="54766" x="8731250" y="1543050"/>
          <p14:tracePt t="54774" x="8748713" y="1549400"/>
          <p14:tracePt t="54782" x="8772525" y="1549400"/>
          <p14:tracePt t="54788" x="8791575" y="1549400"/>
          <p14:tracePt t="54796" x="8802688" y="1549400"/>
          <p14:tracePt t="54804" x="8821738" y="1549400"/>
          <p14:tracePt t="54812" x="8826500" y="1549400"/>
          <p14:tracePt t="54820" x="8839200" y="1549400"/>
          <p14:tracePt t="54829" x="8845550" y="1549400"/>
          <p14:tracePt t="54837" x="8850313" y="1549400"/>
          <p14:tracePt t="54844" x="8856663" y="1549400"/>
          <p14:tracePt t="54850" x="8863013" y="1549400"/>
          <p14:tracePt t="54858" x="8869363" y="1549400"/>
          <p14:tracePt t="54866" x="8874125" y="1549400"/>
          <p14:tracePt t="54874" x="8880475" y="1549400"/>
          <p14:tracePt t="54882" x="8886825" y="1549400"/>
          <p14:tracePt t="54890" x="8893175" y="1549400"/>
          <p14:tracePt t="54902" x="8899525" y="1549400"/>
          <p14:tracePt t="54906" x="8904288" y="1549400"/>
          <p14:tracePt t="54920" x="8910638" y="1549400"/>
          <p14:tracePt t="54928" x="8916988" y="1549400"/>
          <p14:tracePt t="54982" x="8923338" y="1549400"/>
          <p14:tracePt t="55022" x="8928100" y="1549400"/>
          <p14:tracePt t="55030" x="8934450" y="1549400"/>
          <p14:tracePt t="55076" x="8940800" y="1549400"/>
          <p14:tracePt t="55092" x="8947150" y="1549400"/>
          <p14:tracePt t="55106" x="8951913" y="1549400"/>
          <p14:tracePt t="55138" x="8958263" y="1549400"/>
          <p14:tracePt t="55238" x="8951913" y="1549400"/>
          <p14:tracePt t="55246" x="8947150" y="1543050"/>
          <p14:tracePt t="55255" x="8940800" y="1543050"/>
          <p14:tracePt t="59775" x="8940800" y="1495425"/>
          <p14:tracePt t="59783" x="8928100" y="1400175"/>
          <p14:tracePt t="59790" x="8916988" y="1339850"/>
          <p14:tracePt t="59798" x="8899525" y="1303338"/>
          <p14:tracePt t="59804" x="8863013" y="1268413"/>
          <p14:tracePt t="59812" x="8826500" y="1214438"/>
          <p14:tracePt t="59821" x="8778875" y="1160463"/>
          <p14:tracePt t="59828" x="8724900" y="1112838"/>
          <p14:tracePt t="59836" x="8670925" y="1076325"/>
          <p14:tracePt t="59844" x="8593138" y="1041400"/>
          <p14:tracePt t="59854" x="8515350" y="1011238"/>
          <p14:tracePt t="59860" x="8437563" y="981075"/>
          <p14:tracePt t="59866" x="8361363" y="950913"/>
          <p14:tracePt t="59874" x="8312150" y="944563"/>
          <p14:tracePt t="59883" x="8277225" y="933450"/>
          <p14:tracePt t="59891" x="8247063" y="933450"/>
          <p14:tracePt t="59898" x="8229600" y="927100"/>
          <p14:tracePt t="59906" x="8205788" y="927100"/>
          <p14:tracePt t="59914" x="8186738" y="927100"/>
          <p14:tracePt t="59933" x="8145463" y="944563"/>
          <p14:tracePt t="59936" x="8132763" y="944563"/>
          <p14:tracePt t="59944" x="8121650" y="944563"/>
          <p14:tracePt t="59952" x="8108950" y="944563"/>
          <p14:tracePt t="59960" x="8091488" y="938213"/>
          <p14:tracePt t="59969" x="8067675" y="927100"/>
          <p14:tracePt t="59976" x="8037513" y="914400"/>
          <p14:tracePt t="59982" x="7977188" y="903288"/>
          <p14:tracePt t="59990" x="7899400" y="896938"/>
          <p14:tracePt t="59998" x="7804150" y="885825"/>
          <p14:tracePt t="60006" x="7672388" y="862013"/>
          <p14:tracePt t="60014" x="7540625" y="849313"/>
          <p14:tracePt t="60022" x="7397750" y="825500"/>
          <p14:tracePt t="60030" x="7242175" y="812800"/>
          <p14:tracePt t="60038" x="7099300" y="777875"/>
          <p14:tracePt t="60044" x="6948488" y="754063"/>
          <p14:tracePt t="60052" x="6859588" y="741363"/>
          <p14:tracePt t="60060" x="6818313" y="741363"/>
          <p14:tracePt t="60092" x="6811963" y="741363"/>
          <p14:tracePt t="60170" x="6823075" y="735013"/>
          <p14:tracePt t="60176" x="6829425" y="730250"/>
          <p14:tracePt t="60224" x="6835775" y="730250"/>
          <p14:tracePt t="60278" x="6835775" y="723900"/>
          <p14:tracePt t="60287" x="6842125" y="717550"/>
          <p14:tracePt t="60294" x="6842125" y="711200"/>
          <p14:tracePt t="60300" x="6835775" y="700088"/>
          <p14:tracePt t="60308" x="6835775" y="693738"/>
          <p14:tracePt t="60316" x="6829425" y="681038"/>
          <p14:tracePt t="60324" x="6829425" y="669925"/>
          <p14:tracePt t="60332" x="6823075" y="669925"/>
          <p14:tracePt t="60340" x="6811963" y="669925"/>
          <p14:tracePt t="60348" x="6794500" y="663575"/>
          <p14:tracePt t="60356" x="6769100" y="663575"/>
          <p14:tracePt t="60362" x="6751638" y="663575"/>
          <p14:tracePt t="60371" x="6721475" y="663575"/>
          <p14:tracePt t="60378" x="6691313" y="652463"/>
          <p14:tracePt t="60386" x="6667500" y="652463"/>
          <p14:tracePt t="60394" x="6626225" y="646113"/>
          <p14:tracePt t="60403" x="6578600" y="639763"/>
          <p14:tracePt t="60410" x="6542088" y="628650"/>
          <p14:tracePt t="60418" x="6494463" y="628650"/>
          <p14:tracePt t="60424" x="6446838" y="622300"/>
          <p14:tracePt t="60433" x="6410325" y="615950"/>
          <p14:tracePt t="60440" x="6375400" y="609600"/>
          <p14:tracePt t="60448" x="6351588" y="609600"/>
          <p14:tracePt t="60456" x="6315075" y="598488"/>
          <p14:tracePt t="60464" x="6297613" y="592138"/>
          <p14:tracePt t="60472" x="6273800" y="585788"/>
          <p14:tracePt t="60480" x="6254750" y="579438"/>
          <p14:tracePt t="60486" x="6226175" y="574675"/>
          <p14:tracePt t="60494" x="6196013" y="561975"/>
          <p14:tracePt t="60502" x="6148388" y="561975"/>
          <p14:tracePt t="60510" x="6100763" y="561975"/>
          <p14:tracePt t="60519" x="6046788" y="561975"/>
          <p14:tracePt t="60526" x="5969000" y="561975"/>
          <p14:tracePt t="60534" x="5908675" y="561975"/>
          <p14:tracePt t="60540" x="5848350" y="561975"/>
          <p14:tracePt t="60548" x="5800725" y="561975"/>
          <p14:tracePt t="60556" x="5765800" y="568325"/>
          <p14:tracePt t="60564" x="5711825" y="568325"/>
          <p14:tracePt t="60572" x="5664200" y="568325"/>
          <p14:tracePt t="60580" x="5614988" y="561975"/>
          <p14:tracePt t="60588" x="5549900" y="561975"/>
          <p14:tracePt t="60596" x="5459413" y="561975"/>
          <p14:tracePt t="60602" x="5334000" y="568325"/>
          <p14:tracePt t="60610" x="5202238" y="579438"/>
          <p14:tracePt t="60619" x="5046663" y="592138"/>
          <p14:tracePt t="60626" x="4879975" y="592138"/>
          <p14:tracePt t="60634" x="4706938" y="585788"/>
          <p14:tracePt t="60642" x="4538663" y="585788"/>
          <p14:tracePt t="60651" x="4371975" y="592138"/>
          <p14:tracePt t="60658" x="4173538" y="604838"/>
          <p14:tracePt t="60664" x="3970338" y="622300"/>
          <p14:tracePt t="60673" x="3773488" y="633413"/>
          <p14:tracePt t="60680" x="3563938" y="646113"/>
          <p14:tracePt t="60688" x="3343275" y="669925"/>
          <p14:tracePt t="60696" x="3121025" y="681038"/>
          <p14:tracePt t="60704" x="2900363" y="681038"/>
          <p14:tracePt t="60712" x="2690813" y="676275"/>
          <p14:tracePt t="60720" x="2493963" y="663575"/>
          <p14:tracePt t="60726" x="2320925" y="663575"/>
          <p14:tracePt t="60734" x="2165350" y="663575"/>
          <p14:tracePt t="60742" x="2009775" y="669925"/>
          <p14:tracePt t="60750" x="1878013" y="681038"/>
          <p14:tracePt t="60758" x="1746250" y="693738"/>
          <p14:tracePt t="60766" x="1681163" y="700088"/>
          <p14:tracePt t="60774" x="1631950" y="711200"/>
          <p14:tracePt t="60783" x="1603375" y="717550"/>
          <p14:tracePt t="60790" x="1584325" y="723900"/>
          <p14:tracePt t="60796" x="1573213" y="730250"/>
          <p14:tracePt t="60804" x="1554163" y="735013"/>
          <p14:tracePt t="60812" x="1536700" y="741363"/>
          <p14:tracePt t="60820" x="1525588" y="747713"/>
          <p14:tracePt t="60828" x="1512888" y="754063"/>
          <p14:tracePt t="60836" x="1501775" y="758825"/>
          <p14:tracePt t="60844" x="1476375" y="771525"/>
          <p14:tracePt t="60853" x="1458913" y="777875"/>
          <p14:tracePt t="60858" x="1441450" y="784225"/>
          <p14:tracePt t="60866" x="1417638" y="788988"/>
          <p14:tracePt t="60874" x="1404938" y="795338"/>
          <p14:tracePt t="60883" x="1393825" y="801688"/>
          <p14:tracePt t="60900" x="1357313" y="812800"/>
          <p14:tracePt t="60906" x="1350963" y="819150"/>
          <p14:tracePt t="60914" x="1346200" y="819150"/>
          <p14:tracePt t="60990" x="1339850" y="819150"/>
          <p14:tracePt t="61014" x="1333500" y="825500"/>
          <p14:tracePt t="61028" x="1333500" y="831850"/>
          <p14:tracePt t="61045" x="1333500" y="836613"/>
          <p14:tracePt t="61052" x="1339850" y="836613"/>
          <p14:tracePt t="61060" x="1346200" y="836613"/>
          <p14:tracePt t="61069" x="1350963" y="836613"/>
          <p14:tracePt t="61076" x="1350963" y="842963"/>
          <p14:tracePt t="61154" x="1350963" y="849313"/>
          <p14:tracePt t="61160" x="1346200" y="855663"/>
          <p14:tracePt t="61168" x="1327150" y="862013"/>
          <p14:tracePt t="61176" x="1309688" y="866775"/>
          <p14:tracePt t="61184" x="1279525" y="873125"/>
          <p14:tracePt t="61192" x="1255713" y="885825"/>
          <p14:tracePt t="61200" x="1190625" y="903288"/>
          <p14:tracePt t="61208" x="1112838" y="909638"/>
          <p14:tracePt t="61216" x="1016000" y="920750"/>
          <p14:tracePt t="61224" x="927100" y="933450"/>
          <p14:tracePt t="61230" x="812800" y="933450"/>
          <p14:tracePt t="61238" x="723900" y="944563"/>
          <p14:tracePt t="61246" x="646113" y="950913"/>
          <p14:tracePt t="61254" x="568325" y="963613"/>
          <p14:tracePt t="61262" x="501650" y="968375"/>
          <p14:tracePt t="61270" x="473075" y="974725"/>
          <p14:tracePt t="61278" x="454025" y="987425"/>
          <p14:tracePt t="61286" x="449263" y="992188"/>
          <p14:tracePt t="61292" x="442913" y="998538"/>
          <p14:tracePt t="61301" x="436563" y="1004888"/>
          <p14:tracePt t="61308" x="436563" y="1011238"/>
          <p14:tracePt t="61316" x="430213" y="1022350"/>
          <p14:tracePt t="61324" x="430213" y="1028700"/>
          <p14:tracePt t="61332" x="423863" y="1035050"/>
          <p14:tracePt t="61340" x="423863" y="1041400"/>
          <p14:tracePt t="61348" x="423863" y="1046163"/>
          <p14:tracePt t="61354" x="423863" y="1052513"/>
          <p14:tracePt t="61362" x="423863" y="1058863"/>
          <p14:tracePt t="61370" x="419100" y="1065213"/>
          <p14:tracePt t="61378" x="419100" y="1069975"/>
          <p14:tracePt t="61386" x="419100" y="1076325"/>
          <p14:tracePt t="61394" x="419100" y="1089025"/>
          <p14:tracePt t="61403" x="423863" y="1119188"/>
          <p14:tracePt t="61410" x="436563" y="1154113"/>
          <p14:tracePt t="61416" x="454025" y="1214438"/>
          <p14:tracePt t="61424" x="477838" y="1262063"/>
          <p14:tracePt t="61433" x="501650" y="1309688"/>
          <p14:tracePt t="61440" x="527050" y="1346200"/>
          <p14:tracePt t="61449" x="544513" y="1400175"/>
          <p14:tracePt t="61456" x="568325" y="1447800"/>
          <p14:tracePt t="61464" x="579438" y="1495425"/>
          <p14:tracePt t="61470" x="598488" y="1543050"/>
          <p14:tracePt t="61478" x="615950" y="1597025"/>
          <p14:tracePt t="61486" x="628650" y="1620838"/>
          <p14:tracePt t="61494" x="639763" y="1651000"/>
          <p14:tracePt t="61502" x="646113" y="1681163"/>
          <p14:tracePt t="61510" x="652463" y="1716088"/>
          <p14:tracePt t="61519" x="652463" y="1746250"/>
          <p14:tracePt t="61526" x="652463" y="1763713"/>
          <p14:tracePt t="61532" x="646113" y="1787525"/>
          <p14:tracePt t="61540" x="639763" y="1812925"/>
          <p14:tracePt t="61549" x="628650" y="1841500"/>
          <p14:tracePt t="61556" x="615950" y="1871663"/>
          <p14:tracePt t="61564" x="609600" y="1901825"/>
          <p14:tracePt t="61572" x="592138" y="1925638"/>
          <p14:tracePt t="61580" x="585788" y="1949450"/>
          <p14:tracePt t="61588" x="579438" y="1955800"/>
          <p14:tracePt t="61594" x="574675" y="1962150"/>
          <p14:tracePt t="61602" x="574675" y="1966913"/>
          <p14:tracePt t="61704" x="574675" y="1878013"/>
          <p14:tracePt t="61712" x="574675" y="1735138"/>
          <p14:tracePt t="61719" x="574675" y="1620838"/>
          <p14:tracePt t="61726" x="568325" y="1543050"/>
          <p14:tracePt t="61734" x="568325" y="1495425"/>
          <p14:tracePt t="61742" x="574675" y="1447800"/>
          <p14:tracePt t="61751" x="585788" y="1404938"/>
          <p14:tracePt t="61758" x="592138" y="1370013"/>
          <p14:tracePt t="61766" x="598488" y="1350963"/>
          <p14:tracePt t="61774" x="603250" y="1339850"/>
          <p14:tracePt t="61780" x="609600" y="1333500"/>
          <p14:tracePt t="61788" x="609600" y="1327150"/>
          <p14:tracePt t="61796" x="609600" y="1322388"/>
          <p14:tracePt t="61804" x="609600" y="1316038"/>
          <p14:tracePt t="61812" x="615950" y="1309688"/>
          <p14:tracePt t="61820" x="615950" y="1298575"/>
          <p14:tracePt t="61828" x="615950" y="1255713"/>
          <p14:tracePt t="61836" x="615950" y="1231900"/>
          <p14:tracePt t="61842" x="609600" y="1195388"/>
          <p14:tracePt t="61850" x="598488" y="1171575"/>
          <p14:tracePt t="61858" x="598488" y="1147763"/>
          <p14:tracePt t="61866" x="598488" y="1130300"/>
          <p14:tracePt t="61874" x="598488" y="1119188"/>
          <p14:tracePt t="61883" x="598488" y="1112838"/>
          <p14:tracePt t="61891" x="598488" y="1106488"/>
          <p14:tracePt t="61900" x="598488" y="1100138"/>
          <p14:tracePt t="61982" x="615950" y="1100138"/>
          <p14:tracePt t="61990" x="633413" y="1106488"/>
          <p14:tracePt t="61999" x="669925" y="1106488"/>
          <p14:tracePt t="62006" x="723900" y="1106488"/>
          <p14:tracePt t="62015" x="801688" y="1106488"/>
          <p14:tracePt t="62022" x="879475" y="1100138"/>
          <p14:tracePt t="62028" x="998538" y="1089025"/>
          <p14:tracePt t="62036" x="1112838" y="1089025"/>
          <p14:tracePt t="62044" x="1244600" y="1089025"/>
          <p14:tracePt t="62053" x="1387475" y="1089025"/>
          <p14:tracePt t="62060" x="1530350" y="1076325"/>
          <p14:tracePt t="62068" x="1662113" y="1065213"/>
          <p14:tracePt t="62076" x="1806575" y="1041400"/>
          <p14:tracePt t="62085" x="1962150" y="1028700"/>
          <p14:tracePt t="62090" x="2098675" y="1028700"/>
          <p14:tracePt t="62099" x="2206625" y="1028700"/>
          <p14:tracePt t="62106" x="2349500" y="1035050"/>
          <p14:tracePt t="62114" x="2481263" y="1046163"/>
          <p14:tracePt t="62122" x="2613025" y="1046163"/>
          <p14:tracePt t="62130" x="2744788" y="1046163"/>
          <p14:tracePt t="62138" x="2859088" y="1046163"/>
          <p14:tracePt t="62146" x="2990850" y="1041400"/>
          <p14:tracePt t="62153" x="3127375" y="1028700"/>
          <p14:tracePt t="62160" x="3217863" y="1028700"/>
          <p14:tracePt t="62169" x="3313113" y="1028700"/>
          <p14:tracePt t="62176" x="3408363" y="1028700"/>
          <p14:tracePt t="62185" x="3522663" y="1028700"/>
          <p14:tracePt t="62192" x="3600450" y="1028700"/>
          <p14:tracePt t="62200" x="3689350" y="1028700"/>
          <p14:tracePt t="62208" x="3767138" y="1028700"/>
          <p14:tracePt t="62215" x="3844925" y="1028700"/>
          <p14:tracePt t="62222" x="3922713" y="1028700"/>
          <p14:tracePt t="62230" x="3970338" y="1028700"/>
          <p14:tracePt t="62238" x="4006850" y="1035050"/>
          <p14:tracePt t="62246" x="4060825" y="1035050"/>
          <p14:tracePt t="62254" x="4084638" y="1028700"/>
          <p14:tracePt t="62262" x="4114800" y="1022350"/>
          <p14:tracePt t="62271" x="4144963" y="1016000"/>
          <p14:tracePt t="62276" x="4186238" y="1011238"/>
          <p14:tracePt t="62285" x="4210050" y="998538"/>
          <p14:tracePt t="62292" x="4233863" y="992188"/>
          <p14:tracePt t="62300" x="4264025" y="992188"/>
          <p14:tracePt t="62308" x="4276725" y="992188"/>
          <p14:tracePt t="62317" x="4281488" y="987425"/>
          <p14:tracePt t="62324" x="4287838" y="987425"/>
          <p14:tracePt t="62379" x="4294188" y="987425"/>
          <p14:tracePt t="62424" x="4294188" y="992188"/>
          <p14:tracePt t="62440" x="4294188" y="998538"/>
          <p14:tracePt t="62449" x="4294188" y="1011238"/>
          <p14:tracePt t="62456" x="4287838" y="1035050"/>
          <p14:tracePt t="62462" x="4281488" y="1052513"/>
          <p14:tracePt t="62470" x="4276725" y="1082675"/>
          <p14:tracePt t="62478" x="4264025" y="1112838"/>
          <p14:tracePt t="62486" x="4257675" y="1160463"/>
          <p14:tracePt t="62494" x="4251325" y="1190625"/>
          <p14:tracePt t="62502" x="4246563" y="1214438"/>
          <p14:tracePt t="62510" x="4233863" y="1268413"/>
          <p14:tracePt t="62519" x="4227513" y="1316038"/>
          <p14:tracePt t="62524" x="4222750" y="1346200"/>
          <p14:tracePt t="62532" x="4203700" y="1381125"/>
          <p14:tracePt t="62540" x="4198938" y="1428750"/>
          <p14:tracePt t="62549" x="4192588" y="1465263"/>
          <p14:tracePt t="62556" x="4179888" y="1506538"/>
          <p14:tracePt t="62565" x="4173538" y="1555750"/>
          <p14:tracePt t="62572" x="4168775" y="1603375"/>
          <p14:tracePt t="62580" x="4156075" y="1651000"/>
          <p14:tracePt t="62586" x="4149725" y="1709738"/>
          <p14:tracePt t="62594" x="4138613" y="1739900"/>
          <p14:tracePt t="62603" x="4138613" y="1758950"/>
          <p14:tracePt t="62610" x="4132263" y="1782763"/>
          <p14:tracePt t="62619" x="4125913" y="1800225"/>
          <p14:tracePt t="62626" x="4125913" y="1817688"/>
          <p14:tracePt t="62634" x="4121150" y="1836738"/>
          <p14:tracePt t="62642" x="4114800" y="1854200"/>
          <p14:tracePt t="62649" x="4108450" y="1860550"/>
          <p14:tracePt t="62657" x="4102100" y="1878013"/>
          <p14:tracePt t="62665" x="4097338" y="1901825"/>
          <p14:tracePt t="62672" x="4078288" y="1919288"/>
          <p14:tracePt t="62680" x="4067175" y="1949450"/>
          <p14:tracePt t="62688" x="4054475" y="1966913"/>
          <p14:tracePt t="62696" x="4048125" y="1992313"/>
          <p14:tracePt t="62704" x="4024313" y="2009775"/>
          <p14:tracePt t="62711" x="4019550" y="2033588"/>
          <p14:tracePt t="62718" x="4013200" y="2039938"/>
          <p14:tracePt t="62727" x="4006850" y="2051050"/>
          <p14:tracePt t="62734" x="4000500" y="2057400"/>
          <p14:tracePt t="62742" x="3994150" y="2063750"/>
          <p14:tracePt t="62750" x="3989388" y="2070100"/>
          <p14:tracePt t="62758" x="3983038" y="2074863"/>
          <p14:tracePt t="62767" x="3976688" y="2074863"/>
          <p14:tracePt t="62772" x="3970338" y="2081213"/>
          <p14:tracePt t="62788" x="3965575" y="2087563"/>
          <p14:tracePt t="62796" x="3959225" y="2087563"/>
          <p14:tracePt t="62812" x="3952875" y="2087563"/>
          <p14:tracePt t="62820" x="3946525" y="2087563"/>
          <p14:tracePt t="62828" x="3941763" y="2087563"/>
          <p14:tracePt t="62834" x="3929063" y="2087563"/>
          <p14:tracePt t="62842" x="3916363" y="2087563"/>
          <p14:tracePt t="62850" x="3898900" y="2087563"/>
          <p14:tracePt t="62858" x="3881438" y="2087563"/>
          <p14:tracePt t="62866" x="3863975" y="2087563"/>
          <p14:tracePt t="62874" x="3833813" y="2081213"/>
          <p14:tracePt t="62883" x="3803650" y="2081213"/>
          <p14:tracePt t="62890" x="3767138" y="2081213"/>
          <p14:tracePt t="62896" x="3719513" y="2081213"/>
          <p14:tracePt t="62904" x="3665538" y="2081213"/>
          <p14:tracePt t="62916" x="3587750" y="2081213"/>
          <p14:tracePt t="62921" x="3529013" y="2098675"/>
          <p14:tracePt t="62928" x="3451225" y="2098675"/>
          <p14:tracePt t="62936" x="3384550" y="2098675"/>
          <p14:tracePt t="62944" x="3336925" y="2111375"/>
          <p14:tracePt t="62951" x="3276600" y="2117725"/>
          <p14:tracePt t="62960" x="3211513" y="2128838"/>
          <p14:tracePt t="62967" x="3140075" y="2135188"/>
          <p14:tracePt t="62974" x="3073400" y="2147888"/>
          <p14:tracePt t="62982" x="3025775" y="2152650"/>
          <p14:tracePt t="62990" x="2978150" y="2152650"/>
          <p14:tracePt t="62999" x="2924175" y="2152650"/>
          <p14:tracePt t="63006" x="2876550" y="2152650"/>
          <p14:tracePt t="63014" x="2828925" y="2165350"/>
          <p14:tracePt t="63020" x="2798763" y="2171700"/>
          <p14:tracePt t="63028" x="2768600" y="2171700"/>
          <p14:tracePt t="63036" x="2738438" y="2171700"/>
          <p14:tracePt t="63044" x="2709863" y="2171700"/>
          <p14:tracePt t="63052" x="2690813" y="2171700"/>
          <p14:tracePt t="63060" x="2673350" y="2171700"/>
          <p14:tracePt t="63069" x="2643188" y="2171700"/>
          <p14:tracePt t="63076" x="2625725" y="2171700"/>
          <p14:tracePt t="63082" x="2601913" y="2171700"/>
          <p14:tracePt t="63090" x="2582863" y="2171700"/>
          <p14:tracePt t="63099" x="2559050" y="2171700"/>
          <p14:tracePt t="63106" x="2541588" y="2171700"/>
          <p14:tracePt t="63114" x="2524125" y="2171700"/>
          <p14:tracePt t="63122" x="2511425" y="2171700"/>
          <p14:tracePt t="63130" x="2487613" y="2165350"/>
          <p14:tracePt t="63138" x="2470150" y="2152650"/>
          <p14:tracePt t="63145" x="2446338" y="2152650"/>
          <p14:tracePt t="63153" x="2427288" y="2147888"/>
          <p14:tracePt t="63160" x="2409825" y="2147888"/>
          <p14:tracePt t="63169" x="2386013" y="2147888"/>
          <p14:tracePt t="63176" x="2355850" y="2147888"/>
          <p14:tracePt t="63184" x="2332038" y="2147888"/>
          <p14:tracePt t="63192" x="2301875" y="2152650"/>
          <p14:tracePt t="63200" x="2254250" y="2159000"/>
          <p14:tracePt t="63206" x="2195513" y="2171700"/>
          <p14:tracePt t="63215" x="2128838" y="2176463"/>
          <p14:tracePt t="63222" x="2068513" y="2176463"/>
          <p14:tracePt t="63230" x="2020888" y="2176463"/>
          <p14:tracePt t="63238" x="1955800" y="2189163"/>
          <p14:tracePt t="63247" x="1908175" y="2189163"/>
          <p14:tracePt t="63254" x="1860550" y="2189163"/>
          <p14:tracePt t="63263" x="1806575" y="2189163"/>
          <p14:tracePt t="63269" x="1758950" y="2189163"/>
          <p14:tracePt t="63277" x="1722438" y="2189163"/>
          <p14:tracePt t="63284" x="1692275" y="2189163"/>
          <p14:tracePt t="63292" x="1674813" y="2189163"/>
          <p14:tracePt t="63301" x="1651000" y="2189163"/>
          <p14:tracePt t="63308" x="1638300" y="2189163"/>
          <p14:tracePt t="63316" x="1627188" y="2189163"/>
          <p14:tracePt t="63324" x="1620838" y="2189163"/>
          <p14:tracePt t="63330" x="1614488" y="2189163"/>
          <p14:tracePt t="63346" x="1608138" y="2189163"/>
          <p14:tracePt t="63354" x="1603375" y="2189163"/>
          <p14:tracePt t="63362" x="1597025" y="2189163"/>
          <p14:tracePt t="63486" x="1590675" y="2189163"/>
          <p14:tracePt t="64098" x="1584325" y="2189163"/>
          <p14:tracePt t="64115" x="1579563" y="2195513"/>
          <p14:tracePt t="64122" x="1573213" y="2200275"/>
          <p14:tracePt t="64131" x="1566863" y="2200275"/>
          <p14:tracePt t="64144" x="1560513" y="2206625"/>
          <p14:tracePt t="64152" x="1554163" y="2206625"/>
          <p14:tracePt t="64169" x="1549400" y="2206625"/>
          <p14:tracePt t="64176" x="1549400" y="2212975"/>
          <p14:tracePt t="64185" x="1543050" y="2212975"/>
          <p14:tracePt t="64192" x="1543050" y="2219325"/>
          <p14:tracePt t="64201" x="1536700" y="2219325"/>
          <p14:tracePt t="64206" x="1530350" y="2219325"/>
          <p14:tracePt t="64230" x="1525588" y="2224088"/>
          <p14:tracePt t="64688" x="1530350" y="2224088"/>
          <p14:tracePt t="64696" x="1536700" y="2224088"/>
          <p14:tracePt t="64702" x="1543050" y="2219325"/>
          <p14:tracePt t="64710" x="1549400" y="2212975"/>
          <p14:tracePt t="64718" x="1554163" y="2206625"/>
          <p14:tracePt t="64726" x="1560513" y="2200275"/>
          <p14:tracePt t="64734" x="1566863" y="2195513"/>
          <p14:tracePt t="64742" x="1573213" y="2189163"/>
          <p14:tracePt t="64750" x="1579563" y="2182813"/>
          <p14:tracePt t="64758" x="1584325" y="2176463"/>
          <p14:tracePt t="64765" x="1584325" y="2171700"/>
          <p14:tracePt t="64773" x="1590675" y="2165350"/>
          <p14:tracePt t="64780" x="1597025" y="2159000"/>
          <p14:tracePt t="64788" x="1603375" y="2152650"/>
          <p14:tracePt t="64796" x="1608138" y="2147888"/>
          <p14:tracePt t="64804" x="1620838" y="2128838"/>
          <p14:tracePt t="64812" x="1627188" y="2117725"/>
          <p14:tracePt t="64820" x="1627188" y="2105025"/>
          <p14:tracePt t="64826" x="1631950" y="2093913"/>
          <p14:tracePt t="64834" x="1631950" y="2070100"/>
          <p14:tracePt t="64842" x="1631950" y="2051050"/>
          <p14:tracePt t="64851" x="1627188" y="2020888"/>
          <p14:tracePt t="64858" x="1620838" y="1992313"/>
          <p14:tracePt t="64866" x="1614488" y="1966913"/>
          <p14:tracePt t="64874" x="1603375" y="1938338"/>
          <p14:tracePt t="64883" x="1584325" y="1908175"/>
          <p14:tracePt t="64888" x="1573213" y="1878013"/>
          <p14:tracePt t="64896" x="1554163" y="1847850"/>
          <p14:tracePt t="64904" x="1543050" y="1817688"/>
          <p14:tracePt t="64912" x="1530350" y="1800225"/>
          <p14:tracePt t="64921" x="1506538" y="1770063"/>
          <p14:tracePt t="64928" x="1482725" y="1746250"/>
          <p14:tracePt t="64936" x="1465263" y="1728788"/>
          <p14:tracePt t="64944" x="1458913" y="1716088"/>
          <p14:tracePt t="64950" x="1452563" y="1709738"/>
          <p14:tracePt t="64959" x="1452563" y="1704975"/>
          <p14:tracePt t="64982" x="1452563" y="1698625"/>
          <p14:tracePt t="64990" x="1452563" y="1692275"/>
          <p14:tracePt t="64999" x="1452563" y="1685925"/>
          <p14:tracePt t="65006" x="1447800" y="1685925"/>
          <p14:tracePt t="65012" x="1447800" y="1681163"/>
          <p14:tracePt t="65020" x="1447800" y="1674813"/>
          <p14:tracePt t="65028" x="1447800" y="1668463"/>
          <p14:tracePt t="65036" x="1441450" y="1662113"/>
          <p14:tracePt t="65044" x="1441450" y="1657350"/>
          <p14:tracePt t="65053" x="1435100" y="1644650"/>
          <p14:tracePt t="65060" x="1428750" y="1627188"/>
          <p14:tracePt t="65068" x="1423988" y="1608138"/>
          <p14:tracePt t="65074" x="1423988" y="1590675"/>
          <p14:tracePt t="65083" x="1411288" y="1566863"/>
          <p14:tracePt t="65090" x="1404938" y="1536700"/>
          <p14:tracePt t="65098" x="1400175" y="1519238"/>
          <p14:tracePt t="65106" x="1400175" y="1501775"/>
          <p14:tracePt t="65115" x="1393825" y="1489075"/>
          <p14:tracePt t="65122" x="1393825" y="1482725"/>
          <p14:tracePt t="65128" x="1393825" y="1477963"/>
          <p14:tracePt t="65138" x="1393825" y="1471613"/>
          <p14:tracePt t="65168" x="1393825" y="1465263"/>
          <p14:tracePt t="65200" x="1387475" y="1465263"/>
          <p14:tracePt t="65379" x="1393825" y="1465263"/>
          <p14:tracePt t="65384" x="1400175" y="1465263"/>
          <p14:tracePt t="65392" x="1404938" y="1465263"/>
          <p14:tracePt t="65400" x="1411288" y="1465263"/>
          <p14:tracePt t="65408" x="1417638" y="1465263"/>
          <p14:tracePt t="65417" x="1423988" y="1465263"/>
          <p14:tracePt t="65424" x="1428750" y="1465263"/>
          <p14:tracePt t="65432" x="1435100" y="1465263"/>
          <p14:tracePt t="65440" x="1441450" y="1465263"/>
          <p14:tracePt t="65446" x="1447800" y="1465263"/>
          <p14:tracePt t="65462" x="1452563" y="1465263"/>
          <p14:tracePt t="65470" x="1458913" y="1465263"/>
          <p14:tracePt t="65478" x="1465263" y="1465263"/>
          <p14:tracePt t="65486" x="1471613" y="1465263"/>
          <p14:tracePt t="65494" x="1476375" y="1458913"/>
          <p14:tracePt t="65502" x="1482725" y="1458913"/>
          <p14:tracePt t="65508" x="1489075" y="1458913"/>
          <p14:tracePt t="65517" x="1495425" y="1458913"/>
          <p14:tracePt t="65524" x="1501775" y="1458913"/>
          <p14:tracePt t="65532" x="1506538" y="1458913"/>
          <p14:tracePt t="65540" x="1512888" y="1458913"/>
          <p14:tracePt t="65548" x="1519238" y="1458913"/>
          <p14:tracePt t="65556" x="1525588" y="1458913"/>
          <p14:tracePt t="65565" x="1530350" y="1458913"/>
          <p14:tracePt t="65570" x="1536700" y="1458913"/>
          <p14:tracePt t="65578" x="1543050" y="1458913"/>
          <p14:tracePt t="65586" x="1549400" y="1458913"/>
          <p14:tracePt t="65594" x="1560513" y="1458913"/>
          <p14:tracePt t="65602" x="1566863" y="1458913"/>
          <p14:tracePt t="65610" x="1573213" y="1458913"/>
          <p14:tracePt t="65618" x="1584325" y="1458913"/>
          <p14:tracePt t="65626" x="1590675" y="1452563"/>
          <p14:tracePt t="65632" x="1597025" y="1452563"/>
          <p14:tracePt t="65640" x="1614488" y="1452563"/>
          <p14:tracePt t="65648" x="1620838" y="1447800"/>
          <p14:tracePt t="65656" x="1631950" y="1447800"/>
          <p14:tracePt t="65664" x="1638300" y="1447800"/>
          <p14:tracePt t="65672" x="1651000" y="1447800"/>
          <p14:tracePt t="65681" x="1657350" y="1447800"/>
          <p14:tracePt t="65688" x="1668463" y="1447800"/>
          <p14:tracePt t="65694" x="1674813" y="1447800"/>
          <p14:tracePt t="65702" x="1692275" y="1435100"/>
          <p14:tracePt t="65710" x="1704975" y="1435100"/>
          <p14:tracePt t="65719" x="1709738" y="1428750"/>
          <p14:tracePt t="65726" x="1716088" y="1423988"/>
          <p14:tracePt t="65734" x="1722438" y="1423988"/>
          <p14:tracePt t="65742" x="1728788" y="1423988"/>
          <p14:tracePt t="65748" x="1733550" y="1417638"/>
          <p14:tracePt t="65780" x="1739900" y="1417638"/>
          <p14:tracePt t="65936" x="1739900" y="1423988"/>
          <p14:tracePt t="65942" x="1746250" y="1423988"/>
          <p14:tracePt t="65966" x="1746250" y="1428750"/>
          <p14:tracePt t="65974" x="1752600" y="1435100"/>
          <p14:tracePt t="65982" x="1752600" y="1441450"/>
          <p14:tracePt t="65990" x="1752600" y="1447800"/>
          <p14:tracePt t="65998" x="1752600" y="1452563"/>
          <p14:tracePt t="66004" x="1758950" y="1458913"/>
          <p14:tracePt t="66012" x="1758950" y="1465263"/>
          <p14:tracePt t="66028" x="1758950" y="1471613"/>
          <p14:tracePt t="66036" x="1763713" y="1471613"/>
          <p14:tracePt t="66044" x="1763713" y="1477963"/>
          <p14:tracePt t="66068" x="1770063" y="1482725"/>
          <p14:tracePt t="66082" x="1770063" y="1489075"/>
          <p14:tracePt t="66090" x="1776413" y="1495425"/>
          <p14:tracePt t="66098" x="1782763" y="1501775"/>
          <p14:tracePt t="66106" x="1787525" y="1506538"/>
          <p14:tracePt t="66114" x="1787525" y="1512888"/>
          <p14:tracePt t="66123" x="1787525" y="1519238"/>
          <p14:tracePt t="66128" x="1793875" y="1525588"/>
          <p14:tracePt t="66136" x="1793875" y="1530350"/>
          <p14:tracePt t="66144" x="1800225" y="1536700"/>
          <p14:tracePt t="66152" x="1806575" y="1543050"/>
          <p14:tracePt t="66160" x="1811338" y="1549400"/>
          <p14:tracePt t="66169" x="1811338" y="1555750"/>
          <p14:tracePt t="66176" x="1811338" y="1560513"/>
          <p14:tracePt t="66184" x="1817688" y="1566863"/>
          <p14:tracePt t="66190" x="1824038" y="1573213"/>
          <p14:tracePt t="66200" x="1824038" y="1579563"/>
          <p14:tracePt t="66206" x="1830388" y="1584325"/>
          <p14:tracePt t="66214" x="1836738" y="1590675"/>
          <p14:tracePt t="66222" x="1841500" y="1597025"/>
          <p14:tracePt t="66231" x="1847850" y="1603375"/>
          <p14:tracePt t="66238" x="1854200" y="1608138"/>
          <p14:tracePt t="66245" x="1860550" y="1614488"/>
          <p14:tracePt t="66254" x="1878013" y="1633538"/>
          <p14:tracePt t="66260" x="1884363" y="1638300"/>
          <p14:tracePt t="66268" x="1889125" y="1644650"/>
          <p14:tracePt t="66277" x="1895475" y="1651000"/>
          <p14:tracePt t="66284" x="1901825" y="1657350"/>
          <p14:tracePt t="66292" x="1901825" y="1662113"/>
          <p14:tracePt t="66301" x="1908175" y="1668463"/>
          <p14:tracePt t="66306" x="1912938" y="1674813"/>
          <p14:tracePt t="66314" x="1912938" y="1681163"/>
          <p14:tracePt t="66323" x="1919288" y="1685925"/>
          <p14:tracePt t="66331" x="1925638" y="1692275"/>
          <p14:tracePt t="66339" x="1931988" y="1698625"/>
          <p14:tracePt t="66346" x="1938338" y="1704975"/>
          <p14:tracePt t="66354" x="1943100" y="1709738"/>
          <p14:tracePt t="66362" x="1943100" y="1716088"/>
          <p14:tracePt t="66368" x="1949450" y="1722438"/>
          <p14:tracePt t="66376" x="1955800" y="1722438"/>
          <p14:tracePt t="66384" x="1955800" y="1728788"/>
          <p14:tracePt t="66392" x="1962150" y="1735138"/>
          <p14:tracePt t="66401" x="1966913" y="1739900"/>
          <p14:tracePt t="66408" x="1966913" y="1746250"/>
          <p14:tracePt t="66417" x="1973263" y="1752600"/>
          <p14:tracePt t="66424" x="1979613" y="1758950"/>
          <p14:tracePt t="66433" x="1985963" y="1763713"/>
          <p14:tracePt t="66438" x="1990725" y="1770063"/>
          <p14:tracePt t="66447" x="1997075" y="1776413"/>
          <p14:tracePt t="66454" x="2003425" y="1782763"/>
          <p14:tracePt t="66462" x="2009775" y="1787525"/>
          <p14:tracePt t="66470" x="2009775" y="1793875"/>
          <p14:tracePt t="66478" x="2016125" y="1793875"/>
          <p14:tracePt t="66486" x="2016125" y="1800225"/>
          <p14:tracePt t="66494" x="2020888" y="1800225"/>
          <p14:tracePt t="66517" x="2020888" y="1806575"/>
          <p14:tracePt t="66525" x="2020888" y="1812925"/>
          <p14:tracePt t="66532" x="2027238" y="1812925"/>
          <p14:tracePt t="66540" x="2027238" y="1817688"/>
          <p14:tracePt t="66548" x="2033588" y="1824038"/>
          <p14:tracePt t="66562" x="2039938" y="1830388"/>
          <p14:tracePt t="66710" x="2044700" y="1836738"/>
          <p14:tracePt t="66718" x="2051050" y="1841500"/>
          <p14:tracePt t="66726" x="2057400" y="1847850"/>
          <p14:tracePt t="66734" x="2063750" y="1854200"/>
          <p14:tracePt t="66742" x="2068513" y="1860550"/>
          <p14:tracePt t="66750" x="2074863" y="1865313"/>
          <p14:tracePt t="66756" x="2081213" y="1871663"/>
          <p14:tracePt t="66764" x="2093913" y="1878013"/>
          <p14:tracePt t="66772" x="2098675" y="1884363"/>
          <p14:tracePt t="66781" x="2111375" y="1890713"/>
          <p14:tracePt t="66788" x="2117725" y="1895475"/>
          <p14:tracePt t="66796" x="2122488" y="1901825"/>
          <p14:tracePt t="66805" x="2128838" y="1901825"/>
          <p14:tracePt t="66810" x="2135188" y="1908175"/>
          <p14:tracePt t="66818" x="2141538" y="1908175"/>
          <p14:tracePt t="66826" x="2146300" y="1908175"/>
          <p14:tracePt t="66834" x="2152650" y="1908175"/>
          <p14:tracePt t="66842" x="2159000" y="1908175"/>
          <p14:tracePt t="66850" x="2165350" y="1908175"/>
          <p14:tracePt t="66858" x="2170113" y="1908175"/>
          <p14:tracePt t="66867" x="2176463" y="1908175"/>
          <p14:tracePt t="66872" x="2182813" y="1908175"/>
          <p14:tracePt t="66882" x="2189163" y="1908175"/>
          <p14:tracePt t="66888" x="2195513" y="1908175"/>
          <p14:tracePt t="66896" x="2200275" y="1908175"/>
          <p14:tracePt t="66904" x="2206625" y="1901825"/>
          <p14:tracePt t="66912" x="2212975" y="1895475"/>
          <p14:tracePt t="66920" x="2219325" y="1890713"/>
          <p14:tracePt t="66928" x="2224088" y="1884363"/>
          <p14:tracePt t="66934" x="2224088" y="1878013"/>
          <p14:tracePt t="66942" x="2230438" y="1871663"/>
          <p14:tracePt t="66950" x="2230438" y="1865313"/>
          <p14:tracePt t="66958" x="2236788" y="1860550"/>
          <p14:tracePt t="66967" x="2243138" y="1854200"/>
          <p14:tracePt t="66974" x="2243138" y="1847850"/>
          <p14:tracePt t="66988" x="2243138" y="1841500"/>
          <p14:tracePt t="66996" x="2243138" y="1836738"/>
          <p14:tracePt t="67004" x="2243138" y="1830388"/>
          <p14:tracePt t="67021" x="2243138" y="1824038"/>
          <p14:tracePt t="67036" x="2243138" y="1817688"/>
          <p14:tracePt t="67044" x="2236788" y="1812925"/>
          <p14:tracePt t="67053" x="2230438" y="1812925"/>
          <p14:tracePt t="67058" x="2224088" y="1806575"/>
          <p14:tracePt t="67067" x="2219325" y="1806575"/>
          <p14:tracePt t="67074" x="2212975" y="1806575"/>
          <p14:tracePt t="67090" x="2206625" y="1800225"/>
          <p14:tracePt t="67098" x="2200275" y="1800225"/>
          <p14:tracePt t="67106" x="2195513" y="1800225"/>
          <p14:tracePt t="67114" x="2189163" y="1800225"/>
          <p14:tracePt t="67120" x="2189163" y="1793875"/>
          <p14:tracePt t="67128" x="2182813" y="1793875"/>
          <p14:tracePt t="67136" x="2176463" y="1793875"/>
          <p14:tracePt t="67144" x="2170113" y="1793875"/>
          <p14:tracePt t="67152" x="2165350" y="1793875"/>
          <p14:tracePt t="67160" x="2159000" y="1793875"/>
          <p14:tracePt t="67168" x="2152650" y="1793875"/>
          <p14:tracePt t="67176" x="2146300" y="1793875"/>
          <p14:tracePt t="67182" x="2141538" y="1787525"/>
          <p14:tracePt t="67190" x="2128838" y="1787525"/>
          <p14:tracePt t="67199" x="2122488" y="1782763"/>
          <p14:tracePt t="67207" x="2111375" y="1776413"/>
          <p14:tracePt t="67214" x="2098675" y="1776413"/>
          <p14:tracePt t="67222" x="2093913" y="1770063"/>
          <p14:tracePt t="67231" x="2087563" y="1770063"/>
          <p14:tracePt t="67238" x="2068513" y="1770063"/>
          <p14:tracePt t="67244" x="2063750" y="1770063"/>
          <p14:tracePt t="67252" x="2057400" y="1770063"/>
          <p14:tracePt t="67260" x="2051050" y="1770063"/>
          <p14:tracePt t="67269" x="2044700" y="1770063"/>
          <p14:tracePt t="67276" x="2039938" y="1770063"/>
          <p14:tracePt t="67292" x="2033588" y="1770063"/>
          <p14:tracePt t="67300" x="2027238" y="1770063"/>
          <p14:tracePt t="67306" x="2020888" y="1770063"/>
          <p14:tracePt t="67314" x="2016125" y="1770063"/>
          <p14:tracePt t="67322" x="2009775" y="1770063"/>
          <p14:tracePt t="67330" x="2003425" y="1770063"/>
          <p14:tracePt t="67338" x="1997075" y="1770063"/>
          <p14:tracePt t="67346" x="1990725" y="1770063"/>
          <p14:tracePt t="67354" x="1985963" y="1770063"/>
          <p14:tracePt t="67362" x="1979613" y="1776413"/>
          <p14:tracePt t="67368" x="1973263" y="1776413"/>
          <p14:tracePt t="67376" x="1966913" y="1782763"/>
          <p14:tracePt t="67384" x="1962150" y="1787525"/>
          <p14:tracePt t="67392" x="1955800" y="1787525"/>
          <p14:tracePt t="67401" x="1949450" y="1793875"/>
          <p14:tracePt t="67408" x="1943100" y="1800225"/>
          <p14:tracePt t="67416" x="1938338" y="1806575"/>
          <p14:tracePt t="67424" x="1931988" y="1812925"/>
          <p14:tracePt t="67430" x="1931988" y="1817688"/>
          <p14:tracePt t="67438" x="1925638" y="1824038"/>
          <p14:tracePt t="67448" x="1919288" y="1830388"/>
          <p14:tracePt t="67454" x="1912938" y="1836738"/>
          <p14:tracePt t="67462" x="1908175" y="1841500"/>
          <p14:tracePt t="67470" x="1901825" y="1847850"/>
          <p14:tracePt t="67478" x="1901825" y="1854200"/>
          <p14:tracePt t="67484" x="1895475" y="1854200"/>
          <p14:tracePt t="67492" x="1895475" y="1860550"/>
          <p14:tracePt t="67500" x="1889125" y="1860550"/>
          <p14:tracePt t="67508" x="1889125" y="1865313"/>
          <p14:tracePt t="67524" x="1884363" y="1871663"/>
          <p14:tracePt t="67540" x="1884363" y="1878013"/>
          <p14:tracePt t="67548" x="1878013" y="1884363"/>
          <p14:tracePt t="67562" x="1878013" y="1890713"/>
          <p14:tracePt t="67570" x="1878013" y="1895475"/>
          <p14:tracePt t="67578" x="1871663" y="1901825"/>
          <p14:tracePt t="67586" x="1871663" y="1908175"/>
          <p14:tracePt t="67602" x="1871663" y="1914525"/>
          <p14:tracePt t="67609" x="1871663" y="1919288"/>
          <p14:tracePt t="67616" x="1871663" y="1925638"/>
          <p14:tracePt t="67624" x="1871663" y="1931988"/>
          <p14:tracePt t="67632" x="1871663" y="1938338"/>
          <p14:tracePt t="67640" x="1878013" y="1943100"/>
          <p14:tracePt t="67648" x="1878013" y="1949450"/>
          <p14:tracePt t="67656" x="1884363" y="1949450"/>
          <p14:tracePt t="67664" x="1889125" y="1955800"/>
          <p14:tracePt t="67670" x="1889125" y="1962150"/>
          <p14:tracePt t="67678" x="1895475" y="1966913"/>
          <p14:tracePt t="67686" x="1895475" y="1973263"/>
          <p14:tracePt t="67702" x="1901825" y="1979613"/>
          <p14:tracePt t="67710" x="1908175" y="1985963"/>
          <p14:tracePt t="67718" x="1908175" y="1992313"/>
          <p14:tracePt t="67726" x="1912938" y="1997075"/>
          <p14:tracePt t="67740" x="1919288" y="2003425"/>
          <p14:tracePt t="67756" x="1925638" y="2009775"/>
          <p14:tracePt t="67764" x="1931988" y="2009775"/>
          <p14:tracePt t="67772" x="1938338" y="2016125"/>
          <p14:tracePt t="67780" x="1943100" y="2020888"/>
          <p14:tracePt t="67788" x="1949450" y="2020888"/>
          <p14:tracePt t="67794" x="1955800" y="2027238"/>
          <p14:tracePt t="67802" x="1962150" y="2027238"/>
          <p14:tracePt t="67818" x="1966913" y="2027238"/>
          <p14:tracePt t="67826" x="1966913" y="2033588"/>
          <p14:tracePt t="67834" x="1973263" y="2033588"/>
          <p14:tracePt t="67850" x="1979613" y="2033588"/>
          <p14:tracePt t="67858" x="1979613" y="2039938"/>
          <p14:tracePt t="67864" x="1985963" y="2039938"/>
          <p14:tracePt t="67872" x="1990725" y="2039938"/>
          <p14:tracePt t="67880" x="1997075" y="2039938"/>
          <p14:tracePt t="67899" x="2009775" y="2039938"/>
          <p14:tracePt t="67904" x="2016125" y="2039938"/>
          <p14:tracePt t="67913" x="2020888" y="2039938"/>
          <p14:tracePt t="67926" x="2027238" y="2039938"/>
          <p14:tracePt t="67934" x="2033588" y="2039938"/>
          <p14:tracePt t="67959" x="2039938" y="2039938"/>
          <p14:tracePt t="67967" x="2044700" y="2039938"/>
          <p14:tracePt t="67980" x="2051050" y="2039938"/>
          <p14:tracePt t="67988" x="2057400" y="2039938"/>
          <p14:tracePt t="67997" x="2063750" y="2039938"/>
          <p14:tracePt t="68004" x="2068513" y="2039938"/>
          <p14:tracePt t="68013" x="2074863" y="2039938"/>
          <p14:tracePt t="68020" x="2081213" y="2039938"/>
          <p14:tracePt t="68028" x="2087563" y="2033588"/>
          <p14:tracePt t="68036" x="2093913" y="2027238"/>
          <p14:tracePt t="68042" x="2098675" y="2027238"/>
          <p14:tracePt t="68050" x="2105025" y="2020888"/>
          <p14:tracePt t="68058" x="2111375" y="2016125"/>
          <p14:tracePt t="68067" x="2117725" y="2009775"/>
          <p14:tracePt t="68074" x="2122488" y="2009775"/>
          <p14:tracePt t="68082" x="2128838" y="2003425"/>
          <p14:tracePt t="68090" x="2135188" y="1997075"/>
          <p14:tracePt t="68099" x="2141538" y="1992313"/>
          <p14:tracePt t="68104" x="2146300" y="1992313"/>
          <p14:tracePt t="68112" x="2152650" y="1985963"/>
          <p14:tracePt t="68120" x="2159000" y="1985963"/>
          <p14:tracePt t="68128" x="2165350" y="1979613"/>
          <p14:tracePt t="68136" x="2170113" y="1973263"/>
          <p14:tracePt t="68144" x="2176463" y="1966913"/>
          <p14:tracePt t="68152" x="2182813" y="1962150"/>
          <p14:tracePt t="68160" x="2189163" y="1955800"/>
          <p14:tracePt t="68168" x="2195513" y="1949450"/>
          <p14:tracePt t="68174" x="2200275" y="1943100"/>
          <p14:tracePt t="68182" x="2206625" y="1938338"/>
          <p14:tracePt t="68191" x="2212975" y="1931988"/>
          <p14:tracePt t="68199" x="2219325" y="1925638"/>
          <p14:tracePt t="68208" x="2219325" y="1919288"/>
          <p14:tracePt t="68214" x="2224088" y="1914525"/>
          <p14:tracePt t="68228" x="2230438" y="1908175"/>
          <p14:tracePt t="68236" x="2230438" y="1901825"/>
          <p14:tracePt t="68244" x="2230438" y="1895475"/>
          <p14:tracePt t="68252" x="2236788" y="1890713"/>
          <p14:tracePt t="68260" x="2236788" y="1884363"/>
          <p14:tracePt t="68268" x="2236788" y="1878013"/>
          <p14:tracePt t="68276" x="2243138" y="1871663"/>
          <p14:tracePt t="68284" x="2243138" y="1865313"/>
          <p14:tracePt t="68290" x="2243138" y="1860550"/>
          <p14:tracePt t="68299" x="2247900" y="1854200"/>
          <p14:tracePt t="68307" x="2247900" y="1847850"/>
          <p14:tracePt t="68315" x="2247900" y="1841500"/>
          <p14:tracePt t="68322" x="2247900" y="1836738"/>
          <p14:tracePt t="68330" x="2247900" y="1830388"/>
          <p14:tracePt t="68338" x="2247900" y="1824038"/>
          <p14:tracePt t="68347" x="2243138" y="1817688"/>
          <p14:tracePt t="68360" x="2236788" y="1812925"/>
          <p14:tracePt t="68368" x="2236788" y="1806575"/>
          <p14:tracePt t="68376" x="2230438" y="1800225"/>
          <p14:tracePt t="68385" x="2224088" y="1787525"/>
          <p14:tracePt t="68392" x="2219325" y="1787525"/>
          <p14:tracePt t="68408" x="2212975" y="1782763"/>
          <p14:tracePt t="68422" x="2206625" y="1776413"/>
          <p14:tracePt t="68438" x="2200275" y="1776413"/>
          <p14:tracePt t="68447" x="2195513" y="1776413"/>
          <p14:tracePt t="68454" x="2189163" y="1776413"/>
          <p14:tracePt t="68462" x="2182813" y="1776413"/>
          <p14:tracePt t="68470" x="2176463" y="1776413"/>
          <p14:tracePt t="68477" x="2170113" y="1776413"/>
          <p14:tracePt t="68484" x="2165350" y="1776413"/>
          <p14:tracePt t="68492" x="2159000" y="1776413"/>
          <p14:tracePt t="68501" x="2152650" y="1776413"/>
          <p14:tracePt t="68508" x="2146300" y="1776413"/>
          <p14:tracePt t="68516" x="2135188" y="1776413"/>
          <p14:tracePt t="68525" x="2128838" y="1776413"/>
          <p14:tracePt t="68532" x="2122488" y="1776413"/>
          <p14:tracePt t="68538" x="2117725" y="1770063"/>
          <p14:tracePt t="68547" x="2105025" y="1770063"/>
          <p14:tracePt t="68554" x="2098675" y="1770063"/>
          <p14:tracePt t="68562" x="2093913" y="1770063"/>
          <p14:tracePt t="68570" x="2081213" y="1770063"/>
          <p14:tracePt t="68578" x="2074863" y="1763713"/>
          <p14:tracePt t="68586" x="2063750" y="1763713"/>
          <p14:tracePt t="68594" x="2051050" y="1763713"/>
          <p14:tracePt t="68600" x="2044700" y="1763713"/>
          <p14:tracePt t="68608" x="2039938" y="1758950"/>
          <p14:tracePt t="68617" x="2033588" y="1758950"/>
          <p14:tracePt t="68624" x="2027238" y="1758950"/>
          <p14:tracePt t="68632" x="2020888" y="1758950"/>
          <p14:tracePt t="68640" x="2016125" y="1758950"/>
          <p14:tracePt t="68649" x="2009775" y="1758950"/>
          <p14:tracePt t="68664" x="2003425" y="1758950"/>
          <p14:tracePt t="68678" x="1997075" y="1758950"/>
          <p14:tracePt t="68694" x="1990725" y="1758950"/>
          <p14:tracePt t="68710" x="1985963" y="1758950"/>
          <p14:tracePt t="68724" x="1979613" y="1758950"/>
          <p14:tracePt t="68740" x="1979613" y="1763713"/>
          <p14:tracePt t="68756" x="1973263" y="1763713"/>
          <p14:tracePt t="68778" x="1973263" y="1770063"/>
          <p14:tracePt t="68802" x="1973263" y="1776413"/>
          <p14:tracePt t="68818" x="1966913" y="1782763"/>
          <p14:tracePt t="68826" x="1966913" y="1787525"/>
          <p14:tracePt t="68840" x="1966913" y="1793875"/>
          <p14:tracePt t="68856" x="1966913" y="1800225"/>
          <p14:tracePt t="68864" x="1966913" y="1806575"/>
          <p14:tracePt t="68872" x="1966913" y="1812925"/>
          <p14:tracePt t="68880" x="1966913" y="1817688"/>
          <p14:tracePt t="68898" x="1962150" y="1830388"/>
          <p14:tracePt t="68902" x="1962150" y="1836738"/>
          <p14:tracePt t="68912" x="1962150" y="1841500"/>
          <p14:tracePt t="68918" x="1962150" y="1847850"/>
          <p14:tracePt t="68926" x="1955800" y="1854200"/>
          <p14:tracePt t="68934" x="1955800" y="1860550"/>
          <p14:tracePt t="68942" x="1949450" y="1865313"/>
          <p14:tracePt t="68950" x="1949450" y="1871663"/>
          <p14:tracePt t="68958" x="1949450" y="1878013"/>
          <p14:tracePt t="68967" x="1943100" y="1884363"/>
          <p14:tracePt t="68972" x="1943100" y="1890713"/>
          <p14:tracePt t="68980" x="1938338" y="1895475"/>
          <p14:tracePt t="68988" x="1938338" y="1901825"/>
          <p14:tracePt t="68997" x="1938338" y="1908175"/>
          <p14:tracePt t="69004" x="1938338" y="1914525"/>
          <p14:tracePt t="69012" x="1931988" y="1919288"/>
          <p14:tracePt t="69020" x="1931988" y="1925638"/>
          <p14:tracePt t="69028" x="1931988" y="1931988"/>
          <p14:tracePt t="69034" x="1931988" y="1938338"/>
          <p14:tracePt t="69042" x="1931988" y="1943100"/>
          <p14:tracePt t="69051" x="1931988" y="1949450"/>
          <p14:tracePt t="69058" x="1931988" y="1955800"/>
          <p14:tracePt t="69066" x="1931988" y="1962150"/>
          <p14:tracePt t="69082" x="1931988" y="1966913"/>
          <p14:tracePt t="69090" x="1931988" y="1973263"/>
          <p14:tracePt t="69097" x="1931988" y="1979613"/>
          <p14:tracePt t="69112" x="1931988" y="1985963"/>
          <p14:tracePt t="69120" x="1931988" y="1992313"/>
          <p14:tracePt t="69136" x="1931988" y="1997075"/>
          <p14:tracePt t="69152" x="1938338" y="2003425"/>
          <p14:tracePt t="69190" x="1943100" y="2009775"/>
          <p14:tracePt t="69198" x="1949450" y="2009775"/>
          <p14:tracePt t="69206" x="1955800" y="2016125"/>
          <p14:tracePt t="69212" x="1955800" y="2020888"/>
          <p14:tracePt t="69220" x="1962150" y="2020888"/>
          <p14:tracePt t="69228" x="1962150" y="2027238"/>
          <p14:tracePt t="69236" x="1966913" y="2027238"/>
          <p14:tracePt t="69261" x="1966913" y="2033588"/>
          <p14:tracePt t="69268" x="1973263" y="2039938"/>
          <p14:tracePt t="69275" x="1973263" y="2044700"/>
          <p14:tracePt t="69422" x="1979613" y="2044700"/>
          <p14:tracePt t="69430" x="1985963" y="2044700"/>
          <p14:tracePt t="69439" x="1990725" y="2044700"/>
          <p14:tracePt t="69455" x="1997075" y="2044700"/>
          <p14:tracePt t="69463" x="2003425" y="2044700"/>
          <p14:tracePt t="69469" x="2009775" y="2044700"/>
          <p14:tracePt t="69476" x="2016125" y="2044700"/>
          <p14:tracePt t="69484" x="2020888" y="2044700"/>
          <p14:tracePt t="69492" x="2027238" y="2044700"/>
          <p14:tracePt t="69500" x="2033588" y="2044700"/>
          <p14:tracePt t="69508" x="2039938" y="2039938"/>
          <p14:tracePt t="69517" x="2044700" y="2039938"/>
          <p14:tracePt t="69524" x="2051050" y="2033588"/>
          <p14:tracePt t="69531" x="2057400" y="2027238"/>
          <p14:tracePt t="69538" x="2063750" y="2027238"/>
          <p14:tracePt t="69546" x="2068513" y="2020888"/>
          <p14:tracePt t="69554" x="2068513" y="2016125"/>
          <p14:tracePt t="69563" x="2074863" y="2009775"/>
          <p14:tracePt t="69570" x="2081213" y="2003425"/>
          <p14:tracePt t="69578" x="2087563" y="1997075"/>
          <p14:tracePt t="69586" x="2087563" y="1992313"/>
          <p14:tracePt t="69592" x="2087563" y="1985963"/>
          <p14:tracePt t="69600" x="2087563" y="1979613"/>
          <p14:tracePt t="69609" x="2087563" y="1973263"/>
          <p14:tracePt t="69616" x="2087563" y="1962150"/>
          <p14:tracePt t="69624" x="2081213" y="1955800"/>
          <p14:tracePt t="69633" x="2074863" y="1949450"/>
          <p14:tracePt t="69640" x="2068513" y="1943100"/>
          <p14:tracePt t="69649" x="2068513" y="1938338"/>
          <p14:tracePt t="69670" x="2063750" y="1931988"/>
          <p14:tracePt t="69678" x="2063750" y="1925638"/>
          <p14:tracePt t="69686" x="2057400" y="1919288"/>
          <p14:tracePt t="69694" x="2051050" y="1914525"/>
          <p14:tracePt t="69702" x="2051050" y="1908175"/>
          <p14:tracePt t="69710" x="2044700" y="1901825"/>
          <p14:tracePt t="69717" x="2044700" y="1895475"/>
          <p14:tracePt t="69724" x="2039938" y="1890713"/>
          <p14:tracePt t="69740" x="2033588" y="1884363"/>
          <p14:tracePt t="69749" x="2033588" y="1878013"/>
          <p14:tracePt t="69756" x="2033588" y="1871663"/>
          <p14:tracePt t="69770" x="2027238" y="1865313"/>
          <p14:tracePt t="69778" x="2027238" y="1860550"/>
          <p14:tracePt t="69794" x="2027238" y="1854200"/>
          <p14:tracePt t="69827" x="2027238" y="1847850"/>
          <p14:tracePt t="69834" x="2027238" y="1841500"/>
          <p14:tracePt t="69849" x="2027238" y="1836738"/>
          <p14:tracePt t="69856" x="2027238" y="1830388"/>
          <p14:tracePt t="69864" x="2027238" y="1817688"/>
          <p14:tracePt t="69873" x="2027238" y="1806575"/>
          <p14:tracePt t="69881" x="2027238" y="1800225"/>
          <p14:tracePt t="69897" x="2027238" y="1787525"/>
          <p14:tracePt t="69903" x="2027238" y="1782763"/>
          <p14:tracePt t="69910" x="2027238" y="1776413"/>
          <p14:tracePt t="69926" x="2027238" y="1770063"/>
          <p14:tracePt t="70083" x="2033588" y="1770063"/>
          <p14:tracePt t="70144" x="2039938" y="1770063"/>
          <p14:tracePt t="70158" x="2044700" y="1776413"/>
          <p14:tracePt t="70167" x="2051050" y="1782763"/>
          <p14:tracePt t="70182" x="2051050" y="1787525"/>
          <p14:tracePt t="70190" x="2057400" y="1793875"/>
          <p14:tracePt t="70199" x="2057400" y="1800225"/>
          <p14:tracePt t="70220" x="2057400" y="1806575"/>
          <p14:tracePt t="70282" x="2063750" y="1806575"/>
          <p14:tracePt t="70398" x="2063750" y="1800225"/>
          <p14:tracePt t="70406" x="2063750" y="1793875"/>
          <p14:tracePt t="70415" x="2063750" y="1787525"/>
          <p14:tracePt t="70423" x="2057400" y="1763713"/>
          <p14:tracePt t="70431" x="2044700" y="1746250"/>
          <p14:tracePt t="70438" x="2039938" y="1739900"/>
          <p14:tracePt t="70446" x="2033588" y="1722438"/>
          <p14:tracePt t="70454" x="2027238" y="1698625"/>
          <p14:tracePt t="70460" x="2020888" y="1685925"/>
          <p14:tracePt t="70468" x="2020888" y="1668463"/>
          <p14:tracePt t="70476" x="2016125" y="1657350"/>
          <p14:tracePt t="70485" x="2016125" y="1651000"/>
          <p14:tracePt t="70492" x="2016125" y="1644650"/>
          <p14:tracePt t="70500" x="2016125" y="1638300"/>
          <p14:tracePt t="70508" x="2016125" y="1633538"/>
          <p14:tracePt t="70516" x="2016125" y="1627188"/>
          <p14:tracePt t="70522" x="2016125" y="1620838"/>
          <p14:tracePt t="70530" x="2016125" y="1614488"/>
          <p14:tracePt t="70539" x="2016125" y="1608138"/>
          <p14:tracePt t="70546" x="2016125" y="1603375"/>
          <p14:tracePt t="70563" x="2016125" y="1597025"/>
          <p14:tracePt t="70579" x="2016125" y="1590675"/>
          <p14:tracePt t="70584" x="2016125" y="1584325"/>
          <p14:tracePt t="70592" x="2016125" y="1579563"/>
          <p14:tracePt t="70600" x="2016125" y="1573213"/>
          <p14:tracePt t="70608" x="2016125" y="1566863"/>
          <p14:tracePt t="70624" x="2020888" y="1566863"/>
          <p14:tracePt t="70632" x="2027238" y="1560513"/>
          <p14:tracePt t="70640" x="2033588" y="1555750"/>
          <p14:tracePt t="70654" x="2039938" y="1549400"/>
          <p14:tracePt t="70663" x="2039938" y="1543050"/>
          <p14:tracePt t="70670" x="2044700" y="1543050"/>
          <p14:tracePt t="70679" x="2051050" y="1536700"/>
          <p14:tracePt t="70686" x="2051050" y="1530350"/>
          <p14:tracePt t="70694" x="2057400" y="1525588"/>
          <p14:tracePt t="70702" x="2063750" y="1519238"/>
          <p14:tracePt t="70716" x="2068513" y="1512888"/>
          <p14:tracePt t="70724" x="2068513" y="1506538"/>
          <p14:tracePt t="70733" x="2074863" y="1501775"/>
          <p14:tracePt t="70740" x="2081213" y="1495425"/>
          <p14:tracePt t="70749" x="2087563" y="1489075"/>
          <p14:tracePt t="70756" x="2093913" y="1482725"/>
          <p14:tracePt t="70770" x="2098675" y="1482725"/>
          <p14:tracePt t="70778" x="2105025" y="1477963"/>
          <p14:tracePt t="70786" x="2111375" y="1477963"/>
          <p14:tracePt t="70794" x="2117725" y="1477963"/>
          <p14:tracePt t="70802" x="2122488" y="1477963"/>
          <p14:tracePt t="70810" x="2128838" y="1471613"/>
          <p14:tracePt t="70818" x="2135188" y="1471613"/>
          <p14:tracePt t="70826" x="2141538" y="1471613"/>
          <p14:tracePt t="70832" x="2146300" y="1471613"/>
          <p14:tracePt t="70840" x="2152650" y="1471613"/>
          <p14:tracePt t="70849" x="2159000" y="1471613"/>
          <p14:tracePt t="70856" x="2165350" y="1465263"/>
          <p14:tracePt t="70864" x="2170113" y="1465263"/>
          <p14:tracePt t="70872" x="2176463" y="1465263"/>
          <p14:tracePt t="70880" x="2182813" y="1465263"/>
          <p14:tracePt t="70888" x="2189163" y="1465263"/>
          <p14:tracePt t="70897" x="2195513" y="1465263"/>
          <p14:tracePt t="70902" x="2200275" y="1465263"/>
          <p14:tracePt t="70910" x="2212975" y="1465263"/>
          <p14:tracePt t="70919" x="2219325" y="1458913"/>
          <p14:tracePt t="70926" x="2224088" y="1458913"/>
          <p14:tracePt t="70934" x="2230438" y="1458913"/>
          <p14:tracePt t="70942" x="2243138" y="1458913"/>
          <p14:tracePt t="70950" x="2254250" y="1458913"/>
          <p14:tracePt t="70956" x="2260600" y="1458913"/>
          <p14:tracePt t="70964" x="2278063" y="1452563"/>
          <p14:tracePt t="70972" x="2297113" y="1441450"/>
          <p14:tracePt t="70980" x="2308225" y="1435100"/>
          <p14:tracePt t="70988" x="2320925" y="1435100"/>
          <p14:tracePt t="70996" x="2325688" y="1435100"/>
          <p14:tracePt t="71005" x="2338388" y="1428750"/>
          <p14:tracePt t="71013" x="2349500" y="1428750"/>
          <p14:tracePt t="71018" x="2355850" y="1428750"/>
          <p14:tracePt t="71026" x="2374900" y="1428750"/>
          <p14:tracePt t="71034" x="2379663" y="1428750"/>
          <p14:tracePt t="71042" x="2386013" y="1428750"/>
          <p14:tracePt t="71051" x="2398713" y="1428750"/>
          <p14:tracePt t="71059" x="2409825" y="1428750"/>
          <p14:tracePt t="71066" x="2416175" y="1428750"/>
          <p14:tracePt t="71074" x="2433638" y="1428750"/>
          <p14:tracePt t="71080" x="2446338" y="1428750"/>
          <p14:tracePt t="71089" x="2470150" y="1428750"/>
          <p14:tracePt t="71096" x="2481263" y="1423988"/>
          <p14:tracePt t="71104" x="2500313" y="1417638"/>
          <p14:tracePt t="71112" x="2524125" y="1417638"/>
          <p14:tracePt t="71120" x="2535238" y="1411288"/>
          <p14:tracePt t="71128" x="2547938" y="1404938"/>
          <p14:tracePt t="71137" x="2559050" y="1404938"/>
          <p14:tracePt t="71142" x="2565400" y="1404938"/>
          <p14:tracePt t="71150" x="2578100" y="1400175"/>
          <p14:tracePt t="71158" x="2582863" y="1400175"/>
          <p14:tracePt t="71166" x="2595563" y="1400175"/>
          <p14:tracePt t="71174" x="2601913" y="1400175"/>
          <p14:tracePt t="71183" x="2613025" y="1400175"/>
          <p14:tracePt t="71190" x="2625725" y="1400175"/>
          <p14:tracePt t="71196" x="2643188" y="1400175"/>
          <p14:tracePt t="71204" x="2649538" y="1404938"/>
          <p14:tracePt t="71213" x="2667000" y="1404938"/>
          <p14:tracePt t="71220" x="2679700" y="1411288"/>
          <p14:tracePt t="71229" x="2684463" y="1411288"/>
          <p14:tracePt t="71236" x="2697163" y="1411288"/>
          <p14:tracePt t="71244" x="2709863" y="1417638"/>
          <p14:tracePt t="71252" x="2727325" y="1417638"/>
          <p14:tracePt t="71258" x="2738438" y="1423988"/>
          <p14:tracePt t="71266" x="2751138" y="1423988"/>
          <p14:tracePt t="71274" x="2762250" y="1423988"/>
          <p14:tracePt t="71282" x="2768600" y="1428750"/>
          <p14:tracePt t="71290" x="2781300" y="1435100"/>
          <p14:tracePt t="71299" x="2787650" y="1435100"/>
          <p14:tracePt t="71306" x="2792413" y="1435100"/>
          <p14:tracePt t="71315" x="2798763" y="1441450"/>
          <p14:tracePt t="71322" x="2805113" y="1441450"/>
          <p14:tracePt t="71328" x="2811463" y="1441450"/>
          <p14:tracePt t="71336" x="2816225" y="1447800"/>
          <p14:tracePt t="71344" x="2822575" y="1447800"/>
          <p14:tracePt t="71352" x="2828925" y="1447800"/>
          <p14:tracePt t="71360" x="2840038" y="1447800"/>
          <p14:tracePt t="71368" x="2846388" y="1447800"/>
          <p14:tracePt t="71376" x="2852738" y="1447800"/>
          <p14:tracePt t="71384" x="2863850" y="1447800"/>
          <p14:tracePt t="71390" x="2882900" y="1447800"/>
          <p14:tracePt t="71399" x="2894013" y="1452563"/>
          <p14:tracePt t="71406" x="2906713" y="1452563"/>
          <p14:tracePt t="71414" x="2917825" y="1452563"/>
          <p14:tracePt t="71422" x="2930525" y="1452563"/>
          <p14:tracePt t="71430" x="2941638" y="1452563"/>
          <p14:tracePt t="71438" x="2947988" y="1452563"/>
          <p14:tracePt t="71446" x="2954338" y="1452563"/>
          <p14:tracePt t="71452" x="2960688" y="1452563"/>
          <p14:tracePt t="71460" x="2967038" y="1452563"/>
          <p14:tracePt t="71468" x="2971800" y="1452563"/>
          <p14:tracePt t="71492" x="2978150" y="1452563"/>
          <p14:tracePt t="71646" x="2971800" y="1452563"/>
          <p14:tracePt t="71662" x="2967038" y="1452563"/>
          <p14:tracePt t="71670" x="2960688" y="1452563"/>
          <p14:tracePt t="71679" x="2954338" y="1452563"/>
          <p14:tracePt t="71686" x="2947988" y="1452563"/>
          <p14:tracePt t="71696" x="2941638" y="1452563"/>
          <p14:tracePt t="71700" x="2936875" y="1452563"/>
          <p14:tracePt t="71708" x="2930525" y="1452563"/>
          <p14:tracePt t="71717" x="2917825" y="1452563"/>
          <p14:tracePt t="71724" x="2906713" y="1452563"/>
          <p14:tracePt t="71733" x="2894013" y="1452563"/>
          <p14:tracePt t="71740" x="2870200" y="1452563"/>
          <p14:tracePt t="71749" x="2835275" y="1452563"/>
          <p14:tracePt t="71754" x="2774950" y="1452563"/>
          <p14:tracePt t="71764" x="2727325" y="1452563"/>
          <p14:tracePt t="71770" x="2636838" y="1447800"/>
          <p14:tracePt t="71779" x="2524125" y="1435100"/>
          <p14:tracePt t="71786" x="2427288" y="1428750"/>
          <p14:tracePt t="71794" x="2314575" y="1417638"/>
          <p14:tracePt t="71802" x="2206625" y="1423988"/>
          <p14:tracePt t="71810" x="2074863" y="1435100"/>
          <p14:tracePt t="71816" x="1966913" y="1435100"/>
          <p14:tracePt t="71824" x="1901825" y="1435100"/>
          <p14:tracePt t="71833" x="1871663" y="1435100"/>
          <p14:tracePt t="71840" x="1860550" y="1435100"/>
          <p14:tracePt t="71848" x="1854200" y="1441450"/>
          <p14:tracePt t="71856" x="1847850" y="1441450"/>
          <p14:tracePt t="71864" x="1841500" y="1447800"/>
          <p14:tracePt t="71872" x="1841500" y="1452563"/>
          <p14:tracePt t="71880" x="1841500" y="1458913"/>
          <p14:tracePt t="71886" x="1836738" y="1465263"/>
          <p14:tracePt t="71897" x="1836738" y="1471613"/>
          <p14:tracePt t="71902" x="1836738" y="1477963"/>
          <p14:tracePt t="71949" x="1836738" y="1482725"/>
          <p14:tracePt t="71964" x="1836738" y="1489075"/>
          <p14:tracePt t="71972" x="1836738" y="1495425"/>
          <p14:tracePt t="71980" x="1841500" y="1501775"/>
          <p14:tracePt t="71988" x="1847850" y="1506538"/>
          <p14:tracePt t="71997" x="1854200" y="1512888"/>
          <p14:tracePt t="72004" x="1860550" y="1519238"/>
          <p14:tracePt t="72010" x="1865313" y="1525588"/>
          <p14:tracePt t="72018" x="1871663" y="1530350"/>
          <p14:tracePt t="72026" x="1878013" y="1536700"/>
          <p14:tracePt t="72034" x="1878013" y="1543050"/>
          <p14:tracePt t="72042" x="1878013" y="1549400"/>
          <p14:tracePt t="72058" x="1878013" y="1555750"/>
          <p14:tracePt t="72066" x="1878013" y="1560513"/>
          <p14:tracePt t="72072" x="1878013" y="1566863"/>
          <p14:tracePt t="72080" x="1878013" y="1573213"/>
          <p14:tracePt t="72088" x="1878013" y="1584325"/>
          <p14:tracePt t="72097" x="1878013" y="1597025"/>
          <p14:tracePt t="72104" x="1878013" y="1614488"/>
          <p14:tracePt t="72112" x="1878013" y="1638300"/>
          <p14:tracePt t="72120" x="1878013" y="1657350"/>
          <p14:tracePt t="72129" x="1871663" y="1674813"/>
          <p14:tracePt t="72134" x="1865313" y="1692275"/>
          <p14:tracePt t="72142" x="1865313" y="1704975"/>
          <p14:tracePt t="72150" x="1865313" y="1709738"/>
          <p14:tracePt t="72159" x="1860550" y="1716088"/>
          <p14:tracePt t="72166" x="1860550" y="1722438"/>
          <p14:tracePt t="72183" x="1860550" y="1728788"/>
          <p14:tracePt t="72328" x="1865313" y="1722438"/>
          <p14:tracePt t="72336" x="1878013" y="1698625"/>
          <p14:tracePt t="72344" x="1884363" y="1681163"/>
          <p14:tracePt t="72352" x="1908175" y="1657350"/>
          <p14:tracePt t="72360" x="1925638" y="1638300"/>
          <p14:tracePt t="72368" x="1931988" y="1614488"/>
          <p14:tracePt t="72376" x="1949450" y="1597025"/>
          <p14:tracePt t="72383" x="1962150" y="1566863"/>
          <p14:tracePt t="72390" x="1985963" y="1543050"/>
          <p14:tracePt t="72398" x="1990725" y="1519238"/>
          <p14:tracePt t="72406" x="2003425" y="1489075"/>
          <p14:tracePt t="72415" x="2016125" y="1471613"/>
          <p14:tracePt t="72422" x="2020888" y="1465263"/>
          <p14:tracePt t="72430" x="2020888" y="1458913"/>
          <p14:tracePt t="72438" x="2020888" y="1452563"/>
          <p14:tracePt t="72522" x="2027238" y="1452563"/>
          <p14:tracePt t="72531" x="2033588" y="1458913"/>
          <p14:tracePt t="72546" x="2033588" y="1465263"/>
          <p14:tracePt t="72554" x="2039938" y="1465263"/>
          <p14:tracePt t="72562" x="2039938" y="1471613"/>
          <p14:tracePt t="72568" x="2044700" y="1489075"/>
          <p14:tracePt t="72576" x="2044700" y="1495425"/>
          <p14:tracePt t="72584" x="2044700" y="1501775"/>
          <p14:tracePt t="72592" x="2057400" y="1512888"/>
          <p14:tracePt t="72600" x="2063750" y="1525588"/>
          <p14:tracePt t="72608" x="2068513" y="1543050"/>
          <p14:tracePt t="72616" x="2074863" y="1566863"/>
          <p14:tracePt t="72624" x="2081213" y="1584325"/>
          <p14:tracePt t="72631" x="2087563" y="1603375"/>
          <p14:tracePt t="72638" x="2093913" y="1627188"/>
          <p14:tracePt t="72646" x="2093913" y="1638300"/>
          <p14:tracePt t="72654" x="2098675" y="1657350"/>
          <p14:tracePt t="72662" x="2098675" y="1662113"/>
          <p14:tracePt t="72670" x="2105025" y="1674813"/>
          <p14:tracePt t="72679" x="2105025" y="1681163"/>
          <p14:tracePt t="72686" x="2105025" y="1685925"/>
          <p14:tracePt t="72700" x="2105025" y="1692275"/>
          <p14:tracePt t="72848" x="2111375" y="1681163"/>
          <p14:tracePt t="72856" x="2111375" y="1674813"/>
          <p14:tracePt t="72865" x="2111375" y="1668463"/>
          <p14:tracePt t="72872" x="2111375" y="1662113"/>
          <p14:tracePt t="72878" x="2111375" y="1657350"/>
          <p14:tracePt t="72896" x="2111375" y="1651000"/>
          <p14:tracePt t="72902" x="2117725" y="1644650"/>
          <p14:tracePt t="72910" x="2122488" y="1638300"/>
          <p14:tracePt t="72918" x="2122488" y="1633538"/>
          <p14:tracePt t="72926" x="2128838" y="1627188"/>
          <p14:tracePt t="72934" x="2135188" y="1620838"/>
          <p14:tracePt t="72940" x="2141538" y="1614488"/>
          <p14:tracePt t="72948" x="2146300" y="1608138"/>
          <p14:tracePt t="72956" x="2159000" y="1597025"/>
          <p14:tracePt t="72964" x="2165350" y="1590675"/>
          <p14:tracePt t="72972" x="2170113" y="1584325"/>
          <p14:tracePt t="72980" x="2176463" y="1566863"/>
          <p14:tracePt t="72988" x="2182813" y="1555750"/>
          <p14:tracePt t="72997" x="2189163" y="1536700"/>
          <p14:tracePt t="73002" x="2200275" y="1530350"/>
          <p14:tracePt t="73010" x="2206625" y="1525588"/>
          <p14:tracePt t="73018" x="2219325" y="1519238"/>
          <p14:tracePt t="73026" x="2236788" y="1512888"/>
          <p14:tracePt t="73035" x="2254250" y="1506538"/>
          <p14:tracePt t="73042" x="2273300" y="1501775"/>
          <p14:tracePt t="73050" x="2290763" y="1495425"/>
          <p14:tracePt t="73058" x="2314575" y="1489075"/>
          <p14:tracePt t="73065" x="2332038" y="1482725"/>
          <p14:tracePt t="73072" x="2355850" y="1482725"/>
          <p14:tracePt t="73081" x="2379663" y="1482725"/>
          <p14:tracePt t="73088" x="2422525" y="1489075"/>
          <p14:tracePt t="73096" x="2457450" y="1489075"/>
          <p14:tracePt t="73104" x="2505075" y="1489075"/>
          <p14:tracePt t="73112" x="2541588" y="1489075"/>
          <p14:tracePt t="73120" x="2595563" y="1489075"/>
          <p14:tracePt t="73129" x="2636838" y="1489075"/>
          <p14:tracePt t="73134" x="2667000" y="1489075"/>
          <p14:tracePt t="73142" x="2690813" y="1489075"/>
          <p14:tracePt t="73150" x="2720975" y="1489075"/>
          <p14:tracePt t="73158" x="2738438" y="1489075"/>
          <p14:tracePt t="73166" x="2762250" y="1489075"/>
          <p14:tracePt t="73174" x="2774950" y="1489075"/>
          <p14:tracePt t="73182" x="2787650" y="1489075"/>
          <p14:tracePt t="73188" x="2798763" y="1489075"/>
          <p14:tracePt t="73197" x="2805113" y="1489075"/>
          <p14:tracePt t="73204" x="2811463" y="1489075"/>
          <p14:tracePt t="73212" x="2816225" y="1495425"/>
          <p14:tracePt t="73228" x="2822575" y="1495425"/>
          <p14:tracePt t="73407" x="2828925" y="1501775"/>
          <p14:tracePt t="73428" x="2835275" y="1506538"/>
          <p14:tracePt t="73445" x="2840038" y="1512888"/>
          <p14:tracePt t="73453" x="2846388" y="1519238"/>
          <p14:tracePt t="73460" x="2852738" y="1519238"/>
          <p14:tracePt t="73484" x="2859088" y="1525588"/>
          <p14:tracePt t="73498" x="2863850" y="1525588"/>
          <p14:tracePt t="73522" x="2870200" y="1530350"/>
          <p14:tracePt t="73530" x="2876550" y="1536700"/>
          <p14:tracePt t="73538" x="2882900" y="1543050"/>
          <p14:tracePt t="73547" x="2889250" y="1549400"/>
          <p14:tracePt t="73554" x="2894013" y="1549400"/>
          <p14:tracePt t="73560" x="2900363" y="1555750"/>
          <p14:tracePt t="73568" x="2913063" y="1566863"/>
          <p14:tracePt t="73576" x="2936875" y="1573213"/>
          <p14:tracePt t="73584" x="2954338" y="1579563"/>
          <p14:tracePt t="73592" x="2971800" y="1584325"/>
          <p14:tracePt t="73600" x="2984500" y="1590675"/>
          <p14:tracePt t="73608" x="3001963" y="1597025"/>
          <p14:tracePt t="73617" x="3014663" y="1603375"/>
          <p14:tracePt t="73622" x="3025775" y="1608138"/>
          <p14:tracePt t="73631" x="3038475" y="1614488"/>
          <p14:tracePt t="73638" x="3043238" y="1614488"/>
          <p14:tracePt t="73646" x="3049588" y="1620838"/>
          <p14:tracePt t="73654" x="3055938" y="1620838"/>
          <p14:tracePt t="73662" x="3062288" y="1627188"/>
          <p14:tracePt t="73670" x="3068638" y="1627188"/>
          <p14:tracePt t="73678" x="3073400" y="1627188"/>
          <p14:tracePt t="73684" x="3079750" y="1633538"/>
          <p14:tracePt t="73692" x="3086100" y="1633538"/>
          <p14:tracePt t="73700" x="3092450" y="1633538"/>
          <p14:tracePt t="73708" x="3103563" y="1633538"/>
          <p14:tracePt t="73716" x="3116263" y="1638300"/>
          <p14:tracePt t="73724" x="3127375" y="1638300"/>
          <p14:tracePt t="73732" x="3151188" y="1638300"/>
          <p14:tracePt t="73740" x="3170238" y="1644650"/>
          <p14:tracePt t="73747" x="3198813" y="1644650"/>
          <p14:tracePt t="73754" x="3228975" y="1644650"/>
          <p14:tracePt t="73763" x="3259138" y="1644650"/>
          <p14:tracePt t="73770" x="3289300" y="1644650"/>
          <p14:tracePt t="73778" x="3313113" y="1644650"/>
          <p14:tracePt t="73786" x="3354388" y="1644650"/>
          <p14:tracePt t="73795" x="3390900" y="1644650"/>
          <p14:tracePt t="73802" x="3438525" y="1644650"/>
          <p14:tracePt t="73808" x="3468688" y="1644650"/>
          <p14:tracePt t="73816" x="3498850" y="1644650"/>
          <p14:tracePt t="73824" x="3529013" y="1644650"/>
          <p14:tracePt t="73832" x="3546475" y="1644650"/>
          <p14:tracePt t="73840" x="3576638" y="1644650"/>
          <p14:tracePt t="73849" x="3594100" y="1644650"/>
          <p14:tracePt t="73856" x="3617913" y="1638300"/>
          <p14:tracePt t="73864" x="3635375" y="1638300"/>
          <p14:tracePt t="73870" x="3654425" y="1633538"/>
          <p14:tracePt t="73878" x="3678238" y="1627188"/>
          <p14:tracePt t="73886" x="3695700" y="1620838"/>
          <p14:tracePt t="73896" x="3725863" y="1614488"/>
          <p14:tracePt t="73902" x="3756025" y="1603375"/>
          <p14:tracePt t="73910" x="3790950" y="1597025"/>
          <p14:tracePt t="73918" x="3821113" y="1590675"/>
          <p14:tracePt t="73924" x="3840163" y="1584325"/>
          <p14:tracePt t="73933" x="3857625" y="1566863"/>
          <p14:tracePt t="73940" x="3875088" y="1560513"/>
          <p14:tracePt t="73948" x="3892550" y="1555750"/>
          <p14:tracePt t="73956" x="3916363" y="1543050"/>
          <p14:tracePt t="73964" x="3929063" y="1536700"/>
          <p14:tracePt t="73972" x="3941763" y="1530350"/>
          <p14:tracePt t="73980" x="3952875" y="1525588"/>
          <p14:tracePt t="73986" x="3965575" y="1501775"/>
          <p14:tracePt t="73995" x="3983038" y="1471613"/>
          <p14:tracePt t="74002" x="3989388" y="1452563"/>
          <p14:tracePt t="74011" x="3994150" y="1435100"/>
          <p14:tracePt t="74018" x="4000500" y="1423988"/>
          <p14:tracePt t="74026" x="4006850" y="1400175"/>
          <p14:tracePt t="74034" x="4006850" y="1387475"/>
          <p14:tracePt t="74042" x="4006850" y="1376363"/>
          <p14:tracePt t="74048" x="3994150" y="1350963"/>
          <p14:tracePt t="74056" x="3989388" y="1339850"/>
          <p14:tracePt t="74066" x="3970338" y="1327150"/>
          <p14:tracePt t="74072" x="3952875" y="1316038"/>
          <p14:tracePt t="74080" x="3941763" y="1303338"/>
          <p14:tracePt t="74088" x="3916363" y="1285875"/>
          <p14:tracePt t="74097" x="3881438" y="1268413"/>
          <p14:tracePt t="74104" x="3851275" y="1244600"/>
          <p14:tracePt t="74110" x="3803650" y="1225550"/>
          <p14:tracePt t="74118" x="3756025" y="1208088"/>
          <p14:tracePt t="74126" x="3689350" y="1201738"/>
          <p14:tracePt t="74134" x="3611563" y="1201738"/>
          <p14:tracePt t="74142" x="3533775" y="1190625"/>
          <p14:tracePt t="74150" x="3475038" y="1184275"/>
          <p14:tracePt t="74158" x="3397250" y="1184275"/>
          <p14:tracePt t="74167" x="3330575" y="1184275"/>
          <p14:tracePt t="74174" x="3282950" y="1184275"/>
          <p14:tracePt t="74181" x="3235325" y="1190625"/>
          <p14:tracePt t="74188" x="3194050" y="1201738"/>
          <p14:tracePt t="74197" x="3170238" y="1208088"/>
          <p14:tracePt t="74204" x="3140075" y="1214438"/>
          <p14:tracePt t="74213" x="3109913" y="1225550"/>
          <p14:tracePt t="74220" x="3092450" y="1244600"/>
          <p14:tracePt t="74229" x="3062288" y="1262063"/>
          <p14:tracePt t="74236" x="3038475" y="1285875"/>
          <p14:tracePt t="74242" x="3001963" y="1309688"/>
          <p14:tracePt t="74250" x="2971800" y="1333500"/>
          <p14:tracePt t="74258" x="2954338" y="1357313"/>
          <p14:tracePt t="74266" x="2930525" y="1376363"/>
          <p14:tracePt t="74274" x="2913063" y="1400175"/>
          <p14:tracePt t="74283" x="2889250" y="1428750"/>
          <p14:tracePt t="74290" x="2863850" y="1458913"/>
          <p14:tracePt t="74299" x="2846388" y="1489075"/>
          <p14:tracePt t="74304" x="2822575" y="1512888"/>
          <p14:tracePt t="74312" x="2798763" y="1530350"/>
          <p14:tracePt t="74320" x="2781300" y="1543050"/>
          <p14:tracePt t="74329" x="2768600" y="1549400"/>
          <p14:tracePt t="74336" x="2762250" y="1555750"/>
          <p14:tracePt t="74345" x="2744788" y="1566863"/>
          <p14:tracePt t="74352" x="2738438" y="1573213"/>
          <p14:tracePt t="74360" x="2733675" y="1579563"/>
          <p14:tracePt t="74366" x="2727325" y="1584325"/>
          <p14:tracePt t="74374" x="2720975" y="1590675"/>
          <p14:tracePt t="74382" x="2714625" y="1597025"/>
          <p14:tracePt t="74390" x="2709863" y="1603375"/>
          <p14:tracePt t="74399" x="2703513" y="1608138"/>
          <p14:tracePt t="74406" x="2697163" y="1608138"/>
          <p14:tracePt t="74415" x="2690813" y="1614488"/>
          <p14:tracePt t="74420" x="2684463" y="1620838"/>
          <p14:tracePt t="74428" x="2679700" y="1627188"/>
          <p14:tracePt t="74436" x="2679700" y="1633538"/>
          <p14:tracePt t="74444" x="2673350" y="1638300"/>
          <p14:tracePt t="74452" x="2667000" y="1644650"/>
          <p14:tracePt t="74460" x="2660650" y="1651000"/>
          <p14:tracePt t="74468" x="2655888" y="1651000"/>
          <p14:tracePt t="74477" x="2649538" y="1657350"/>
          <p14:tracePt t="74482" x="2643188" y="1657350"/>
          <p14:tracePt t="74490" x="2636838" y="1662113"/>
          <p14:tracePt t="74498" x="2625725" y="1668463"/>
          <p14:tracePt t="74506" x="2613025" y="1674813"/>
          <p14:tracePt t="74514" x="2601913" y="1674813"/>
          <p14:tracePt t="74522" x="2589213" y="1681163"/>
          <p14:tracePt t="74530" x="2582863" y="1685925"/>
          <p14:tracePt t="74538" x="2578100" y="1692275"/>
          <p14:tracePt t="74545" x="2571750" y="1692275"/>
          <p14:tracePt t="74552" x="2565400" y="1698625"/>
          <p14:tracePt t="74561" x="2559050" y="1704975"/>
          <p14:tracePt t="74568" x="2554288" y="1709738"/>
          <p14:tracePt t="74576" x="2547938" y="1709738"/>
          <p14:tracePt t="74584" x="2535238" y="1716088"/>
          <p14:tracePt t="74592" x="2530475" y="1722438"/>
          <p14:tracePt t="74600" x="2517775" y="1728788"/>
          <p14:tracePt t="74606" x="2511425" y="1735138"/>
          <p14:tracePt t="74614" x="2505075" y="1739900"/>
          <p14:tracePt t="74622" x="2500313" y="1746250"/>
          <p14:tracePt t="74631" x="2493963" y="1752600"/>
          <p14:tracePt t="74638" x="2487613" y="1758950"/>
          <p14:tracePt t="74646" x="2476500" y="1763713"/>
          <p14:tracePt t="74655" x="2470150" y="1770063"/>
          <p14:tracePt t="74663" x="2463800" y="1776413"/>
          <p14:tracePt t="74668" x="2457450" y="1782763"/>
          <p14:tracePt t="74676" x="2452688" y="1787525"/>
          <p14:tracePt t="74684" x="2446338" y="1793875"/>
          <p14:tracePt t="74692" x="2439988" y="1800225"/>
          <p14:tracePt t="74700" x="2433638" y="1806575"/>
          <p14:tracePt t="74708" x="2422525" y="1817688"/>
          <p14:tracePt t="74717" x="2416175" y="1824038"/>
          <p14:tracePt t="74724" x="2409825" y="1830388"/>
          <p14:tracePt t="74731" x="2403475" y="1836738"/>
          <p14:tracePt t="74738" x="2398713" y="1841500"/>
          <p14:tracePt t="74746" x="2398713" y="1847850"/>
          <p14:tracePt t="74754" x="2392363" y="1854200"/>
          <p14:tracePt t="74762" x="2392363" y="1860550"/>
          <p14:tracePt t="74770" x="2392363" y="1871663"/>
          <p14:tracePt t="74778" x="2386013" y="1878013"/>
          <p14:tracePt t="74786" x="2386013" y="1890713"/>
          <p14:tracePt t="74792" x="2379663" y="1895475"/>
          <p14:tracePt t="74800" x="2379663" y="1901825"/>
          <p14:tracePt t="74808" x="2374900" y="1919288"/>
          <p14:tracePt t="74816" x="2374900" y="1925638"/>
          <p14:tracePt t="74824" x="2368550" y="1931988"/>
          <p14:tracePt t="74832" x="2368550" y="1938338"/>
          <p14:tracePt t="74840" x="2368550" y="1943100"/>
          <p14:tracePt t="74848" x="2368550" y="1949450"/>
          <p14:tracePt t="74854" x="2368550" y="1955800"/>
          <p14:tracePt t="74862" x="2362200" y="1962150"/>
          <p14:tracePt t="74870" x="2362200" y="1966913"/>
          <p14:tracePt t="74878" x="2362200" y="1973263"/>
          <p14:tracePt t="74896" x="2362200" y="1985963"/>
          <p14:tracePt t="74902" x="2362200" y="1992313"/>
          <p14:tracePt t="74911" x="2362200" y="2003425"/>
          <p14:tracePt t="74918" x="2362200" y="2009775"/>
          <p14:tracePt t="74924" x="2362200" y="2020888"/>
          <p14:tracePt t="74932" x="2362200" y="2027238"/>
          <p14:tracePt t="74940" x="2362200" y="2039938"/>
          <p14:tracePt t="74948" x="2362200" y="2044700"/>
          <p14:tracePt t="74956" x="2362200" y="2051050"/>
          <p14:tracePt t="74965" x="2362200" y="2057400"/>
          <p14:tracePt t="74978" x="2362200" y="2063750"/>
          <p14:tracePt t="75003" x="2368550" y="2070100"/>
          <p14:tracePt t="75010" x="2368550" y="2074863"/>
          <p14:tracePt t="75018" x="2374900" y="2074863"/>
          <p14:tracePt t="75026" x="2379663" y="2081213"/>
          <p14:tracePt t="75034" x="2379663" y="2087563"/>
          <p14:tracePt t="75040" x="2386013" y="2093913"/>
          <p14:tracePt t="75048" x="2386013" y="2098675"/>
          <p14:tracePt t="75056" x="2392363" y="2105025"/>
          <p14:tracePt t="75065" x="2398713" y="2111375"/>
          <p14:tracePt t="75072" x="2403475" y="2117725"/>
          <p14:tracePt t="75080" x="2403475" y="2122488"/>
          <p14:tracePt t="75088" x="2409825" y="2128838"/>
          <p14:tracePt t="75096" x="2416175" y="2135188"/>
          <p14:tracePt t="75102" x="2422525" y="2141538"/>
          <p14:tracePt t="75110" x="2422525" y="2147888"/>
          <p14:tracePt t="75118" x="2427288" y="2147888"/>
          <p14:tracePt t="75127" x="2433638" y="2152650"/>
          <p14:tracePt t="75134" x="2439988" y="2159000"/>
          <p14:tracePt t="75142" x="2446338" y="2159000"/>
          <p14:tracePt t="75150" x="2452688" y="2165350"/>
          <p14:tracePt t="75158" x="2457450" y="2165350"/>
          <p14:tracePt t="75164" x="2476500" y="2171700"/>
          <p14:tracePt t="75172" x="2481263" y="2176463"/>
          <p14:tracePt t="75180" x="2487613" y="2176463"/>
          <p14:tracePt t="75188" x="2493963" y="2176463"/>
          <p14:tracePt t="75196" x="2500313" y="2176463"/>
          <p14:tracePt t="75204" x="2505075" y="2176463"/>
          <p14:tracePt t="75212" x="2511425" y="2176463"/>
          <p14:tracePt t="75222" x="2517775" y="2176463"/>
          <p14:tracePt t="75226" x="2530475" y="2182813"/>
          <p14:tracePt t="75234" x="2535238" y="2182813"/>
          <p14:tracePt t="75242" x="2541588" y="2189163"/>
          <p14:tracePt t="75250" x="2547938" y="2189163"/>
          <p14:tracePt t="75259" x="2559050" y="2195513"/>
          <p14:tracePt t="75266" x="2565400" y="2195513"/>
          <p14:tracePt t="75274" x="2571750" y="2195513"/>
          <p14:tracePt t="75282" x="2578100" y="2195513"/>
          <p14:tracePt t="75288" x="2582863" y="2195513"/>
          <p14:tracePt t="75296" x="2589213" y="2195513"/>
          <p14:tracePt t="75304" x="2595563" y="2195513"/>
          <p14:tracePt t="75313" x="2601913" y="2195513"/>
          <p14:tracePt t="75320" x="2606675" y="2195513"/>
          <p14:tracePt t="75328" x="2613025" y="2195513"/>
          <p14:tracePt t="75336" x="2619375" y="2195513"/>
          <p14:tracePt t="75345" x="2632075" y="2195513"/>
          <p14:tracePt t="75350" x="2643188" y="2195513"/>
          <p14:tracePt t="75358" x="2649538" y="2195513"/>
          <p14:tracePt t="75367" x="2660650" y="2189163"/>
          <p14:tracePt t="75374" x="2673350" y="2189163"/>
          <p14:tracePt t="75382" x="2690813" y="2182813"/>
          <p14:tracePt t="75390" x="2703513" y="2182813"/>
          <p14:tracePt t="75398" x="2714625" y="2182813"/>
          <p14:tracePt t="75406" x="2720975" y="2176463"/>
          <p14:tracePt t="75413" x="2727325" y="2176463"/>
          <p14:tracePt t="75420" x="2738438" y="2176463"/>
          <p14:tracePt t="75428" x="2744788" y="2171700"/>
          <p14:tracePt t="75436" x="2751138" y="2171700"/>
          <p14:tracePt t="75444" x="2762250" y="2171700"/>
          <p14:tracePt t="75452" x="2768600" y="2171700"/>
          <p14:tracePt t="75461" x="2781300" y="2165350"/>
          <p14:tracePt t="75468" x="2792413" y="2159000"/>
          <p14:tracePt t="75474" x="2798763" y="2159000"/>
          <p14:tracePt t="75482" x="2805113" y="2159000"/>
          <p14:tracePt t="75490" x="2811463" y="2159000"/>
          <p14:tracePt t="75498" x="2822575" y="2159000"/>
          <p14:tracePt t="75506" x="2828925" y="2159000"/>
          <p14:tracePt t="75515" x="2835275" y="2159000"/>
          <p14:tracePt t="75522" x="2840038" y="2159000"/>
          <p14:tracePt t="75530" x="2846388" y="2159000"/>
          <p14:tracePt t="75536" x="2852738" y="2159000"/>
          <p14:tracePt t="75544" x="2859088" y="2159000"/>
          <p14:tracePt t="75552" x="2863850" y="2159000"/>
          <p14:tracePt t="75561" x="2870200" y="2159000"/>
          <p14:tracePt t="75568" x="2876550" y="2159000"/>
          <p14:tracePt t="75669" x="2882900" y="2159000"/>
          <p14:tracePt t="75676" x="2889250" y="2159000"/>
          <p14:tracePt t="75684" x="2894013" y="2159000"/>
          <p14:tracePt t="75692" x="2894013" y="2165350"/>
          <p14:tracePt t="75700" x="2900363" y="2165350"/>
          <p14:tracePt t="75708" x="2900363" y="2171700"/>
          <p14:tracePt t="75716" x="2906713" y="2171700"/>
          <p14:tracePt t="75722" x="2913063" y="2171700"/>
          <p14:tracePt t="75730" x="2917825" y="2171700"/>
          <p14:tracePt t="75738" x="2924175" y="2176463"/>
          <p14:tracePt t="75747" x="2930525" y="2176463"/>
          <p14:tracePt t="75754" x="2936875" y="2176463"/>
          <p14:tracePt t="75762" x="2954338" y="2176463"/>
          <p14:tracePt t="75770" x="2971800" y="2176463"/>
          <p14:tracePt t="75778" x="2990850" y="2176463"/>
          <p14:tracePt t="75784" x="3019425" y="2176463"/>
          <p14:tracePt t="75792" x="3049588" y="2176463"/>
          <p14:tracePt t="75800" x="3079750" y="2176463"/>
          <p14:tracePt t="75808" x="3103563" y="2176463"/>
          <p14:tracePt t="75816" x="3146425" y="2165350"/>
          <p14:tracePt t="75824" x="3170238" y="2159000"/>
          <p14:tracePt t="75832" x="3194050" y="2152650"/>
          <p14:tracePt t="75840" x="3217863" y="2147888"/>
          <p14:tracePt t="75847" x="3241675" y="2141538"/>
          <p14:tracePt t="75854" x="3259138" y="2135188"/>
          <p14:tracePt t="75862" x="3271838" y="2135188"/>
          <p14:tracePt t="75870" x="3289300" y="2122488"/>
          <p14:tracePt t="75878" x="3300413" y="2117725"/>
          <p14:tracePt t="75887" x="3306763" y="2117725"/>
          <p14:tracePt t="75895" x="3313113" y="2111375"/>
          <p14:tracePt t="75900" x="3319463" y="2111375"/>
          <p14:tracePt t="75911" x="3325813" y="2111375"/>
          <p14:tracePt t="75916" x="3325813" y="2105025"/>
          <p14:tracePt t="76072" x="3325813" y="2098675"/>
          <p14:tracePt t="76080" x="3319463" y="2098675"/>
          <p14:tracePt t="76088" x="3313113" y="2093913"/>
          <p14:tracePt t="76094" x="3306763" y="2087563"/>
          <p14:tracePt t="76102" x="3300413" y="2081213"/>
          <p14:tracePt t="76111" x="3295650" y="2074863"/>
          <p14:tracePt t="76118" x="3289300" y="2070100"/>
          <p14:tracePt t="76126" x="3282950" y="2063750"/>
          <p14:tracePt t="76134" x="3276600" y="2057400"/>
          <p14:tracePt t="76142" x="3271838" y="2051050"/>
          <p14:tracePt t="76150" x="3265488" y="2044700"/>
          <p14:tracePt t="76156" x="3259138" y="2039938"/>
          <p14:tracePt t="76164" x="3259138" y="2033588"/>
          <p14:tracePt t="76172" x="3252788" y="2027238"/>
          <p14:tracePt t="76180" x="3248025" y="2020888"/>
          <p14:tracePt t="76188" x="3248025" y="2016125"/>
          <p14:tracePt t="76196" x="3241675" y="2009775"/>
          <p14:tracePt t="76204" x="3235325" y="2003425"/>
          <p14:tracePt t="76212" x="3228975" y="1992313"/>
          <p14:tracePt t="76218" x="3224213" y="1973263"/>
          <p14:tracePt t="76227" x="3217863" y="1966913"/>
          <p14:tracePt t="76234" x="3205163" y="1943100"/>
          <p14:tracePt t="76242" x="3198813" y="1931988"/>
          <p14:tracePt t="76250" x="3194050" y="1914525"/>
          <p14:tracePt t="76258" x="3187700" y="1901825"/>
          <p14:tracePt t="76267" x="3181350" y="1878013"/>
          <p14:tracePt t="76274" x="3175000" y="1860550"/>
          <p14:tracePt t="76280" x="3170238" y="1830388"/>
          <p14:tracePt t="76288" x="3151188" y="1800225"/>
          <p14:tracePt t="76296" x="3146425" y="1782763"/>
          <p14:tracePt t="76304" x="3140075" y="1758950"/>
          <p14:tracePt t="76312" x="3133725" y="1735138"/>
          <p14:tracePt t="76320" x="3127375" y="1709738"/>
          <p14:tracePt t="76329" x="3121025" y="1692275"/>
          <p14:tracePt t="76336" x="3109913" y="1668463"/>
          <p14:tracePt t="76342" x="3109913" y="1662113"/>
          <p14:tracePt t="76351" x="3109913" y="1657350"/>
          <p14:tracePt t="76358" x="3103563" y="1651000"/>
          <p14:tracePt t="76366" x="3103563" y="1644650"/>
          <p14:tracePt t="76374" x="3103563" y="1638300"/>
          <p14:tracePt t="76390" x="3103563" y="1633538"/>
          <p14:tracePt t="76398" x="3103563" y="1627188"/>
          <p14:tracePt t="76404" x="3103563" y="1620838"/>
          <p14:tracePt t="76413" x="3103563" y="1614488"/>
          <p14:tracePt t="76420" x="3103563" y="1608138"/>
          <p14:tracePt t="76428" x="3109913" y="1597025"/>
          <p14:tracePt t="76436" x="3116263" y="1590675"/>
          <p14:tracePt t="76444" x="3121025" y="1584325"/>
          <p14:tracePt t="76452" x="3127375" y="1579563"/>
          <p14:tracePt t="76461" x="3133725" y="1573213"/>
          <p14:tracePt t="76466" x="3146425" y="1566863"/>
          <p14:tracePt t="76474" x="3151188" y="1560513"/>
          <p14:tracePt t="76483" x="3157538" y="1555750"/>
          <p14:tracePt t="76490" x="3170238" y="1549400"/>
          <p14:tracePt t="76498" x="3181350" y="1543050"/>
          <p14:tracePt t="76506" x="3194050" y="1536700"/>
          <p14:tracePt t="76514" x="3211513" y="1530350"/>
          <p14:tracePt t="76522" x="3235325" y="1530350"/>
          <p14:tracePt t="76529" x="3252788" y="1525588"/>
          <p14:tracePt t="76536" x="3276600" y="1519238"/>
          <p14:tracePt t="76544" x="3289300" y="1519238"/>
          <p14:tracePt t="76552" x="3306763" y="1512888"/>
          <p14:tracePt t="76561" x="3325813" y="1512888"/>
          <p14:tracePt t="76568" x="3349625" y="1501775"/>
          <p14:tracePt t="76577" x="3378200" y="1501775"/>
          <p14:tracePt t="76584" x="3403600" y="1501775"/>
          <p14:tracePt t="76590" x="3432175" y="1501775"/>
          <p14:tracePt t="76599" x="3462338" y="1501775"/>
          <p14:tracePt t="76606" x="3492500" y="1501775"/>
          <p14:tracePt t="76614" x="3509963" y="1506538"/>
          <p14:tracePt t="76622" x="3533775" y="1506538"/>
          <p14:tracePt t="76630" x="3552825" y="1506538"/>
          <p14:tracePt t="76638" x="3570288" y="1512888"/>
          <p14:tracePt t="76644" x="3594100" y="1512888"/>
          <p14:tracePt t="76654" x="3611563" y="1519238"/>
          <p14:tracePt t="76660" x="3635375" y="1525588"/>
          <p14:tracePt t="76668" x="3654425" y="1525588"/>
          <p14:tracePt t="76676" x="3684588" y="1525588"/>
          <p14:tracePt t="76684" x="3702050" y="1530350"/>
          <p14:tracePt t="76693" x="3725863" y="1530350"/>
          <p14:tracePt t="76700" x="3743325" y="1536700"/>
          <p14:tracePt t="76706" x="3767138" y="1536700"/>
          <p14:tracePt t="76714" x="3786188" y="1536700"/>
          <p14:tracePt t="76722" x="3803650" y="1536700"/>
          <p14:tracePt t="76730" x="3827463" y="1543050"/>
          <p14:tracePt t="76739" x="3840163" y="1543050"/>
          <p14:tracePt t="76746" x="3844925" y="1543050"/>
          <p14:tracePt t="76754" x="3851275" y="1549400"/>
          <p14:tracePt t="76763" x="3857625" y="1555750"/>
          <p14:tracePt t="76768" x="3863975" y="1555750"/>
          <p14:tracePt t="76776" x="3868738" y="1560513"/>
          <p14:tracePt t="76784" x="3875088" y="1566863"/>
          <p14:tracePt t="76792" x="3881438" y="1579563"/>
          <p14:tracePt t="76800" x="3887788" y="1597025"/>
          <p14:tracePt t="76808" x="3892550" y="1614488"/>
          <p14:tracePt t="76817" x="3898900" y="1627188"/>
          <p14:tracePt t="76824" x="3905250" y="1644650"/>
          <p14:tracePt t="76830" x="3911600" y="1668463"/>
          <p14:tracePt t="76838" x="3922713" y="1685925"/>
          <p14:tracePt t="76846" x="3929063" y="1709738"/>
          <p14:tracePt t="76854" x="3935413" y="1722438"/>
          <p14:tracePt t="76862" x="3941763" y="1739900"/>
          <p14:tracePt t="76870" x="3941763" y="1752600"/>
          <p14:tracePt t="76879" x="3941763" y="1758950"/>
          <p14:tracePt t="76886" x="3941763" y="1776413"/>
          <p14:tracePt t="76894" x="3941763" y="1782763"/>
          <p14:tracePt t="76900" x="3941763" y="1787525"/>
          <p14:tracePt t="76908" x="3941763" y="1793875"/>
          <p14:tracePt t="76916" x="3941763" y="1800225"/>
          <p14:tracePt t="76924" x="3935413" y="1812925"/>
          <p14:tracePt t="76932" x="3935413" y="1817688"/>
          <p14:tracePt t="76940" x="3929063" y="1824038"/>
          <p14:tracePt t="76948" x="3922713" y="1836738"/>
          <p14:tracePt t="76956" x="3916363" y="1847850"/>
          <p14:tracePt t="76963" x="3911600" y="1854200"/>
          <p14:tracePt t="76971" x="3905250" y="1860550"/>
          <p14:tracePt t="76978" x="3898900" y="1865313"/>
          <p14:tracePt t="76986" x="3892550" y="1871663"/>
          <p14:tracePt t="76994" x="3887788" y="1878013"/>
          <p14:tracePt t="77002" x="3881438" y="1884363"/>
          <p14:tracePt t="77010" x="3875088" y="1890713"/>
          <p14:tracePt t="77019" x="3868738" y="1895475"/>
          <p14:tracePt t="77025" x="3863975" y="1901825"/>
          <p14:tracePt t="77032" x="3857625" y="1901825"/>
          <p14:tracePt t="77040" x="3844925" y="1908175"/>
          <p14:tracePt t="77048" x="3840163" y="1914525"/>
          <p14:tracePt t="77056" x="3814763" y="1919288"/>
          <p14:tracePt t="77065" x="3803650" y="1919288"/>
          <p14:tracePt t="77072" x="3786188" y="1919288"/>
          <p14:tracePt t="77081" x="3762375" y="1919288"/>
          <p14:tracePt t="77086" x="3732213" y="1919288"/>
          <p14:tracePt t="77094" x="3702050" y="1925638"/>
          <p14:tracePt t="77102" x="3654425" y="1925638"/>
          <p14:tracePt t="77110" x="3606800" y="1925638"/>
          <p14:tracePt t="77118" x="3557588" y="1919288"/>
          <p14:tracePt t="77127" x="3505200" y="1919288"/>
          <p14:tracePt t="77134" x="3455988" y="1919288"/>
          <p14:tracePt t="77142" x="3408363" y="1919288"/>
          <p14:tracePt t="77148" x="3373438" y="1908175"/>
          <p14:tracePt t="77156" x="3330575" y="1901825"/>
          <p14:tracePt t="77164" x="3295650" y="1901825"/>
          <p14:tracePt t="77172" x="3265488" y="1895475"/>
          <p14:tracePt t="77180" x="3241675" y="1890713"/>
          <p14:tracePt t="77188" x="3211513" y="1890713"/>
          <p14:tracePt t="77196" x="3181350" y="1878013"/>
          <p14:tracePt t="77202" x="3151188" y="1878013"/>
          <p14:tracePt t="77210" x="3121025" y="1878013"/>
          <p14:tracePt t="77218" x="3103563" y="1878013"/>
          <p14:tracePt t="77226" x="3086100" y="1878013"/>
          <p14:tracePt t="77234" x="3062288" y="1878013"/>
          <p14:tracePt t="77242" x="3055938" y="1878013"/>
          <p14:tracePt t="77250" x="3049588" y="1878013"/>
          <p14:tracePt t="77258" x="3043238" y="1878013"/>
          <p14:tracePt t="77893" x="3032125" y="1865313"/>
          <p14:tracePt t="77900" x="2995613" y="1824038"/>
          <p14:tracePt t="77908" x="2960688" y="1793875"/>
          <p14:tracePt t="77916" x="2906713" y="1758950"/>
          <p14:tracePt t="77924" x="2840038" y="1722438"/>
          <p14:tracePt t="77932" x="2738438" y="1657350"/>
          <p14:tracePt t="77940" x="2636838" y="1584325"/>
          <p14:tracePt t="77948" x="2493963" y="1512888"/>
          <p14:tracePt t="77954" x="2374900" y="1452563"/>
          <p14:tracePt t="77962" x="2297113" y="1417638"/>
          <p14:tracePt t="77970" x="2219325" y="1376363"/>
          <p14:tracePt t="77980" x="2152650" y="1350963"/>
          <p14:tracePt t="77986" x="2093913" y="1322388"/>
          <p14:tracePt t="77994" x="2044700" y="1298575"/>
          <p14:tracePt t="78002" x="2003425" y="1273175"/>
          <p14:tracePt t="78010" x="1979613" y="1262063"/>
          <p14:tracePt t="78016" x="1949450" y="1244600"/>
          <p14:tracePt t="78024" x="1931988" y="1231900"/>
          <p14:tracePt t="78032" x="1912938" y="1225550"/>
          <p14:tracePt t="78040" x="1895475" y="1214438"/>
          <p14:tracePt t="78048" x="1871663" y="1195388"/>
          <p14:tracePt t="78056" x="1854200" y="1190625"/>
          <p14:tracePt t="78064" x="1830388" y="1184275"/>
          <p14:tracePt t="78072" x="1811338" y="1177925"/>
          <p14:tracePt t="78080" x="1800225" y="1177925"/>
          <p14:tracePt t="78086" x="1793875" y="1171575"/>
          <p14:tracePt t="78095" x="1787525" y="1171575"/>
          <p14:tracePt t="78102" x="1782763" y="1166813"/>
          <p14:tracePt t="78110" x="1776413" y="1166813"/>
          <p14:tracePt t="78118" x="1770063" y="1166813"/>
          <p14:tracePt t="78127" x="1758950" y="1166813"/>
          <p14:tracePt t="78134" x="1746250" y="1166813"/>
          <p14:tracePt t="78142" x="1722438" y="1166813"/>
          <p14:tracePt t="78148" x="1704975" y="1166813"/>
          <p14:tracePt t="78156" x="1692275" y="1166813"/>
          <p14:tracePt t="78164" x="1668463" y="1171575"/>
          <p14:tracePt t="78172" x="1662113" y="1177925"/>
          <p14:tracePt t="78180" x="1657350" y="1184275"/>
          <p14:tracePt t="78188" x="1644650" y="1201738"/>
          <p14:tracePt t="78196" x="1631950" y="1208088"/>
          <p14:tracePt t="78202" x="1614488" y="1220788"/>
          <p14:tracePt t="78210" x="1603375" y="1225550"/>
          <p14:tracePt t="78218" x="1584325" y="1238250"/>
          <p14:tracePt t="78227" x="1579563" y="1244600"/>
          <p14:tracePt t="78234" x="1566863" y="1249363"/>
          <p14:tracePt t="78246" x="1554163" y="1268413"/>
          <p14:tracePt t="78250" x="1536700" y="1279525"/>
          <p14:tracePt t="78258" x="1530350" y="1285875"/>
          <p14:tracePt t="78264" x="1519238" y="1298575"/>
          <p14:tracePt t="78272" x="1506538" y="1303338"/>
          <p14:tracePt t="78280" x="1495425" y="1309688"/>
          <p14:tracePt t="78291" x="1489075" y="1309688"/>
          <p14:tracePt t="78296" x="1482725" y="1316038"/>
          <p14:tracePt t="78304" x="1476375" y="1322388"/>
          <p14:tracePt t="78312" x="1471613" y="1322388"/>
          <p14:tracePt t="78320" x="1465263" y="1322388"/>
          <p14:tracePt t="78327" x="1458913" y="1322388"/>
          <p14:tracePt t="78334" x="1452563" y="1322388"/>
          <p14:tracePt t="78342" x="1447800" y="1327150"/>
          <p14:tracePt t="78350" x="1441450" y="1327150"/>
          <p14:tracePt t="78358" x="1435100" y="1327150"/>
          <p14:tracePt t="78367" x="1428750" y="1327150"/>
          <p14:tracePt t="78380" x="1423988" y="1327150"/>
          <p14:tracePt t="78475" x="1435100" y="1327150"/>
          <p14:tracePt t="78482" x="1447800" y="1327150"/>
          <p14:tracePt t="78490" x="1465263" y="1322388"/>
          <p14:tracePt t="78498" x="1489075" y="1316038"/>
          <p14:tracePt t="78506" x="1506538" y="1309688"/>
          <p14:tracePt t="78513" x="1530350" y="1303338"/>
          <p14:tracePt t="78520" x="1536700" y="1298575"/>
          <p14:tracePt t="78529" x="1543050" y="1292225"/>
          <p14:tracePt t="78536" x="1554163" y="1292225"/>
          <p14:tracePt t="78545" x="1560513" y="1285875"/>
          <p14:tracePt t="78552" x="1566863" y="1279525"/>
          <p14:tracePt t="78560" x="1573213" y="1279525"/>
          <p14:tracePt t="78569" x="1579563" y="1273175"/>
          <p14:tracePt t="78574" x="1584325" y="1273175"/>
          <p14:tracePt t="78582" x="1590675" y="1273175"/>
          <p14:tracePt t="78590" x="1597025" y="1273175"/>
          <p14:tracePt t="78599" x="1603375" y="1273175"/>
          <p14:tracePt t="78606" x="1608138" y="1273175"/>
          <p14:tracePt t="78614" x="1614488" y="1273175"/>
          <p14:tracePt t="78622" x="1620838" y="1273175"/>
          <p14:tracePt t="78636" x="1627188" y="1273175"/>
          <p14:tracePt t="78644" x="1631950" y="1273175"/>
          <p14:tracePt t="78660" x="1638300" y="1273175"/>
          <p14:tracePt t="78668" x="1644650" y="1273175"/>
          <p14:tracePt t="78684" x="1651000" y="1273175"/>
          <p14:tracePt t="78714" x="1657350" y="1273175"/>
          <p14:tracePt t="78739" x="1662113" y="1279525"/>
          <p14:tracePt t="78746" x="1662113" y="1285875"/>
          <p14:tracePt t="78754" x="1668463" y="1292225"/>
          <p14:tracePt t="78760" x="1674813" y="1298575"/>
          <p14:tracePt t="78768" x="1681163" y="1303338"/>
          <p14:tracePt t="78776" x="1685925" y="1309688"/>
          <p14:tracePt t="78785" x="1692275" y="1316038"/>
          <p14:tracePt t="78792" x="1698625" y="1322388"/>
          <p14:tracePt t="78809" x="1698625" y="1327150"/>
          <p14:tracePt t="78816" x="1704975" y="1333500"/>
          <p14:tracePt t="78822" x="1704975" y="1339850"/>
          <p14:tracePt t="78830" x="1709738" y="1346200"/>
          <p14:tracePt t="78838" x="1716088" y="1350963"/>
          <p14:tracePt t="78846" x="1722438" y="1357313"/>
          <p14:tracePt t="78854" x="1722438" y="1363663"/>
          <p14:tracePt t="78862" x="1728788" y="1370013"/>
          <p14:tracePt t="78870" x="1728788" y="1376363"/>
          <p14:tracePt t="78878" x="1733550" y="1381125"/>
          <p14:tracePt t="78884" x="1739900" y="1387475"/>
          <p14:tracePt t="78896" x="1746250" y="1393825"/>
          <p14:tracePt t="78900" x="1752600" y="1400175"/>
          <p14:tracePt t="78908" x="1752600" y="1404938"/>
          <p14:tracePt t="78916" x="1758950" y="1411288"/>
          <p14:tracePt t="78924" x="1758950" y="1417638"/>
          <p14:tracePt t="78932" x="1763713" y="1423988"/>
          <p14:tracePt t="78940" x="1763713" y="1428750"/>
          <p14:tracePt t="78946" x="1763713" y="1435100"/>
          <p14:tracePt t="78954" x="1770063" y="1441450"/>
          <p14:tracePt t="78970" x="1770063" y="1447800"/>
          <p14:tracePt t="78979" x="1776413" y="1452563"/>
          <p14:tracePt t="78986" x="1776413" y="1458913"/>
          <p14:tracePt t="78994" x="1776413" y="1465263"/>
          <p14:tracePt t="79002" x="1782763" y="1471613"/>
          <p14:tracePt t="79008" x="1782763" y="1477963"/>
          <p14:tracePt t="79016" x="1787525" y="1482725"/>
          <p14:tracePt t="79024" x="1793875" y="1489075"/>
          <p14:tracePt t="79032" x="1793875" y="1495425"/>
          <p14:tracePt t="79040" x="1800225" y="1501775"/>
          <p14:tracePt t="79048" x="1806575" y="1506538"/>
          <p14:tracePt t="79056" x="1806575" y="1512888"/>
          <p14:tracePt t="79064" x="1811338" y="1519238"/>
          <p14:tracePt t="79070" x="1817688" y="1525588"/>
          <p14:tracePt t="79078" x="1817688" y="1530350"/>
          <p14:tracePt t="79086" x="1824038" y="1536700"/>
          <p14:tracePt t="79095" x="1824038" y="1543050"/>
          <p14:tracePt t="79102" x="1830388" y="1543050"/>
          <p14:tracePt t="79111" x="1830388" y="1549400"/>
          <p14:tracePt t="79118" x="1836738" y="1555750"/>
          <p14:tracePt t="79132" x="1841500" y="1560513"/>
          <p14:tracePt t="79140" x="1841500" y="1566863"/>
          <p14:tracePt t="79148" x="1847850" y="1573213"/>
          <p14:tracePt t="79156" x="1847850" y="1579563"/>
          <p14:tracePt t="79164" x="1854200" y="1584325"/>
          <p14:tracePt t="79172" x="1860550" y="1590675"/>
          <p14:tracePt t="79180" x="1865313" y="1597025"/>
          <p14:tracePt t="79188" x="1871663" y="1603375"/>
          <p14:tracePt t="79195" x="1878013" y="1608138"/>
          <p14:tracePt t="79202" x="1884363" y="1614488"/>
          <p14:tracePt t="79210" x="1884363" y="1620838"/>
          <p14:tracePt t="79218" x="1889125" y="1627188"/>
          <p14:tracePt t="79226" x="1895475" y="1633538"/>
          <p14:tracePt t="79234" x="1895475" y="1638300"/>
          <p14:tracePt t="79243" x="1901825" y="1644650"/>
          <p14:tracePt t="79250" x="1908175" y="1651000"/>
          <p14:tracePt t="79256" x="1912938" y="1657350"/>
          <p14:tracePt t="79264" x="1919288" y="1662113"/>
          <p14:tracePt t="79272" x="1919288" y="1668463"/>
          <p14:tracePt t="79280" x="1925638" y="1674813"/>
          <p14:tracePt t="79288" x="1931988" y="1681163"/>
          <p14:tracePt t="79296" x="1931988" y="1685925"/>
          <p14:tracePt t="79304" x="1938338" y="1692275"/>
          <p14:tracePt t="79312" x="1943100" y="1698625"/>
          <p14:tracePt t="79318" x="1949450" y="1704975"/>
          <p14:tracePt t="79327" x="1955800" y="1709738"/>
          <p14:tracePt t="79334" x="1955800" y="1716088"/>
          <p14:tracePt t="79343" x="1962150" y="1722438"/>
          <p14:tracePt t="79350" x="1962150" y="1728788"/>
          <p14:tracePt t="79358" x="1966913" y="1728788"/>
          <p14:tracePt t="79366" x="1973263" y="1739900"/>
          <p14:tracePt t="79374" x="1979613" y="1746250"/>
          <p14:tracePt t="79380" x="1985963" y="1752600"/>
          <p14:tracePt t="79388" x="1990725" y="1758950"/>
          <p14:tracePt t="79396" x="1997075" y="1763713"/>
          <p14:tracePt t="79404" x="2003425" y="1770063"/>
          <p14:tracePt t="79413" x="2009775" y="1776413"/>
          <p14:tracePt t="79420" x="2009775" y="1782763"/>
          <p14:tracePt t="79429" x="2016125" y="1787525"/>
          <p14:tracePt t="79436" x="2020888" y="1793875"/>
          <p14:tracePt t="79443" x="2020888" y="1800225"/>
          <p14:tracePt t="79450" x="2027238" y="1806575"/>
          <p14:tracePt t="79458" x="2027238" y="1812925"/>
          <p14:tracePt t="79466" x="2027238" y="1817688"/>
          <p14:tracePt t="79474" x="2033588" y="1824038"/>
          <p14:tracePt t="79482" x="2033588" y="1830388"/>
          <p14:tracePt t="79498" x="2033588" y="1836738"/>
          <p14:tracePt t="79606" x="2033588" y="1841500"/>
          <p14:tracePt t="79614" x="2027238" y="1841500"/>
          <p14:tracePt t="79630" x="2027238" y="1847850"/>
          <p14:tracePt t="79636" x="2020888" y="1854200"/>
          <p14:tracePt t="79644" x="2020888" y="1860550"/>
          <p14:tracePt t="79652" x="2020888" y="1865313"/>
          <p14:tracePt t="79660" x="2020888" y="1871663"/>
          <p14:tracePt t="79668" x="2027238" y="1878013"/>
          <p14:tracePt t="79684" x="2033588" y="1884363"/>
          <p14:tracePt t="79690" x="2039938" y="1890713"/>
          <p14:tracePt t="79699" x="2044700" y="1895475"/>
          <p14:tracePt t="79706" x="2051050" y="1901825"/>
          <p14:tracePt t="79714" x="2057400" y="1908175"/>
          <p14:tracePt t="79722" x="2063750" y="1908175"/>
          <p14:tracePt t="79730" x="2068513" y="1914525"/>
          <p14:tracePt t="79738" x="2074863" y="1914525"/>
          <p14:tracePt t="79746" x="2081213" y="1914525"/>
          <p14:tracePt t="79752" x="2087563" y="1914525"/>
          <p14:tracePt t="79760" x="2093913" y="1914525"/>
          <p14:tracePt t="79768" x="2098675" y="1914525"/>
          <p14:tracePt t="79776" x="2105025" y="1914525"/>
          <p14:tracePt t="79784" x="2111375" y="1914525"/>
          <p14:tracePt t="79793" x="2117725" y="1914525"/>
          <p14:tracePt t="79800" x="2122488" y="1908175"/>
          <p14:tracePt t="79808" x="2128838" y="1901825"/>
          <p14:tracePt t="79814" x="2135188" y="1901825"/>
          <p14:tracePt t="79822" x="2141538" y="1895475"/>
          <p14:tracePt t="79830" x="2146300" y="1890713"/>
          <p14:tracePt t="79838" x="2152650" y="1890713"/>
          <p14:tracePt t="79846" x="2159000" y="1884363"/>
          <p14:tracePt t="79854" x="2165350" y="1878013"/>
          <p14:tracePt t="79863" x="2170113" y="1878013"/>
          <p14:tracePt t="79870" x="2176463" y="1871663"/>
          <p14:tracePt t="79876" x="2182813" y="1871663"/>
          <p14:tracePt t="79884" x="2189163" y="1865313"/>
          <p14:tracePt t="79893" x="2195513" y="1860550"/>
          <p14:tracePt t="79911" x="2206625" y="1847850"/>
          <p14:tracePt t="79916" x="2212975" y="1841500"/>
          <p14:tracePt t="79924" x="2219325" y="1836738"/>
          <p14:tracePt t="79930" x="2219325" y="1830388"/>
          <p14:tracePt t="79946" x="2224088" y="1824038"/>
          <p14:tracePt t="79954" x="2230438" y="1824038"/>
          <p14:tracePt t="79963" x="2230438" y="1817688"/>
          <p14:tracePt t="79970" x="2230438" y="1812925"/>
          <p14:tracePt t="79979" x="2236788" y="1812925"/>
          <p14:tracePt t="79986" x="2236788" y="1806575"/>
          <p14:tracePt t="80000" x="2236788" y="1800225"/>
          <p14:tracePt t="80009" x="2236788" y="1793875"/>
          <p14:tracePt t="80032" x="2236788" y="1787525"/>
          <p14:tracePt t="80041" x="2236788" y="1782763"/>
          <p14:tracePt t="80062" x="2230438" y="1776413"/>
          <p14:tracePt t="80070" x="2224088" y="1776413"/>
          <p14:tracePt t="80086" x="2224088" y="1770063"/>
          <p14:tracePt t="80094" x="2219325" y="1770063"/>
          <p14:tracePt t="80102" x="2212975" y="1770063"/>
          <p14:tracePt t="80110" x="2206625" y="1770063"/>
          <p14:tracePt t="80116" x="2200275" y="1770063"/>
          <p14:tracePt t="80127" x="2195513" y="1770063"/>
          <p14:tracePt t="80134" x="2189163" y="1770063"/>
          <p14:tracePt t="80140" x="2182813" y="1770063"/>
          <p14:tracePt t="80148" x="2176463" y="1770063"/>
          <p14:tracePt t="80156" x="2170113" y="1763713"/>
          <p14:tracePt t="80165" x="2165350" y="1763713"/>
          <p14:tracePt t="80172" x="2159000" y="1763713"/>
          <p14:tracePt t="80178" x="2152650" y="1758950"/>
          <p14:tracePt t="80186" x="2146300" y="1752600"/>
          <p14:tracePt t="80195" x="2141538" y="1752600"/>
          <p14:tracePt t="80202" x="2135188" y="1746250"/>
          <p14:tracePt t="80210" x="2128838" y="1739900"/>
          <p14:tracePt t="80218" x="2122488" y="1739900"/>
          <p14:tracePt t="80226" x="2117725" y="1735138"/>
          <p14:tracePt t="80234" x="2111375" y="1728788"/>
          <p14:tracePt t="80242" x="2105025" y="1728788"/>
          <p14:tracePt t="80248" x="2098675" y="1728788"/>
          <p14:tracePt t="80256" x="2093913" y="1728788"/>
          <p14:tracePt t="80264" x="2087563" y="1728788"/>
          <p14:tracePt t="80281" x="2081213" y="1728788"/>
          <p14:tracePt t="80288" x="2074863" y="1728788"/>
          <p14:tracePt t="80296" x="2068513" y="1728788"/>
          <p14:tracePt t="80302" x="2063750" y="1728788"/>
          <p14:tracePt t="80310" x="2057400" y="1728788"/>
          <p14:tracePt t="80318" x="2051050" y="1728788"/>
          <p14:tracePt t="80334" x="2044700" y="1728788"/>
          <p14:tracePt t="80350" x="2039938" y="1728788"/>
          <p14:tracePt t="80359" x="2033588" y="1728788"/>
          <p14:tracePt t="80372" x="2027238" y="1728788"/>
          <p14:tracePt t="80380" x="2020888" y="1728788"/>
          <p14:tracePt t="80388" x="2016125" y="1735138"/>
          <p14:tracePt t="80404" x="2009775" y="1739900"/>
          <p14:tracePt t="80412" x="2003425" y="1739900"/>
          <p14:tracePt t="80420" x="1997075" y="1746250"/>
          <p14:tracePt t="80428" x="1990725" y="1746250"/>
          <p14:tracePt t="80434" x="1990725" y="1752600"/>
          <p14:tracePt t="80443" x="1985963" y="1752600"/>
          <p14:tracePt t="80450" x="1979613" y="1758950"/>
          <p14:tracePt t="80459" x="1973263" y="1763713"/>
          <p14:tracePt t="80474" x="1973263" y="1770063"/>
          <p14:tracePt t="80482" x="1966913" y="1776413"/>
          <p14:tracePt t="80490" x="1962150" y="1776413"/>
          <p14:tracePt t="80496" x="1955800" y="1782763"/>
          <p14:tracePt t="80504" x="1949450" y="1787525"/>
          <p14:tracePt t="80513" x="1949450" y="1793875"/>
          <p14:tracePt t="80520" x="1943100" y="1793875"/>
          <p14:tracePt t="80537" x="1938338" y="1800225"/>
          <p14:tracePt t="80550" x="1938338" y="1806575"/>
          <p14:tracePt t="80559" x="1931988" y="1806575"/>
          <p14:tracePt t="80575" x="1925638" y="1806575"/>
          <p14:tracePt t="80582" x="1925638" y="1812925"/>
          <p14:tracePt t="80590" x="1919288" y="1817688"/>
          <p14:tracePt t="80598" x="1919288" y="1824038"/>
          <p14:tracePt t="80614" x="1919288" y="1830388"/>
          <p14:tracePt t="80620" x="1919288" y="1836738"/>
          <p14:tracePt t="80629" x="1912938" y="1841500"/>
          <p14:tracePt t="80644" x="1912938" y="1847850"/>
          <p14:tracePt t="80652" x="1912938" y="1854200"/>
          <p14:tracePt t="80676" x="1912938" y="1860550"/>
          <p14:tracePt t="80682" x="1912938" y="1865313"/>
          <p14:tracePt t="80699" x="1912938" y="1871663"/>
          <p14:tracePt t="80722" x="1912938" y="1878013"/>
          <p14:tracePt t="80738" x="1912938" y="1884363"/>
          <p14:tracePt t="80768" x="1919288" y="1890713"/>
          <p14:tracePt t="80784" x="1925638" y="1895475"/>
          <p14:tracePt t="80798" x="1931988" y="1901825"/>
          <p14:tracePt t="80806" x="1938338" y="1908175"/>
          <p14:tracePt t="80822" x="1943100" y="1914525"/>
          <p14:tracePt t="80830" x="1943100" y="1919288"/>
          <p14:tracePt t="80838" x="1949450" y="1919288"/>
          <p14:tracePt t="80846" x="1949450" y="1925638"/>
          <p14:tracePt t="80854" x="1949450" y="1931988"/>
          <p14:tracePt t="80876" x="1955800" y="1931988"/>
          <p14:tracePt t="80900" x="1962150" y="1931988"/>
          <p14:tracePt t="80908" x="1962150" y="1938338"/>
          <p14:tracePt t="80941" x="1966913" y="1938338"/>
          <p14:tracePt t="80986" x="1973263" y="1938338"/>
          <p14:tracePt t="81281" x="1973263" y="1943100"/>
          <p14:tracePt t="81288" x="1973263" y="1949450"/>
          <p14:tracePt t="81302" x="1966913" y="1949450"/>
          <p14:tracePt t="81310" x="1966913" y="1955800"/>
          <p14:tracePt t="81342" x="1966913" y="1962150"/>
          <p14:tracePt t="81350" x="1966913" y="1966913"/>
          <p14:tracePt t="81372" x="1966913" y="1973263"/>
          <p14:tracePt t="81380" x="1966913" y="1979613"/>
          <p14:tracePt t="81388" x="1966913" y="1985963"/>
          <p14:tracePt t="81404" x="1966913" y="1992313"/>
          <p14:tracePt t="81418" x="1966913" y="1997075"/>
          <p14:tracePt t="81442" x="1966913" y="2003425"/>
          <p14:tracePt t="81698" x="1973263" y="2003425"/>
          <p14:tracePt t="81738" x="1979613" y="2009775"/>
          <p14:tracePt t="81752" x="1985963" y="2009775"/>
          <p14:tracePt t="81768" x="1990725" y="2009775"/>
          <p14:tracePt t="81839" x="1997075" y="2009775"/>
          <p14:tracePt t="82404" x="2003425" y="2009775"/>
          <p14:tracePt t="82428" x="2009775" y="2016125"/>
          <p14:tracePt t="82442" x="2027238" y="2020888"/>
          <p14:tracePt t="82450" x="2033588" y="2020888"/>
          <p14:tracePt t="82458" x="2039938" y="2020888"/>
          <p14:tracePt t="82466" x="2044700" y="2020888"/>
          <p14:tracePt t="82474" x="2051050" y="2020888"/>
          <p14:tracePt t="82482" x="2057400" y="2027238"/>
          <p14:tracePt t="82488" x="2063750" y="2027238"/>
          <p14:tracePt t="82496" x="2068513" y="2027238"/>
          <p14:tracePt t="82504" x="2074863" y="2027238"/>
          <p14:tracePt t="82512" x="2081213" y="2027238"/>
          <p14:tracePt t="82520" x="2087563" y="2027238"/>
          <p14:tracePt t="82529" x="2093913" y="2027238"/>
          <p14:tracePt t="82536" x="2098675" y="2020888"/>
          <p14:tracePt t="82545" x="2105025" y="2020888"/>
          <p14:tracePt t="82550" x="2111375" y="2016125"/>
          <p14:tracePt t="82559" x="2117725" y="2009775"/>
          <p14:tracePt t="82566" x="2122488" y="2003425"/>
          <p14:tracePt t="82574" x="2128838" y="1997075"/>
          <p14:tracePt t="82582" x="2135188" y="1992313"/>
          <p14:tracePt t="82590" x="2141538" y="1985963"/>
          <p14:tracePt t="82598" x="2146300" y="1979613"/>
          <p14:tracePt t="82606" x="2152650" y="1973263"/>
          <p14:tracePt t="82612" x="2165350" y="1966913"/>
          <p14:tracePt t="82620" x="2170113" y="1962150"/>
          <p14:tracePt t="82629" x="2176463" y="1955800"/>
          <p14:tracePt t="82636" x="2182813" y="1949450"/>
          <p14:tracePt t="82644" x="2182813" y="1943100"/>
          <p14:tracePt t="82652" x="2189163" y="1943100"/>
          <p14:tracePt t="82666" x="2189163" y="1938338"/>
          <p14:tracePt t="82674" x="2189163" y="1931988"/>
          <p14:tracePt t="82682" x="2189163" y="1925638"/>
          <p14:tracePt t="82690" x="2189163" y="1919288"/>
          <p14:tracePt t="82698" x="2189163" y="1914525"/>
          <p14:tracePt t="82706" x="2195513" y="1908175"/>
          <p14:tracePt t="82714" x="2195513" y="1901825"/>
          <p14:tracePt t="82722" x="2195513" y="1895475"/>
          <p14:tracePt t="82730" x="2195513" y="1890713"/>
          <p14:tracePt t="82736" x="2195513" y="1884363"/>
          <p14:tracePt t="82744" x="2195513" y="1878013"/>
          <p14:tracePt t="82752" x="2195513" y="1871663"/>
          <p14:tracePt t="82761" x="2195513" y="1865313"/>
          <p14:tracePt t="82768" x="2195513" y="1860550"/>
          <p14:tracePt t="82776" x="2195513" y="1854200"/>
          <p14:tracePt t="82784" x="2195513" y="1847850"/>
          <p14:tracePt t="82792" x="2195513" y="1841500"/>
          <p14:tracePt t="82798" x="2195513" y="1836738"/>
          <p14:tracePt t="82806" x="2195513" y="1830388"/>
          <p14:tracePt t="82822" x="2200275" y="1824038"/>
          <p14:tracePt t="82830" x="2200275" y="1817688"/>
          <p14:tracePt t="82838" x="2200275" y="1812925"/>
          <p14:tracePt t="82846" x="2200275" y="1806575"/>
          <p14:tracePt t="82854" x="2200275" y="1800225"/>
          <p14:tracePt t="82861" x="2200275" y="1793875"/>
          <p14:tracePt t="82868" x="2200275" y="1787525"/>
          <p14:tracePt t="82876" x="2200275" y="1782763"/>
          <p14:tracePt t="82900" x="2200275" y="1776413"/>
          <p14:tracePt t="82916" x="2200275" y="1770063"/>
          <p14:tracePt t="82922" x="2200275" y="1763713"/>
          <p14:tracePt t="82938" x="2200275" y="1758950"/>
          <p14:tracePt t="82946" x="2195513" y="1752600"/>
          <p14:tracePt t="82954" x="2189163" y="1746250"/>
          <p14:tracePt t="82962" x="2182813" y="1746250"/>
          <p14:tracePt t="82970" x="2176463" y="1739900"/>
          <p14:tracePt t="82979" x="2170113" y="1735138"/>
          <p14:tracePt t="82984" x="2165350" y="1735138"/>
          <p14:tracePt t="82992" x="2159000" y="1735138"/>
          <p14:tracePt t="83000" x="2152650" y="1735138"/>
          <p14:tracePt t="83009" x="2146300" y="1735138"/>
          <p14:tracePt t="83016" x="2141538" y="1735138"/>
          <p14:tracePt t="83032" x="2135188" y="1735138"/>
          <p14:tracePt t="83046" x="2128838" y="1735138"/>
          <p14:tracePt t="83054" x="2122488" y="1735138"/>
          <p14:tracePt t="83062" x="2117725" y="1735138"/>
          <p14:tracePt t="83070" x="2111375" y="1735138"/>
          <p14:tracePt t="83079" x="2105025" y="1735138"/>
          <p14:tracePt t="83086" x="2098675" y="1735138"/>
          <p14:tracePt t="83095" x="2093913" y="1735138"/>
          <p14:tracePt t="83102" x="2087563" y="1735138"/>
          <p14:tracePt t="83109" x="2081213" y="1728788"/>
          <p14:tracePt t="83116" x="2074863" y="1728788"/>
          <p14:tracePt t="83125" x="2068513" y="1728788"/>
          <p14:tracePt t="83132" x="2063750" y="1728788"/>
          <p14:tracePt t="83140" x="2057400" y="1728788"/>
          <p14:tracePt t="83148" x="2051050" y="1722438"/>
          <p14:tracePt t="83156" x="2044700" y="1722438"/>
          <p14:tracePt t="83164" x="2039938" y="1722438"/>
          <p14:tracePt t="83170" x="2033588" y="1722438"/>
          <p14:tracePt t="83179" x="2027238" y="1722438"/>
          <p14:tracePt t="83186" x="2020888" y="1722438"/>
          <p14:tracePt t="83194" x="2016125" y="1728788"/>
          <p14:tracePt t="83202" x="2009775" y="1735138"/>
          <p14:tracePt t="83210" x="2003425" y="1739900"/>
          <p14:tracePt t="83218" x="1997075" y="1739900"/>
          <p14:tracePt t="83226" x="1990725" y="1739900"/>
          <p14:tracePt t="83232" x="1985963" y="1739900"/>
          <p14:tracePt t="83240" x="1979613" y="1746250"/>
          <p14:tracePt t="83249" x="1973263" y="1746250"/>
          <p14:tracePt t="83256" x="1966913" y="1746250"/>
          <p14:tracePt t="83264" x="1962150" y="1746250"/>
          <p14:tracePt t="83272" x="1955800" y="1746250"/>
          <p14:tracePt t="83280" x="1949450" y="1746250"/>
          <p14:tracePt t="83288" x="1943100" y="1752600"/>
          <p14:tracePt t="83295" x="1938338" y="1752600"/>
          <p14:tracePt t="83302" x="1931988" y="1752600"/>
          <p14:tracePt t="83310" x="1925638" y="1752600"/>
          <p14:tracePt t="83318" x="1919288" y="1758950"/>
          <p14:tracePt t="83326" x="1912938" y="1758950"/>
          <p14:tracePt t="83334" x="1908175" y="1763713"/>
          <p14:tracePt t="83342" x="1901825" y="1763713"/>
          <p14:tracePt t="83348" x="1895475" y="1763713"/>
          <p14:tracePt t="83356" x="1889125" y="1770063"/>
          <p14:tracePt t="83364" x="1884363" y="1776413"/>
          <p14:tracePt t="83372" x="1878013" y="1776413"/>
          <p14:tracePt t="83388" x="1871663" y="1782763"/>
          <p14:tracePt t="83396" x="1871663" y="1787525"/>
          <p14:tracePt t="83404" x="1865313" y="1787525"/>
          <p14:tracePt t="83413" x="1860550" y="1793875"/>
          <p14:tracePt t="83418" x="1860550" y="1800225"/>
          <p14:tracePt t="83426" x="1854200" y="1806575"/>
          <p14:tracePt t="83434" x="1847850" y="1812925"/>
          <p14:tracePt t="83442" x="1841500" y="1812925"/>
          <p14:tracePt t="83450" x="1836738" y="1817688"/>
          <p14:tracePt t="83459" x="1836738" y="1824038"/>
          <p14:tracePt t="83480" x="1830388" y="1830388"/>
          <p14:tracePt t="83496" x="1830388" y="1836738"/>
          <p14:tracePt t="83513" x="1830388" y="1841500"/>
          <p14:tracePt t="83520" x="1830388" y="1847850"/>
          <p14:tracePt t="83536" x="1830388" y="1854200"/>
          <p14:tracePt t="83550" x="1830388" y="1860550"/>
          <p14:tracePt t="83566" x="1830388" y="1865313"/>
          <p14:tracePt t="83575" x="1830388" y="1871663"/>
          <p14:tracePt t="83604" x="1830388" y="1878013"/>
          <p14:tracePt t="83612" x="1836738" y="1884363"/>
          <p14:tracePt t="83620" x="1836738" y="1890713"/>
          <p14:tracePt t="83628" x="1836738" y="1895475"/>
          <p14:tracePt t="83644" x="1836738" y="1901825"/>
          <p14:tracePt t="83652" x="1841500" y="1908175"/>
          <p14:tracePt t="83666" x="1841500" y="1914525"/>
          <p14:tracePt t="83682" x="1841500" y="1919288"/>
          <p14:tracePt t="83691" x="1841500" y="1925638"/>
          <p14:tracePt t="83698" x="1847850" y="1925638"/>
          <p14:tracePt t="83706" x="1847850" y="1931988"/>
          <p14:tracePt t="83728" x="1847850" y="1938338"/>
          <p14:tracePt t="83752" x="1847850" y="1943100"/>
          <p14:tracePt t="83760" x="1847850" y="1949450"/>
          <p14:tracePt t="83768" x="1854200" y="1955800"/>
          <p14:tracePt t="83776" x="1854200" y="1962150"/>
          <p14:tracePt t="83790" x="1860550" y="1962150"/>
          <p14:tracePt t="83798" x="1860550" y="1966913"/>
          <p14:tracePt t="83806" x="1860550" y="1973263"/>
          <p14:tracePt t="83822" x="1865313" y="1979613"/>
          <p14:tracePt t="83845" x="1865313" y="1985963"/>
          <p14:tracePt t="83861" x="1865313" y="1992313"/>
          <p14:tracePt t="83876" x="1871663" y="1997075"/>
          <p14:tracePt t="83884" x="1871663" y="2003425"/>
          <p14:tracePt t="83915" x="1878013" y="2009775"/>
          <p14:tracePt t="83922" x="1878013" y="2016125"/>
          <p14:tracePt t="83938" x="1884363" y="2016125"/>
          <p14:tracePt t="83984" x="1889125" y="2020888"/>
          <p14:tracePt t="83992" x="1889125" y="2027238"/>
          <p14:tracePt t="84000" x="1895475" y="2033588"/>
          <p14:tracePt t="84008" x="1895475" y="2039938"/>
          <p14:tracePt t="84016" x="1901825" y="2039938"/>
          <p14:tracePt t="84025" x="1901825" y="2044700"/>
          <p14:tracePt t="84047" x="1908175" y="2044700"/>
          <p14:tracePt t="84054" x="1908175" y="2051050"/>
          <p14:tracePt t="84093" x="1912938" y="2051050"/>
          <p14:tracePt t="84100" x="1919288" y="2057400"/>
          <p14:tracePt t="84140" x="1925638" y="2057400"/>
          <p14:tracePt t="84148" x="1931988" y="2063750"/>
          <p14:tracePt t="84162" x="1938338" y="2063750"/>
          <p14:tracePt t="84186" x="1943100" y="2063750"/>
          <p14:tracePt t="84210" x="1943100" y="2070100"/>
          <p14:tracePt t="84240" x="1949450" y="2070100"/>
          <p14:tracePt t="84264" x="1955800" y="2074863"/>
          <p14:tracePt t="84272" x="1962150" y="2074863"/>
          <p14:tracePt t="84278" x="1962150" y="2081213"/>
          <p14:tracePt t="84302" x="1966913" y="2081213"/>
          <p14:tracePt t="84334" x="1966913" y="2087563"/>
          <p14:tracePt t="84342" x="1973263" y="2087563"/>
          <p14:tracePt t="84348" x="1979613" y="2087563"/>
          <p14:tracePt t="84356" x="1979613" y="2093913"/>
          <p14:tracePt t="84402" x="1985963" y="2093913"/>
          <p14:tracePt t="84480" x="1990725" y="2098675"/>
          <p14:tracePt t="84496" x="1997075" y="2098675"/>
          <p14:tracePt t="84512" x="1997075" y="2105025"/>
          <p14:tracePt t="84534" x="2003425" y="2105025"/>
          <p14:tracePt t="84542" x="2009775" y="2111375"/>
          <p14:tracePt t="84582" x="2016125" y="2111375"/>
          <p14:tracePt t="84604" x="2020888" y="2117725"/>
          <p14:tracePt t="84620" x="2020888" y="2122488"/>
          <p14:tracePt t="84628" x="2027238" y="2122488"/>
          <p14:tracePt t="84650" x="2033588" y="2122488"/>
          <p14:tracePt t="84658" x="2039938" y="2122488"/>
          <p14:tracePt t="84674" x="2039938" y="2128838"/>
          <p14:tracePt t="84682" x="2044700" y="2128838"/>
          <p14:tracePt t="84690" x="2051050" y="2135188"/>
          <p14:tracePt t="84706" x="2057400" y="2141538"/>
          <p14:tracePt t="84723" x="2063750" y="2141538"/>
          <p14:tracePt t="84761" x="2068513" y="2141538"/>
          <p14:tracePt t="84768" x="2074863" y="2141538"/>
          <p14:tracePt t="84790" x="2081213" y="2141538"/>
          <p14:tracePt t="84814" x="2087563" y="2141538"/>
          <p14:tracePt t="84822" x="2093913" y="2141538"/>
          <p14:tracePt t="84836" x="2098675" y="2141538"/>
          <p14:tracePt t="84844" x="2105025" y="2141538"/>
          <p14:tracePt t="84861" x="2111375" y="2141538"/>
          <p14:tracePt t="84877" x="2117725" y="2141538"/>
          <p14:tracePt t="84884" x="2122488" y="2135188"/>
          <p14:tracePt t="84898" x="2128838" y="2128838"/>
          <p14:tracePt t="84909" x="2128838" y="2122488"/>
          <p14:tracePt t="84914" x="2135188" y="2117725"/>
          <p14:tracePt t="84930" x="2141538" y="2111375"/>
          <p14:tracePt t="84946" x="2146300" y="2105025"/>
          <p14:tracePt t="84954" x="2152650" y="2098675"/>
          <p14:tracePt t="84968" x="2159000" y="2098675"/>
          <p14:tracePt t="84977" x="2165350" y="2093913"/>
          <p14:tracePt t="84992" x="2170113" y="2087563"/>
          <p14:tracePt t="85000" x="2176463" y="2081213"/>
          <p14:tracePt t="85008" x="2182813" y="2074863"/>
          <p14:tracePt t="85016" x="2182813" y="2070100"/>
          <p14:tracePt t="85024" x="2182813" y="2063750"/>
          <p14:tracePt t="85030" x="2189163" y="2057400"/>
          <p14:tracePt t="85038" x="2189163" y="2051050"/>
          <p14:tracePt t="85047" x="2195513" y="2044700"/>
          <p14:tracePt t="85062" x="2200275" y="2039938"/>
          <p14:tracePt t="85070" x="2200275" y="2033588"/>
          <p14:tracePt t="85078" x="2200275" y="2027238"/>
          <p14:tracePt t="85086" x="2200275" y="2020888"/>
          <p14:tracePt t="85093" x="2206625" y="2016125"/>
          <p14:tracePt t="85100" x="2206625" y="2009775"/>
          <p14:tracePt t="85108" x="2212975" y="2003425"/>
          <p14:tracePt t="85116" x="2212975" y="1997075"/>
          <p14:tracePt t="85125" x="2212975" y="1992313"/>
          <p14:tracePt t="85132" x="2219325" y="1985963"/>
          <p14:tracePt t="85146" x="2219325" y="1979613"/>
          <p14:tracePt t="85154" x="2219325" y="1973263"/>
          <p14:tracePt t="85162" x="2219325" y="1966913"/>
          <p14:tracePt t="85170" x="2219325" y="1962150"/>
          <p14:tracePt t="85178" x="2224088" y="1955800"/>
          <p14:tracePt t="85186" x="2224088" y="1949450"/>
          <p14:tracePt t="85194" x="2224088" y="1943100"/>
          <p14:tracePt t="85208" x="2224088" y="1938338"/>
          <p14:tracePt t="85216" x="2224088" y="1931988"/>
          <p14:tracePt t="85232" x="2224088" y="1925638"/>
          <p14:tracePt t="85302" x="2224088" y="1919288"/>
          <p14:tracePt t="85319" x="2219325" y="1914525"/>
          <p14:tracePt t="85332" x="2212975" y="1908175"/>
          <p14:tracePt t="85341" x="2212975" y="1901825"/>
          <p14:tracePt t="85348" x="2206625" y="1895475"/>
          <p14:tracePt t="85356" x="2200275" y="1878013"/>
          <p14:tracePt t="85365" x="2195513" y="1871663"/>
          <p14:tracePt t="85373" x="2189163" y="1865313"/>
          <p14:tracePt t="85380" x="2182813" y="1860550"/>
          <p14:tracePt t="85388" x="2176463" y="1854200"/>
          <p14:tracePt t="85396" x="2170113" y="1847850"/>
          <p14:tracePt t="85402" x="2165350" y="1841500"/>
          <p14:tracePt t="85410" x="2159000" y="1836738"/>
          <p14:tracePt t="85418" x="2152650" y="1830388"/>
          <p14:tracePt t="85426" x="2146300" y="1830388"/>
          <p14:tracePt t="85434" x="2141538" y="1824038"/>
          <p14:tracePt t="85443" x="2135188" y="1817688"/>
          <p14:tracePt t="85520" x="2128838" y="1817688"/>
          <p14:tracePt t="85526" x="2122488" y="1824038"/>
          <p14:tracePt t="85534" x="2122488" y="1830388"/>
          <p14:tracePt t="85542" x="2117725" y="1836738"/>
          <p14:tracePt t="85550" x="2117725" y="1841500"/>
          <p14:tracePt t="85558" x="2117725" y="1847850"/>
          <p14:tracePt t="85566" x="2111375" y="1854200"/>
          <p14:tracePt t="85574" x="2111375" y="1860550"/>
          <p14:tracePt t="85582" x="2111375" y="1865313"/>
          <p14:tracePt t="85588" x="2111375" y="1871663"/>
          <p14:tracePt t="85596" x="2111375" y="1878013"/>
          <p14:tracePt t="85604" x="2111375" y="1884363"/>
          <p14:tracePt t="85612" x="2111375" y="1890713"/>
          <p14:tracePt t="86070" x="2117725" y="1890713"/>
          <p14:tracePt t="87155" x="2117725" y="1884363"/>
          <p14:tracePt t="87162" x="2117725" y="1878013"/>
          <p14:tracePt t="87170" x="2117725" y="1871663"/>
          <p14:tracePt t="87186" x="2117725" y="1865313"/>
          <p14:tracePt t="87202" x="2117725" y="1860550"/>
          <p14:tracePt t="87272" x="2117725" y="1854200"/>
          <p14:tracePt t="87310" x="2117725" y="1847850"/>
          <p14:tracePt t="87318" x="2117725" y="1841500"/>
          <p14:tracePt t="87326" x="2117725" y="1836738"/>
          <p14:tracePt t="87342" x="2117725" y="1830388"/>
          <p14:tracePt t="87364" x="2117725" y="1824038"/>
          <p14:tracePt t="87388" x="2117725" y="1817688"/>
          <p14:tracePt t="87402" x="2117725" y="1812925"/>
          <p14:tracePt t="87418" x="2117725" y="1806575"/>
          <p14:tracePt t="87450" x="2117725" y="1800225"/>
          <p14:tracePt t="87459" x="2117725" y="1793875"/>
          <p14:tracePt t="87480" x="2117725" y="1787525"/>
          <p14:tracePt t="87496" x="2117725" y="1782763"/>
          <p14:tracePt t="87504" x="2111375" y="1776413"/>
          <p14:tracePt t="87520" x="2111375" y="1770063"/>
          <p14:tracePt t="87527" x="2111375" y="1763713"/>
          <p14:tracePt t="87534" x="2111375" y="1758950"/>
          <p14:tracePt t="87550" x="2111375" y="1752600"/>
          <p14:tracePt t="87566" x="2111375" y="1746250"/>
          <p14:tracePt t="87590" x="2111375" y="1739900"/>
          <p14:tracePt t="87596" x="2111375" y="1735138"/>
          <p14:tracePt t="87644" x="2111375" y="1728788"/>
          <p14:tracePt t="87659" x="2111375" y="1722438"/>
          <p14:tracePt t="87666" x="2111375" y="1716088"/>
          <p14:tracePt t="87682" x="2111375" y="1709738"/>
          <p14:tracePt t="87698" x="2111375" y="1704975"/>
          <p14:tracePt t="87712" x="2111375" y="1698625"/>
          <p14:tracePt t="87720" x="2111375" y="1692275"/>
          <p14:tracePt t="87728" x="2111375" y="1685925"/>
          <p14:tracePt t="87736" x="2105025" y="1681163"/>
          <p14:tracePt t="87744" x="2105025" y="1674813"/>
          <p14:tracePt t="87752" x="2105025" y="1668463"/>
          <p14:tracePt t="87761" x="2105025" y="1662113"/>
          <p14:tracePt t="87774" x="2105025" y="1657350"/>
          <p14:tracePt t="87798" x="2105025" y="1651000"/>
          <p14:tracePt t="87807" x="2105025" y="1644650"/>
          <p14:tracePt t="87830" x="2105025" y="1638300"/>
          <p14:tracePt t="87844" x="2105025" y="1633538"/>
          <p14:tracePt t="87868" x="2105025" y="1627188"/>
          <p14:tracePt t="87877" x="2105025" y="1620838"/>
          <p14:tracePt t="87898" x="2105025" y="1614488"/>
          <p14:tracePt t="87914" x="2105025" y="1608138"/>
          <p14:tracePt t="87922" x="2111375" y="1603375"/>
          <p14:tracePt t="87930" x="2111375" y="1597025"/>
          <p14:tracePt t="87954" x="2117725" y="1590675"/>
          <p14:tracePt t="87968" x="2122488" y="1584325"/>
          <p14:tracePt t="87984" x="2122488" y="1579563"/>
          <p14:tracePt t="87993" x="2122488" y="1573213"/>
          <p14:tracePt t="88000" x="2122488" y="1566863"/>
          <p14:tracePt t="88009" x="2128838" y="1566863"/>
          <p14:tracePt t="88016" x="2128838" y="1560513"/>
          <p14:tracePt t="88022" x="2141538" y="1555750"/>
          <p14:tracePt t="88038" x="2141538" y="1549400"/>
          <p14:tracePt t="88047" x="2146300" y="1543050"/>
          <p14:tracePt t="88062" x="2146300" y="1536700"/>
          <p14:tracePt t="88078" x="2152650" y="1530350"/>
          <p14:tracePt t="88086" x="2152650" y="1525588"/>
          <p14:tracePt t="88093" x="2159000" y="1525588"/>
          <p14:tracePt t="88100" x="2159000" y="1519238"/>
          <p14:tracePt t="88109" x="2165350" y="1519238"/>
          <p14:tracePt t="88116" x="2170113" y="1512888"/>
          <p14:tracePt t="88124" x="2170113" y="1506538"/>
          <p14:tracePt t="88132" x="2176463" y="1506538"/>
          <p14:tracePt t="88140" x="2182813" y="1501775"/>
          <p14:tracePt t="88148" x="2189163" y="1501775"/>
          <p14:tracePt t="88154" x="2195513" y="1495425"/>
          <p14:tracePt t="88162" x="2200275" y="1495425"/>
          <p14:tracePt t="88170" x="2206625" y="1489075"/>
          <p14:tracePt t="88179" x="2212975" y="1489075"/>
          <p14:tracePt t="88186" x="2219325" y="1489075"/>
          <p14:tracePt t="88194" x="2224088" y="1482725"/>
          <p14:tracePt t="88202" x="2230438" y="1482725"/>
          <p14:tracePt t="88208" x="2236788" y="1482725"/>
          <p14:tracePt t="88216" x="2243138" y="1482725"/>
          <p14:tracePt t="88225" x="2247900" y="1477963"/>
          <p14:tracePt t="88232" x="2254250" y="1477963"/>
          <p14:tracePt t="88240" x="2260600" y="1471613"/>
          <p14:tracePt t="88248" x="2266950" y="1471613"/>
          <p14:tracePt t="88258" x="2273300" y="1471613"/>
          <p14:tracePt t="88264" x="2278063" y="1465263"/>
          <p14:tracePt t="88270" x="2290763" y="1465263"/>
          <p14:tracePt t="88278" x="2297113" y="1465263"/>
          <p14:tracePt t="88287" x="2301875" y="1465263"/>
          <p14:tracePt t="88294" x="2308225" y="1458913"/>
          <p14:tracePt t="88303" x="2314575" y="1458913"/>
          <p14:tracePt t="88310" x="2320925" y="1458913"/>
          <p14:tracePt t="88318" x="2325688" y="1458913"/>
          <p14:tracePt t="88326" x="2332038" y="1452563"/>
          <p14:tracePt t="88332" x="2338388" y="1452563"/>
          <p14:tracePt t="88340" x="2344738" y="1452563"/>
          <p14:tracePt t="88348" x="2349500" y="1452563"/>
          <p14:tracePt t="88357" x="2355850" y="1447800"/>
          <p14:tracePt t="88364" x="2362200" y="1447800"/>
          <p14:tracePt t="88372" x="2368550" y="1447800"/>
          <p14:tracePt t="88380" x="2374900" y="1447800"/>
          <p14:tracePt t="88388" x="2386013" y="1447800"/>
          <p14:tracePt t="88394" x="2398713" y="1447800"/>
          <p14:tracePt t="88402" x="2409825" y="1447800"/>
          <p14:tracePt t="88410" x="2427288" y="1447800"/>
          <p14:tracePt t="88418" x="2452688" y="1452563"/>
          <p14:tracePt t="88426" x="2470150" y="1452563"/>
          <p14:tracePt t="88434" x="2487613" y="1452563"/>
          <p14:tracePt t="88443" x="2505075" y="1452563"/>
          <p14:tracePt t="88450" x="2524125" y="1458913"/>
          <p14:tracePt t="88457" x="2535238" y="1458913"/>
          <p14:tracePt t="88465" x="2547938" y="1465263"/>
          <p14:tracePt t="88472" x="2554288" y="1465263"/>
          <p14:tracePt t="88480" x="2559050" y="1465263"/>
          <p14:tracePt t="88489" x="2582863" y="1465263"/>
          <p14:tracePt t="88496" x="2589213" y="1465263"/>
          <p14:tracePt t="88504" x="2601913" y="1465263"/>
          <p14:tracePt t="88512" x="2619375" y="1471613"/>
          <p14:tracePt t="88519" x="2632075" y="1471613"/>
          <p14:tracePt t="88526" x="2649538" y="1471613"/>
          <p14:tracePt t="88534" x="2667000" y="1471613"/>
          <p14:tracePt t="88542" x="2679700" y="1471613"/>
          <p14:tracePt t="88550" x="2690813" y="1471613"/>
          <p14:tracePt t="88559" x="2714625" y="1471613"/>
          <p14:tracePt t="88566" x="2727325" y="1471613"/>
          <p14:tracePt t="88574" x="2744788" y="1471613"/>
          <p14:tracePt t="88580" x="2762250" y="1471613"/>
          <p14:tracePt t="88588" x="2781300" y="1471613"/>
          <p14:tracePt t="88596" x="2798763" y="1471613"/>
          <p14:tracePt t="88604" x="2816225" y="1471613"/>
          <p14:tracePt t="88612" x="2840038" y="1471613"/>
          <p14:tracePt t="88620" x="2859088" y="1471613"/>
          <p14:tracePt t="88628" x="2876550" y="1471613"/>
          <p14:tracePt t="88636" x="2894013" y="1471613"/>
          <p14:tracePt t="88642" x="2900363" y="1477963"/>
          <p14:tracePt t="88650" x="2906713" y="1477963"/>
          <p14:tracePt t="88658" x="2917825" y="1477963"/>
          <p14:tracePt t="88666" x="2924175" y="1477963"/>
          <p14:tracePt t="88674" x="2936875" y="1477963"/>
          <p14:tracePt t="88682" x="2941638" y="1477963"/>
          <p14:tracePt t="88690" x="2947988" y="1477963"/>
          <p14:tracePt t="88698" x="2954338" y="1477963"/>
          <p14:tracePt t="88704" x="2960688" y="1477963"/>
          <p14:tracePt t="88712" x="2971800" y="1477963"/>
          <p14:tracePt t="88720" x="2990850" y="1477963"/>
          <p14:tracePt t="88728" x="3001963" y="1477963"/>
          <p14:tracePt t="88736" x="3008313" y="1477963"/>
          <p14:tracePt t="88744" x="3025775" y="1477963"/>
          <p14:tracePt t="88752" x="3032125" y="1477963"/>
          <p14:tracePt t="88760" x="3038475" y="1477963"/>
          <p14:tracePt t="88783" x="3043238" y="1477963"/>
          <p14:tracePt t="89319" x="3032125" y="1477963"/>
          <p14:tracePt t="89325" x="3025775" y="1477963"/>
          <p14:tracePt t="89332" x="3019425" y="1477963"/>
          <p14:tracePt t="89340" x="3014663" y="1477963"/>
          <p14:tracePt t="89348" x="3001963" y="1477963"/>
          <p14:tracePt t="89356" x="2990850" y="1477963"/>
          <p14:tracePt t="89364" x="2971800" y="1477963"/>
          <p14:tracePt t="89373" x="2947988" y="1477963"/>
          <p14:tracePt t="89380" x="2930525" y="1477963"/>
          <p14:tracePt t="89387" x="2906713" y="1477963"/>
          <p14:tracePt t="89396" x="2894013" y="1477963"/>
          <p14:tracePt t="89402" x="2882900" y="1477963"/>
          <p14:tracePt t="89410" x="2870200" y="1477963"/>
          <p14:tracePt t="89418" x="2859088" y="1477963"/>
          <p14:tracePt t="89426" x="2846388" y="1471613"/>
          <p14:tracePt t="89434" x="2840038" y="1471613"/>
          <p14:tracePt t="89442" x="2828925" y="1465263"/>
          <p14:tracePt t="89448" x="2811463" y="1458913"/>
          <p14:tracePt t="89457" x="2805113" y="1458913"/>
          <p14:tracePt t="89464" x="2798763" y="1458913"/>
          <p14:tracePt t="89472" x="2787650" y="1458913"/>
          <p14:tracePt t="89480" x="2774950" y="1458913"/>
          <p14:tracePt t="89489" x="2762250" y="1447800"/>
          <p14:tracePt t="89496" x="2751138" y="1447800"/>
          <p14:tracePt t="89504" x="2738438" y="1447800"/>
          <p14:tracePt t="89511" x="2727325" y="1447800"/>
          <p14:tracePt t="89518" x="2703513" y="1447800"/>
          <p14:tracePt t="89526" x="2690813" y="1447800"/>
          <p14:tracePt t="89534" x="2673350" y="1452563"/>
          <p14:tracePt t="89543" x="2649538" y="1458913"/>
          <p14:tracePt t="89550" x="2632075" y="1465263"/>
          <p14:tracePt t="89559" x="2613025" y="1471613"/>
          <p14:tracePt t="89566" x="2582863" y="1477963"/>
          <p14:tracePt t="89574" x="2554288" y="1482725"/>
          <p14:tracePt t="89580" x="2524125" y="1495425"/>
          <p14:tracePt t="89588" x="2505075" y="1501775"/>
          <p14:tracePt t="89597" x="2476500" y="1506538"/>
          <p14:tracePt t="89604" x="2446338" y="1512888"/>
          <p14:tracePt t="89612" x="2427288" y="1519238"/>
          <p14:tracePt t="89620" x="2398713" y="1519238"/>
          <p14:tracePt t="89628" x="2379663" y="1519238"/>
          <p14:tracePt t="89636" x="2362200" y="1519238"/>
          <p14:tracePt t="89642" x="2344738" y="1519238"/>
          <p14:tracePt t="89650" x="2332038" y="1519238"/>
          <p14:tracePt t="89659" x="2320925" y="1519238"/>
          <p14:tracePt t="89666" x="2314575" y="1519238"/>
          <p14:tracePt t="89674" x="2308225" y="1525588"/>
          <p14:tracePt t="89682" x="2301875" y="1525588"/>
          <p14:tracePt t="89690" x="2284413" y="1525588"/>
          <p14:tracePt t="89699" x="2278063" y="1530350"/>
          <p14:tracePt t="89704" x="2273300" y="1530350"/>
          <p14:tracePt t="89712" x="2260600" y="1536700"/>
          <p14:tracePt t="89720" x="2247900" y="1536700"/>
          <p14:tracePt t="89728" x="2236788" y="1543050"/>
          <p14:tracePt t="89736" x="2224088" y="1549400"/>
          <p14:tracePt t="89744" x="2219325" y="1555750"/>
          <p14:tracePt t="89752" x="2206625" y="1555750"/>
          <p14:tracePt t="89760" x="2195513" y="1566863"/>
          <p14:tracePt t="89766" x="2182813" y="1573213"/>
          <p14:tracePt t="89774" x="2176463" y="1579563"/>
          <p14:tracePt t="89782" x="2170113" y="1584325"/>
          <p14:tracePt t="89790" x="2152650" y="1590675"/>
          <p14:tracePt t="89798" x="2146300" y="1597025"/>
          <p14:tracePt t="89807" x="2141538" y="1603375"/>
          <p14:tracePt t="89814" x="2135188" y="1608138"/>
          <p14:tracePt t="89823" x="2128838" y="1614488"/>
          <p14:tracePt t="89828" x="2122488" y="1620838"/>
          <p14:tracePt t="89837" x="2122488" y="1633538"/>
          <p14:tracePt t="89844" x="2117725" y="1638300"/>
          <p14:tracePt t="89852" x="2111375" y="1644650"/>
          <p14:tracePt t="89860" x="2105025" y="1657350"/>
          <p14:tracePt t="89868" x="2098675" y="1662113"/>
          <p14:tracePt t="89876" x="2093913" y="1674813"/>
          <p14:tracePt t="89884" x="2087563" y="1681163"/>
          <p14:tracePt t="89890" x="2081213" y="1685925"/>
          <p14:tracePt t="89898" x="2074863" y="1692275"/>
          <p14:tracePt t="89906" x="2074863" y="1698625"/>
          <p14:tracePt t="89914" x="2068513" y="1704975"/>
          <p14:tracePt t="89923" x="2068513" y="1709738"/>
          <p14:tracePt t="89930" x="2068513" y="1716088"/>
          <p14:tracePt t="89939" x="2068513" y="1722438"/>
          <p14:tracePt t="89944" x="2068513" y="1728788"/>
          <p14:tracePt t="89952" x="2068513" y="1735138"/>
          <p14:tracePt t="89960" x="2068513" y="1739900"/>
          <p14:tracePt t="89968" x="2074863" y="1746250"/>
          <p14:tracePt t="89976" x="2074863" y="1752600"/>
          <p14:tracePt t="89984" x="2074863" y="1758950"/>
          <p14:tracePt t="89992" x="2081213" y="1763713"/>
          <p14:tracePt t="90000" x="2087563" y="1770063"/>
          <p14:tracePt t="90007" x="2093913" y="1782763"/>
          <p14:tracePt t="90014" x="2098675" y="1793875"/>
          <p14:tracePt t="90022" x="2105025" y="1812925"/>
          <p14:tracePt t="90030" x="2122488" y="1824038"/>
          <p14:tracePt t="90038" x="2128838" y="1830388"/>
          <p14:tracePt t="90046" x="2135188" y="1836738"/>
          <p14:tracePt t="90054" x="2141538" y="1841500"/>
          <p14:tracePt t="90062" x="2146300" y="1847850"/>
          <p14:tracePt t="90068" x="2152650" y="1854200"/>
          <p14:tracePt t="90076" x="2159000" y="1860550"/>
          <p14:tracePt t="90084" x="2165350" y="1865313"/>
          <p14:tracePt t="90092" x="2170113" y="1865313"/>
          <p14:tracePt t="90100" x="2176463" y="1871663"/>
          <p14:tracePt t="90109" x="2182813" y="1878013"/>
          <p14:tracePt t="90116" x="2189163" y="1878013"/>
          <p14:tracePt t="90124" x="2200275" y="1884363"/>
          <p14:tracePt t="90130" x="2212975" y="1890713"/>
          <p14:tracePt t="90139" x="2219325" y="1895475"/>
          <p14:tracePt t="90146" x="2236788" y="1901825"/>
          <p14:tracePt t="90154" x="2260600" y="1901825"/>
          <p14:tracePt t="90162" x="2273300" y="1901825"/>
          <p14:tracePt t="90170" x="2290763" y="1901825"/>
          <p14:tracePt t="90178" x="2314575" y="1901825"/>
          <p14:tracePt t="90186" x="2332038" y="1895475"/>
          <p14:tracePt t="90194" x="2349500" y="1890713"/>
          <p14:tracePt t="90200" x="2374900" y="1890713"/>
          <p14:tracePt t="90208" x="2392363" y="1884363"/>
          <p14:tracePt t="90216" x="2416175" y="1871663"/>
          <p14:tracePt t="90224" x="2433638" y="1871663"/>
          <p14:tracePt t="90232" x="2457450" y="1871663"/>
          <p14:tracePt t="90241" x="2476500" y="1871663"/>
          <p14:tracePt t="90248" x="2505075" y="1871663"/>
          <p14:tracePt t="90256" x="2524125" y="1871663"/>
          <p14:tracePt t="90263" x="2541588" y="1865313"/>
          <p14:tracePt t="90270" x="2559050" y="1860550"/>
          <p14:tracePt t="90278" x="2578100" y="1854200"/>
          <p14:tracePt t="90288" x="2589213" y="1847850"/>
          <p14:tracePt t="90295" x="2606675" y="1841500"/>
          <p14:tracePt t="90302" x="2632075" y="1836738"/>
          <p14:tracePt t="90311" x="2649538" y="1830388"/>
          <p14:tracePt t="90318" x="2673350" y="1824038"/>
          <p14:tracePt t="90324" x="2690813" y="1812925"/>
          <p14:tracePt t="90333" x="2709863" y="1806575"/>
          <p14:tracePt t="90341" x="2733675" y="1800225"/>
          <p14:tracePt t="90348" x="2744788" y="1800225"/>
          <p14:tracePt t="90356" x="2757488" y="1800225"/>
          <p14:tracePt t="90364" x="2774950" y="1793875"/>
          <p14:tracePt t="90373" x="2781300" y="1793875"/>
          <p14:tracePt t="90382" x="2798763" y="1793875"/>
          <p14:tracePt t="90386" x="2805113" y="1787525"/>
          <p14:tracePt t="90394" x="2816225" y="1782763"/>
          <p14:tracePt t="90402" x="2822575" y="1776413"/>
          <p14:tracePt t="90411" x="2828925" y="1770063"/>
          <p14:tracePt t="90418" x="2835275" y="1763713"/>
          <p14:tracePt t="90426" x="2840038" y="1758950"/>
          <p14:tracePt t="90434" x="2846388" y="1752600"/>
          <p14:tracePt t="90440" x="2852738" y="1739900"/>
          <p14:tracePt t="90448" x="2859088" y="1735138"/>
          <p14:tracePt t="90456" x="2863850" y="1728788"/>
          <p14:tracePt t="90464" x="2870200" y="1722438"/>
          <p14:tracePt t="90472" x="2876550" y="1716088"/>
          <p14:tracePt t="90480" x="2882900" y="1709738"/>
          <p14:tracePt t="90488" x="2889250" y="1704975"/>
          <p14:tracePt t="90496" x="2894013" y="1698625"/>
          <p14:tracePt t="90502" x="2900363" y="1698625"/>
          <p14:tracePt t="90510" x="2906713" y="1692275"/>
          <p14:tracePt t="90518" x="2913063" y="1685925"/>
          <p14:tracePt t="90526" x="2917825" y="1685925"/>
          <p14:tracePt t="90542" x="2917825" y="1681163"/>
          <p14:tracePt t="90572" x="2924175" y="1674813"/>
          <p14:tracePt t="90580" x="2930525" y="1668463"/>
          <p14:tracePt t="90588" x="2936875" y="1662113"/>
          <p14:tracePt t="90597" x="2941638" y="1657350"/>
          <p14:tracePt t="90604" x="2947988" y="1651000"/>
          <p14:tracePt t="90612" x="2954338" y="1644650"/>
          <p14:tracePt t="90620" x="2960688" y="1638300"/>
          <p14:tracePt t="90629" x="2967038" y="1633538"/>
          <p14:tracePt t="90634" x="2971800" y="1608138"/>
          <p14:tracePt t="90642" x="2984500" y="1597025"/>
          <p14:tracePt t="90650" x="2995613" y="1579563"/>
          <p14:tracePt t="90659" x="3008313" y="1555750"/>
          <p14:tracePt t="90666" x="3014663" y="1536700"/>
          <p14:tracePt t="90674" x="3019425" y="1506538"/>
          <p14:tracePt t="90682" x="3025775" y="1489075"/>
          <p14:tracePt t="90689" x="3032125" y="1465263"/>
          <p14:tracePt t="90696" x="3038475" y="1447800"/>
          <p14:tracePt t="90704" x="3038475" y="1428750"/>
          <p14:tracePt t="90712" x="3038475" y="1411288"/>
          <p14:tracePt t="90720" x="3038475" y="1404938"/>
          <p14:tracePt t="90728" x="3038475" y="1400175"/>
          <p14:tracePt t="90736" x="3038475" y="1393825"/>
          <p14:tracePt t="90744" x="3038475" y="1387475"/>
          <p14:tracePt t="90750" x="3032125" y="1381125"/>
          <p14:tracePt t="90759" x="3025775" y="1376363"/>
          <p14:tracePt t="90766" x="3019425" y="1370013"/>
          <p14:tracePt t="90775" x="3014663" y="1363663"/>
          <p14:tracePt t="90782" x="3008313" y="1357313"/>
          <p14:tracePt t="90790" x="2995613" y="1350963"/>
          <p14:tracePt t="90798" x="2978150" y="1346200"/>
          <p14:tracePt t="90806" x="2954338" y="1339850"/>
          <p14:tracePt t="90812" x="2936875" y="1333500"/>
          <p14:tracePt t="90820" x="2917825" y="1327150"/>
          <p14:tracePt t="90828" x="2894013" y="1322388"/>
          <p14:tracePt t="90836" x="2859088" y="1322388"/>
          <p14:tracePt t="90844" x="2828925" y="1316038"/>
          <p14:tracePt t="90852" x="2792413" y="1303338"/>
          <p14:tracePt t="90860" x="2744788" y="1298575"/>
          <p14:tracePt t="90869" x="2679700" y="1285875"/>
          <p14:tracePt t="90874" x="2606675" y="1279525"/>
          <p14:tracePt t="90882" x="2530475" y="1268413"/>
          <p14:tracePt t="90890" x="2452688" y="1255713"/>
          <p14:tracePt t="90898" x="2398713" y="1249363"/>
          <p14:tracePt t="90906" x="2349500" y="1249363"/>
          <p14:tracePt t="90914" x="2320925" y="1249363"/>
          <p14:tracePt t="90922" x="2284413" y="1249363"/>
          <p14:tracePt t="90930" x="2254250" y="1249363"/>
          <p14:tracePt t="90936" x="2236788" y="1249363"/>
          <p14:tracePt t="90944" x="2219325" y="1249363"/>
          <p14:tracePt t="90952" x="2195513" y="1249363"/>
          <p14:tracePt t="90960" x="2182813" y="1249363"/>
          <p14:tracePt t="90968" x="2176463" y="1255713"/>
          <p14:tracePt t="90976" x="2165350" y="1262063"/>
          <p14:tracePt t="90984" x="2152650" y="1268413"/>
          <p14:tracePt t="90992" x="2141538" y="1273175"/>
          <p14:tracePt t="90998" x="2122488" y="1279525"/>
          <p14:tracePt t="91006" x="2111375" y="1285875"/>
          <p14:tracePt t="91014" x="2093913" y="1303338"/>
          <p14:tracePt t="91022" x="2074863" y="1316038"/>
          <p14:tracePt t="91030" x="2051050" y="1327150"/>
          <p14:tracePt t="91038" x="2033588" y="1333500"/>
          <p14:tracePt t="91046" x="2009775" y="1357313"/>
          <p14:tracePt t="91054" x="1990725" y="1363663"/>
          <p14:tracePt t="91060" x="1979613" y="1376363"/>
          <p14:tracePt t="91068" x="1955800" y="1381125"/>
          <p14:tracePt t="91076" x="1938338" y="1393825"/>
          <p14:tracePt t="91084" x="1925638" y="1404938"/>
          <p14:tracePt t="91093" x="1901825" y="1417638"/>
          <p14:tracePt t="91100" x="1895475" y="1423988"/>
          <p14:tracePt t="91109" x="1889125" y="1428750"/>
          <p14:tracePt t="91116" x="1884363" y="1441450"/>
          <p14:tracePt t="91123" x="1878013" y="1452563"/>
          <p14:tracePt t="91130" x="1871663" y="1458913"/>
          <p14:tracePt t="91139" x="1865313" y="1465263"/>
          <p14:tracePt t="91146" x="1865313" y="1471613"/>
          <p14:tracePt t="91154" x="1860550" y="1477963"/>
          <p14:tracePt t="91162" x="1854200" y="1482725"/>
          <p14:tracePt t="91170" x="1847850" y="1501775"/>
          <p14:tracePt t="91178" x="1847850" y="1506538"/>
          <p14:tracePt t="91184" x="1841500" y="1519238"/>
          <p14:tracePt t="91192" x="1841500" y="1530350"/>
          <p14:tracePt t="91200" x="1836738" y="1543050"/>
          <p14:tracePt t="91208" x="1836738" y="1555750"/>
          <p14:tracePt t="91216" x="1836738" y="1566863"/>
          <p14:tracePt t="91225" x="1836738" y="1590675"/>
          <p14:tracePt t="91232" x="1836738" y="1608138"/>
          <p14:tracePt t="91240" x="1836738" y="1620838"/>
          <p14:tracePt t="91246" x="1836738" y="1633538"/>
          <p14:tracePt t="91254" x="1836738" y="1644650"/>
          <p14:tracePt t="91262" x="1836738" y="1651000"/>
          <p14:tracePt t="91270" x="1836738" y="1668463"/>
          <p14:tracePt t="91278" x="1836738" y="1674813"/>
          <p14:tracePt t="91286" x="1836738" y="1681163"/>
          <p14:tracePt t="91295" x="1836738" y="1685925"/>
          <p14:tracePt t="91302" x="1836738" y="1692275"/>
          <p14:tracePt t="91308" x="1836738" y="1698625"/>
          <p14:tracePt t="91316" x="1836738" y="1704975"/>
          <p14:tracePt t="91324" x="1836738" y="1709738"/>
          <p14:tracePt t="91332" x="1836738" y="1716088"/>
          <p14:tracePt t="91340" x="1836738" y="1722438"/>
          <p14:tracePt t="91348" x="1836738" y="1728788"/>
          <p14:tracePt t="91356" x="1836738" y="1735138"/>
          <p14:tracePt t="91364" x="1836738" y="1739900"/>
          <p14:tracePt t="91370" x="1836738" y="1746250"/>
          <p14:tracePt t="91378" x="1836738" y="1752600"/>
          <p14:tracePt t="91386" x="1836738" y="1758950"/>
          <p14:tracePt t="91418" x="1841500" y="1763713"/>
          <p14:tracePt t="91518" x="1847850" y="1770063"/>
          <p14:tracePt t="91596" x="1854200" y="1770063"/>
          <p14:tracePt t="91604" x="1860550" y="1770063"/>
          <p14:tracePt t="91618" x="1865313" y="1770063"/>
          <p14:tracePt t="92171" x="1847850" y="1763713"/>
          <p14:tracePt t="92179" x="1830388" y="1758950"/>
          <p14:tracePt t="92184" x="1817688" y="1746250"/>
          <p14:tracePt t="92193" x="1811338" y="1746250"/>
          <p14:tracePt t="92208" x="1806575" y="1746250"/>
          <p14:tracePt t="92224" x="1800225" y="1739900"/>
          <p14:tracePt t="92232" x="1776413" y="1735138"/>
          <p14:tracePt t="92241" x="1746250" y="1728788"/>
          <p14:tracePt t="92246" x="1704975" y="1728788"/>
          <p14:tracePt t="92255" x="1668463" y="1746250"/>
          <p14:tracePt t="92262" x="1638300" y="1763713"/>
          <p14:tracePt t="92271" x="1614488" y="1787525"/>
          <p14:tracePt t="92278" x="1597025" y="1793875"/>
          <p14:tracePt t="92286" x="1579563" y="1800225"/>
          <p14:tracePt t="92294" x="1573213" y="1806575"/>
          <p14:tracePt t="92302" x="1566863" y="1806575"/>
          <p14:tracePt t="92316" x="1584325" y="1776413"/>
          <p14:tracePt t="92325" x="1608138" y="1746250"/>
          <p14:tracePt t="92332" x="1614488" y="1728788"/>
          <p14:tracePt t="92341" x="1614488" y="1716088"/>
          <p14:tracePt t="92348" x="1597025" y="1692275"/>
          <p14:tracePt t="92357" x="1566863" y="1681163"/>
          <p14:tracePt t="92364" x="1536700" y="1662113"/>
          <p14:tracePt t="92370" x="1501775" y="1638300"/>
          <p14:tracePt t="92379" x="1482725" y="1627188"/>
          <p14:tracePt t="92386" x="1458913" y="1603375"/>
          <p14:tracePt t="92394" x="1447800" y="1590675"/>
          <p14:tracePt t="92402" x="1441450" y="1584325"/>
          <p14:tracePt t="92581" x="1441450" y="1579563"/>
          <p14:tracePt t="92588" x="1441450" y="1573213"/>
          <p14:tracePt t="92597" x="1441450" y="1555750"/>
          <p14:tracePt t="92605" x="1447800" y="1549400"/>
          <p14:tracePt t="92612" x="1452563" y="1536700"/>
          <p14:tracePt t="92618" x="1458913" y="1530350"/>
          <p14:tracePt t="92626" x="1465263" y="1512888"/>
          <p14:tracePt t="92634" x="1465263" y="1501775"/>
          <p14:tracePt t="92642" x="1471613" y="1501775"/>
          <p14:tracePt t="92650" x="1471613" y="1495425"/>
          <p14:tracePt t="92705" x="1471613" y="1489075"/>
          <p14:tracePt t="92712" x="1465263" y="1477963"/>
          <p14:tracePt t="92720" x="1458913" y="1471613"/>
          <p14:tracePt t="92728" x="1452563" y="1465263"/>
          <p14:tracePt t="92736" x="1447800" y="1458913"/>
          <p14:tracePt t="92743" x="1435100" y="1452563"/>
          <p14:tracePt t="92750" x="1423988" y="1452563"/>
          <p14:tracePt t="92758" x="1417638" y="1452563"/>
          <p14:tracePt t="92766" x="1411288" y="1452563"/>
          <p14:tracePt t="92774" x="1404938" y="1452563"/>
          <p14:tracePt t="92782" x="1400175" y="1452563"/>
          <p14:tracePt t="92791" x="1393825" y="1452563"/>
          <p14:tracePt t="92798" x="1387475" y="1452563"/>
          <p14:tracePt t="92804" x="1381125" y="1452563"/>
          <p14:tracePt t="92812" x="1374775" y="1452563"/>
          <p14:tracePt t="92820" x="1370013" y="1452563"/>
          <p14:tracePt t="92836" x="1363663" y="1452563"/>
          <p14:tracePt t="92844" x="1350963" y="1458913"/>
          <p14:tracePt t="92852" x="1339850" y="1458913"/>
          <p14:tracePt t="92858" x="1327150" y="1458913"/>
          <p14:tracePt t="92866" x="1316038" y="1465263"/>
          <p14:tracePt t="92874" x="1292225" y="1471613"/>
          <p14:tracePt t="92889" x="1273175" y="1477963"/>
          <p14:tracePt t="92891" x="1249363" y="1489075"/>
          <p14:tracePt t="92898" x="1225550" y="1489075"/>
          <p14:tracePt t="92907" x="1201738" y="1495425"/>
          <p14:tracePt t="92914" x="1177925" y="1501775"/>
          <p14:tracePt t="92922" x="1154113" y="1506538"/>
          <p14:tracePt t="92928" x="1123950" y="1512888"/>
          <p14:tracePt t="92936" x="1089025" y="1525588"/>
          <p14:tracePt t="92945" x="1058863" y="1530350"/>
          <p14:tracePt t="92952" x="1028700" y="1536700"/>
          <p14:tracePt t="92960" x="1011238" y="1543050"/>
          <p14:tracePt t="92968" x="987425" y="1549400"/>
          <p14:tracePt t="92976" x="968375" y="1555750"/>
          <p14:tracePt t="92984" x="950913" y="1573213"/>
          <p14:tracePt t="92990" x="920750" y="1584325"/>
          <p14:tracePt t="92998" x="890588" y="1590675"/>
          <p14:tracePt t="93007" x="860425" y="1614488"/>
          <p14:tracePt t="93014" x="831850" y="1638300"/>
          <p14:tracePt t="93022" x="795338" y="1662113"/>
          <p14:tracePt t="93030" x="765175" y="1681163"/>
          <p14:tracePt t="93038" x="723900" y="1704975"/>
          <p14:tracePt t="93046" x="669925" y="1739900"/>
          <p14:tracePt t="93052" x="609600" y="1782763"/>
          <p14:tracePt t="93060" x="568325" y="1806575"/>
          <p14:tracePt t="93068" x="550863" y="1830388"/>
          <p14:tracePt t="93076" x="538163" y="1847850"/>
          <p14:tracePt t="93084" x="527050" y="1860550"/>
          <p14:tracePt t="93092" x="520700" y="1878013"/>
          <p14:tracePt t="93100" x="514350" y="1901825"/>
          <p14:tracePt t="93109" x="508000" y="1919288"/>
          <p14:tracePt t="93114" x="508000" y="1943100"/>
          <p14:tracePt t="93122" x="508000" y="1955800"/>
          <p14:tracePt t="93130" x="508000" y="1973263"/>
          <p14:tracePt t="93139" x="508000" y="2003425"/>
          <p14:tracePt t="93146" x="508000" y="2033588"/>
          <p14:tracePt t="93154" x="508000" y="2070100"/>
          <p14:tracePt t="93162" x="520700" y="2098675"/>
          <p14:tracePt t="93170" x="527050" y="2122488"/>
          <p14:tracePt t="93176" x="531813" y="2159000"/>
          <p14:tracePt t="93184" x="538163" y="2182813"/>
          <p14:tracePt t="93192" x="544513" y="2212975"/>
          <p14:tracePt t="93200" x="544513" y="2249488"/>
          <p14:tracePt t="93208" x="544513" y="2273300"/>
          <p14:tracePt t="93216" x="544513" y="2301875"/>
          <p14:tracePt t="93225" x="544513" y="2327275"/>
          <p14:tracePt t="93232" x="544513" y="2355850"/>
          <p14:tracePt t="93239" x="544513" y="2386013"/>
          <p14:tracePt t="93246" x="538163" y="2416175"/>
          <p14:tracePt t="93255" x="531813" y="2439988"/>
          <p14:tracePt t="93262" x="527050" y="2481263"/>
          <p14:tracePt t="93270" x="514350" y="2530475"/>
          <p14:tracePt t="93278" x="508000" y="2578100"/>
          <p14:tracePt t="93286" x="496888" y="2643188"/>
          <p14:tracePt t="93295" x="490538" y="2690813"/>
          <p14:tracePt t="93300" x="477838" y="2751138"/>
          <p14:tracePt t="93308" x="473075" y="2787650"/>
          <p14:tracePt t="93316" x="466725" y="2816225"/>
          <p14:tracePt t="93324" x="466725" y="2841625"/>
          <p14:tracePt t="93332" x="460375" y="2865438"/>
          <p14:tracePt t="93340" x="454025" y="2889250"/>
          <p14:tracePt t="93348" x="442913" y="2919413"/>
          <p14:tracePt t="93355" x="436563" y="2978150"/>
          <p14:tracePt t="93364" x="423863" y="3055938"/>
          <p14:tracePt t="93370" x="419100" y="3116263"/>
          <p14:tracePt t="93378" x="419100" y="3163888"/>
          <p14:tracePt t="93386" x="406400" y="3211513"/>
          <p14:tracePt t="93394" x="406400" y="3259138"/>
          <p14:tracePt t="93402" x="406400" y="3313113"/>
          <p14:tracePt t="93410" x="406400" y="3349625"/>
          <p14:tracePt t="93416" x="406400" y="3379788"/>
          <p14:tracePt t="93424" x="406400" y="3408363"/>
          <p14:tracePt t="93432" x="400050" y="3427413"/>
          <p14:tracePt t="93441" x="400050" y="3438525"/>
          <p14:tracePt t="93448" x="400050" y="3444875"/>
          <p14:tracePt t="93456" x="400050" y="3451225"/>
          <p14:tracePt t="93464" x="400050" y="3457575"/>
          <p14:tracePt t="93526" x="400050" y="3444875"/>
          <p14:tracePt t="93534" x="400050" y="3433763"/>
          <p14:tracePt t="93540" x="400050" y="3414713"/>
          <p14:tracePt t="93548" x="406400" y="3390900"/>
          <p14:tracePt t="93557" x="412750" y="3373438"/>
          <p14:tracePt t="93564" x="423863" y="3336925"/>
          <p14:tracePt t="93572" x="423863" y="3241675"/>
          <p14:tracePt t="93580" x="430213" y="3146425"/>
          <p14:tracePt t="93589" x="442913" y="3086100"/>
          <p14:tracePt t="93596" x="449263" y="3032125"/>
          <p14:tracePt t="93605" x="449263" y="2984500"/>
          <p14:tracePt t="93610" x="460375" y="2924175"/>
          <p14:tracePt t="93618" x="466725" y="2900363"/>
          <p14:tracePt t="93626" x="473075" y="2876550"/>
          <p14:tracePt t="93634" x="473075" y="2852738"/>
          <p14:tracePt t="93643" x="473075" y="2811463"/>
          <p14:tracePt t="93650" x="477838" y="2787650"/>
          <p14:tracePt t="93658" x="477838" y="2763838"/>
          <p14:tracePt t="93666" x="477838" y="2733675"/>
          <p14:tracePt t="93672" x="484188" y="2714625"/>
          <p14:tracePt t="93680" x="496888" y="2686050"/>
          <p14:tracePt t="93689" x="501650" y="2662238"/>
          <p14:tracePt t="93696" x="501650" y="2643188"/>
          <p14:tracePt t="93705" x="508000" y="2636838"/>
          <p14:tracePt t="93712" x="514350" y="2625725"/>
          <p14:tracePt t="93721" x="520700" y="2613025"/>
          <p14:tracePt t="93728" x="520700" y="2595563"/>
          <p14:tracePt t="93734" x="527050" y="2571750"/>
          <p14:tracePt t="93742" x="531813" y="2559050"/>
          <p14:tracePt t="93750" x="538163" y="2547938"/>
          <p14:tracePt t="93758" x="544513" y="2535238"/>
          <p14:tracePt t="93766" x="550863" y="2530475"/>
          <p14:tracePt t="93774" x="550863" y="2517775"/>
          <p14:tracePt t="93782" x="555625" y="2506663"/>
          <p14:tracePt t="93790" x="561975" y="2500313"/>
          <p14:tracePt t="93796" x="568325" y="2493963"/>
          <p14:tracePt t="93805" x="574675" y="2487613"/>
          <p14:tracePt t="93812" x="579438" y="2481263"/>
          <p14:tracePt t="93820" x="585788" y="2476500"/>
          <p14:tracePt t="93828" x="609600" y="2470150"/>
          <p14:tracePt t="93836" x="615950" y="2463800"/>
          <p14:tracePt t="93845" x="633413" y="2452688"/>
          <p14:tracePt t="93850" x="646113" y="2446338"/>
          <p14:tracePt t="93858" x="657225" y="2439988"/>
          <p14:tracePt t="93866" x="663575" y="2433638"/>
          <p14:tracePt t="93874" x="687388" y="2433638"/>
          <p14:tracePt t="93889" x="700088" y="2433638"/>
          <p14:tracePt t="93891" x="717550" y="2433638"/>
          <p14:tracePt t="93898" x="741363" y="2433638"/>
          <p14:tracePt t="93906" x="765175" y="2433638"/>
          <p14:tracePt t="93913" x="808038" y="2433638"/>
          <p14:tracePt t="93920" x="855663" y="2433638"/>
          <p14:tracePt t="93928" x="903288" y="2428875"/>
          <p14:tracePt t="93936" x="950913" y="2416175"/>
          <p14:tracePt t="93944" x="992188" y="2409825"/>
          <p14:tracePt t="93952" x="1039813" y="2409825"/>
          <p14:tracePt t="93960" x="1089025" y="2409825"/>
          <p14:tracePt t="93968" x="1123950" y="2409825"/>
          <p14:tracePt t="93974" x="1171575" y="2409825"/>
          <p14:tracePt t="93982" x="1195388" y="2409825"/>
          <p14:tracePt t="93990" x="1249363" y="2409825"/>
          <p14:tracePt t="93998" x="1285875" y="2405063"/>
          <p14:tracePt t="94006" x="1333500" y="2405063"/>
          <p14:tracePt t="94014" x="1370013" y="2398713"/>
          <p14:tracePt t="94022" x="1411288" y="2398713"/>
          <p14:tracePt t="94030" x="1447800" y="2386013"/>
          <p14:tracePt t="94036" x="1506538" y="2379663"/>
          <p14:tracePt t="94044" x="1554163" y="2368550"/>
          <p14:tracePt t="94052" x="1603375" y="2362200"/>
          <p14:tracePt t="94060" x="1638300" y="2362200"/>
          <p14:tracePt t="94068" x="1681163" y="2355850"/>
          <p14:tracePt t="94076" x="1728788" y="2344738"/>
          <p14:tracePt t="94084" x="1776413" y="2338388"/>
          <p14:tracePt t="94092" x="1824038" y="2338388"/>
          <p14:tracePt t="94098" x="1884363" y="2327275"/>
          <p14:tracePt t="94106" x="1931988" y="2320925"/>
          <p14:tracePt t="94114" x="1985963" y="2314575"/>
          <p14:tracePt t="94123" x="2044700" y="2301875"/>
          <p14:tracePt t="94130" x="2111375" y="2297113"/>
          <p14:tracePt t="94139" x="2159000" y="2297113"/>
          <p14:tracePt t="94146" x="2206625" y="2297113"/>
          <p14:tracePt t="94155" x="2273300" y="2308225"/>
          <p14:tracePt t="94160" x="2332038" y="2308225"/>
          <p14:tracePt t="94168" x="2379663" y="2314575"/>
          <p14:tracePt t="94176" x="2433638" y="2314575"/>
          <p14:tracePt t="94184" x="2470150" y="2314575"/>
          <p14:tracePt t="94192" x="2517775" y="2314575"/>
          <p14:tracePt t="94200" x="2554288" y="2314575"/>
          <p14:tracePt t="94209" x="2595563" y="2314575"/>
          <p14:tracePt t="94216" x="2643188" y="2314575"/>
          <p14:tracePt t="94224" x="2690813" y="2301875"/>
          <p14:tracePt t="94230" x="2751138" y="2301875"/>
          <p14:tracePt t="94239" x="2798763" y="2297113"/>
          <p14:tracePt t="94246" x="2835275" y="2297113"/>
          <p14:tracePt t="94255" x="2876550" y="2297113"/>
          <p14:tracePt t="94262" x="2900363" y="2297113"/>
          <p14:tracePt t="94270" x="2930525" y="2297113"/>
          <p14:tracePt t="94278" x="2960688" y="2297113"/>
          <p14:tracePt t="94286" x="2990850" y="2297113"/>
          <p14:tracePt t="94292" x="3008313" y="2297113"/>
          <p14:tracePt t="94300" x="3032125" y="2297113"/>
          <p14:tracePt t="94308" x="3049588" y="2297113"/>
          <p14:tracePt t="94316" x="3055938" y="2297113"/>
          <p14:tracePt t="94324" x="3068638" y="2297113"/>
          <p14:tracePt t="94332" x="3079750" y="2297113"/>
          <p14:tracePt t="94340" x="3086100" y="2297113"/>
          <p14:tracePt t="94348" x="3092450" y="2297113"/>
          <p14:tracePt t="94355" x="3103563" y="2301875"/>
          <p14:tracePt t="94362" x="3109913" y="2301875"/>
          <p14:tracePt t="94370" x="3116263" y="2301875"/>
          <p14:tracePt t="94379" x="3121025" y="2308225"/>
          <p14:tracePt t="94386" x="3127375" y="2308225"/>
          <p14:tracePt t="94394" x="3133725" y="2314575"/>
          <p14:tracePt t="94402" x="3140075" y="2314575"/>
          <p14:tracePt t="94408" x="3146425" y="2320925"/>
          <p14:tracePt t="94416" x="3151188" y="2327275"/>
          <p14:tracePt t="94426" x="3157538" y="2327275"/>
          <p14:tracePt t="94432" x="3163888" y="2332038"/>
          <p14:tracePt t="94440" x="3170238" y="2332038"/>
          <p14:tracePt t="94448" x="3175000" y="2332038"/>
          <p14:tracePt t="94456" x="3181350" y="2338388"/>
          <p14:tracePt t="94464" x="3187700" y="2338388"/>
          <p14:tracePt t="94471" x="3194050" y="2338388"/>
          <p14:tracePt t="94518" x="3198813" y="2344738"/>
          <p14:tracePt t="94526" x="3205163" y="2351088"/>
          <p14:tracePt t="94532" x="3205163" y="2368550"/>
          <p14:tracePt t="94540" x="3217863" y="2398713"/>
          <p14:tracePt t="94548" x="3224213" y="2428875"/>
          <p14:tracePt t="94556" x="3228975" y="2476500"/>
          <p14:tracePt t="94564" x="3228975" y="2511425"/>
          <p14:tracePt t="94573" x="3241675" y="2565400"/>
          <p14:tracePt t="94580" x="3241675" y="2601913"/>
          <p14:tracePt t="94588" x="3248025" y="2632075"/>
          <p14:tracePt t="94594" x="3252788" y="2662238"/>
          <p14:tracePt t="94602" x="3259138" y="2690813"/>
          <p14:tracePt t="94610" x="3265488" y="2714625"/>
          <p14:tracePt t="94618" x="3276600" y="2744788"/>
          <p14:tracePt t="94626" x="3276600" y="2763838"/>
          <p14:tracePt t="94634" x="3282950" y="2792413"/>
          <p14:tracePt t="94642" x="3282950" y="2822575"/>
          <p14:tracePt t="94650" x="3282950" y="2852738"/>
          <p14:tracePt t="94656" x="3282950" y="2882900"/>
          <p14:tracePt t="94664" x="3282950" y="2930525"/>
          <p14:tracePt t="94672" x="3289300" y="2978150"/>
          <p14:tracePt t="94680" x="3289300" y="3032125"/>
          <p14:tracePt t="94688" x="3289300" y="3079750"/>
          <p14:tracePt t="94696" x="3289300" y="3127375"/>
          <p14:tracePt t="94705" x="3289300" y="3176588"/>
          <p14:tracePt t="94712" x="3289300" y="3205163"/>
          <p14:tracePt t="94718" x="3289300" y="3235325"/>
          <p14:tracePt t="94726" x="3289300" y="3259138"/>
          <p14:tracePt t="94735" x="3289300" y="3278188"/>
          <p14:tracePt t="94742" x="3289300" y="3289300"/>
          <p14:tracePt t="94750" x="3289300" y="3302000"/>
          <p14:tracePt t="94758" x="3289300" y="3313113"/>
          <p14:tracePt t="94766" x="3289300" y="3330575"/>
          <p14:tracePt t="94774" x="3289300" y="3349625"/>
          <p14:tracePt t="94782" x="3289300" y="3367088"/>
          <p14:tracePt t="94789" x="3295650" y="3408363"/>
          <p14:tracePt t="94796" x="3306763" y="3457575"/>
          <p14:tracePt t="94805" x="3306763" y="3492500"/>
          <p14:tracePt t="94812" x="3306763" y="3540125"/>
          <p14:tracePt t="94821" x="3306763" y="3582988"/>
          <p14:tracePt t="94828" x="3295650" y="3617913"/>
          <p14:tracePt t="94836" x="3289300" y="3654425"/>
          <p14:tracePt t="94842" x="3282950" y="3684588"/>
          <p14:tracePt t="94850" x="3276600" y="3708400"/>
          <p14:tracePt t="94858" x="3265488" y="3725863"/>
          <p14:tracePt t="94866" x="3265488" y="3738563"/>
          <p14:tracePt t="94875" x="3259138" y="3743325"/>
          <p14:tracePt t="94882" x="3259138" y="3749675"/>
          <p14:tracePt t="94906" x="3259138" y="3756025"/>
          <p14:tracePt t="94998" x="3259138" y="3732213"/>
          <p14:tracePt t="95006" x="3259138" y="3695700"/>
          <p14:tracePt t="95014" x="3252788" y="3648075"/>
          <p14:tracePt t="95023" x="3241675" y="3570288"/>
          <p14:tracePt t="95028" x="3235325" y="3492500"/>
          <p14:tracePt t="95037" x="3224213" y="3444875"/>
          <p14:tracePt t="95044" x="3217863" y="3414713"/>
          <p14:tracePt t="95052" x="3211513" y="3384550"/>
          <p14:tracePt t="95060" x="3205163" y="3349625"/>
          <p14:tracePt t="95068" x="3198813" y="3319463"/>
          <p14:tracePt t="95076" x="3194050" y="3302000"/>
          <p14:tracePt t="95084" x="3181350" y="3278188"/>
          <p14:tracePt t="95091" x="3175000" y="3259138"/>
          <p14:tracePt t="95098" x="3170238" y="3235325"/>
          <p14:tracePt t="95106" x="3163888" y="3217863"/>
          <p14:tracePt t="95114" x="3157538" y="3200400"/>
          <p14:tracePt t="95124" x="3151188" y="3176588"/>
          <p14:tracePt t="95130" x="3146425" y="3163888"/>
          <p14:tracePt t="95139" x="3140075" y="3157538"/>
          <p14:tracePt t="95146" x="3133725" y="3151188"/>
          <p14:tracePt t="95160" x="3127375" y="3151188"/>
          <p14:tracePt t="95230" x="3103563" y="3151188"/>
          <p14:tracePt t="95238" x="3092450" y="3157538"/>
          <p14:tracePt t="95246" x="3079750" y="3163888"/>
          <p14:tracePt t="95255" x="3062288" y="3170238"/>
          <p14:tracePt t="95263" x="3038475" y="3181350"/>
          <p14:tracePt t="95271" x="3019425" y="3187700"/>
          <p14:tracePt t="95276" x="2990850" y="3194050"/>
          <p14:tracePt t="95284" x="2960688" y="3200400"/>
          <p14:tracePt t="95292" x="2930525" y="3200400"/>
          <p14:tracePt t="95300" x="2906713" y="3200400"/>
          <p14:tracePt t="95309" x="2876550" y="3200400"/>
          <p14:tracePt t="95316" x="2828925" y="3200400"/>
          <p14:tracePt t="95324" x="2762250" y="3200400"/>
          <p14:tracePt t="95332" x="2667000" y="3211513"/>
          <p14:tracePt t="95338" x="2578100" y="3224213"/>
          <p14:tracePt t="95346" x="2463800" y="3235325"/>
          <p14:tracePt t="95355" x="2349500" y="3241675"/>
          <p14:tracePt t="95362" x="2236788" y="3241675"/>
          <p14:tracePt t="95371" x="2146300" y="3241675"/>
          <p14:tracePt t="95378" x="2016125" y="3241675"/>
          <p14:tracePt t="95387" x="1884363" y="3241675"/>
          <p14:tracePt t="95394" x="1770063" y="3241675"/>
          <p14:tracePt t="95400" x="1662113" y="3241675"/>
          <p14:tracePt t="95409" x="1584325" y="3241675"/>
          <p14:tracePt t="95416" x="1519238" y="3228975"/>
          <p14:tracePt t="95424" x="1471613" y="3224213"/>
          <p14:tracePt t="95432" x="1435100" y="3217863"/>
          <p14:tracePt t="95440" x="1381125" y="3200400"/>
          <p14:tracePt t="95449" x="1346200" y="3194050"/>
          <p14:tracePt t="95457" x="1316038" y="3176588"/>
          <p14:tracePt t="95462" x="1285875" y="3170238"/>
          <p14:tracePt t="95471" x="1268413" y="3163888"/>
          <p14:tracePt t="95478" x="1249363" y="3163888"/>
          <p14:tracePt t="95486" x="1225550" y="3163888"/>
          <p14:tracePt t="95494" x="1195388" y="3157538"/>
          <p14:tracePt t="95503" x="1171575" y="3157538"/>
          <p14:tracePt t="95510" x="1117600" y="3157538"/>
          <p14:tracePt t="95518" x="1093788" y="3157538"/>
          <p14:tracePt t="95524" x="1065213" y="3157538"/>
          <p14:tracePt t="95532" x="1022350" y="3146425"/>
          <p14:tracePt t="95541" x="998538" y="3133725"/>
          <p14:tracePt t="95548" x="968375" y="3122613"/>
          <p14:tracePt t="95556" x="944563" y="3103563"/>
          <p14:tracePt t="95564" x="927100" y="3092450"/>
          <p14:tracePt t="95573" x="903288" y="3073400"/>
          <p14:tracePt t="95578" x="885825" y="3055938"/>
          <p14:tracePt t="95588" x="866775" y="3049588"/>
          <p14:tracePt t="95594" x="849313" y="3044825"/>
          <p14:tracePt t="95602" x="842963" y="3038475"/>
          <p14:tracePt t="95610" x="831850" y="3032125"/>
          <p14:tracePt t="95619" x="825500" y="3032125"/>
          <p14:tracePt t="95626" x="819150" y="3032125"/>
          <p14:tracePt t="95634" x="812800" y="3025775"/>
          <p14:tracePt t="95642" x="808038" y="3025775"/>
          <p14:tracePt t="95696" x="808038" y="3021013"/>
          <p14:tracePt t="95710" x="808038" y="3014663"/>
          <p14:tracePt t="95718" x="812800" y="3008313"/>
          <p14:tracePt t="95726" x="819150" y="3001963"/>
          <p14:tracePt t="95734" x="825500" y="2995613"/>
          <p14:tracePt t="95742" x="831850" y="2990850"/>
          <p14:tracePt t="95750" x="836613" y="2990850"/>
          <p14:tracePt t="95764" x="842963" y="2984500"/>
          <p14:tracePt t="95773" x="849313" y="2984500"/>
          <p14:tracePt t="95780" x="855663" y="2978150"/>
          <p14:tracePt t="95788" x="860425" y="2971800"/>
          <p14:tracePt t="95796" x="866775" y="2967038"/>
          <p14:tracePt t="95804" x="873125" y="2960688"/>
          <p14:tracePt t="95812" x="879475" y="2954338"/>
          <p14:tracePt t="95821" x="885825" y="2954338"/>
          <p14:tracePt t="95828" x="890588" y="2954338"/>
          <p14:tracePt t="95834" x="896938" y="2954338"/>
          <p14:tracePt t="95850" x="903288" y="2954338"/>
          <p14:tracePt t="95874" x="909638" y="2954338"/>
          <p14:tracePt t="95888" x="914400" y="2954338"/>
          <p14:tracePt t="95896" x="920750" y="2954338"/>
          <p14:tracePt t="95904" x="927100" y="2954338"/>
          <p14:tracePt t="95921" x="938213" y="2960688"/>
          <p14:tracePt t="95928" x="944563" y="2960688"/>
          <p14:tracePt t="95937" x="950913" y="2960688"/>
          <p14:tracePt t="95944" x="957263" y="2960688"/>
          <p14:tracePt t="95952" x="963613" y="2960688"/>
          <p14:tracePt t="95958" x="968375" y="2960688"/>
          <p14:tracePt t="95966" x="974725" y="2960688"/>
          <p14:tracePt t="95974" x="981075" y="2960688"/>
          <p14:tracePt t="95982" x="987425" y="2960688"/>
          <p14:tracePt t="95990" x="998538" y="2960688"/>
          <p14:tracePt t="95998" x="1016000" y="2960688"/>
          <p14:tracePt t="96006" x="1028700" y="2960688"/>
          <p14:tracePt t="96014" x="1039813" y="2960688"/>
          <p14:tracePt t="96020" x="1046163" y="2960688"/>
          <p14:tracePt t="96028" x="1058863" y="2960688"/>
          <p14:tracePt t="96036" x="1069975" y="2960688"/>
          <p14:tracePt t="96044" x="1076325" y="2960688"/>
          <p14:tracePt t="96052" x="1082675" y="2960688"/>
          <p14:tracePt t="96061" x="1089025" y="2960688"/>
          <p14:tracePt t="96068" x="1100138" y="2960688"/>
          <p14:tracePt t="96076" x="1106488" y="2960688"/>
          <p14:tracePt t="96082" x="1117600" y="2960688"/>
          <p14:tracePt t="96091" x="1123950" y="2960688"/>
          <p14:tracePt t="96098" x="1130300" y="2960688"/>
          <p14:tracePt t="96106" x="1143000" y="2960688"/>
          <p14:tracePt t="96114" x="1147763" y="2960688"/>
          <p14:tracePt t="96122" x="1166813" y="2960688"/>
          <p14:tracePt t="96130" x="1177925" y="2960688"/>
          <p14:tracePt t="96138" x="1184275" y="2960688"/>
          <p14:tracePt t="96144" x="1195388" y="2960688"/>
          <p14:tracePt t="96153" x="1208088" y="2960688"/>
          <p14:tracePt t="96161" x="1214438" y="2960688"/>
          <p14:tracePt t="96168" x="1225550" y="2954338"/>
          <p14:tracePt t="96176" x="1231900" y="2954338"/>
          <p14:tracePt t="96184" x="1238250" y="2954338"/>
          <p14:tracePt t="96192" x="1244600" y="2954338"/>
          <p14:tracePt t="96214" x="1249363" y="2954338"/>
          <p14:tracePt t="96254" x="1255713" y="2954338"/>
          <p14:tracePt t="96300" x="1262063" y="2954338"/>
          <p14:tracePt t="96479" x="1249363" y="2954338"/>
          <p14:tracePt t="96487" x="1244600" y="2947988"/>
          <p14:tracePt t="96494" x="1238250" y="2947988"/>
          <p14:tracePt t="96502" x="1231900" y="2943225"/>
          <p14:tracePt t="96510" x="1225550" y="2943225"/>
          <p14:tracePt t="96516" x="1220788" y="2943225"/>
          <p14:tracePt t="96524" x="1214438" y="2943225"/>
          <p14:tracePt t="96533" x="1208088" y="2943225"/>
          <p14:tracePt t="96541" x="1201738" y="2943225"/>
          <p14:tracePt t="96548" x="1195388" y="2943225"/>
          <p14:tracePt t="96556" x="1190625" y="2936875"/>
          <p14:tracePt t="96564" x="1184275" y="2936875"/>
          <p14:tracePt t="96572" x="1177925" y="2930525"/>
          <p14:tracePt t="96578" x="1171575" y="2930525"/>
          <p14:tracePt t="96587" x="1166813" y="2930525"/>
          <p14:tracePt t="96603" x="1160463" y="2930525"/>
          <p14:tracePt t="96611" x="1154113" y="2930525"/>
          <p14:tracePt t="96640" x="1147763" y="2930525"/>
          <p14:tracePt t="96657" x="1143000" y="2930525"/>
          <p14:tracePt t="96664" x="1136650" y="2930525"/>
          <p14:tracePt t="96680" x="1130300" y="2930525"/>
          <p14:tracePt t="96694" x="1123950" y="2936875"/>
          <p14:tracePt t="96702" x="1117600" y="2936875"/>
          <p14:tracePt t="96710" x="1112838" y="2943225"/>
          <p14:tracePt t="96718" x="1106488" y="2943225"/>
          <p14:tracePt t="96726" x="1100138" y="2947988"/>
          <p14:tracePt t="96734" x="1093788" y="2947988"/>
          <p14:tracePt t="96742" x="1089025" y="2954338"/>
          <p14:tracePt t="96750" x="1076325" y="2954338"/>
          <p14:tracePt t="96759" x="1065213" y="2960688"/>
          <p14:tracePt t="96764" x="1052513" y="2960688"/>
          <p14:tracePt t="96772" x="1035050" y="2960688"/>
          <p14:tracePt t="96780" x="1022350" y="2960688"/>
          <p14:tracePt t="96789" x="1016000" y="2960688"/>
          <p14:tracePt t="96796" x="1011238" y="2960688"/>
          <p14:tracePt t="96804" x="1004888" y="2960688"/>
          <p14:tracePt t="96812" x="998538" y="2960688"/>
          <p14:tracePt t="96820" x="992188" y="2960688"/>
          <p14:tracePt t="96826" x="987425" y="2960688"/>
          <p14:tracePt t="96834" x="974725" y="2960688"/>
          <p14:tracePt t="96842" x="968375" y="2967038"/>
          <p14:tracePt t="96850" x="963613" y="2967038"/>
          <p14:tracePt t="96859" x="957263" y="2967038"/>
          <p14:tracePt t="96866" x="950913" y="2971800"/>
          <p14:tracePt t="96880" x="944563" y="2971800"/>
          <p14:tracePt t="96896" x="938213" y="2971800"/>
          <p14:tracePt t="96905" x="933450" y="2971800"/>
          <p14:tracePt t="96921" x="927100" y="2971800"/>
          <p14:tracePt t="96937" x="920750" y="2971800"/>
          <p14:tracePt t="96944" x="914400" y="2971800"/>
          <p14:tracePt t="96950" x="909638" y="2971800"/>
          <p14:tracePt t="96966" x="903288" y="2971800"/>
          <p14:tracePt t="96982" x="896938" y="2971800"/>
          <p14:tracePt t="97020" x="890588" y="2971800"/>
          <p14:tracePt t="97028" x="885825" y="2971800"/>
          <p14:tracePt t="97037" x="879475" y="2971800"/>
          <p14:tracePt t="97052" x="873125" y="2971800"/>
          <p14:tracePt t="97198" x="879475" y="2971800"/>
          <p14:tracePt t="97207" x="885825" y="2971800"/>
          <p14:tracePt t="97214" x="890588" y="2971800"/>
          <p14:tracePt t="97222" x="903288" y="2971800"/>
          <p14:tracePt t="97238" x="909638" y="2971800"/>
          <p14:tracePt t="97246" x="914400" y="2971800"/>
          <p14:tracePt t="97254" x="920750" y="2971800"/>
          <p14:tracePt t="97260" x="927100" y="2971800"/>
          <p14:tracePt t="97268" x="933450" y="2971800"/>
          <p14:tracePt t="97276" x="938213" y="2971800"/>
          <p14:tracePt t="97284" x="944563" y="2967038"/>
          <p14:tracePt t="97292" x="950913" y="2967038"/>
          <p14:tracePt t="97300" x="957263" y="2967038"/>
          <p14:tracePt t="97308" x="963613" y="2967038"/>
          <p14:tracePt t="97316" x="968375" y="2967038"/>
          <p14:tracePt t="97322" x="974725" y="2967038"/>
          <p14:tracePt t="97330" x="981075" y="2967038"/>
          <p14:tracePt t="97339" x="998538" y="2967038"/>
          <p14:tracePt t="97346" x="1004888" y="2967038"/>
          <p14:tracePt t="97354" x="1022350" y="2967038"/>
          <p14:tracePt t="97362" x="1035050" y="2967038"/>
          <p14:tracePt t="97370" x="1046163" y="2967038"/>
          <p14:tracePt t="97378" x="1058863" y="2967038"/>
          <p14:tracePt t="97384" x="1065213" y="2967038"/>
          <p14:tracePt t="97392" x="1076325" y="2967038"/>
          <p14:tracePt t="97400" x="1082675" y="2967038"/>
          <p14:tracePt t="97408" x="1089025" y="2967038"/>
          <p14:tracePt t="97416" x="1093788" y="2967038"/>
          <p14:tracePt t="97424" x="1100138" y="2967038"/>
          <p14:tracePt t="97433" x="1106488" y="2967038"/>
          <p14:tracePt t="97441" x="1112838" y="2967038"/>
          <p14:tracePt t="97446" x="1123950" y="2967038"/>
          <p14:tracePt t="97462" x="1123950" y="2971800"/>
          <p14:tracePt t="97471" x="1130300" y="2971800"/>
          <p14:tracePt t="97479" x="1136650" y="2971800"/>
          <p14:tracePt t="97487" x="1143000" y="2971800"/>
          <p14:tracePt t="97494" x="1147763" y="2971800"/>
          <p14:tracePt t="97502" x="1154113" y="2978150"/>
          <p14:tracePt t="97508" x="1160463" y="2978150"/>
          <p14:tracePt t="97516" x="1166813" y="2978150"/>
          <p14:tracePt t="97524" x="1171575" y="2978150"/>
          <p14:tracePt t="97532" x="1190625" y="2978150"/>
          <p14:tracePt t="97541" x="1195388" y="2978150"/>
          <p14:tracePt t="97548" x="1208088" y="2984500"/>
          <p14:tracePt t="97556" x="1220788" y="2984500"/>
          <p14:tracePt t="97564" x="1225550" y="2984500"/>
          <p14:tracePt t="97571" x="1231900" y="2984500"/>
          <p14:tracePt t="97578" x="1238250" y="2984500"/>
          <p14:tracePt t="97586" x="1244600" y="2984500"/>
          <p14:tracePt t="97594" x="1249363" y="2984500"/>
          <p14:tracePt t="97611" x="1255713" y="2984500"/>
          <p14:tracePt t="97618" x="1262063" y="2984500"/>
          <p14:tracePt t="97633" x="1268413" y="2984500"/>
          <p14:tracePt t="97641" x="1273175" y="2984500"/>
          <p14:tracePt t="97648" x="1279525" y="2984500"/>
          <p14:tracePt t="97656" x="1285875" y="2984500"/>
          <p14:tracePt t="97665" x="1292225" y="2984500"/>
          <p14:tracePt t="97672" x="1296988" y="2984500"/>
          <p14:tracePt t="97680" x="1303338" y="2984500"/>
          <p14:tracePt t="97689" x="1309688" y="2984500"/>
          <p14:tracePt t="97694" x="1316038" y="2984500"/>
          <p14:tracePt t="97711" x="1322388" y="2984500"/>
          <p14:tracePt t="97718" x="1327150" y="2984500"/>
          <p14:tracePt t="97874" x="1322388" y="2984500"/>
          <p14:tracePt t="97889" x="1316038" y="2984500"/>
          <p14:tracePt t="97996" x="1303338" y="2984500"/>
          <p14:tracePt t="98012" x="1296988" y="2984500"/>
          <p14:tracePt t="98020" x="1292225" y="2984500"/>
          <p14:tracePt t="98028" x="1285875" y="2984500"/>
          <p14:tracePt t="98036" x="1279525" y="2984500"/>
          <p14:tracePt t="98045" x="1273175" y="2984500"/>
          <p14:tracePt t="98053" x="1268413" y="2990850"/>
          <p14:tracePt t="98060" x="1262063" y="2995613"/>
          <p14:tracePt t="98068" x="1255713" y="3001963"/>
          <p14:tracePt t="98074" x="1244600" y="3001963"/>
          <p14:tracePt t="98082" x="1238250" y="3008313"/>
          <p14:tracePt t="98090" x="1220788" y="3008313"/>
          <p14:tracePt t="98098" x="1208088" y="3014663"/>
          <p14:tracePt t="98107" x="1195388" y="3014663"/>
          <p14:tracePt t="98114" x="1177925" y="3014663"/>
          <p14:tracePt t="98123" x="1154113" y="3014663"/>
          <p14:tracePt t="98128" x="1136650" y="3014663"/>
          <p14:tracePt t="98137" x="1123950" y="3014663"/>
          <p14:tracePt t="98144" x="1112838" y="3014663"/>
          <p14:tracePt t="98152" x="1100138" y="3014663"/>
          <p14:tracePt t="98160" x="1089025" y="3014663"/>
          <p14:tracePt t="98169" x="1082675" y="3014663"/>
          <p14:tracePt t="98177" x="1065213" y="3014663"/>
          <p14:tracePt t="98184" x="1058863" y="3014663"/>
          <p14:tracePt t="98190" x="1052513" y="3014663"/>
          <p14:tracePt t="98198" x="1046163" y="3014663"/>
          <p14:tracePt t="98207" x="1039813" y="3014663"/>
          <p14:tracePt t="98214" x="1028700" y="3014663"/>
          <p14:tracePt t="98222" x="1016000" y="3014663"/>
          <p14:tracePt t="98231" x="998538" y="3008313"/>
          <p14:tracePt t="98238" x="974725" y="3001963"/>
          <p14:tracePt t="98246" x="963613" y="3001963"/>
          <p14:tracePt t="98252" x="944563" y="2995613"/>
          <p14:tracePt t="98260" x="938213" y="2995613"/>
          <p14:tracePt t="98268" x="927100" y="2995613"/>
          <p14:tracePt t="98276" x="920750" y="2995613"/>
          <p14:tracePt t="98284" x="914400" y="2995613"/>
          <p14:tracePt t="98292" x="909638" y="2990850"/>
          <p14:tracePt t="98300" x="903288" y="2990850"/>
          <p14:tracePt t="98309" x="896938" y="2990850"/>
          <p14:tracePt t="98322" x="890588" y="2990850"/>
          <p14:tracePt t="98619" x="896938" y="2990850"/>
          <p14:tracePt t="98626" x="909638" y="2990850"/>
          <p14:tracePt t="98632" x="920750" y="2990850"/>
          <p14:tracePt t="98641" x="927100" y="2990850"/>
          <p14:tracePt t="98648" x="938213" y="2990850"/>
          <p14:tracePt t="98657" x="944563" y="2990850"/>
          <p14:tracePt t="98664" x="957263" y="2990850"/>
          <p14:tracePt t="98672" x="968375" y="2990850"/>
          <p14:tracePt t="98680" x="981075" y="2990850"/>
          <p14:tracePt t="98689" x="992188" y="2990850"/>
          <p14:tracePt t="98694" x="1016000" y="2990850"/>
          <p14:tracePt t="98702" x="1035050" y="2990850"/>
          <p14:tracePt t="98710" x="1046163" y="2990850"/>
          <p14:tracePt t="98718" x="1058863" y="2990850"/>
          <p14:tracePt t="98726" x="1082675" y="2990850"/>
          <p14:tracePt t="98734" x="1093788" y="2990850"/>
          <p14:tracePt t="98742" x="1106488" y="2990850"/>
          <p14:tracePt t="98750" x="1112838" y="2990850"/>
          <p14:tracePt t="98757" x="1117600" y="2990850"/>
          <p14:tracePt t="98764" x="1123950" y="2990850"/>
          <p14:tracePt t="98772" x="1136650" y="2990850"/>
          <p14:tracePt t="98780" x="1143000" y="2990850"/>
          <p14:tracePt t="98789" x="1147763" y="2995613"/>
          <p14:tracePt t="98796" x="1154113" y="2995613"/>
          <p14:tracePt t="98804" x="1160463" y="2995613"/>
          <p14:tracePt t="98812" x="1166813" y="2995613"/>
          <p14:tracePt t="98819" x="1171575" y="2995613"/>
          <p14:tracePt t="98834" x="1177925" y="2995613"/>
          <p14:tracePt t="98850" x="1184275" y="2995613"/>
          <p14:tracePt t="98866" x="1190625" y="2995613"/>
          <p14:tracePt t="98872" x="1195388" y="3001963"/>
          <p14:tracePt t="98880" x="1201738" y="3001963"/>
          <p14:tracePt t="98889" x="1208088" y="3001963"/>
          <p14:tracePt t="98905" x="1220788" y="3001963"/>
          <p14:tracePt t="98912" x="1225550" y="3001963"/>
          <p14:tracePt t="98920" x="1238250" y="3008313"/>
          <p14:tracePt t="98928" x="1244600" y="3008313"/>
          <p14:tracePt t="98934" x="1249363" y="3008313"/>
          <p14:tracePt t="98942" x="1255713" y="3008313"/>
          <p14:tracePt t="98950" x="1262063" y="3008313"/>
          <p14:tracePt t="98958" x="1268413" y="3008313"/>
          <p14:tracePt t="98966" x="1273175" y="3008313"/>
          <p14:tracePt t="98982" x="1279525" y="3008313"/>
          <p14:tracePt t="99074" x="1279525" y="3014663"/>
          <p14:tracePt t="99144" x="1285875" y="3014663"/>
          <p14:tracePt t="99160" x="1292225" y="3021013"/>
          <p14:tracePt t="99169" x="1296988" y="3021013"/>
          <p14:tracePt t="99650" x="1303338" y="3021013"/>
          <p14:tracePt t="99656" x="1309688" y="3025775"/>
          <p14:tracePt t="99664" x="1316038" y="3025775"/>
          <p14:tracePt t="99673" x="1322388" y="3032125"/>
          <p14:tracePt t="99680" x="1327150" y="3032125"/>
          <p14:tracePt t="99694" x="1333500" y="3038475"/>
          <p14:tracePt t="99703" x="1339850" y="3038475"/>
          <p14:tracePt t="99748" x="1346200" y="3038475"/>
          <p14:tracePt t="99757" x="1346200" y="3044825"/>
          <p14:tracePt t="99780" x="1350963" y="3044825"/>
          <p14:tracePt t="99789" x="1357313" y="3044825"/>
          <p14:tracePt t="99796" x="1363663" y="3049588"/>
          <p14:tracePt t="99874" x="1370013" y="3049588"/>
          <p14:tracePt t="99936" x="1374775" y="3049588"/>
          <p14:tracePt t="99990" x="1381125" y="3049588"/>
          <p14:tracePt t="100012" x="1387475" y="3049588"/>
          <p14:tracePt t="100020" x="1393825" y="3049588"/>
          <p14:tracePt t="100028" x="1393825" y="3044825"/>
          <p14:tracePt t="100036" x="1400175" y="3038475"/>
          <p14:tracePt t="100044" x="1404938" y="3032125"/>
          <p14:tracePt t="100053" x="1411288" y="3025775"/>
          <p14:tracePt t="100058" x="1417638" y="3021013"/>
          <p14:tracePt t="100066" x="1417638" y="3014663"/>
          <p14:tracePt t="100074" x="1423988" y="3008313"/>
          <p14:tracePt t="100082" x="1423988" y="3001963"/>
          <p14:tracePt t="100090" x="1428750" y="2995613"/>
          <p14:tracePt t="100098" x="1435100" y="2990850"/>
          <p14:tracePt t="100106" x="1441450" y="2984500"/>
          <p14:tracePt t="100114" x="1447800" y="2978150"/>
          <p14:tracePt t="100121" x="1452563" y="2971800"/>
          <p14:tracePt t="100128" x="1458913" y="2967038"/>
          <p14:tracePt t="100137" x="1465263" y="2960688"/>
          <p14:tracePt t="100144" x="1471613" y="2954338"/>
          <p14:tracePt t="100153" x="1476375" y="2947988"/>
          <p14:tracePt t="100160" x="1482725" y="2943225"/>
          <p14:tracePt t="100168" x="1482725" y="2936875"/>
          <p14:tracePt t="100176" x="1489075" y="2930525"/>
          <p14:tracePt t="100184" x="1495425" y="2924175"/>
          <p14:tracePt t="100190" x="1495425" y="2919413"/>
          <p14:tracePt t="100198" x="1495425" y="2913063"/>
          <p14:tracePt t="100206" x="1501775" y="2906713"/>
          <p14:tracePt t="100214" x="1501775" y="2900363"/>
          <p14:tracePt t="100222" x="1501775" y="2894013"/>
          <p14:tracePt t="100230" x="1506538" y="2894013"/>
          <p14:tracePt t="100239" x="1506538" y="2889250"/>
          <p14:tracePt t="100246" x="1506538" y="2882900"/>
          <p14:tracePt t="100253" x="1506538" y="2876550"/>
          <p14:tracePt t="100269" x="1506538" y="2870200"/>
          <p14:tracePt t="100276" x="1506538" y="2865438"/>
          <p14:tracePt t="100284" x="1506538" y="2859088"/>
          <p14:tracePt t="100292" x="1506538" y="2852738"/>
          <p14:tracePt t="100300" x="1506538" y="2841625"/>
          <p14:tracePt t="100308" x="1506538" y="2835275"/>
          <p14:tracePt t="100314" x="1501775" y="2816225"/>
          <p14:tracePt t="100322" x="1495425" y="2811463"/>
          <p14:tracePt t="100330" x="1489075" y="2805113"/>
          <p14:tracePt t="100339" x="1489075" y="2798763"/>
          <p14:tracePt t="100346" x="1482725" y="2792413"/>
          <p14:tracePt t="100354" x="1482725" y="2787650"/>
          <p14:tracePt t="100362" x="1482725" y="2781300"/>
          <p14:tracePt t="100376" x="1476375" y="2781300"/>
          <p14:tracePt t="100384" x="1476375" y="2774950"/>
          <p14:tracePt t="100393" x="1471613" y="2768600"/>
          <p14:tracePt t="100408" x="1471613" y="2763838"/>
          <p14:tracePt t="100416" x="1471613" y="2757488"/>
          <p14:tracePt t="100424" x="1471613" y="2751138"/>
          <p14:tracePt t="100430" x="1465263" y="2744788"/>
          <p14:tracePt t="100438" x="1465263" y="2738438"/>
          <p14:tracePt t="100446" x="1465263" y="2733675"/>
          <p14:tracePt t="100455" x="1465263" y="2727325"/>
          <p14:tracePt t="100462" x="1471613" y="2720975"/>
          <p14:tracePt t="100470" x="1476375" y="2714625"/>
          <p14:tracePt t="100478" x="1482725" y="2709863"/>
          <p14:tracePt t="100486" x="1489075" y="2690813"/>
          <p14:tracePt t="100492" x="1495425" y="2686050"/>
          <p14:tracePt t="100500" x="1501775" y="2679700"/>
          <p14:tracePt t="100508" x="1501775" y="2673350"/>
          <p14:tracePt t="100516" x="1506538" y="2667000"/>
          <p14:tracePt t="100524" x="1512888" y="2662238"/>
          <p14:tracePt t="100532" x="1519238" y="2662238"/>
          <p14:tracePt t="100633" x="1525588" y="2662238"/>
          <p14:tracePt t="100648" x="1525588" y="2673350"/>
          <p14:tracePt t="100657" x="1525588" y="2697163"/>
          <p14:tracePt t="100664" x="1525588" y="2703513"/>
          <p14:tracePt t="100672" x="1525588" y="2709863"/>
          <p14:tracePt t="100678" x="1525588" y="2714625"/>
          <p14:tracePt t="100686" x="1525588" y="2720975"/>
          <p14:tracePt t="100695" x="1519238" y="2727325"/>
          <p14:tracePt t="100703" x="1512888" y="2733675"/>
          <p14:tracePt t="100710" x="1506538" y="2738438"/>
          <p14:tracePt t="100719" x="1501775" y="2744788"/>
          <p14:tracePt t="100726" x="1495425" y="2751138"/>
          <p14:tracePt t="100734" x="1489075" y="2757488"/>
          <p14:tracePt t="100740" x="1482725" y="2768600"/>
          <p14:tracePt t="100748" x="1476375" y="2781300"/>
          <p14:tracePt t="100756" x="1476375" y="2805113"/>
          <p14:tracePt t="100764" x="1476375" y="2822575"/>
          <p14:tracePt t="100772" x="1476375" y="2835275"/>
          <p14:tracePt t="100780" x="1476375" y="2852738"/>
          <p14:tracePt t="100789" x="1476375" y="2859088"/>
          <p14:tracePt t="100803" x="1476375" y="2865438"/>
          <p14:tracePt t="100819" x="1476375" y="2870200"/>
          <p14:tracePt t="100835" x="1476375" y="2876550"/>
          <p14:tracePt t="100842" x="1476375" y="2882900"/>
          <p14:tracePt t="100858" x="1476375" y="2889250"/>
          <p14:tracePt t="100864" x="1476375" y="2894013"/>
          <p14:tracePt t="100872" x="1476375" y="2900363"/>
          <p14:tracePt t="100889" x="1476375" y="2906713"/>
          <p14:tracePt t="100896" x="1471613" y="2913063"/>
          <p14:tracePt t="100904" x="1471613" y="2919413"/>
          <p14:tracePt t="100912" x="1465263" y="2924175"/>
          <p14:tracePt t="100921" x="1458913" y="2930525"/>
          <p14:tracePt t="100926" x="1452563" y="2936875"/>
          <p14:tracePt t="100934" x="1447800" y="2943225"/>
          <p14:tracePt t="100942" x="1441450" y="2947988"/>
          <p14:tracePt t="100950" x="1435100" y="2954338"/>
          <p14:tracePt t="100958" x="1428750" y="2960688"/>
          <p14:tracePt t="100966" x="1423988" y="2967038"/>
          <p14:tracePt t="100974" x="1417638" y="2971800"/>
          <p14:tracePt t="100982" x="1411288" y="2978150"/>
          <p14:tracePt t="100989" x="1404938" y="2984500"/>
          <p14:tracePt t="100996" x="1400175" y="2990850"/>
          <p14:tracePt t="101004" x="1393825" y="2995613"/>
          <p14:tracePt t="101012" x="1393825" y="3001963"/>
          <p14:tracePt t="101021" x="1387475" y="3008313"/>
          <p14:tracePt t="101028" x="1381125" y="3021013"/>
          <p14:tracePt t="101036" x="1374775" y="3025775"/>
          <p14:tracePt t="101044" x="1370013" y="3032125"/>
          <p14:tracePt t="101050" x="1363663" y="3038475"/>
          <p14:tracePt t="101059" x="1357313" y="3044825"/>
          <p14:tracePt t="101067" x="1350963" y="3049588"/>
          <p14:tracePt t="101074" x="1346200" y="3055938"/>
          <p14:tracePt t="101082" x="1339850" y="3062288"/>
          <p14:tracePt t="101090" x="1333500" y="3068638"/>
          <p14:tracePt t="101105" x="1327150" y="3073400"/>
          <p14:tracePt t="101113" x="1322388" y="3079750"/>
          <p14:tracePt t="101136" x="1316038" y="3086100"/>
          <p14:tracePt t="101253" x="1322388" y="3086100"/>
          <p14:tracePt t="101260" x="1327150" y="3086100"/>
          <p14:tracePt t="101269" x="1333500" y="3079750"/>
          <p14:tracePt t="101276" x="1339850" y="3073400"/>
          <p14:tracePt t="101284" x="1346200" y="3068638"/>
          <p14:tracePt t="101292" x="1350963" y="3062288"/>
          <p14:tracePt t="101298" x="1357313" y="3049588"/>
          <p14:tracePt t="101306" x="1363663" y="3044825"/>
          <p14:tracePt t="101315" x="1370013" y="3038475"/>
          <p14:tracePt t="101323" x="1374775" y="3021013"/>
          <p14:tracePt t="101330" x="1381125" y="3014663"/>
          <p14:tracePt t="101339" x="1387475" y="3001963"/>
          <p14:tracePt t="101346" x="1393825" y="2995613"/>
          <p14:tracePt t="101354" x="1400175" y="2984500"/>
          <p14:tracePt t="101360" x="1404938" y="2967038"/>
          <p14:tracePt t="101369" x="1411288" y="2960688"/>
          <p14:tracePt t="101376" x="1417638" y="2954338"/>
          <p14:tracePt t="101385" x="1423988" y="2947988"/>
          <p14:tracePt t="101392" x="1428750" y="2943225"/>
          <p14:tracePt t="101400" x="1435100" y="2936875"/>
          <p14:tracePt t="101409" x="1435100" y="2930525"/>
          <p14:tracePt t="101416" x="1441450" y="2919413"/>
          <p14:tracePt t="101423" x="1441450" y="2913063"/>
          <p14:tracePt t="101430" x="1447800" y="2900363"/>
          <p14:tracePt t="101438" x="1447800" y="2894013"/>
          <p14:tracePt t="101446" x="1452563" y="2889250"/>
          <p14:tracePt t="101454" x="1452563" y="2882900"/>
          <p14:tracePt t="101462" x="1452563" y="2876550"/>
          <p14:tracePt t="101471" x="1458913" y="2870200"/>
          <p14:tracePt t="101478" x="1458913" y="2865438"/>
          <p14:tracePt t="101484" x="1458913" y="2859088"/>
          <p14:tracePt t="101492" x="1458913" y="2852738"/>
          <p14:tracePt t="101501" x="1458913" y="2846388"/>
          <p14:tracePt t="101508" x="1458913" y="2841625"/>
          <p14:tracePt t="101516" x="1458913" y="2835275"/>
          <p14:tracePt t="101532" x="1458913" y="2828925"/>
          <p14:tracePt t="101540" x="1458913" y="2822575"/>
          <p14:tracePt t="101546" x="1458913" y="2816225"/>
          <p14:tracePt t="101555" x="1458913" y="2811463"/>
          <p14:tracePt t="101562" x="1458913" y="2805113"/>
          <p14:tracePt t="101570" x="1458913" y="2798763"/>
          <p14:tracePt t="101600" x="1458913" y="2787650"/>
          <p14:tracePt t="101608" x="1458913" y="2781300"/>
          <p14:tracePt t="101617" x="1458913" y="2763838"/>
          <p14:tracePt t="101624" x="1458913" y="2738438"/>
          <p14:tracePt t="101632" x="1458913" y="2727325"/>
          <p14:tracePt t="101641" x="1458913" y="2714625"/>
          <p14:tracePt t="101648" x="1458913" y="2709863"/>
          <p14:tracePt t="101656" x="1465263" y="2690813"/>
          <p14:tracePt t="101664" x="1465263" y="2667000"/>
          <p14:tracePt t="101670" x="1471613" y="2655888"/>
          <p14:tracePt t="101678" x="1471613" y="2649538"/>
          <p14:tracePt t="101687" x="1476375" y="2643188"/>
          <p14:tracePt t="101694" x="1482725" y="2636838"/>
          <p14:tracePt t="101702" x="1489075" y="2632075"/>
          <p14:tracePt t="101710" x="1489075" y="2625725"/>
          <p14:tracePt t="101718" x="1495425" y="2619375"/>
          <p14:tracePt t="101726" x="1501775" y="2613025"/>
          <p14:tracePt t="101732" x="1506538" y="2613025"/>
          <p14:tracePt t="101740" x="1512888" y="2608263"/>
          <p14:tracePt t="101749" x="1519238" y="2608263"/>
          <p14:tracePt t="101756" x="1525588" y="2601913"/>
          <p14:tracePt t="101764" x="1530350" y="2601913"/>
          <p14:tracePt t="101772" x="1536700" y="2595563"/>
          <p14:tracePt t="101780" x="1543050" y="2595563"/>
          <p14:tracePt t="101789" x="1549400" y="2589213"/>
          <p14:tracePt t="101794" x="1554163" y="2589213"/>
          <p14:tracePt t="101802" x="1560513" y="2584450"/>
          <p14:tracePt t="101810" x="1566863" y="2584450"/>
          <p14:tracePt t="101819" x="1573213" y="2584450"/>
          <p14:tracePt t="101826" x="1579563" y="2584450"/>
          <p14:tracePt t="101834" x="1584325" y="2584450"/>
          <p14:tracePt t="101842" x="1590675" y="2584450"/>
          <p14:tracePt t="101850" x="1597025" y="2584450"/>
          <p14:tracePt t="101857" x="1603375" y="2584450"/>
          <p14:tracePt t="101864" x="1608138" y="2584450"/>
          <p14:tracePt t="101872" x="1614488" y="2584450"/>
          <p14:tracePt t="101880" x="1620838" y="2584450"/>
          <p14:tracePt t="101890" x="1627188" y="2584450"/>
          <p14:tracePt t="101896" x="1631950" y="2584450"/>
          <p14:tracePt t="101904" x="1638300" y="2584450"/>
          <p14:tracePt t="101912" x="1644650" y="2584450"/>
          <p14:tracePt t="101920" x="1651000" y="2584450"/>
          <p14:tracePt t="101926" x="1657350" y="2584450"/>
          <p14:tracePt t="101934" x="1662113" y="2589213"/>
          <p14:tracePt t="101942" x="1681163" y="2589213"/>
          <p14:tracePt t="101950" x="1685925" y="2589213"/>
          <p14:tracePt t="101958" x="1698625" y="2589213"/>
          <p14:tracePt t="101966" x="1704975" y="2589213"/>
          <p14:tracePt t="101973" x="1716088" y="2589213"/>
          <p14:tracePt t="101982" x="1722438" y="2589213"/>
          <p14:tracePt t="101988" x="1728788" y="2589213"/>
          <p14:tracePt t="101996" x="1733550" y="2589213"/>
          <p14:tracePt t="102005" x="1739900" y="2589213"/>
          <p14:tracePt t="102012" x="1746250" y="2589213"/>
          <p14:tracePt t="102020" x="1752600" y="2589213"/>
          <p14:tracePt t="102036" x="1758950" y="2595563"/>
          <p14:tracePt t="102253" x="1758950" y="2601913"/>
          <p14:tracePt t="102268" x="1758950" y="2608263"/>
          <p14:tracePt t="102276" x="1752600" y="2613025"/>
          <p14:tracePt t="102285" x="1746250" y="2619375"/>
          <p14:tracePt t="102290" x="1739900" y="2625725"/>
          <p14:tracePt t="102298" x="1733550" y="2632075"/>
          <p14:tracePt t="102306" x="1728788" y="2643188"/>
          <p14:tracePt t="102314" x="1722438" y="2649538"/>
          <p14:tracePt t="102322" x="1716088" y="2662238"/>
          <p14:tracePt t="102330" x="1709738" y="2686050"/>
          <p14:tracePt t="102338" x="1704975" y="2703513"/>
          <p14:tracePt t="102346" x="1692275" y="2720975"/>
          <p14:tracePt t="102352" x="1685925" y="2744788"/>
          <p14:tracePt t="102360" x="1681163" y="2774950"/>
          <p14:tracePt t="102369" x="1674813" y="2811463"/>
          <p14:tracePt t="102376" x="1668463" y="2846388"/>
          <p14:tracePt t="102385" x="1657350" y="2894013"/>
          <p14:tracePt t="102392" x="1651000" y="2947988"/>
          <p14:tracePt t="102400" x="1631950" y="2971800"/>
          <p14:tracePt t="102409" x="1620838" y="2995613"/>
          <p14:tracePt t="102414" x="1608138" y="3014663"/>
          <p14:tracePt t="102422" x="1597025" y="3032125"/>
          <p14:tracePt t="102430" x="1590675" y="3044825"/>
          <p14:tracePt t="102438" x="1573213" y="3055938"/>
          <p14:tracePt t="102446" x="1554163" y="3079750"/>
          <p14:tracePt t="102455" x="1525588" y="3092450"/>
          <p14:tracePt t="102462" x="1495425" y="3116263"/>
          <p14:tracePt t="102471" x="1447800" y="3140075"/>
          <p14:tracePt t="102476" x="1387475" y="3170238"/>
          <p14:tracePt t="102484" x="1339850" y="3194050"/>
          <p14:tracePt t="102492" x="1285875" y="3211513"/>
          <p14:tracePt t="102500" x="1238250" y="3217863"/>
          <p14:tracePt t="102508" x="1190625" y="3235325"/>
          <p14:tracePt t="102516" x="1143000" y="3241675"/>
          <p14:tracePt t="102524" x="1089025" y="3248025"/>
          <p14:tracePt t="102532" x="1028700" y="3259138"/>
          <p14:tracePt t="102538" x="968375" y="3259138"/>
          <p14:tracePt t="102546" x="909638" y="3259138"/>
          <p14:tracePt t="102555" x="842963" y="3265488"/>
          <p14:tracePt t="102562" x="765175" y="3278188"/>
          <p14:tracePt t="102571" x="669925" y="3302000"/>
          <p14:tracePt t="102578" x="579438" y="3330575"/>
          <p14:tracePt t="102586" x="466725" y="3360738"/>
          <p14:tracePt t="102594" x="352425" y="3384550"/>
          <p14:tracePt t="102600" x="263525" y="3408363"/>
          <p14:tracePt t="102609" x="185738" y="3421063"/>
          <p14:tracePt t="102616" x="107950" y="3438525"/>
          <p14:tracePt t="102624" x="53975" y="3444875"/>
          <p14:tracePt t="102632" x="30163" y="3457575"/>
          <p14:tracePt t="102640" x="0" y="3457575"/>
          <p14:tracePt t="102802" x="6350" y="3756025"/>
          <p14:tracePt t="102810" x="12700" y="3797300"/>
          <p14:tracePt t="102819" x="23813" y="3821113"/>
          <p14:tracePt t="102826" x="36513" y="3851275"/>
          <p14:tracePt t="102834" x="47625" y="3887788"/>
          <p14:tracePt t="102842" x="65088" y="3917950"/>
          <p14:tracePt t="102848" x="90488" y="3952875"/>
          <p14:tracePt t="102856" x="107950" y="3983038"/>
          <p14:tracePt t="102865" x="125413" y="4013200"/>
          <p14:tracePt t="102873" x="155575" y="4043363"/>
          <p14:tracePt t="102880" x="179388" y="4060825"/>
          <p14:tracePt t="102888" x="196850" y="4084638"/>
          <p14:tracePt t="102903" x="220663" y="4097338"/>
          <p14:tracePt t="102906" x="250825" y="4102100"/>
          <p14:tracePt t="102910" x="269875" y="4108450"/>
          <p14:tracePt t="102919" x="287338" y="4121150"/>
          <p14:tracePt t="102926" x="317500" y="4127500"/>
          <p14:tracePt t="102935" x="346075" y="4132263"/>
          <p14:tracePt t="102942" x="376238" y="4132263"/>
          <p14:tracePt t="102950" x="400050" y="4132263"/>
          <p14:tracePt t="102958" x="430213" y="4132263"/>
          <p14:tracePt t="102966" x="460375" y="4132263"/>
          <p14:tracePt t="102972" x="490538" y="4138613"/>
          <p14:tracePt t="102980" x="538163" y="4138613"/>
          <p14:tracePt t="102988" x="592138" y="4151313"/>
          <p14:tracePt t="102996" x="639763" y="4151313"/>
          <p14:tracePt t="103005" x="687388" y="4151313"/>
          <p14:tracePt t="103012" x="735013" y="4151313"/>
          <p14:tracePt t="103021" x="788988" y="4151313"/>
          <p14:tracePt t="103028" x="849313" y="4151313"/>
          <p14:tracePt t="103034" x="927100" y="4151313"/>
          <p14:tracePt t="103042" x="974725" y="4151313"/>
          <p14:tracePt t="103051" x="1028700" y="4151313"/>
          <p14:tracePt t="103058" x="1089025" y="4151313"/>
          <p14:tracePt t="103066" x="1136650" y="4144963"/>
          <p14:tracePt t="103074" x="1177925" y="4144963"/>
          <p14:tracePt t="103082" x="1225550" y="4156075"/>
          <p14:tracePt t="103090" x="1273175" y="4162425"/>
          <p14:tracePt t="103096" x="1333500" y="4175125"/>
          <p14:tracePt t="103105" x="1393825" y="4179888"/>
          <p14:tracePt t="103112" x="1435100" y="4192588"/>
          <p14:tracePt t="103120" x="1482725" y="4198938"/>
          <p14:tracePt t="103128" x="1530350" y="4205288"/>
          <p14:tracePt t="103137" x="1566863" y="4216400"/>
          <p14:tracePt t="103144" x="1608138" y="4216400"/>
          <p14:tracePt t="103150" x="1638300" y="4216400"/>
          <p14:tracePt t="103158" x="1668463" y="4216400"/>
          <p14:tracePt t="103166" x="1692275" y="4222750"/>
          <p14:tracePt t="103174" x="1722438" y="4222750"/>
          <p14:tracePt t="103182" x="1758950" y="4222750"/>
          <p14:tracePt t="103190" x="1787525" y="4222750"/>
          <p14:tracePt t="103198" x="1836738" y="4222750"/>
          <p14:tracePt t="103206" x="1878013" y="4229100"/>
          <p14:tracePt t="103212" x="1931988" y="4240213"/>
          <p14:tracePt t="103220" x="1973263" y="4246563"/>
          <p14:tracePt t="103228" x="1997075" y="4246563"/>
          <p14:tracePt t="103236" x="2039938" y="4252913"/>
          <p14:tracePt t="103244" x="2063750" y="4257675"/>
          <p14:tracePt t="103253" x="2117725" y="4270375"/>
          <p14:tracePt t="103260" x="2152650" y="4270375"/>
          <p14:tracePt t="103269" x="2189163" y="4276725"/>
          <p14:tracePt t="103274" x="2219325" y="4276725"/>
          <p14:tracePt t="103282" x="2247900" y="4281488"/>
          <p14:tracePt t="103290" x="2273300" y="4287838"/>
          <p14:tracePt t="103298" x="2301875" y="4287838"/>
          <p14:tracePt t="103306" x="2338388" y="4287838"/>
          <p14:tracePt t="103314" x="2379663" y="4300538"/>
          <p14:tracePt t="103322" x="2427288" y="4300538"/>
          <p14:tracePt t="103330" x="2463800" y="4306888"/>
          <p14:tracePt t="103336" x="2493963" y="4306888"/>
          <p14:tracePt t="103344" x="2524125" y="4306888"/>
          <p14:tracePt t="103352" x="2554288" y="4306888"/>
          <p14:tracePt t="103360" x="2578100" y="4306888"/>
          <p14:tracePt t="103369" x="2601913" y="4306888"/>
          <p14:tracePt t="103376" x="2619375" y="4306888"/>
          <p14:tracePt t="103385" x="2643188" y="4306888"/>
          <p14:tracePt t="103392" x="2660650" y="4300538"/>
          <p14:tracePt t="103398" x="2679700" y="4294188"/>
          <p14:tracePt t="103406" x="2703513" y="4281488"/>
          <p14:tracePt t="103414" x="2720975" y="4281488"/>
          <p14:tracePt t="103422" x="2744788" y="4276725"/>
          <p14:tracePt t="103430" x="2768600" y="4270375"/>
          <p14:tracePt t="103439" x="2792413" y="4264025"/>
          <p14:tracePt t="103446" x="2816225" y="4257675"/>
          <p14:tracePt t="103454" x="2840038" y="4252913"/>
          <p14:tracePt t="103460" x="2870200" y="4240213"/>
          <p14:tracePt t="103468" x="2894013" y="4233863"/>
          <p14:tracePt t="103476" x="2924175" y="4229100"/>
          <p14:tracePt t="103485" x="2941638" y="4222750"/>
          <p14:tracePt t="103492" x="2967038" y="4216400"/>
          <p14:tracePt t="103501" x="2984500" y="4210050"/>
          <p14:tracePt t="103508" x="3008313" y="4205288"/>
          <p14:tracePt t="103516" x="3025775" y="4192588"/>
          <p14:tracePt t="103522" x="3049588" y="4186238"/>
          <p14:tracePt t="103530" x="3068638" y="4179888"/>
          <p14:tracePt t="103538" x="3086100" y="4175125"/>
          <p14:tracePt t="103546" x="3116263" y="4162425"/>
          <p14:tracePt t="103554" x="3133725" y="4156075"/>
          <p14:tracePt t="103562" x="3157538" y="4144963"/>
          <p14:tracePt t="103571" x="3187700" y="4132263"/>
          <p14:tracePt t="103578" x="3205163" y="4127500"/>
          <p14:tracePt t="103585" x="3224213" y="4121150"/>
          <p14:tracePt t="103592" x="3248025" y="4114800"/>
          <p14:tracePt t="103600" x="3265488" y="4108450"/>
          <p14:tracePt t="103608" x="3282950" y="4097338"/>
          <p14:tracePt t="103616" x="3306763" y="4090988"/>
          <p14:tracePt t="103624" x="3319463" y="4084638"/>
          <p14:tracePt t="103632" x="3330575" y="4073525"/>
          <p14:tracePt t="103640" x="3343275" y="4067175"/>
          <p14:tracePt t="103646" x="3367088" y="4043363"/>
          <p14:tracePt t="103654" x="3384550" y="4024313"/>
          <p14:tracePt t="103662" x="3408363" y="4000500"/>
          <p14:tracePt t="103671" x="3432175" y="3971925"/>
          <p14:tracePt t="103678" x="3444875" y="3952875"/>
          <p14:tracePt t="103687" x="3455988" y="3929063"/>
          <p14:tracePt t="103694" x="3462338" y="3922713"/>
          <p14:tracePt t="103703" x="3468688" y="3917950"/>
          <p14:tracePt t="103708" x="3475038" y="3911600"/>
          <p14:tracePt t="103716" x="3479800" y="3898900"/>
          <p14:tracePt t="103724" x="3486150" y="3894138"/>
          <p14:tracePt t="103732" x="3492500" y="3881438"/>
          <p14:tracePt t="103740" x="3492500" y="3863975"/>
          <p14:tracePt t="103748" x="3498850" y="3840163"/>
          <p14:tracePt t="103756" x="3498850" y="3821113"/>
          <p14:tracePt t="103764" x="3509963" y="3803650"/>
          <p14:tracePt t="103770" x="3516313" y="3779838"/>
          <p14:tracePt t="103778" x="3516313" y="3749675"/>
          <p14:tracePt t="103787" x="3516313" y="3702050"/>
          <p14:tracePt t="103794" x="3516313" y="3665538"/>
          <p14:tracePt t="103802" x="3516313" y="3636963"/>
          <p14:tracePt t="103810" x="3516313" y="3606800"/>
          <p14:tracePt t="103818" x="3516313" y="3582988"/>
          <p14:tracePt t="103826" x="3505200" y="3552825"/>
          <p14:tracePt t="103832" x="3498850" y="3509963"/>
          <p14:tracePt t="103841" x="3492500" y="3486150"/>
          <p14:tracePt t="103848" x="3486150" y="3468688"/>
          <p14:tracePt t="103856" x="3462338" y="3438525"/>
          <p14:tracePt t="103864" x="3451225" y="3408363"/>
          <p14:tracePt t="103872" x="3427413" y="3390900"/>
          <p14:tracePt t="103885" x="3403600" y="3367088"/>
          <p14:tracePt t="103888" x="3397250" y="3349625"/>
          <p14:tracePt t="103894" x="3384550" y="3325813"/>
          <p14:tracePt t="103902" x="3373438" y="3313113"/>
          <p14:tracePt t="103910" x="3349625" y="3306763"/>
          <p14:tracePt t="103918" x="3336925" y="3295650"/>
          <p14:tracePt t="103926" x="3319463" y="3278188"/>
          <p14:tracePt t="103935" x="3295650" y="3265488"/>
          <p14:tracePt t="103942" x="3276600" y="3252788"/>
          <p14:tracePt t="103951" x="3259138" y="3248025"/>
          <p14:tracePt t="103956" x="3235325" y="3241675"/>
          <p14:tracePt t="103964" x="3224213" y="3228975"/>
          <p14:tracePt t="103973" x="3205163" y="3224213"/>
          <p14:tracePt t="103980" x="3194050" y="3217863"/>
          <p14:tracePt t="103988" x="3170238" y="3211513"/>
          <p14:tracePt t="103996" x="3151188" y="3211513"/>
          <p14:tracePt t="104004" x="3127375" y="3211513"/>
          <p14:tracePt t="104012" x="3103563" y="3205163"/>
          <p14:tracePt t="104018" x="3073400" y="3200400"/>
          <p14:tracePt t="104026" x="3043238" y="3200400"/>
          <p14:tracePt t="104035" x="3014663" y="3194050"/>
          <p14:tracePt t="104042" x="2990850" y="3181350"/>
          <p14:tracePt t="104050" x="2960688" y="3181350"/>
          <p14:tracePt t="104058" x="2930525" y="3181350"/>
          <p14:tracePt t="104067" x="2894013" y="3176588"/>
          <p14:tracePt t="104072" x="2835275" y="3170238"/>
          <p14:tracePt t="104082" x="2798763" y="3157538"/>
          <p14:tracePt t="104088" x="2738438" y="3151188"/>
          <p14:tracePt t="104096" x="2690813" y="3151188"/>
          <p14:tracePt t="104104" x="2655888" y="3140075"/>
          <p14:tracePt t="104112" x="2613025" y="3140075"/>
          <p14:tracePt t="104121" x="2565400" y="3140075"/>
          <p14:tracePt t="104128" x="2517775" y="3146425"/>
          <p14:tracePt t="104135" x="2457450" y="3151188"/>
          <p14:tracePt t="104142" x="2409825" y="3163888"/>
          <p14:tracePt t="104150" x="2362200" y="3170238"/>
          <p14:tracePt t="104158" x="2284413" y="3170238"/>
          <p14:tracePt t="104166" x="2206625" y="3170238"/>
          <p14:tracePt t="104174" x="2141538" y="3170238"/>
          <p14:tracePt t="104182" x="2081213" y="3157538"/>
          <p14:tracePt t="104190" x="2027238" y="3157538"/>
          <p14:tracePt t="104198" x="1949450" y="3157538"/>
          <p14:tracePt t="104204" x="1895475" y="3157538"/>
          <p14:tracePt t="104212" x="1865313" y="3157538"/>
          <p14:tracePt t="104221" x="1847850" y="3157538"/>
          <p14:tracePt t="104228" x="1824038" y="3157538"/>
          <p14:tracePt t="104237" x="1806575" y="3157538"/>
          <p14:tracePt t="104244" x="1782763" y="3157538"/>
          <p14:tracePt t="104252" x="1763713" y="3157538"/>
          <p14:tracePt t="104260" x="1746250" y="3157538"/>
          <p14:tracePt t="104266" x="1722438" y="3163888"/>
          <p14:tracePt t="104275" x="1692275" y="3176588"/>
          <p14:tracePt t="104282" x="1674813" y="3181350"/>
          <p14:tracePt t="104290" x="1644650" y="3181350"/>
          <p14:tracePt t="104298" x="1614488" y="3187700"/>
          <p14:tracePt t="104306" x="1590675" y="3187700"/>
          <p14:tracePt t="104314" x="1560513" y="3194050"/>
          <p14:tracePt t="104322" x="1525588" y="3200400"/>
          <p14:tracePt t="104328" x="1471613" y="3211513"/>
          <p14:tracePt t="104336" x="1435100" y="3211513"/>
          <p14:tracePt t="104344" x="1400175" y="3217863"/>
          <p14:tracePt t="104354" x="1370013" y="3217863"/>
          <p14:tracePt t="104361" x="1339850" y="3224213"/>
          <p14:tracePt t="104368" x="1303338" y="3228975"/>
          <p14:tracePt t="104376" x="1273175" y="3241675"/>
          <p14:tracePt t="104385" x="1238250" y="3241675"/>
          <p14:tracePt t="104390" x="1220788" y="3248025"/>
          <p14:tracePt t="104398" x="1190625" y="3252788"/>
          <p14:tracePt t="104406" x="1160463" y="3259138"/>
          <p14:tracePt t="104414" x="1136650" y="3265488"/>
          <p14:tracePt t="104422" x="1106488" y="3278188"/>
          <p14:tracePt t="104430" x="1076325" y="3282950"/>
          <p14:tracePt t="104438" x="1046163" y="3289300"/>
          <p14:tracePt t="104446" x="1022350" y="3295650"/>
          <p14:tracePt t="104452" x="998538" y="3302000"/>
          <p14:tracePt t="104460" x="981075" y="3302000"/>
          <p14:tracePt t="104468" x="957263" y="3306763"/>
          <p14:tracePt t="104476" x="938213" y="3319463"/>
          <p14:tracePt t="104484" x="927100" y="3325813"/>
          <p14:tracePt t="104492" x="903288" y="3330575"/>
          <p14:tracePt t="104500" x="890588" y="3330575"/>
          <p14:tracePt t="104508" x="879475" y="3336925"/>
          <p14:tracePt t="104516" x="866775" y="3343275"/>
          <p14:tracePt t="104522" x="855663" y="3349625"/>
          <p14:tracePt t="104530" x="831850" y="3355975"/>
          <p14:tracePt t="104538" x="819150" y="3360738"/>
          <p14:tracePt t="104546" x="808038" y="3367088"/>
          <p14:tracePt t="104554" x="795338" y="3373438"/>
          <p14:tracePt t="104562" x="782638" y="3379788"/>
          <p14:tracePt t="104568" x="758825" y="3390900"/>
          <p14:tracePt t="104576" x="747713" y="3390900"/>
          <p14:tracePt t="104585" x="735013" y="3397250"/>
          <p14:tracePt t="104592" x="717550" y="3403600"/>
          <p14:tracePt t="104600" x="711200" y="3403600"/>
          <p14:tracePt t="104608" x="687388" y="3408363"/>
          <p14:tracePt t="104617" x="676275" y="3414713"/>
          <p14:tracePt t="104624" x="663575" y="3421063"/>
          <p14:tracePt t="104630" x="657225" y="3427413"/>
          <p14:tracePt t="104638" x="652463" y="3433763"/>
          <p14:tracePt t="104646" x="646113" y="3438525"/>
          <p14:tracePt t="104654" x="639763" y="3444875"/>
          <p14:tracePt t="104662" x="633413" y="3451225"/>
          <p14:tracePt t="104670" x="628650" y="3462338"/>
          <p14:tracePt t="104678" x="622300" y="3481388"/>
          <p14:tracePt t="104686" x="615950" y="3505200"/>
          <p14:tracePt t="104692" x="609600" y="3522663"/>
          <p14:tracePt t="104701" x="603250" y="3546475"/>
          <p14:tracePt t="104708" x="592138" y="3563938"/>
          <p14:tracePt t="104716" x="585788" y="3587750"/>
          <p14:tracePt t="104724" x="579438" y="3600450"/>
          <p14:tracePt t="104732" x="579438" y="3617913"/>
          <p14:tracePt t="104740" x="579438" y="3636963"/>
          <p14:tracePt t="104748" x="579438" y="3660775"/>
          <p14:tracePt t="104754" x="579438" y="3671888"/>
          <p14:tracePt t="104762" x="579438" y="3690938"/>
          <p14:tracePt t="104771" x="579438" y="3702050"/>
          <p14:tracePt t="104778" x="579438" y="3719513"/>
          <p14:tracePt t="104786" x="579438" y="3738563"/>
          <p14:tracePt t="104794" x="579438" y="3749675"/>
          <p14:tracePt t="104802" x="579438" y="3767138"/>
          <p14:tracePt t="104810" x="579438" y="3786188"/>
          <p14:tracePt t="104816" x="579438" y="3803650"/>
          <p14:tracePt t="104824" x="579438" y="3816350"/>
          <p14:tracePt t="104832" x="585788" y="3833813"/>
          <p14:tracePt t="104840" x="598488" y="3857625"/>
          <p14:tracePt t="104848" x="603250" y="3875088"/>
          <p14:tracePt t="104856" x="603250" y="3898900"/>
          <p14:tracePt t="104864" x="609600" y="3917950"/>
          <p14:tracePt t="104872" x="615950" y="3929063"/>
          <p14:tracePt t="104878" x="622300" y="3952875"/>
          <p14:tracePt t="104886" x="628650" y="3965575"/>
          <p14:tracePt t="104902" x="633413" y="3983038"/>
          <p14:tracePt t="104910" x="639763" y="3989388"/>
          <p14:tracePt t="104918" x="639763" y="3995738"/>
          <p14:tracePt t="104926" x="646113" y="4006850"/>
          <p14:tracePt t="104934" x="652463" y="4013200"/>
          <p14:tracePt t="104942" x="657225" y="4019550"/>
          <p14:tracePt t="104948" x="663575" y="4024313"/>
          <p14:tracePt t="104956" x="669925" y="4030663"/>
          <p14:tracePt t="104964" x="676275" y="4037013"/>
          <p14:tracePt t="104972" x="681038" y="4043363"/>
          <p14:tracePt t="104980" x="687388" y="4049713"/>
          <p14:tracePt t="104988" x="693738" y="4054475"/>
          <p14:tracePt t="104996" x="700088" y="4060825"/>
          <p14:tracePt t="105004" x="706438" y="4060825"/>
          <p14:tracePt t="105010" x="711200" y="4067175"/>
          <p14:tracePt t="105018" x="717550" y="4073525"/>
          <p14:tracePt t="105026" x="723900" y="4078288"/>
          <p14:tracePt t="105035" x="735013" y="4084638"/>
          <p14:tracePt t="105042" x="754063" y="4090988"/>
          <p14:tracePt t="105051" x="765175" y="4097338"/>
          <p14:tracePt t="105058" x="777875" y="4102100"/>
          <p14:tracePt t="105064" x="782638" y="4108450"/>
          <p14:tracePt t="105072" x="795338" y="4114800"/>
          <p14:tracePt t="105080" x="808038" y="4114800"/>
          <p14:tracePt t="105088" x="825500" y="4127500"/>
          <p14:tracePt t="105096" x="849313" y="4127500"/>
          <p14:tracePt t="105104" x="879475" y="4127500"/>
          <p14:tracePt t="105112" x="896938" y="4127500"/>
          <p14:tracePt t="105120" x="927100" y="4127500"/>
          <p14:tracePt t="105126" x="957263" y="4132263"/>
          <p14:tracePt t="105134" x="987425" y="4138613"/>
          <p14:tracePt t="105142" x="1022350" y="4144963"/>
          <p14:tracePt t="105151" x="1052513" y="4151313"/>
          <p14:tracePt t="105158" x="1089025" y="4162425"/>
          <p14:tracePt t="105167" x="1123950" y="4162425"/>
          <p14:tracePt t="105174" x="1160463" y="4162425"/>
          <p14:tracePt t="105182" x="1201738" y="4168775"/>
          <p14:tracePt t="105188" x="1255713" y="4168775"/>
          <p14:tracePt t="105196" x="1285875" y="4168775"/>
          <p14:tracePt t="105204" x="1322388" y="4168775"/>
          <p14:tracePt t="105212" x="1350963" y="4168775"/>
          <p14:tracePt t="105220" x="1400175" y="4156075"/>
          <p14:tracePt t="105228" x="1441450" y="4156075"/>
          <p14:tracePt t="105236" x="1465263" y="4156075"/>
          <p14:tracePt t="105245" x="1495425" y="4156075"/>
          <p14:tracePt t="105251" x="1525588" y="4156075"/>
          <p14:tracePt t="105258" x="1554163" y="4156075"/>
          <p14:tracePt t="105266" x="1579563" y="4156075"/>
          <p14:tracePt t="105274" x="1608138" y="4156075"/>
          <p14:tracePt t="105282" x="1638300" y="4156075"/>
          <p14:tracePt t="105290" x="1674813" y="4156075"/>
          <p14:tracePt t="105298" x="1709738" y="4151313"/>
          <p14:tracePt t="105306" x="1752600" y="4144963"/>
          <p14:tracePt t="105312" x="1776413" y="4138613"/>
          <p14:tracePt t="105321" x="1806575" y="4138613"/>
          <p14:tracePt t="105328" x="1836738" y="4138613"/>
          <p14:tracePt t="105336" x="1865313" y="4127500"/>
          <p14:tracePt t="105344" x="1889125" y="4127500"/>
          <p14:tracePt t="105353" x="1919288" y="4127500"/>
          <p14:tracePt t="105360" x="1949450" y="4127500"/>
          <p14:tracePt t="105368" x="1979613" y="4127500"/>
          <p14:tracePt t="105374" x="2009775" y="4127500"/>
          <p14:tracePt t="105382" x="2033588" y="4127500"/>
          <p14:tracePt t="105390" x="2063750" y="4132263"/>
          <p14:tracePt t="105398" x="2098675" y="4138613"/>
          <p14:tracePt t="105406" x="2141538" y="4138613"/>
          <p14:tracePt t="105414" x="2189163" y="4138613"/>
          <p14:tracePt t="105422" x="2219325" y="4138613"/>
          <p14:tracePt t="105430" x="2243138" y="4138613"/>
          <p14:tracePt t="105436" x="2290763" y="4138613"/>
          <p14:tracePt t="105444" x="2320925" y="4138613"/>
          <p14:tracePt t="105452" x="2344738" y="4138613"/>
          <p14:tracePt t="105460" x="2374900" y="4138613"/>
          <p14:tracePt t="105469" x="2403475" y="4138613"/>
          <p14:tracePt t="105476" x="2433638" y="4138613"/>
          <p14:tracePt t="105484" x="2457450" y="4138613"/>
          <p14:tracePt t="105490" x="2487613" y="4138613"/>
          <p14:tracePt t="105498" x="2524125" y="4138613"/>
          <p14:tracePt t="105506" x="2554288" y="4138613"/>
          <p14:tracePt t="105514" x="2582863" y="4138613"/>
          <p14:tracePt t="105522" x="2619375" y="4138613"/>
          <p14:tracePt t="105530" x="2649538" y="4138613"/>
          <p14:tracePt t="105538" x="2684463" y="4138613"/>
          <p14:tracePt t="105546" x="2714625" y="4138613"/>
          <p14:tracePt t="105554" x="2751138" y="4138613"/>
          <p14:tracePt t="105560" x="2781300" y="4138613"/>
          <p14:tracePt t="105568" x="2811463" y="4144963"/>
          <p14:tracePt t="105576" x="2828925" y="4144963"/>
          <p14:tracePt t="105585" x="2852738" y="4144963"/>
          <p14:tracePt t="105592" x="2863850" y="4144963"/>
          <p14:tracePt t="105601" x="2870200" y="4144963"/>
          <p14:tracePt t="105608" x="2876550" y="4144963"/>
          <p14:tracePt t="105616" x="2882900" y="4144963"/>
          <p14:tracePt t="105989" x="2889250" y="4151313"/>
          <p14:tracePt t="106003" x="2894013" y="4151313"/>
          <p14:tracePt t="106290" x="2894013" y="4138613"/>
          <p14:tracePt t="106298" x="2913063" y="4132263"/>
          <p14:tracePt t="106304" x="2930525" y="4114800"/>
          <p14:tracePt t="106312" x="2947988" y="4108450"/>
          <p14:tracePt t="106320" x="2978150" y="4084638"/>
          <p14:tracePt t="106328" x="3008313" y="4067175"/>
          <p14:tracePt t="106336" x="3043238" y="4043363"/>
          <p14:tracePt t="106344" x="3097213" y="4024313"/>
          <p14:tracePt t="106353" x="3175000" y="3995738"/>
          <p14:tracePt t="106360" x="3252788" y="3965575"/>
          <p14:tracePt t="106366" x="3306763" y="3935413"/>
          <p14:tracePt t="106374" x="3349625" y="3917950"/>
          <p14:tracePt t="106382" x="3367088" y="3898900"/>
          <p14:tracePt t="106390" x="3384550" y="3894138"/>
          <p14:tracePt t="106398" x="3397250" y="3887788"/>
          <p14:tracePt t="106406" x="3414713" y="3875088"/>
          <p14:tracePt t="106414" x="3427413" y="3870325"/>
          <p14:tracePt t="106422" x="3438525" y="3851275"/>
          <p14:tracePt t="106428" x="3444875" y="3833813"/>
          <p14:tracePt t="106436" x="3451225" y="3810000"/>
          <p14:tracePt t="106444" x="3451225" y="3779838"/>
          <p14:tracePt t="106452" x="3444875" y="3749675"/>
          <p14:tracePt t="106460" x="3421063" y="3719513"/>
          <p14:tracePt t="106469" x="3390900" y="3695700"/>
          <p14:tracePt t="106476" x="3360738" y="3665538"/>
          <p14:tracePt t="106484" x="3330575" y="3654425"/>
          <p14:tracePt t="106490" x="3313113" y="3648075"/>
          <p14:tracePt t="106498" x="3295650" y="3648075"/>
          <p14:tracePt t="106506" x="3276600" y="3654425"/>
          <p14:tracePt t="106514" x="3265488" y="3660775"/>
          <p14:tracePt t="106522" x="3248025" y="3684588"/>
          <p14:tracePt t="106530" x="3217863" y="3702050"/>
          <p14:tracePt t="106538" x="3187700" y="3725863"/>
          <p14:tracePt t="106546" x="3175000" y="3732213"/>
          <p14:tracePt t="106569" x="3175000" y="3738563"/>
          <p14:tracePt t="106576" x="3157538" y="3749675"/>
          <p14:tracePt t="106994" x="3163888" y="3749675"/>
          <p14:tracePt t="107010" x="3170238" y="3749675"/>
          <p14:tracePt t="107019" x="3170238" y="3743325"/>
          <p14:tracePt t="107026" x="3170238" y="3738563"/>
          <p14:tracePt t="107034" x="3170238" y="3732213"/>
          <p14:tracePt t="107042" x="3170238" y="3725863"/>
          <p14:tracePt t="107051" x="3170238" y="3719513"/>
          <p14:tracePt t="107056" x="3175000" y="3714750"/>
          <p14:tracePt t="107064" x="3181350" y="3708400"/>
          <p14:tracePt t="107073" x="3187700" y="3702050"/>
          <p14:tracePt t="107080" x="3194050" y="3695700"/>
          <p14:tracePt t="107088" x="3198813" y="3684588"/>
          <p14:tracePt t="107096" x="3205163" y="3678238"/>
          <p14:tracePt t="107104" x="3211513" y="3665538"/>
          <p14:tracePt t="107112" x="3217863" y="3654425"/>
          <p14:tracePt t="107119" x="3217863" y="3636963"/>
          <p14:tracePt t="107126" x="3217863" y="3606800"/>
          <p14:tracePt t="107134" x="3217863" y="3587750"/>
          <p14:tracePt t="107142" x="3217863" y="3582988"/>
          <p14:tracePt t="107151" x="3217863" y="3563938"/>
          <p14:tracePt t="107158" x="3217863" y="3559175"/>
          <p14:tracePt t="107167" x="3217863" y="3552825"/>
          <p14:tracePt t="107174" x="3217863" y="3535363"/>
          <p14:tracePt t="107180" x="3211513" y="3516313"/>
          <p14:tracePt t="107188" x="3198813" y="3492500"/>
          <p14:tracePt t="107196" x="3194050" y="3475038"/>
          <p14:tracePt t="107204" x="3181350" y="3468688"/>
          <p14:tracePt t="107212" x="3163888" y="3462338"/>
          <p14:tracePt t="107220" x="3151188" y="3457575"/>
          <p14:tracePt t="107228" x="3133725" y="3444875"/>
          <p14:tracePt t="107234" x="3116263" y="3438525"/>
          <p14:tracePt t="107242" x="3092450" y="3433763"/>
          <p14:tracePt t="107251" x="3062288" y="3421063"/>
          <p14:tracePt t="107258" x="3038475" y="3403600"/>
          <p14:tracePt t="107266" x="2984500" y="3397250"/>
          <p14:tracePt t="107275" x="2936875" y="3379788"/>
          <p14:tracePt t="107282" x="2889250" y="3373438"/>
          <p14:tracePt t="107290" x="2840038" y="3355975"/>
          <p14:tracePt t="107296" x="2781300" y="3349625"/>
          <p14:tracePt t="107306" x="2733675" y="3330575"/>
          <p14:tracePt t="107312" x="2679700" y="3313113"/>
          <p14:tracePt t="107321" x="2632075" y="3306763"/>
          <p14:tracePt t="107328" x="2582863" y="3295650"/>
          <p14:tracePt t="107337" x="2505075" y="3289300"/>
          <p14:tracePt t="107344" x="2457450" y="3278188"/>
          <p14:tracePt t="107352" x="2403475" y="3278188"/>
          <p14:tracePt t="107358" x="2355850" y="3271838"/>
          <p14:tracePt t="107366" x="2297113" y="3271838"/>
          <p14:tracePt t="107374" x="2230438" y="3271838"/>
          <p14:tracePt t="107382" x="2170113" y="3282950"/>
          <p14:tracePt t="107390" x="2093913" y="3295650"/>
          <p14:tracePt t="107398" x="2027238" y="3302000"/>
          <p14:tracePt t="107406" x="1966913" y="3330575"/>
          <p14:tracePt t="107414" x="1889125" y="3349625"/>
          <p14:tracePt t="107423" x="1836738" y="3373438"/>
          <p14:tracePt t="107428" x="1782763" y="3403600"/>
          <p14:tracePt t="107436" x="1728788" y="3438525"/>
          <p14:tracePt t="107444" x="1674813" y="3462338"/>
          <p14:tracePt t="107452" x="1627188" y="3486150"/>
          <p14:tracePt t="107460" x="1566863" y="3516313"/>
          <p14:tracePt t="107468" x="1489075" y="3552825"/>
          <p14:tracePt t="107476" x="1404938" y="3606800"/>
          <p14:tracePt t="107485" x="1309688" y="3648075"/>
          <p14:tracePt t="107490" x="1201738" y="3695700"/>
          <p14:tracePt t="107498" x="1136650" y="3719513"/>
          <p14:tracePt t="107507" x="1076325" y="3738563"/>
          <p14:tracePt t="107514" x="1039813" y="3749675"/>
          <p14:tracePt t="107523" x="998538" y="3756025"/>
          <p14:tracePt t="107530" x="974725" y="3756025"/>
          <p14:tracePt t="107538" x="950913" y="3762375"/>
          <p14:tracePt t="107546" x="933450" y="3762375"/>
          <p14:tracePt t="107553" x="920750" y="3762375"/>
          <p14:tracePt t="107560" x="896938" y="3767138"/>
          <p14:tracePt t="107569" x="885825" y="3767138"/>
          <p14:tracePt t="107576" x="873125" y="3773488"/>
          <p14:tracePt t="107585" x="855663" y="3779838"/>
          <p14:tracePt t="107592" x="842963" y="3786188"/>
          <p14:tracePt t="107600" x="819150" y="3797300"/>
          <p14:tracePt t="107608" x="808038" y="3803650"/>
          <p14:tracePt t="107614" x="788988" y="3816350"/>
          <p14:tracePt t="107622" x="782638" y="3821113"/>
          <p14:tracePt t="107630" x="765175" y="3827463"/>
          <p14:tracePt t="107638" x="758825" y="3827463"/>
          <p14:tracePt t="107646" x="754063" y="3833813"/>
          <p14:tracePt t="107654" x="747713" y="3840163"/>
          <p14:tracePt t="107662" x="741363" y="3851275"/>
          <p14:tracePt t="107670" x="730250" y="3857625"/>
          <p14:tracePt t="107676" x="723900" y="3870325"/>
          <p14:tracePt t="107685" x="717550" y="3887788"/>
          <p14:tracePt t="107692" x="717550" y="3898900"/>
          <p14:tracePt t="107700" x="717550" y="3905250"/>
          <p14:tracePt t="107708" x="717550" y="3917950"/>
          <p14:tracePt t="107717" x="717550" y="3922713"/>
          <p14:tracePt t="107724" x="717550" y="3929063"/>
          <p14:tracePt t="107738" x="717550" y="3935413"/>
          <p14:tracePt t="107746" x="723900" y="3935413"/>
          <p14:tracePt t="107754" x="723900" y="3941763"/>
          <p14:tracePt t="107778" x="723900" y="3948113"/>
          <p14:tracePt t="107786" x="723900" y="3952875"/>
          <p14:tracePt t="107792" x="723900" y="3959225"/>
          <p14:tracePt t="107800" x="723900" y="3965575"/>
          <p14:tracePt t="107808" x="730250" y="3976688"/>
          <p14:tracePt t="107818" x="735013" y="3989388"/>
          <p14:tracePt t="107824" x="741363" y="3995738"/>
          <p14:tracePt t="107832" x="747713" y="4000500"/>
          <p14:tracePt t="107840" x="754063" y="4006850"/>
          <p14:tracePt t="107848" x="765175" y="4006850"/>
          <p14:tracePt t="107854" x="771525" y="4006850"/>
          <p14:tracePt t="107862" x="795338" y="4013200"/>
          <p14:tracePt t="107871" x="812800" y="4013200"/>
          <p14:tracePt t="107878" x="842963" y="4013200"/>
          <p14:tracePt t="107886" x="873125" y="4013200"/>
          <p14:tracePt t="107900" x="896938" y="4013200"/>
          <p14:tracePt t="107903" x="920750" y="4013200"/>
          <p14:tracePt t="107910" x="938213" y="4006850"/>
          <p14:tracePt t="107917" x="963613" y="4000500"/>
          <p14:tracePt t="107924" x="981075" y="3995738"/>
          <p14:tracePt t="107932" x="1011238" y="3995738"/>
          <p14:tracePt t="107940" x="1046163" y="3983038"/>
          <p14:tracePt t="107949" x="1076325" y="3976688"/>
          <p14:tracePt t="107956" x="1112838" y="3971925"/>
          <p14:tracePt t="107964" x="1160463" y="3959225"/>
          <p14:tracePt t="107972" x="1225550" y="3941763"/>
          <p14:tracePt t="107980" x="1303338" y="3935413"/>
          <p14:tracePt t="107987" x="1411288" y="3922713"/>
          <p14:tracePt t="107994" x="1506538" y="3911600"/>
          <p14:tracePt t="108002" x="1638300" y="3911600"/>
          <p14:tracePt t="108010" x="1770063" y="3911600"/>
          <p14:tracePt t="108018" x="1878013" y="3911600"/>
          <p14:tracePt t="108026" x="1955800" y="3898900"/>
          <p14:tracePt t="108034" x="2020888" y="3894138"/>
          <p14:tracePt t="108042" x="2068513" y="3894138"/>
          <p14:tracePt t="108048" x="2105025" y="3894138"/>
          <p14:tracePt t="108056" x="2135188" y="3887788"/>
          <p14:tracePt t="108064" x="2165350" y="3887788"/>
          <p14:tracePt t="108072" x="2182813" y="3887788"/>
          <p14:tracePt t="108080" x="2195513" y="3881438"/>
          <p14:tracePt t="108088" x="2219325" y="3881438"/>
          <p14:tracePt t="108096" x="2230438" y="3875088"/>
          <p14:tracePt t="108104" x="2243138" y="3870325"/>
          <p14:tracePt t="108110" x="2254250" y="3857625"/>
          <p14:tracePt t="108118" x="2278063" y="3851275"/>
          <p14:tracePt t="108126" x="2297113" y="3844925"/>
          <p14:tracePt t="108135" x="2314575" y="3840163"/>
          <p14:tracePt t="108143" x="2338388" y="3840163"/>
          <p14:tracePt t="108150" x="2362200" y="3833813"/>
          <p14:tracePt t="108158" x="2403475" y="3827463"/>
          <p14:tracePt t="108164" x="2457450" y="3816350"/>
          <p14:tracePt t="108172" x="2511425" y="3810000"/>
          <p14:tracePt t="108180" x="2571750" y="3810000"/>
          <p14:tracePt t="108188" x="2649538" y="3810000"/>
          <p14:tracePt t="108196" x="2727325" y="3797300"/>
          <p14:tracePt t="108204" x="2805113" y="3797300"/>
          <p14:tracePt t="108212" x="2870200" y="3797300"/>
          <p14:tracePt t="108220" x="2947988" y="3797300"/>
          <p14:tracePt t="108226" x="3019425" y="3797300"/>
          <p14:tracePt t="108234" x="3097213" y="3797300"/>
          <p14:tracePt t="108242" x="3146425" y="3797300"/>
          <p14:tracePt t="108250" x="3198813" y="3792538"/>
          <p14:tracePt t="108258" x="3224213" y="3792538"/>
          <p14:tracePt t="108268" x="3248025" y="3792538"/>
          <p14:tracePt t="108274" x="3252788" y="3792538"/>
          <p14:tracePt t="108282" x="3259138" y="3792538"/>
          <p14:tracePt t="108288" x="3265488" y="3792538"/>
          <p14:tracePt t="108390" x="3259138" y="3792538"/>
          <p14:tracePt t="108398" x="3252788" y="3792538"/>
          <p14:tracePt t="108406" x="3248025" y="3797300"/>
          <p14:tracePt t="108412" x="3241675" y="3797300"/>
          <p14:tracePt t="108421" x="3228975" y="3803650"/>
          <p14:tracePt t="108428" x="3217863" y="3803650"/>
          <p14:tracePt t="108436" x="3198813" y="3803650"/>
          <p14:tracePt t="108444" x="3181350" y="3810000"/>
          <p14:tracePt t="108453" x="3151188" y="3816350"/>
          <p14:tracePt t="108460" x="3116263" y="3821113"/>
          <p14:tracePt t="108468" x="3068638" y="3833813"/>
          <p14:tracePt t="108474" x="2990850" y="3840163"/>
          <p14:tracePt t="108482" x="2913063" y="3840163"/>
          <p14:tracePt t="108490" x="2835275" y="3851275"/>
          <p14:tracePt t="108498" x="2744788" y="3863975"/>
          <p14:tracePt t="108506" x="2632075" y="3863975"/>
          <p14:tracePt t="108514" x="2535238" y="3863975"/>
          <p14:tracePt t="108522" x="2439988" y="3863975"/>
          <p14:tracePt t="108530" x="2349500" y="3863975"/>
          <p14:tracePt t="108536" x="2254250" y="3863975"/>
          <p14:tracePt t="108544" x="2176463" y="3863975"/>
          <p14:tracePt t="108553" x="2081213" y="3863975"/>
          <p14:tracePt t="108560" x="1966913" y="3863975"/>
          <p14:tracePt t="108568" x="1860550" y="3863975"/>
          <p14:tracePt t="108576" x="1763713" y="3863975"/>
          <p14:tracePt t="108584" x="1651000" y="3857625"/>
          <p14:tracePt t="108592" x="1519238" y="3844925"/>
          <p14:tracePt t="108599" x="1387475" y="3833813"/>
          <p14:tracePt t="108606" x="1273175" y="3821113"/>
          <p14:tracePt t="108614" x="1177925" y="3821113"/>
          <p14:tracePt t="108623" x="1130300" y="3821113"/>
          <p14:tracePt t="108630" x="1100138" y="3821113"/>
          <p14:tracePt t="108638" x="1089025" y="3821113"/>
          <p14:tracePt t="108646" x="1076325" y="3827463"/>
          <p14:tracePt t="108730" x="1076325" y="3833813"/>
          <p14:tracePt t="108770" x="1093788" y="3833813"/>
          <p14:tracePt t="108779" x="1123950" y="3833813"/>
          <p14:tracePt t="108786" x="1154113" y="3833813"/>
          <p14:tracePt t="108792" x="1214438" y="3833813"/>
          <p14:tracePt t="108800" x="1273175" y="3833813"/>
          <p14:tracePt t="108808" x="1339850" y="3833813"/>
          <p14:tracePt t="108817" x="1428750" y="3833813"/>
          <p14:tracePt t="108825" x="1525588" y="3840163"/>
          <p14:tracePt t="108833" x="1603375" y="3840163"/>
          <p14:tracePt t="108840" x="1698625" y="3851275"/>
          <p14:tracePt t="108848" x="1793875" y="3851275"/>
          <p14:tracePt t="108854" x="1912938" y="3851275"/>
          <p14:tracePt t="108862" x="2009775" y="3851275"/>
          <p14:tracePt t="108871" x="2087563" y="3851275"/>
          <p14:tracePt t="108878" x="2165350" y="3851275"/>
          <p14:tracePt t="108887" x="2224088" y="3851275"/>
          <p14:tracePt t="108894" x="2273300" y="3851275"/>
          <p14:tracePt t="108902" x="2325688" y="3851275"/>
          <p14:tracePt t="108908" x="2379663" y="3851275"/>
          <p14:tracePt t="108916" x="2433638" y="3851275"/>
          <p14:tracePt t="108924" x="2481263" y="3851275"/>
          <p14:tracePt t="108933" x="2541588" y="3857625"/>
          <p14:tracePt t="108940" x="2595563" y="3857625"/>
          <p14:tracePt t="108948" x="2643188" y="3857625"/>
          <p14:tracePt t="108956" x="2673350" y="3857625"/>
          <p14:tracePt t="108964" x="2697163" y="3857625"/>
          <p14:tracePt t="108970" x="2733675" y="3857625"/>
          <p14:tracePt t="108978" x="2751138" y="3857625"/>
          <p14:tracePt t="108986" x="2768600" y="3857625"/>
          <p14:tracePt t="108994" x="2792413" y="3857625"/>
          <p14:tracePt t="109002" x="2811463" y="3857625"/>
          <p14:tracePt t="109010" x="2822575" y="3857625"/>
          <p14:tracePt t="109018" x="2846388" y="3863975"/>
          <p14:tracePt t="109026" x="2863850" y="3863975"/>
          <p14:tracePt t="109033" x="2882900" y="3863975"/>
          <p14:tracePt t="109040" x="2906713" y="3863975"/>
          <p14:tracePt t="109048" x="2924175" y="3863975"/>
          <p14:tracePt t="109056" x="2936875" y="3870325"/>
          <p14:tracePt t="109064" x="2947988" y="3870325"/>
          <p14:tracePt t="109072" x="2954338" y="3870325"/>
          <p14:tracePt t="109081" x="2960688" y="3870325"/>
          <p14:tracePt t="109088" x="2967038" y="3870325"/>
          <p14:tracePt t="109102" x="2971800" y="3870325"/>
          <p14:tracePt t="109119" x="2978150" y="3870325"/>
          <p14:tracePt t="109421" x="2984500" y="3870325"/>
          <p14:tracePt t="109428" x="2995613" y="3870325"/>
          <p14:tracePt t="109436" x="3019425" y="3875088"/>
          <p14:tracePt t="109444" x="3038475" y="3875088"/>
          <p14:tracePt t="109453" x="3062288" y="3875088"/>
          <p14:tracePt t="109460" x="3086100" y="3875088"/>
          <p14:tracePt t="109468" x="3116263" y="3887788"/>
          <p14:tracePt t="109474" x="3146425" y="3894138"/>
          <p14:tracePt t="109482" x="3175000" y="3894138"/>
          <p14:tracePt t="109490" x="3194050" y="3898900"/>
          <p14:tracePt t="109498" x="3211513" y="3905250"/>
          <p14:tracePt t="109506" x="3235325" y="3911600"/>
          <p14:tracePt t="109514" x="3252788" y="3917950"/>
          <p14:tracePt t="109522" x="3265488" y="3922713"/>
          <p14:tracePt t="109530" x="3276600" y="3922713"/>
          <p14:tracePt t="109536" x="3295650" y="3922713"/>
          <p14:tracePt t="109544" x="3306763" y="3922713"/>
          <p14:tracePt t="109552" x="3319463" y="3922713"/>
          <p14:tracePt t="109560" x="3325813" y="3922713"/>
          <p14:tracePt t="109569" x="3330575" y="3922713"/>
          <p14:tracePt t="109576" x="3330575" y="3917950"/>
          <p14:tracePt t="109585" x="3330575" y="3905250"/>
          <p14:tracePt t="109590" x="3330575" y="3898900"/>
          <p14:tracePt t="109598" x="3319463" y="3881438"/>
          <p14:tracePt t="109606" x="3289300" y="3857625"/>
          <p14:tracePt t="109614" x="3259138" y="3851275"/>
          <p14:tracePt t="109622" x="3235325" y="3844925"/>
          <p14:tracePt t="109630" x="3224213" y="3840163"/>
          <p14:tracePt t="109638" x="3217863" y="3840163"/>
          <p14:tracePt t="109646" x="3211513" y="3840163"/>
          <p14:tracePt t="109652" x="3198813" y="3844925"/>
          <p14:tracePt t="109660" x="3187700" y="3851275"/>
          <p14:tracePt t="109669" x="3175000" y="3857625"/>
          <p14:tracePt t="109676" x="3170238" y="3863975"/>
          <p14:tracePt t="109684" x="3163888" y="3863975"/>
          <p14:tracePt t="109994" x="3163888" y="3857625"/>
          <p14:tracePt t="110003" x="3170238" y="3851275"/>
          <p14:tracePt t="110010" x="3170238" y="3840163"/>
          <p14:tracePt t="110019" x="3170238" y="3833813"/>
          <p14:tracePt t="110026" x="3175000" y="3810000"/>
          <p14:tracePt t="110033" x="3181350" y="3797300"/>
          <p14:tracePt t="110040" x="3187700" y="3786188"/>
          <p14:tracePt t="110048" x="3198813" y="3767138"/>
          <p14:tracePt t="110056" x="3217863" y="3743325"/>
          <p14:tracePt t="110064" x="3235325" y="3725863"/>
          <p14:tracePt t="110072" x="3259138" y="3702050"/>
          <p14:tracePt t="110080" x="3276600" y="3690938"/>
          <p14:tracePt t="110088" x="3289300" y="3684588"/>
          <p14:tracePt t="110094" x="3295650" y="3678238"/>
          <p14:tracePt t="110102" x="3300413" y="3671888"/>
          <p14:tracePt t="110110" x="3306763" y="3671888"/>
          <p14:tracePt t="110119" x="3330575" y="3671888"/>
          <p14:tracePt t="110126" x="3354388" y="3665538"/>
          <p14:tracePt t="110135" x="3397250" y="3654425"/>
          <p14:tracePt t="110142" x="3444875" y="3654425"/>
          <p14:tracePt t="110148" x="3516313" y="3648075"/>
          <p14:tracePt t="110158" x="3570288" y="3636963"/>
          <p14:tracePt t="110164" x="3624263" y="3636963"/>
          <p14:tracePt t="110172" x="3678238" y="3630613"/>
          <p14:tracePt t="110180" x="3736975" y="3630613"/>
          <p14:tracePt t="110188" x="3786188" y="3624263"/>
          <p14:tracePt t="110196" x="3840163" y="3613150"/>
          <p14:tracePt t="110204" x="3887788" y="3606800"/>
          <p14:tracePt t="110210" x="3946525" y="3594100"/>
          <p14:tracePt t="110219" x="3970338" y="3587750"/>
          <p14:tracePt t="110226" x="4000500" y="3576638"/>
          <p14:tracePt t="110234" x="4030663" y="3559175"/>
          <p14:tracePt t="110242" x="4048125" y="3546475"/>
          <p14:tracePt t="110250" x="4071938" y="3535363"/>
          <p14:tracePt t="110258" x="4090988" y="3516313"/>
          <p14:tracePt t="110266" x="4114800" y="3498850"/>
          <p14:tracePt t="110272" x="4144963" y="3475038"/>
          <p14:tracePt t="110280" x="4173538" y="3451225"/>
          <p14:tracePt t="110288" x="4227513" y="3414713"/>
          <p14:tracePt t="110296" x="4287838" y="3355975"/>
          <p14:tracePt t="110304" x="4365625" y="3319463"/>
          <p14:tracePt t="110312" x="4430713" y="3289300"/>
          <p14:tracePt t="110321" x="4508500" y="3252788"/>
          <p14:tracePt t="110328" x="4586288" y="3211513"/>
          <p14:tracePt t="110337" x="4676775" y="3181350"/>
          <p14:tracePt t="110343" x="4802188" y="3133725"/>
          <p14:tracePt t="110350" x="4892675" y="3092450"/>
          <p14:tracePt t="110358" x="4970463" y="3049588"/>
          <p14:tracePt t="110367" x="5035550" y="3014663"/>
          <p14:tracePt t="110374" x="5083175" y="2990850"/>
          <p14:tracePt t="110383" x="5119688" y="2967038"/>
          <p14:tracePt t="110390" x="5149850" y="2947988"/>
          <p14:tracePt t="110398" x="5173663" y="2924175"/>
          <p14:tracePt t="110404" x="5197475" y="2900363"/>
          <p14:tracePt t="110412" x="5208588" y="2882900"/>
          <p14:tracePt t="110420" x="5221288" y="2859088"/>
          <p14:tracePt t="110428" x="5227638" y="2841625"/>
          <p14:tracePt t="110436" x="5245100" y="2822575"/>
          <p14:tracePt t="110444" x="5251450" y="2798763"/>
          <p14:tracePt t="110452" x="5262563" y="2787650"/>
          <p14:tracePt t="110460" x="5286375" y="2763838"/>
          <p14:tracePt t="110466" x="5303838" y="2757488"/>
          <p14:tracePt t="110474" x="5329238" y="2738438"/>
          <p14:tracePt t="110483" x="5346700" y="2714625"/>
          <p14:tracePt t="110490" x="5370513" y="2697163"/>
          <p14:tracePt t="110498" x="5381625" y="2673350"/>
          <p14:tracePt t="110506" x="5407025" y="2643188"/>
          <p14:tracePt t="110514" x="5430838" y="2613025"/>
          <p14:tracePt t="110523" x="5448300" y="2584450"/>
          <p14:tracePt t="110528" x="5478463" y="2541588"/>
          <p14:tracePt t="110536" x="5495925" y="2511425"/>
          <p14:tracePt t="110544" x="5532438" y="2470150"/>
          <p14:tracePt t="110552" x="5556250" y="2452688"/>
          <p14:tracePt t="110560" x="5586413" y="2428875"/>
          <p14:tracePt t="110569" x="5614988" y="2405063"/>
          <p14:tracePt t="110576" x="5645150" y="2374900"/>
          <p14:tracePt t="110585" x="5675313" y="2351088"/>
          <p14:tracePt t="110590" x="5705475" y="2314575"/>
          <p14:tracePt t="110598" x="5735638" y="2284413"/>
          <p14:tracePt t="110606" x="5759450" y="2254250"/>
          <p14:tracePt t="110614" x="5765800" y="2230438"/>
          <p14:tracePt t="110623" x="5783263" y="2176463"/>
          <p14:tracePt t="110630" x="5789613" y="2141538"/>
          <p14:tracePt t="110638" x="5800725" y="2081213"/>
          <p14:tracePt t="110646" x="5807075" y="2027238"/>
          <p14:tracePt t="110653" x="5818188" y="1973263"/>
          <p14:tracePt t="110660" x="5824538" y="1908175"/>
          <p14:tracePt t="110668" x="5837238" y="1830388"/>
          <p14:tracePt t="110676" x="5837238" y="1782763"/>
          <p14:tracePt t="110685" x="5837238" y="1746250"/>
          <p14:tracePt t="110692" x="5837238" y="1704975"/>
          <p14:tracePt t="110700" x="5824538" y="1681163"/>
          <p14:tracePt t="110706" x="5807075" y="1657350"/>
          <p14:tracePt t="110714" x="5789613" y="1644650"/>
          <p14:tracePt t="110722" x="5770563" y="1627188"/>
          <p14:tracePt t="110730" x="5740400" y="1620838"/>
          <p14:tracePt t="110738" x="5692775" y="1603375"/>
          <p14:tracePt t="110746" x="5645150" y="1603375"/>
          <p14:tracePt t="110754" x="5591175" y="1603375"/>
          <p14:tracePt t="110762" x="5556250" y="1603375"/>
          <p14:tracePt t="110769" x="5526088" y="1597025"/>
          <p14:tracePt t="110776" x="5495925" y="1590675"/>
          <p14:tracePt t="110784" x="5472113" y="1584325"/>
          <p14:tracePt t="110792" x="5430838" y="1573213"/>
          <p14:tracePt t="110802" x="5381625" y="1566863"/>
          <p14:tracePt t="110808" x="5334000" y="1560513"/>
          <p14:tracePt t="110816" x="5286375" y="1543050"/>
          <p14:tracePt t="110824" x="5256213" y="1536700"/>
          <p14:tracePt t="110830" x="5227638" y="1519238"/>
          <p14:tracePt t="110839" x="5184775" y="1506538"/>
          <p14:tracePt t="110846" x="5149850" y="1495425"/>
          <p14:tracePt t="110854" x="5100638" y="1495425"/>
          <p14:tracePt t="110862" x="5072063" y="1495425"/>
          <p14:tracePt t="110870" x="5035550" y="1501775"/>
          <p14:tracePt t="110878" x="4999038" y="1506538"/>
          <p14:tracePt t="110886" x="4957763" y="1512888"/>
          <p14:tracePt t="110901" x="4903788" y="1530350"/>
          <p14:tracePt t="110908" x="4867275" y="1536700"/>
          <p14:tracePt t="110916" x="4838700" y="1543050"/>
          <p14:tracePt t="110924" x="4808538" y="1549400"/>
          <p14:tracePt t="110932" x="4791075" y="1555750"/>
          <p14:tracePt t="110940" x="4778375" y="1560513"/>
          <p14:tracePt t="110949" x="4754563" y="1573213"/>
          <p14:tracePt t="110956" x="4741863" y="1579563"/>
          <p14:tracePt t="110962" x="4724400" y="1584325"/>
          <p14:tracePt t="110970" x="4700588" y="1590675"/>
          <p14:tracePt t="110978" x="4683125" y="1597025"/>
          <p14:tracePt t="110986" x="4659313" y="1603375"/>
          <p14:tracePt t="110994" x="4640263" y="1608138"/>
          <p14:tracePt t="111002" x="4610100" y="1627188"/>
          <p14:tracePt t="111010" x="4586288" y="1638300"/>
          <p14:tracePt t="111019" x="4562475" y="1651000"/>
          <p14:tracePt t="111024" x="4545013" y="1657350"/>
          <p14:tracePt t="111032" x="4521200" y="1674813"/>
          <p14:tracePt t="111040" x="4503738" y="1681163"/>
          <p14:tracePt t="111049" x="4484688" y="1692275"/>
          <p14:tracePt t="111056" x="4479925" y="1698625"/>
          <p14:tracePt t="111064" x="4473575" y="1704975"/>
          <p14:tracePt t="111072" x="4467225" y="1709738"/>
          <p14:tracePt t="111080" x="4467225" y="1716088"/>
          <p14:tracePt t="111086" x="4467225" y="1722438"/>
          <p14:tracePt t="111094" x="4467225" y="1735138"/>
          <p14:tracePt t="111102" x="4467225" y="1746250"/>
          <p14:tracePt t="111110" x="4467225" y="1758950"/>
          <p14:tracePt t="111119" x="4467225" y="1782763"/>
          <p14:tracePt t="111126" x="4467225" y="1800225"/>
          <p14:tracePt t="111134" x="4467225" y="1824038"/>
          <p14:tracePt t="111143" x="4467225" y="1841500"/>
          <p14:tracePt t="111149" x="4467225" y="1854200"/>
          <p14:tracePt t="111156" x="4467225" y="1878013"/>
          <p14:tracePt t="111164" x="4467225" y="1895475"/>
          <p14:tracePt t="111172" x="4467225" y="1901825"/>
          <p14:tracePt t="111196" x="4467225" y="1908175"/>
          <p14:tracePt t="111226" x="4473575" y="1914525"/>
          <p14:tracePt t="111234" x="4479925" y="1914525"/>
          <p14:tracePt t="111242" x="4484688" y="1919288"/>
          <p14:tracePt t="111251" x="4491038" y="1925638"/>
          <p14:tracePt t="111258" x="4497388" y="1931988"/>
          <p14:tracePt t="111266" x="4503738" y="1938338"/>
          <p14:tracePt t="111272" x="4508500" y="1943100"/>
          <p14:tracePt t="111280" x="4521200" y="1949450"/>
          <p14:tracePt t="111288" x="4527550" y="1955800"/>
          <p14:tracePt t="111296" x="4533900" y="1962150"/>
          <p14:tracePt t="111304" x="4538663" y="1966913"/>
          <p14:tracePt t="111312" x="4545013" y="1966913"/>
          <p14:tracePt t="111320" x="4551363" y="1966913"/>
          <p14:tracePt t="111326" x="4557713" y="1973263"/>
          <p14:tracePt t="111335" x="4562475" y="1973263"/>
          <p14:tracePt t="111342" x="4568825" y="1979613"/>
          <p14:tracePt t="111350" x="4575175" y="1979613"/>
          <p14:tracePt t="111358" x="4581525" y="1979613"/>
          <p14:tracePt t="111366" x="4586288" y="1979613"/>
          <p14:tracePt t="111374" x="4592638" y="1979613"/>
          <p14:tracePt t="111382" x="4598988" y="1979613"/>
          <p14:tracePt t="111388" x="4605338" y="1979613"/>
          <p14:tracePt t="111397" x="4610100" y="1979613"/>
          <p14:tracePt t="111404" x="4616450" y="1979613"/>
          <p14:tracePt t="111412" x="4622800" y="1979613"/>
          <p14:tracePt t="111451" x="4629150" y="1979613"/>
          <p14:tracePt t="111552" x="4635500" y="1979613"/>
          <p14:tracePt t="111560" x="4640263" y="1979613"/>
          <p14:tracePt t="111569" x="4646613" y="1979613"/>
          <p14:tracePt t="111576" x="4652963" y="1979613"/>
          <p14:tracePt t="111590" x="4659313" y="1979613"/>
          <p14:tracePt t="111644" x="4664075" y="1979613"/>
          <p14:tracePt t="111831" x="4664075" y="1985963"/>
          <p14:tracePt t="111856" x="4670425" y="1985963"/>
          <p14:tracePt t="112010" x="4683125" y="1985963"/>
          <p14:tracePt t="112024" x="4700588" y="1985963"/>
          <p14:tracePt t="112032" x="4730750" y="1985963"/>
          <p14:tracePt t="112040" x="4760913" y="1979613"/>
          <p14:tracePt t="112049" x="4795838" y="1979613"/>
          <p14:tracePt t="112056" x="4843463" y="1966913"/>
          <p14:tracePt t="112064" x="4892675" y="1966913"/>
          <p14:tracePt t="112072" x="4945063" y="1966913"/>
          <p14:tracePt t="112078" x="4999038" y="1962150"/>
          <p14:tracePt t="112086" x="5041900" y="1949450"/>
          <p14:tracePt t="112095" x="5076825" y="1943100"/>
          <p14:tracePt t="112102" x="5113338" y="1938338"/>
          <p14:tracePt t="112110" x="5143500" y="1931988"/>
          <p14:tracePt t="112119" x="5160963" y="1931988"/>
          <p14:tracePt t="112126" x="5173663" y="1931988"/>
          <p14:tracePt t="112134" x="5178425" y="1931988"/>
          <p14:tracePt t="112141" x="5184775" y="1931988"/>
          <p14:tracePt t="112149" x="5191125" y="1931988"/>
          <p14:tracePt t="112156" x="5197475" y="1931988"/>
          <p14:tracePt t="112164" x="5202238" y="1931988"/>
          <p14:tracePt t="112172" x="5208588" y="1931988"/>
          <p14:tracePt t="112180" x="5214938" y="1931988"/>
          <p14:tracePt t="112188" x="5221288" y="1931988"/>
          <p14:tracePt t="112194" x="5238750" y="1931988"/>
          <p14:tracePt t="112202" x="5251450" y="1931988"/>
          <p14:tracePt t="112210" x="5268913" y="1931988"/>
          <p14:tracePt t="112219" x="5280025" y="1931988"/>
          <p14:tracePt t="112226" x="5292725" y="1931988"/>
          <p14:tracePt t="112234" x="5303838" y="1931988"/>
          <p14:tracePt t="112242" x="5322888" y="1931988"/>
          <p14:tracePt t="112250" x="5334000" y="1931988"/>
          <p14:tracePt t="112256" x="5346700" y="1931988"/>
          <p14:tracePt t="112264" x="5357813" y="1931988"/>
          <p14:tracePt t="112272" x="5376863" y="1931988"/>
          <p14:tracePt t="112281" x="5400675" y="1931988"/>
          <p14:tracePt t="112288" x="5418138" y="1925638"/>
          <p14:tracePt t="112296" x="5441950" y="1925638"/>
          <p14:tracePt t="112305" x="5459413" y="1925638"/>
          <p14:tracePt t="112312" x="5478463" y="1925638"/>
          <p14:tracePt t="112319" x="5502275" y="1925638"/>
          <p14:tracePt t="112326" x="5519738" y="1925638"/>
          <p14:tracePt t="112334" x="5532438" y="1925638"/>
          <p14:tracePt t="112342" x="5556250" y="1925638"/>
          <p14:tracePt t="112351" x="5561013" y="1925638"/>
          <p14:tracePt t="112358" x="5567363" y="1925638"/>
          <p14:tracePt t="112366" x="5580063" y="1925638"/>
          <p14:tracePt t="112374" x="5586413" y="1925638"/>
          <p14:tracePt t="112380" x="5591175" y="1925638"/>
          <p14:tracePt t="112388" x="5603875" y="1925638"/>
          <p14:tracePt t="112396" x="5610225" y="1925638"/>
          <p14:tracePt t="112404" x="5621338" y="1925638"/>
          <p14:tracePt t="112412" x="5634038" y="1925638"/>
          <p14:tracePt t="112420" x="5638800" y="1925638"/>
          <p14:tracePt t="112428" x="5651500" y="1925638"/>
          <p14:tracePt t="112436" x="5657850" y="1925638"/>
          <p14:tracePt t="112444" x="5668963" y="1925638"/>
          <p14:tracePt t="112450" x="5688013" y="1925638"/>
          <p14:tracePt t="112458" x="5705475" y="1925638"/>
          <p14:tracePt t="112466" x="5722938" y="1914525"/>
          <p14:tracePt t="112474" x="5746750" y="1908175"/>
          <p14:tracePt t="112482" x="5765800" y="1908175"/>
          <p14:tracePt t="112490" x="5794375" y="1908175"/>
          <p14:tracePt t="112499" x="5824538" y="1908175"/>
          <p14:tracePt t="112506" x="5848350" y="1908175"/>
          <p14:tracePt t="112512" x="5872163" y="1901825"/>
          <p14:tracePt t="112520" x="5891213" y="1901825"/>
          <p14:tracePt t="112528" x="5919788" y="1895475"/>
          <p14:tracePt t="112536" x="5932488" y="1895475"/>
          <p14:tracePt t="112544" x="5945188" y="1895475"/>
          <p14:tracePt t="112552" x="5949950" y="1895475"/>
          <p14:tracePt t="112560" x="5956300" y="1895475"/>
          <p14:tracePt t="112590" x="5962650" y="1895475"/>
          <p14:tracePt t="112606" x="5969000" y="1901825"/>
          <p14:tracePt t="112615" x="5969000" y="1908175"/>
          <p14:tracePt t="112622" x="5973763" y="1914525"/>
          <p14:tracePt t="112628" x="5973763" y="1919288"/>
          <p14:tracePt t="112636" x="5973763" y="1925638"/>
          <p14:tracePt t="112644" x="5973763" y="1931988"/>
          <p14:tracePt t="112706" x="5969000" y="1931988"/>
          <p14:tracePt t="112715" x="5962650" y="1938338"/>
          <p14:tracePt t="112722" x="5956300" y="1938338"/>
          <p14:tracePt t="112731" x="5949950" y="1938338"/>
          <p14:tracePt t="112738" x="5945188" y="1938338"/>
          <p14:tracePt t="112746" x="5938838" y="1938338"/>
          <p14:tracePt t="112754" x="5926138" y="1938338"/>
          <p14:tracePt t="112760" x="5915025" y="1938338"/>
          <p14:tracePt t="112769" x="5902325" y="1938338"/>
          <p14:tracePt t="112776" x="5878513" y="1938338"/>
          <p14:tracePt t="112784" x="5861050" y="1938338"/>
          <p14:tracePt t="112792" x="5843588" y="1938338"/>
          <p14:tracePt t="112800" x="5818188" y="1938338"/>
          <p14:tracePt t="112808" x="5800725" y="1938338"/>
          <p14:tracePt t="112815" x="5776913" y="1931988"/>
          <p14:tracePt t="112822" x="5759450" y="1931988"/>
          <p14:tracePt t="112830" x="5740400" y="1925638"/>
          <p14:tracePt t="112838" x="5716588" y="1914525"/>
          <p14:tracePt t="112846" x="5699125" y="1908175"/>
          <p14:tracePt t="112855" x="5675313" y="1901825"/>
          <p14:tracePt t="112862" x="5664200" y="1895475"/>
          <p14:tracePt t="112870" x="5651500" y="1884363"/>
          <p14:tracePt t="112876" x="5645150" y="1878013"/>
          <p14:tracePt t="112885" x="5638800" y="1871663"/>
          <p14:tracePt t="112898" x="5638800" y="1865313"/>
          <p14:tracePt t="112901" x="5634038" y="1860550"/>
          <p14:tracePt t="112908" x="5627688" y="1854200"/>
          <p14:tracePt t="112916" x="5621338" y="1847850"/>
          <p14:tracePt t="112924" x="5614988" y="1841500"/>
          <p14:tracePt t="112932" x="5610225" y="1836738"/>
          <p14:tracePt t="112938" x="5610225" y="1830388"/>
          <p14:tracePt t="112946" x="5603875" y="1824038"/>
          <p14:tracePt t="112954" x="5597525" y="1817688"/>
          <p14:tracePt t="112963" x="5597525" y="1806575"/>
          <p14:tracePt t="112970" x="5591175" y="1793875"/>
          <p14:tracePt t="112978" x="5586413" y="1787525"/>
          <p14:tracePt t="112986" x="5580063" y="1763713"/>
          <p14:tracePt t="112994" x="5573713" y="1746250"/>
          <p14:tracePt t="113000" x="5567363" y="1722438"/>
          <p14:tracePt t="113008" x="5556250" y="1704975"/>
          <p14:tracePt t="113016" x="5556250" y="1692275"/>
          <p14:tracePt t="113024" x="5556250" y="1685925"/>
          <p14:tracePt t="113033" x="5561013" y="1674813"/>
          <p14:tracePt t="113040" x="5567363" y="1657350"/>
          <p14:tracePt t="113048" x="5573713" y="1651000"/>
          <p14:tracePt t="113056" x="5580063" y="1644650"/>
          <p14:tracePt t="113062" x="5586413" y="1638300"/>
          <p14:tracePt t="113070" x="5591175" y="1633538"/>
          <p14:tracePt t="113078" x="5597525" y="1620838"/>
          <p14:tracePt t="113086" x="5603875" y="1614488"/>
          <p14:tracePt t="113094" x="5610225" y="1608138"/>
          <p14:tracePt t="113103" x="5614988" y="1603375"/>
          <p14:tracePt t="113110" x="5621338" y="1597025"/>
          <p14:tracePt t="113119" x="5634038" y="1590675"/>
          <p14:tracePt t="113124" x="5638800" y="1590675"/>
          <p14:tracePt t="113133" x="5651500" y="1584325"/>
          <p14:tracePt t="113140" x="5668963" y="1579563"/>
          <p14:tracePt t="113149" x="5699125" y="1573213"/>
          <p14:tracePt t="113156" x="5729288" y="1566863"/>
          <p14:tracePt t="113165" x="5776913" y="1555750"/>
          <p14:tracePt t="113172" x="5843588" y="1549400"/>
          <p14:tracePt t="113180" x="5919788" y="1536700"/>
          <p14:tracePt t="113186" x="6010275" y="1525588"/>
          <p14:tracePt t="113194" x="6088063" y="1525588"/>
          <p14:tracePt t="113202" x="6135688" y="1525588"/>
          <p14:tracePt t="113210" x="6189663" y="1525588"/>
          <p14:tracePt t="113218" x="6226175" y="1525588"/>
          <p14:tracePt t="113226" x="6273800" y="1525588"/>
          <p14:tracePt t="113234" x="6321425" y="1519238"/>
          <p14:tracePt t="113242" x="6351588" y="1519238"/>
          <p14:tracePt t="113252" x="6381750" y="1519238"/>
          <p14:tracePt t="113256" x="6410325" y="1519238"/>
          <p14:tracePt t="113265" x="6440488" y="1519238"/>
          <p14:tracePt t="113273" x="6477000" y="1519238"/>
          <p14:tracePt t="113281" x="6507163" y="1512888"/>
          <p14:tracePt t="113288" x="6524625" y="1512888"/>
          <p14:tracePt t="113296" x="6548438" y="1512888"/>
          <p14:tracePt t="113304" x="6572250" y="1512888"/>
          <p14:tracePt t="113310" x="6602413" y="1512888"/>
          <p14:tracePt t="113319" x="6619875" y="1512888"/>
          <p14:tracePt t="113326" x="6643688" y="1512888"/>
          <p14:tracePt t="113334" x="6662738" y="1519238"/>
          <p14:tracePt t="113342" x="6686550" y="1519238"/>
          <p14:tracePt t="113350" x="6704013" y="1519238"/>
          <p14:tracePt t="113359" x="6721475" y="1519238"/>
          <p14:tracePt t="113366" x="6745288" y="1519238"/>
          <p14:tracePt t="113372" x="6764338" y="1519238"/>
          <p14:tracePt t="113381" x="6781800" y="1519238"/>
          <p14:tracePt t="113388" x="6805613" y="1519238"/>
          <p14:tracePt t="113396" x="6835775" y="1519238"/>
          <p14:tracePt t="113404" x="6870700" y="1519238"/>
          <p14:tracePt t="113413" x="6900863" y="1512888"/>
          <p14:tracePt t="113420" x="6924675" y="1501775"/>
          <p14:tracePt t="113428" x="6954838" y="1501775"/>
          <p14:tracePt t="113434" x="6985000" y="1495425"/>
          <p14:tracePt t="113442" x="7021513" y="1489075"/>
          <p14:tracePt t="113450" x="7050088" y="1489075"/>
          <p14:tracePt t="113458" x="7080250" y="1482725"/>
          <p14:tracePt t="113466" x="7099300" y="1477963"/>
          <p14:tracePt t="113474" x="7116763" y="1465263"/>
          <p14:tracePt t="113482" x="7140575" y="1465263"/>
          <p14:tracePt t="113490" x="7158038" y="1458913"/>
          <p14:tracePt t="113496" x="7170738" y="1458913"/>
          <p14:tracePt t="113505" x="7194550" y="1458913"/>
          <p14:tracePt t="113512" x="7212013" y="1452563"/>
          <p14:tracePt t="113520" x="7231063" y="1452563"/>
          <p14:tracePt t="113528" x="7248525" y="1452563"/>
          <p14:tracePt t="113536" x="7265988" y="1452563"/>
          <p14:tracePt t="113544" x="7278688" y="1447800"/>
          <p14:tracePt t="113552" x="7289800" y="1447800"/>
          <p14:tracePt t="113558" x="7313613" y="1447800"/>
          <p14:tracePt t="113567" x="7332663" y="1447800"/>
          <p14:tracePt t="113574" x="7343775" y="1447800"/>
          <p14:tracePt t="113582" x="7367588" y="1441450"/>
          <p14:tracePt t="113590" x="7380288" y="1441450"/>
          <p14:tracePt t="113599" x="7391400" y="1441450"/>
          <p14:tracePt t="113606" x="7410450" y="1441450"/>
          <p14:tracePt t="113615" x="7421563" y="1441450"/>
          <p14:tracePt t="113620" x="7439025" y="1435100"/>
          <p14:tracePt t="113628" x="7451725" y="1435100"/>
          <p14:tracePt t="113636" x="7458075" y="1435100"/>
          <p14:tracePt t="113644" x="7469188" y="1435100"/>
          <p14:tracePt t="113652" x="7475538" y="1435100"/>
          <p14:tracePt t="113660" x="7486650" y="1435100"/>
          <p14:tracePt t="113668" x="7493000" y="1435100"/>
          <p14:tracePt t="113676" x="7499350" y="1435100"/>
          <p14:tracePt t="113682" x="7512050" y="1435100"/>
          <p14:tracePt t="113690" x="7516813" y="1435100"/>
          <p14:tracePt t="113699" x="7523163" y="1435100"/>
          <p14:tracePt t="113706" x="7529513" y="1435100"/>
          <p14:tracePt t="113715" x="7540625" y="1435100"/>
          <p14:tracePt t="113722" x="7553325" y="1435100"/>
          <p14:tracePt t="113730" x="7570788" y="1435100"/>
          <p14:tracePt t="113738" x="7583488" y="1435100"/>
          <p14:tracePt t="113744" x="7589838" y="1441450"/>
          <p14:tracePt t="113752" x="7600950" y="1441450"/>
          <p14:tracePt t="113760" x="7607300" y="1441450"/>
          <p14:tracePt t="113768" x="7613650" y="1441450"/>
          <p14:tracePt t="113776" x="7618413" y="1441450"/>
          <p14:tracePt t="113784" x="7624763" y="1441450"/>
          <p14:tracePt t="113792" x="7631113" y="1441450"/>
          <p14:tracePt t="113801" x="7637463" y="1441450"/>
          <p14:tracePt t="113806" x="7648575" y="1447800"/>
          <p14:tracePt t="113815" x="7654925" y="1447800"/>
          <p14:tracePt t="113822" x="7661275" y="1452563"/>
          <p14:tracePt t="113830" x="7667625" y="1452563"/>
          <p14:tracePt t="113838" x="7672388" y="1458913"/>
          <p14:tracePt t="113846" x="7678738" y="1458913"/>
          <p14:tracePt t="113854" x="7685088" y="1465263"/>
          <p14:tracePt t="113862" x="7691438" y="1471613"/>
          <p14:tracePt t="113869" x="7696200" y="1477963"/>
          <p14:tracePt t="113876" x="7702550" y="1482725"/>
          <p14:tracePt t="113884" x="7708900" y="1489075"/>
          <p14:tracePt t="113892" x="7715250" y="1495425"/>
          <p14:tracePt t="113900" x="7720013" y="1501775"/>
          <p14:tracePt t="113908" x="7726363" y="1506538"/>
          <p14:tracePt t="113916" x="7732713" y="1512888"/>
          <p14:tracePt t="113924" x="7739063" y="1519238"/>
          <p14:tracePt t="113930" x="7743825" y="1525588"/>
          <p14:tracePt t="113938" x="7750175" y="1530350"/>
          <p14:tracePt t="113946" x="7756525" y="1536700"/>
          <p14:tracePt t="113954" x="7762875" y="1543050"/>
          <p14:tracePt t="113962" x="7769225" y="1549400"/>
          <p14:tracePt t="113970" x="7773988" y="1555750"/>
          <p14:tracePt t="113978" x="7780338" y="1560513"/>
          <p14:tracePt t="113986" x="7786688" y="1566863"/>
          <p14:tracePt t="113992" x="7793038" y="1573213"/>
          <p14:tracePt t="114000" x="7797800" y="1579563"/>
          <p14:tracePt t="114008" x="7804150" y="1584325"/>
          <p14:tracePt t="114016" x="7810500" y="1590675"/>
          <p14:tracePt t="114024" x="7816850" y="1597025"/>
          <p14:tracePt t="114034" x="7821613" y="1603375"/>
          <p14:tracePt t="114040" x="7827963" y="1608138"/>
          <p14:tracePt t="114048" x="7834313" y="1608138"/>
          <p14:tracePt t="114054" x="7840663" y="1614488"/>
          <p14:tracePt t="114062" x="7847013" y="1620838"/>
          <p14:tracePt t="114070" x="7851775" y="1620838"/>
          <p14:tracePt t="114078" x="7851775" y="1627188"/>
          <p14:tracePt t="114086" x="7858125" y="1627188"/>
          <p14:tracePt t="114094" x="7864475" y="1633538"/>
          <p14:tracePt t="114102" x="7870825" y="1638300"/>
          <p14:tracePt t="114110" x="7875588" y="1644650"/>
          <p14:tracePt t="114116" x="7881938" y="1651000"/>
          <p14:tracePt t="114124" x="7888288" y="1657350"/>
          <p14:tracePt t="114133" x="7894638" y="1662113"/>
          <p14:tracePt t="114140" x="7899400" y="1668463"/>
          <p14:tracePt t="114148" x="7905750" y="1674813"/>
          <p14:tracePt t="114156" x="7912100" y="1681163"/>
          <p14:tracePt t="114164" x="7918450" y="1685925"/>
          <p14:tracePt t="114172" x="7923213" y="1692275"/>
          <p14:tracePt t="114179" x="7929563" y="1698625"/>
          <p14:tracePt t="114186" x="7935913" y="1698625"/>
          <p14:tracePt t="114194" x="7935913" y="1704975"/>
          <p14:tracePt t="114202" x="7942263" y="1709738"/>
          <p14:tracePt t="114210" x="7948613" y="1716088"/>
          <p14:tracePt t="114218" x="7953375" y="1722438"/>
          <p14:tracePt t="114226" x="7959725" y="1728788"/>
          <p14:tracePt t="114234" x="7959725" y="1735138"/>
          <p14:tracePt t="114240" x="7966075" y="1739900"/>
          <p14:tracePt t="114248" x="7972425" y="1746250"/>
          <p14:tracePt t="114256" x="7972425" y="1752600"/>
          <p14:tracePt t="114265" x="7977188" y="1758950"/>
          <p14:tracePt t="114272" x="7983538" y="1763713"/>
          <p14:tracePt t="114280" x="7983538" y="1770063"/>
          <p14:tracePt t="114288" x="7989888" y="1776413"/>
          <p14:tracePt t="114296" x="7996238" y="1782763"/>
          <p14:tracePt t="114302" x="7996238" y="1787525"/>
          <p14:tracePt t="114310" x="8001000" y="1787525"/>
          <p14:tracePt t="114319" x="8001000" y="1793875"/>
          <p14:tracePt t="114326" x="8007350" y="1800225"/>
          <p14:tracePt t="114342" x="8007350" y="1806575"/>
          <p14:tracePt t="114350" x="8013700" y="1812925"/>
          <p14:tracePt t="114358" x="8020050" y="1812925"/>
          <p14:tracePt t="114364" x="8020050" y="1817688"/>
          <p14:tracePt t="114380" x="8026400" y="1824038"/>
          <p14:tracePt t="114388" x="8026400" y="1830388"/>
          <p14:tracePt t="114435" x="8026400" y="1836738"/>
          <p14:tracePt t="114450" x="8026400" y="1841500"/>
          <p14:tracePt t="114467" x="8020050" y="1841500"/>
          <p14:tracePt t="114474" x="8020050" y="1847850"/>
          <p14:tracePt t="114482" x="8013700" y="1847850"/>
          <p14:tracePt t="114488" x="8007350" y="1854200"/>
          <p14:tracePt t="114496" x="8001000" y="1860550"/>
          <p14:tracePt t="114504" x="7996238" y="1860550"/>
          <p14:tracePt t="114512" x="7989888" y="1860550"/>
          <p14:tracePt t="114520" x="7983538" y="1865313"/>
          <p14:tracePt t="114528" x="7977188" y="1865313"/>
          <p14:tracePt t="114536" x="7972425" y="1865313"/>
          <p14:tracePt t="114542" x="7966075" y="1865313"/>
          <p14:tracePt t="114550" x="7959725" y="1871663"/>
          <p14:tracePt t="114558" x="7953375" y="1878013"/>
          <p14:tracePt t="114567" x="7942263" y="1878013"/>
          <p14:tracePt t="114574" x="7929563" y="1884363"/>
          <p14:tracePt t="114583" x="7923213" y="1884363"/>
          <p14:tracePt t="114590" x="7899400" y="1884363"/>
          <p14:tracePt t="114598" x="7888288" y="1890713"/>
          <p14:tracePt t="114605" x="7875588" y="1890713"/>
          <p14:tracePt t="114612" x="7858125" y="1895475"/>
          <p14:tracePt t="114620" x="7834313" y="1895475"/>
          <p14:tracePt t="114628" x="7816850" y="1901825"/>
          <p14:tracePt t="114636" x="7797800" y="1914525"/>
          <p14:tracePt t="114644" x="7773988" y="1914525"/>
          <p14:tracePt t="114652" x="7756525" y="1919288"/>
          <p14:tracePt t="114660" x="7732713" y="1919288"/>
          <p14:tracePt t="114667" x="7720013" y="1919288"/>
          <p14:tracePt t="114674" x="7702550" y="1925638"/>
          <p14:tracePt t="114682" x="7691438" y="1925638"/>
          <p14:tracePt t="114690" x="7678738" y="1925638"/>
          <p14:tracePt t="114699" x="7667625" y="1925638"/>
          <p14:tracePt t="114706" x="7661275" y="1925638"/>
          <p14:tracePt t="114715" x="7654925" y="1925638"/>
          <p14:tracePt t="114722" x="7637463" y="1925638"/>
          <p14:tracePt t="114728" x="7631113" y="1925638"/>
          <p14:tracePt t="114736" x="7624763" y="1925638"/>
          <p14:tracePt t="114744" x="7618413" y="1925638"/>
          <p14:tracePt t="114752" x="7613650" y="1925638"/>
          <p14:tracePt t="114760" x="7607300" y="1925638"/>
          <p14:tracePt t="114768" x="7594600" y="1925638"/>
          <p14:tracePt t="114776" x="7589838" y="1925638"/>
          <p14:tracePt t="114784" x="7583488" y="1925638"/>
          <p14:tracePt t="114792" x="7577138" y="1925638"/>
          <p14:tracePt t="114798" x="7570788" y="1919288"/>
          <p14:tracePt t="114806" x="7564438" y="1919288"/>
          <p14:tracePt t="114815" x="7559675" y="1919288"/>
          <p14:tracePt t="114822" x="7553325" y="1919288"/>
          <p14:tracePt t="114831" x="7546975" y="1919288"/>
          <p14:tracePt t="114838" x="7540625" y="1919288"/>
          <p14:tracePt t="114846" x="7535863" y="1914525"/>
          <p14:tracePt t="114854" x="7529513" y="1914525"/>
          <p14:tracePt t="114860" x="7523163" y="1914525"/>
          <p14:tracePt t="114868" x="7516813" y="1914525"/>
          <p14:tracePt t="114897" x="7512050" y="1914525"/>
          <p14:tracePt t="114962" x="7505700" y="1914525"/>
          <p14:tracePt t="115342" x="7499350" y="1914525"/>
          <p14:tracePt t="115356" x="7493000" y="1914525"/>
          <p14:tracePt t="115364" x="7475538" y="1914525"/>
          <p14:tracePt t="115372" x="7445375" y="1914525"/>
          <p14:tracePt t="115381" x="7427913" y="1914525"/>
          <p14:tracePt t="115388" x="7397750" y="1919288"/>
          <p14:tracePt t="115397" x="7380288" y="1925638"/>
          <p14:tracePt t="115404" x="7356475" y="1931988"/>
          <p14:tracePt t="115412" x="7337425" y="1943100"/>
          <p14:tracePt t="115418" x="7313613" y="1949450"/>
          <p14:tracePt t="115426" x="7302500" y="1955800"/>
          <p14:tracePt t="115434" x="7289800" y="1955800"/>
          <p14:tracePt t="115442" x="7283450" y="1962150"/>
          <p14:tracePt t="115466" x="7278688" y="1962150"/>
          <p14:tracePt t="122049" x="7272338" y="1962150"/>
          <p14:tracePt t="122062" x="7254875" y="1962150"/>
          <p14:tracePt t="122070" x="7218363" y="1962150"/>
          <p14:tracePt t="122078" x="7188200" y="1962150"/>
          <p14:tracePt t="122086" x="7158038" y="1962150"/>
          <p14:tracePt t="122095" x="7127875" y="1949450"/>
          <p14:tracePt t="122102" x="7104063" y="1949450"/>
          <p14:tracePt t="122110" x="7075488" y="1949450"/>
          <p14:tracePt t="122118" x="7045325" y="1943100"/>
          <p14:tracePt t="122124" x="7015163" y="1943100"/>
          <p14:tracePt t="122132" x="6997700" y="1943100"/>
          <p14:tracePt t="122140" x="6973888" y="1943100"/>
          <p14:tracePt t="122149" x="6961188" y="1943100"/>
          <p14:tracePt t="122156" x="6948488" y="1943100"/>
          <p14:tracePt t="122164" x="6931025" y="1943100"/>
          <p14:tracePt t="122172" x="6907213" y="1943100"/>
          <p14:tracePt t="122181" x="6889750" y="1943100"/>
          <p14:tracePt t="122186" x="6865938" y="1943100"/>
          <p14:tracePt t="122194" x="6846888" y="1943100"/>
          <p14:tracePt t="122203" x="6823075" y="1943100"/>
          <p14:tracePt t="122211" x="6799263" y="1943100"/>
          <p14:tracePt t="122218" x="6769100" y="1943100"/>
          <p14:tracePt t="122226" x="6721475" y="1943100"/>
          <p14:tracePt t="122234" x="6667500" y="1938338"/>
          <p14:tracePt t="122242" x="6619875" y="1925638"/>
          <p14:tracePt t="122250" x="6572250" y="1919288"/>
          <p14:tracePt t="122256" x="6537325" y="1919288"/>
          <p14:tracePt t="122266" x="6507163" y="1919288"/>
          <p14:tracePt t="122272" x="6477000" y="1914525"/>
          <p14:tracePt t="122281" x="6459538" y="1914525"/>
          <p14:tracePt t="122288" x="6434138" y="1908175"/>
          <p14:tracePt t="122297" x="6423025" y="1901825"/>
          <p14:tracePt t="122304" x="6410325" y="1895475"/>
          <p14:tracePt t="122310" x="6399213" y="1884363"/>
          <p14:tracePt t="122318" x="6386513" y="1878013"/>
          <p14:tracePt t="122326" x="6369050" y="1871663"/>
          <p14:tracePt t="122334" x="6345238" y="1871663"/>
          <p14:tracePt t="122342" x="6315075" y="1871663"/>
          <p14:tracePt t="122350" x="6291263" y="1871663"/>
          <p14:tracePt t="122358" x="6261100" y="1871663"/>
          <p14:tracePt t="122366" x="6226175" y="1871663"/>
          <p14:tracePt t="122373" x="6172200" y="1884363"/>
          <p14:tracePt t="122380" x="6124575" y="1884363"/>
          <p14:tracePt t="122388" x="6075363" y="1884363"/>
          <p14:tracePt t="122396" x="6027738" y="1878013"/>
          <p14:tracePt t="122404" x="5986463" y="1871663"/>
          <p14:tracePt t="122413" x="5949950" y="1865313"/>
          <p14:tracePt t="122421" x="5915025" y="1865313"/>
          <p14:tracePt t="122428" x="5884863" y="1865313"/>
          <p14:tracePt t="122434" x="5854700" y="1865313"/>
          <p14:tracePt t="122442" x="5824538" y="1865313"/>
          <p14:tracePt t="122450" x="5794375" y="1865313"/>
          <p14:tracePt t="122458" x="5770563" y="1865313"/>
          <p14:tracePt t="122466" x="5746750" y="1860550"/>
          <p14:tracePt t="122474" x="5729288" y="1854200"/>
          <p14:tracePt t="122482" x="5722938" y="1854200"/>
          <p14:tracePt t="122490" x="5716588" y="1854200"/>
          <p14:tracePt t="122496" x="5711825" y="1854200"/>
          <p14:tracePt t="122512" x="5705475" y="1847850"/>
          <p14:tracePt t="122536" x="5699125" y="1841500"/>
          <p14:tracePt t="122545" x="5692775" y="1841500"/>
          <p14:tracePt t="122552" x="5688013" y="1836738"/>
          <p14:tracePt t="122558" x="5681663" y="1830388"/>
          <p14:tracePt t="122567" x="5675313" y="1824038"/>
          <p14:tracePt t="122574" x="5668963" y="1817688"/>
          <p14:tracePt t="122582" x="5664200" y="1812925"/>
          <p14:tracePt t="122590" x="5657850" y="1787525"/>
          <p14:tracePt t="122598" x="5651500" y="1770063"/>
          <p14:tracePt t="122606" x="5645150" y="1752600"/>
          <p14:tracePt t="122614" x="5638800" y="1735138"/>
          <p14:tracePt t="122620" x="5638800" y="1722438"/>
          <p14:tracePt t="122629" x="5638800" y="1709738"/>
          <p14:tracePt t="122636" x="5638800" y="1698625"/>
          <p14:tracePt t="122645" x="5638800" y="1692275"/>
          <p14:tracePt t="122652" x="5638800" y="1685925"/>
          <p14:tracePt t="122660" x="5638800" y="1674813"/>
          <p14:tracePt t="122668" x="5645150" y="1662113"/>
          <p14:tracePt t="122676" x="5651500" y="1638300"/>
          <p14:tracePt t="122682" x="5657850" y="1620838"/>
          <p14:tracePt t="122690" x="5664200" y="1614488"/>
          <p14:tracePt t="122698" x="5668963" y="1608138"/>
          <p14:tracePt t="122706" x="5675313" y="1603375"/>
          <p14:tracePt t="122714" x="5681663" y="1597025"/>
          <p14:tracePt t="122722" x="5688013" y="1590675"/>
          <p14:tracePt t="122730" x="5692775" y="1584325"/>
          <p14:tracePt t="122738" x="5711825" y="1579563"/>
          <p14:tracePt t="122745" x="5735638" y="1573213"/>
          <p14:tracePt t="122753" x="5765800" y="1566863"/>
          <p14:tracePt t="122760" x="5813425" y="1555750"/>
          <p14:tracePt t="122768" x="5891213" y="1549400"/>
          <p14:tracePt t="122776" x="6022975" y="1525588"/>
          <p14:tracePt t="122784" x="6165850" y="1489075"/>
          <p14:tracePt t="122792" x="6321425" y="1465263"/>
          <p14:tracePt t="122800" x="6477000" y="1452563"/>
          <p14:tracePt t="122806" x="6638925" y="1452563"/>
          <p14:tracePt t="122815" x="6769100" y="1441450"/>
          <p14:tracePt t="122822" x="6865938" y="1441450"/>
          <p14:tracePt t="122831" x="6943725" y="1441450"/>
          <p14:tracePt t="122838" x="7021513" y="1441450"/>
          <p14:tracePt t="122846" x="7086600" y="1441450"/>
          <p14:tracePt t="122854" x="7134225" y="1447800"/>
          <p14:tracePt t="122862" x="7170738" y="1458913"/>
          <p14:tracePt t="122868" x="7218363" y="1465263"/>
          <p14:tracePt t="122876" x="7248525" y="1471613"/>
          <p14:tracePt t="122884" x="7278688" y="1471613"/>
          <p14:tracePt t="122892" x="7307263" y="1471613"/>
          <p14:tracePt t="122900" x="7332663" y="1471613"/>
          <p14:tracePt t="122908" x="7356475" y="1471613"/>
          <p14:tracePt t="122916" x="7380288" y="1471613"/>
          <p14:tracePt t="122924" x="7404100" y="1471613"/>
          <p14:tracePt t="122930" x="7434263" y="1477963"/>
          <p14:tracePt t="122938" x="7469188" y="1489075"/>
          <p14:tracePt t="122947" x="7505700" y="1495425"/>
          <p14:tracePt t="122954" x="7535863" y="1501775"/>
          <p14:tracePt t="122962" x="7570788" y="1506538"/>
          <p14:tracePt t="122970" x="7613650" y="1519238"/>
          <p14:tracePt t="122978" x="7648575" y="1519238"/>
          <p14:tracePt t="122987" x="7685088" y="1525588"/>
          <p14:tracePt t="122992" x="7715250" y="1530350"/>
          <p14:tracePt t="123000" x="7739063" y="1530350"/>
          <p14:tracePt t="123008" x="7756525" y="1536700"/>
          <p14:tracePt t="123016" x="7773988" y="1536700"/>
          <p14:tracePt t="123024" x="7797800" y="1536700"/>
          <p14:tracePt t="123032" x="7810500" y="1543050"/>
          <p14:tracePt t="123040" x="7821613" y="1549400"/>
          <p14:tracePt t="123049" x="7840663" y="1549400"/>
          <p14:tracePt t="123054" x="7858125" y="1560513"/>
          <p14:tracePt t="123062" x="7870825" y="1566863"/>
          <p14:tracePt t="123070" x="7875588" y="1573213"/>
          <p14:tracePt t="123078" x="7881938" y="1573213"/>
          <p14:tracePt t="123086" x="7888288" y="1579563"/>
          <p14:tracePt t="123095" x="7894638" y="1579563"/>
          <p14:tracePt t="123103" x="7899400" y="1579563"/>
          <p14:tracePt t="123117" x="7905750" y="1584325"/>
          <p14:tracePt t="123124" x="7912100" y="1584325"/>
          <p14:tracePt t="123132" x="7912100" y="1590675"/>
          <p14:tracePt t="123140" x="7918450" y="1590675"/>
          <p14:tracePt t="123149" x="7923213" y="1590675"/>
          <p14:tracePt t="123164" x="7929563" y="1597025"/>
          <p14:tracePt t="123172" x="7935913" y="1603375"/>
          <p14:tracePt t="123178" x="7942263" y="1608138"/>
          <p14:tracePt t="123186" x="7948613" y="1614488"/>
          <p14:tracePt t="123195" x="7948613" y="1620838"/>
          <p14:tracePt t="123202" x="7953375" y="1633538"/>
          <p14:tracePt t="123210" x="7959725" y="1651000"/>
          <p14:tracePt t="123218" x="7966075" y="1662113"/>
          <p14:tracePt t="123226" x="7972425" y="1674813"/>
          <p14:tracePt t="123234" x="7972425" y="1685925"/>
          <p14:tracePt t="123240" x="7972425" y="1698625"/>
          <p14:tracePt t="123248" x="7972425" y="1704975"/>
          <p14:tracePt t="123256" x="7972425" y="1709738"/>
          <p14:tracePt t="123297" x="7972425" y="1716088"/>
          <p14:tracePt t="123302" x="7972425" y="1722438"/>
          <p14:tracePt t="123310" x="7966075" y="1728788"/>
          <p14:tracePt t="123318" x="7966075" y="1735138"/>
          <p14:tracePt t="123326" x="7959725" y="1752600"/>
          <p14:tracePt t="123334" x="7959725" y="1763713"/>
          <p14:tracePt t="123342" x="7953375" y="1776413"/>
          <p14:tracePt t="123350" x="7948613" y="1782763"/>
          <p14:tracePt t="123358" x="7942263" y="1793875"/>
          <p14:tracePt t="123365" x="7935913" y="1800225"/>
          <p14:tracePt t="123372" x="7929563" y="1806575"/>
          <p14:tracePt t="123380" x="7929563" y="1812925"/>
          <p14:tracePt t="123388" x="7923213" y="1812925"/>
          <p14:tracePt t="123396" x="7923213" y="1817688"/>
          <p14:tracePt t="123404" x="7918450" y="1824038"/>
          <p14:tracePt t="123412" x="7912100" y="1830388"/>
          <p14:tracePt t="123420" x="7905750" y="1830388"/>
          <p14:tracePt t="123426" x="7899400" y="1836738"/>
          <p14:tracePt t="123434" x="7894638" y="1841500"/>
          <p14:tracePt t="123442" x="7888288" y="1847850"/>
          <p14:tracePt t="123450" x="7881938" y="1854200"/>
          <p14:tracePt t="123458" x="7875588" y="1860550"/>
          <p14:tracePt t="123467" x="7870825" y="1865313"/>
          <p14:tracePt t="123474" x="7858125" y="1871663"/>
          <p14:tracePt t="123482" x="7851775" y="1878013"/>
          <p14:tracePt t="123488" x="7834313" y="1884363"/>
          <p14:tracePt t="123498" x="7821613" y="1890713"/>
          <p14:tracePt t="123504" x="7816850" y="1895475"/>
          <p14:tracePt t="123513" x="7797800" y="1895475"/>
          <p14:tracePt t="123520" x="7786688" y="1901825"/>
          <p14:tracePt t="123528" x="7762875" y="1901825"/>
          <p14:tracePt t="123536" x="7739063" y="1908175"/>
          <p14:tracePt t="123544" x="7685088" y="1919288"/>
          <p14:tracePt t="123550" x="7624763" y="1919288"/>
          <p14:tracePt t="123558" x="7546975" y="1925638"/>
          <p14:tracePt t="123566" x="7469188" y="1925638"/>
          <p14:tracePt t="123574" x="7373938" y="1938338"/>
          <p14:tracePt t="123583" x="7278688" y="1949450"/>
          <p14:tracePt t="123590" x="7188200" y="1962150"/>
          <p14:tracePt t="123598" x="7092950" y="1966913"/>
          <p14:tracePt t="123606" x="6978650" y="1966913"/>
          <p14:tracePt t="123612" x="6900863" y="1966913"/>
          <p14:tracePt t="123620" x="6823075" y="1966913"/>
          <p14:tracePt t="123628" x="6727825" y="1955800"/>
          <p14:tracePt t="123636" x="6596063" y="1955800"/>
          <p14:tracePt t="123645" x="6453188" y="1962150"/>
          <p14:tracePt t="123653" x="6308725" y="1973263"/>
          <p14:tracePt t="123661" x="6142038" y="1997075"/>
          <p14:tracePt t="123668" x="5986463" y="2009775"/>
          <p14:tracePt t="123674" x="5824538" y="2020888"/>
          <p14:tracePt t="123682" x="5692775" y="2033588"/>
          <p14:tracePt t="123690" x="5561013" y="2044700"/>
          <p14:tracePt t="123698" x="5430838" y="2057400"/>
          <p14:tracePt t="123706" x="5299075" y="2081213"/>
          <p14:tracePt t="123715" x="5208588" y="2093913"/>
          <p14:tracePt t="123722" x="5113338" y="2122488"/>
          <p14:tracePt t="123728" x="5046663" y="2152650"/>
          <p14:tracePt t="123736" x="4987925" y="2176463"/>
          <p14:tracePt t="123746" x="4921250" y="2206625"/>
          <p14:tracePt t="123752" x="4873625" y="2230438"/>
          <p14:tracePt t="123761" x="4838700" y="2254250"/>
          <p14:tracePt t="123768" x="4808538" y="2266950"/>
          <p14:tracePt t="123776" x="4791075" y="2290763"/>
          <p14:tracePt t="123784" x="4765675" y="2308225"/>
          <p14:tracePt t="123790" x="4754563" y="2320925"/>
          <p14:tracePt t="123799" x="4748213" y="2327275"/>
          <p14:tracePt t="123806" x="4741863" y="2332038"/>
          <p14:tracePt t="123814" x="4737100" y="2351088"/>
          <p14:tracePt t="123822" x="4724400" y="2368550"/>
          <p14:tracePt t="123830" x="4713288" y="2386013"/>
          <p14:tracePt t="123838" x="4700588" y="2416175"/>
          <p14:tracePt t="123847" x="4694238" y="2452688"/>
          <p14:tracePt t="123853" x="4670425" y="2511425"/>
          <p14:tracePt t="123860" x="4664075" y="2589213"/>
          <p14:tracePt t="123868" x="4652963" y="2686050"/>
          <p14:tracePt t="123877" x="4629150" y="2798763"/>
          <p14:tracePt t="123884" x="4616450" y="2889250"/>
          <p14:tracePt t="123895" x="4610100" y="3001963"/>
          <p14:tracePt t="123900" x="4598988" y="3098800"/>
          <p14:tracePt t="123908" x="4586288" y="3176588"/>
          <p14:tracePt t="123914" x="4581525" y="3235325"/>
          <p14:tracePt t="123922" x="4568825" y="3289300"/>
          <p14:tracePt t="123930" x="4568825" y="3325813"/>
          <p14:tracePt t="123938" x="4568825" y="3360738"/>
          <p14:tracePt t="123947" x="4562475" y="3408363"/>
          <p14:tracePt t="123954" x="4562475" y="3438525"/>
          <p14:tracePt t="123962" x="4557713" y="3457575"/>
          <p14:tracePt t="123970" x="4557713" y="3486150"/>
          <p14:tracePt t="123977" x="4551363" y="3516313"/>
          <p14:tracePt t="123984" x="4538663" y="3546475"/>
          <p14:tracePt t="123992" x="4527550" y="3582988"/>
          <p14:tracePt t="124000" x="4503738" y="3636963"/>
          <p14:tracePt t="124008" x="4473575" y="3695700"/>
          <p14:tracePt t="124016" x="4419600" y="3779838"/>
          <p14:tracePt t="124024" x="4359275" y="3851275"/>
          <p14:tracePt t="124032" x="4294188" y="3929063"/>
          <p14:tracePt t="124040" x="4233863" y="4000500"/>
          <p14:tracePt t="124046" x="4149725" y="4097338"/>
          <p14:tracePt t="124054" x="4084638" y="4179888"/>
          <p14:tracePt t="124063" x="4024313" y="4252913"/>
          <p14:tracePt t="124070" x="3994150" y="4281488"/>
          <p14:tracePt t="124079" x="3970338" y="4300538"/>
          <p14:tracePt t="124086" x="3959225" y="4306888"/>
          <p14:tracePt t="124094" x="3946525" y="4311650"/>
          <p14:tracePt t="124102" x="3935413" y="4318000"/>
          <p14:tracePt t="124108" x="3911600" y="4324350"/>
          <p14:tracePt t="124116" x="3892550" y="4330700"/>
          <p14:tracePt t="124124" x="3863975" y="4335463"/>
          <p14:tracePt t="124132" x="3844925" y="4341813"/>
          <p14:tracePt t="124140" x="3827463" y="4348163"/>
          <p14:tracePt t="124148" x="3803650" y="4359275"/>
          <p14:tracePt t="124156" x="3786188" y="4365625"/>
          <p14:tracePt t="124164" x="3762375" y="4371975"/>
          <p14:tracePt t="124170" x="3743325" y="4378325"/>
          <p14:tracePt t="124178" x="3713163" y="4384675"/>
          <p14:tracePt t="124186" x="3689350" y="4389438"/>
          <p14:tracePt t="124194" x="3635375" y="4389438"/>
          <p14:tracePt t="124202" x="3600450" y="4389438"/>
          <p14:tracePt t="124210" x="3563938" y="4389438"/>
          <p14:tracePt t="124218" x="3533775" y="4389438"/>
          <p14:tracePt t="124226" x="3516313" y="4389438"/>
          <p14:tracePt t="124480" x="3509963" y="4389438"/>
          <p14:tracePt t="124488" x="3486150" y="4384675"/>
          <p14:tracePt t="124496" x="3468688" y="4384675"/>
          <p14:tracePt t="124504" x="3451225" y="4384675"/>
          <p14:tracePt t="124513" x="3427413" y="4384675"/>
          <p14:tracePt t="124520" x="3414713" y="4384675"/>
          <p14:tracePt t="124528" x="3403600" y="4384675"/>
          <p14:tracePt t="124536" x="3397250" y="4384675"/>
          <p14:tracePt t="124542" x="3384550" y="4384675"/>
          <p14:tracePt t="124550" x="3378200" y="4384675"/>
          <p14:tracePt t="124558" x="3373438" y="4384675"/>
          <p14:tracePt t="124574" x="3367088" y="4384675"/>
          <p14:tracePt t="124582" x="3360738" y="4384675"/>
          <p14:tracePt t="124590" x="3354388" y="4384675"/>
          <p14:tracePt t="124604" x="3349625" y="4384675"/>
          <p14:tracePt t="124612" x="3343275" y="4389438"/>
          <p14:tracePt t="124620" x="3336925" y="4395788"/>
          <p14:tracePt t="124629" x="3325813" y="4395788"/>
          <p14:tracePt t="124636" x="3319463" y="4402138"/>
          <p14:tracePt t="124645" x="3306763" y="4408488"/>
          <p14:tracePt t="124652" x="3289300" y="4408488"/>
          <p14:tracePt t="124661" x="3276600" y="4408488"/>
          <p14:tracePt t="124666" x="3271838" y="4408488"/>
          <p14:tracePt t="124674" x="3265488" y="4408488"/>
          <p14:tracePt t="124682" x="3252788" y="4408488"/>
          <p14:tracePt t="124690" x="3248025" y="4408488"/>
          <p14:tracePt t="124698" x="3241675" y="4413250"/>
          <p14:tracePt t="124706" x="3235325" y="4413250"/>
          <p14:tracePt t="124714" x="3228975" y="4413250"/>
          <p14:tracePt t="124722" x="3224213" y="4413250"/>
          <p14:tracePt t="124736" x="3217863" y="4413250"/>
          <p14:tracePt t="124745" x="3211513" y="4413250"/>
          <p14:tracePt t="124784" x="3211513" y="4408488"/>
          <p14:tracePt t="124806" x="3211513" y="4402138"/>
          <p14:tracePt t="124815" x="3211513" y="4395788"/>
          <p14:tracePt t="124831" x="3211513" y="4389438"/>
          <p14:tracePt t="124844" x="3211513" y="4384675"/>
          <p14:tracePt t="124853" x="3211513" y="4378325"/>
          <p14:tracePt t="124868" x="3211513" y="4371975"/>
          <p14:tracePt t="127310" x="3211513" y="4365625"/>
          <p14:tracePt t="127327" x="3205163" y="4365625"/>
          <p14:tracePt t="127612" x="3211513" y="4365625"/>
          <p14:tracePt t="127682" x="3205163" y="4365625"/>
          <p14:tracePt t="127690" x="3198813" y="4359275"/>
          <p14:tracePt t="127698" x="3198813" y="4354513"/>
          <p14:tracePt t="127714" x="3194050" y="4354513"/>
          <p14:tracePt t="127730" x="3194050" y="4359275"/>
          <p14:tracePt t="127736" x="3194050" y="4365625"/>
          <p14:tracePt t="127744" x="3205163" y="4365625"/>
          <p14:tracePt t="127752" x="3228975" y="4365625"/>
          <p14:tracePt t="127760" x="3248025" y="4354513"/>
          <p14:tracePt t="127768" x="3276600" y="4348163"/>
          <p14:tracePt t="127777" x="3325813" y="4348163"/>
          <p14:tracePt t="127784" x="3373438" y="4348163"/>
          <p14:tracePt t="127793" x="3438525" y="4354513"/>
          <p14:tracePt t="127798" x="3498850" y="4365625"/>
          <p14:tracePt t="127806" x="3533775" y="4371975"/>
          <p14:tracePt t="127814" x="3552825" y="4378325"/>
          <p14:tracePt t="127822" x="3576638" y="4389438"/>
          <p14:tracePt t="127830" x="3582988" y="4389438"/>
          <p14:tracePt t="127838" x="3582988" y="4395788"/>
          <p14:tracePt t="127847" x="3582988" y="4402138"/>
          <p14:tracePt t="127852" x="3587750" y="4408488"/>
          <p14:tracePt t="127860" x="3587750" y="4413250"/>
          <p14:tracePt t="128413" x="3594100" y="4413250"/>
          <p14:tracePt t="128418" x="3600450" y="4395788"/>
          <p14:tracePt t="128427" x="3606800" y="4378325"/>
          <p14:tracePt t="128434" x="3611563" y="4359275"/>
          <p14:tracePt t="128443" x="3617913" y="4341813"/>
          <p14:tracePt t="128450" x="3617913" y="4330700"/>
          <p14:tracePt t="128458" x="3624263" y="4318000"/>
          <p14:tracePt t="128466" x="3624263" y="4306888"/>
          <p14:tracePt t="128474" x="3624263" y="4300538"/>
          <p14:tracePt t="128480" x="3624263" y="4294188"/>
          <p14:tracePt t="128488" x="3624263" y="4281488"/>
          <p14:tracePt t="128496" x="3624263" y="4276725"/>
          <p14:tracePt t="128504" x="3617913" y="4264025"/>
          <p14:tracePt t="128512" x="3611563" y="4252913"/>
          <p14:tracePt t="128521" x="3606800" y="4246563"/>
          <p14:tracePt t="128528" x="3600450" y="4246563"/>
          <p14:tracePt t="128537" x="3594100" y="4246563"/>
          <p14:tracePt t="128566" x="3582988" y="4246563"/>
          <p14:tracePt t="128574" x="3576638" y="4246563"/>
          <p14:tracePt t="128582" x="3570288" y="4246563"/>
          <p14:tracePt t="128590" x="3570288" y="4252913"/>
          <p14:tracePt t="128598" x="3563938" y="4252913"/>
          <p14:tracePt t="128604" x="3557588" y="4252913"/>
          <p14:tracePt t="128613" x="3552825" y="4257675"/>
          <p14:tracePt t="128620" x="3546475" y="4257675"/>
          <p14:tracePt t="128629" x="3540125" y="4257675"/>
          <p14:tracePt t="128636" x="3533775" y="4257675"/>
          <p14:tracePt t="128644" x="3529013" y="4257675"/>
          <p14:tracePt t="128652" x="3522663" y="4257675"/>
          <p14:tracePt t="128660" x="3509963" y="4257675"/>
          <p14:tracePt t="128666" x="3486150" y="4257675"/>
          <p14:tracePt t="128674" x="3468688" y="4257675"/>
          <p14:tracePt t="128682" x="3462338" y="4257675"/>
          <p14:tracePt t="128690" x="3455988" y="4257675"/>
          <p14:tracePt t="128698" x="3451225" y="4257675"/>
          <p14:tracePt t="128776" x="3444875" y="4257675"/>
          <p14:tracePt t="128798" x="3438525" y="4252913"/>
          <p14:tracePt t="128814" x="3432175" y="4246563"/>
          <p14:tracePt t="128822" x="3427413" y="4246563"/>
          <p14:tracePt t="128838" x="3421063" y="4246563"/>
          <p14:tracePt t="128847" x="3421063" y="4240213"/>
          <p14:tracePt t="128853" x="3414713" y="4240213"/>
          <p14:tracePt t="128885" x="3408363" y="4240213"/>
          <p14:tracePt t="128893" x="3408363" y="4233863"/>
          <p14:tracePt t="128922" x="3403600" y="4233863"/>
          <p14:tracePt t="128930" x="3397250" y="4233863"/>
          <p14:tracePt t="128938" x="3397250" y="4229100"/>
          <p14:tracePt t="128946" x="3397250" y="4222750"/>
          <p14:tracePt t="128954" x="3390900" y="4216400"/>
          <p14:tracePt t="128963" x="3390900" y="4210050"/>
          <p14:tracePt t="128970" x="3384550" y="4205288"/>
          <p14:tracePt t="128977" x="3384550" y="4198938"/>
          <p14:tracePt t="128984" x="3384550" y="4192588"/>
          <p14:tracePt t="128993" x="3384550" y="4186238"/>
          <p14:tracePt t="129000" x="3384550" y="4179888"/>
          <p14:tracePt t="129008" x="3384550" y="4175125"/>
          <p14:tracePt t="129017" x="3384550" y="4168775"/>
          <p14:tracePt t="129024" x="3384550" y="4162425"/>
          <p14:tracePt t="129032" x="3384550" y="4144963"/>
          <p14:tracePt t="129038" x="3384550" y="4138613"/>
          <p14:tracePt t="129047" x="3384550" y="4127500"/>
          <p14:tracePt t="129054" x="3390900" y="4114800"/>
          <p14:tracePt t="129062" x="3390900" y="4102100"/>
          <p14:tracePt t="129070" x="3390900" y="4090988"/>
          <p14:tracePt t="129078" x="3397250" y="4078288"/>
          <p14:tracePt t="129086" x="3397250" y="4054475"/>
          <p14:tracePt t="129094" x="3397250" y="4037013"/>
          <p14:tracePt t="129100" x="3403600" y="4006850"/>
          <p14:tracePt t="129108" x="3403600" y="3976688"/>
          <p14:tracePt t="129116" x="3414713" y="3959225"/>
          <p14:tracePt t="129124" x="3414713" y="3935413"/>
          <p14:tracePt t="129132" x="3421063" y="3922713"/>
          <p14:tracePt t="129140" x="3421063" y="3905250"/>
          <p14:tracePt t="129148" x="3421063" y="3887788"/>
          <p14:tracePt t="129156" x="3421063" y="3857625"/>
          <p14:tracePt t="129162" x="3414713" y="3844925"/>
          <p14:tracePt t="129170" x="3414713" y="3821113"/>
          <p14:tracePt t="129178" x="3414713" y="3803650"/>
          <p14:tracePt t="129186" x="3421063" y="3792538"/>
          <p14:tracePt t="129194" x="3421063" y="3767138"/>
          <p14:tracePt t="129202" x="3427413" y="3749675"/>
          <p14:tracePt t="129210" x="3432175" y="3702050"/>
          <p14:tracePt t="129218" x="3438525" y="3660775"/>
          <p14:tracePt t="129224" x="3451225" y="3624263"/>
          <p14:tracePt t="129232" x="3451225" y="3594100"/>
          <p14:tracePt t="129240" x="3451225" y="3559175"/>
          <p14:tracePt t="129248" x="3451225" y="3522663"/>
          <p14:tracePt t="129256" x="3451225" y="3475038"/>
          <p14:tracePt t="129264" x="3451225" y="3433763"/>
          <p14:tracePt t="129272" x="3444875" y="3397250"/>
          <p14:tracePt t="129280" x="3444875" y="3367088"/>
          <p14:tracePt t="129286" x="3444875" y="3336925"/>
          <p14:tracePt t="129294" x="3444875" y="3319463"/>
          <p14:tracePt t="129302" x="3444875" y="3289300"/>
          <p14:tracePt t="129310" x="3451225" y="3252788"/>
          <p14:tracePt t="129318" x="3455988" y="3205163"/>
          <p14:tracePt t="129326" x="3462338" y="3151188"/>
          <p14:tracePt t="129334" x="3475038" y="3103563"/>
          <p14:tracePt t="129343" x="3479800" y="3044825"/>
          <p14:tracePt t="129348" x="3492500" y="2967038"/>
          <p14:tracePt t="129356" x="3498850" y="2913063"/>
          <p14:tracePt t="129364" x="3498850" y="2865438"/>
          <p14:tracePt t="129372" x="3509963" y="2816225"/>
          <p14:tracePt t="129380" x="3509963" y="2768600"/>
          <p14:tracePt t="129388" x="3516313" y="2738438"/>
          <p14:tracePt t="129396" x="3516313" y="2709863"/>
          <p14:tracePt t="129402" x="3522663" y="2679700"/>
          <p14:tracePt t="129413" x="3522663" y="2662238"/>
          <p14:tracePt t="129418" x="3522663" y="2636838"/>
          <p14:tracePt t="129426" x="3522663" y="2619375"/>
          <p14:tracePt t="129434" x="3522663" y="2613025"/>
          <p14:tracePt t="129443" x="3522663" y="2589213"/>
          <p14:tracePt t="129450" x="3522663" y="2584450"/>
          <p14:tracePt t="129459" x="3516313" y="2565400"/>
          <p14:tracePt t="129464" x="3509963" y="2541588"/>
          <p14:tracePt t="129472" x="3498850" y="2506663"/>
          <p14:tracePt t="129480" x="3498850" y="2470150"/>
          <p14:tracePt t="129488" x="3492500" y="2433638"/>
          <p14:tracePt t="129497" x="3492500" y="2409825"/>
          <p14:tracePt t="129504" x="3486150" y="2392363"/>
          <p14:tracePt t="129512" x="3479800" y="2374900"/>
          <p14:tracePt t="129520" x="3475038" y="2351088"/>
          <p14:tracePt t="129526" x="3468688" y="2332038"/>
          <p14:tracePt t="129534" x="3451225" y="2301875"/>
          <p14:tracePt t="129543" x="3444875" y="2284413"/>
          <p14:tracePt t="129550" x="3438525" y="2278063"/>
          <p14:tracePt t="129558" x="3432175" y="2273300"/>
          <p14:tracePt t="129566" x="3427413" y="2266950"/>
          <p14:tracePt t="129574" x="3421063" y="2260600"/>
          <p14:tracePt t="129582" x="3414713" y="2254250"/>
          <p14:tracePt t="129590" x="3414713" y="2249488"/>
          <p14:tracePt t="129636" x="3408363" y="2249488"/>
          <p14:tracePt t="129650" x="3403600" y="2273300"/>
          <p14:tracePt t="129658" x="3378200" y="2301875"/>
          <p14:tracePt t="129666" x="3354388" y="2355850"/>
          <p14:tracePt t="129674" x="3325813" y="2392363"/>
          <p14:tracePt t="129682" x="3289300" y="2433638"/>
          <p14:tracePt t="129690" x="3265488" y="2463800"/>
          <p14:tracePt t="129698" x="3248025" y="2493963"/>
          <p14:tracePt t="129706" x="3224213" y="2517775"/>
          <p14:tracePt t="129714" x="3198813" y="2547938"/>
          <p14:tracePt t="129720" x="3194050" y="2565400"/>
          <p14:tracePt t="129728" x="3187700" y="2584450"/>
          <p14:tracePt t="129736" x="3181350" y="2595563"/>
          <p14:tracePt t="129744" x="3181350" y="2601913"/>
          <p14:tracePt t="129752" x="3175000" y="2608263"/>
          <p14:tracePt t="129768" x="3175000" y="2613025"/>
          <p14:tracePt t="129830" x="3175000" y="2589213"/>
          <p14:tracePt t="129839" x="3175000" y="2571750"/>
          <p14:tracePt t="129844" x="3175000" y="2541588"/>
          <p14:tracePt t="129852" x="3175000" y="2511425"/>
          <p14:tracePt t="129860" x="3175000" y="2481263"/>
          <p14:tracePt t="129868" x="3181350" y="2457450"/>
          <p14:tracePt t="129877" x="3181350" y="2439988"/>
          <p14:tracePt t="129884" x="3181350" y="2422525"/>
          <p14:tracePt t="129893" x="3181350" y="2409825"/>
          <p14:tracePt t="129898" x="3181350" y="2398713"/>
          <p14:tracePt t="129908" x="3181350" y="2392363"/>
          <p14:tracePt t="129915" x="3181350" y="2386013"/>
          <p14:tracePt t="129922" x="3187700" y="2379663"/>
          <p14:tracePt t="129930" x="3194050" y="2374900"/>
          <p14:tracePt t="129946" x="3198813" y="2374900"/>
          <p14:tracePt t="129961" x="3205163" y="2368550"/>
          <p14:tracePt t="129977" x="3211513" y="2362200"/>
          <p14:tracePt t="129984" x="3217863" y="2362200"/>
          <p14:tracePt t="129993" x="3224213" y="2362200"/>
          <p14:tracePt t="130009" x="3235325" y="2362200"/>
          <p14:tracePt t="130016" x="3241675" y="2362200"/>
          <p14:tracePt t="130024" x="3265488" y="2362200"/>
          <p14:tracePt t="130030" x="3295650" y="2362200"/>
          <p14:tracePt t="130038" x="3343275" y="2362200"/>
          <p14:tracePt t="130046" x="3390900" y="2362200"/>
          <p14:tracePt t="130054" x="3444875" y="2362200"/>
          <p14:tracePt t="130063" x="3492500" y="2374900"/>
          <p14:tracePt t="130070" x="3522663" y="2379663"/>
          <p14:tracePt t="130079" x="3546475" y="2386013"/>
          <p14:tracePt t="130086" x="3576638" y="2386013"/>
          <p14:tracePt t="130093" x="3600450" y="2392363"/>
          <p14:tracePt t="130100" x="3617913" y="2398713"/>
          <p14:tracePt t="130108" x="3630613" y="2405063"/>
          <p14:tracePt t="130116" x="3654425" y="2405063"/>
          <p14:tracePt t="130124" x="3665538" y="2405063"/>
          <p14:tracePt t="130132" x="3671888" y="2405063"/>
          <p14:tracePt t="130140" x="3684588" y="2405063"/>
          <p14:tracePt t="130148" x="3689350" y="2405063"/>
          <p14:tracePt t="130154" x="3708400" y="2405063"/>
          <p14:tracePt t="130163" x="3732213" y="2405063"/>
          <p14:tracePt t="130170" x="3749675" y="2405063"/>
          <p14:tracePt t="130178" x="3773488" y="2405063"/>
          <p14:tracePt t="130186" x="3790950" y="2405063"/>
          <p14:tracePt t="130195" x="3810000" y="2405063"/>
          <p14:tracePt t="130202" x="3833813" y="2405063"/>
          <p14:tracePt t="130210" x="3851275" y="2405063"/>
          <p14:tracePt t="130216" x="3863975" y="2405063"/>
          <p14:tracePt t="130224" x="3887788" y="2405063"/>
          <p14:tracePt t="130232" x="3892550" y="2405063"/>
          <p14:tracePt t="130240" x="3898900" y="2405063"/>
          <p14:tracePt t="130248" x="3905250" y="2405063"/>
          <p14:tracePt t="130256" x="3911600" y="2405063"/>
          <p14:tracePt t="130286" x="3916363" y="2405063"/>
          <p14:tracePt t="130295" x="3922713" y="2405063"/>
          <p14:tracePt t="130302" x="3929063" y="2405063"/>
          <p14:tracePt t="130311" x="3935413" y="2405063"/>
          <p14:tracePt t="130318" x="3941763" y="2409825"/>
          <p14:tracePt t="130332" x="3946525" y="2409825"/>
          <p14:tracePt t="130340" x="3952875" y="2409825"/>
          <p14:tracePt t="130348" x="3959225" y="2409825"/>
          <p14:tracePt t="130356" x="3965575" y="2409825"/>
          <p14:tracePt t="130372" x="3970338" y="2409825"/>
          <p14:tracePt t="130496" x="3970338" y="2416175"/>
          <p14:tracePt t="130504" x="3970338" y="2422525"/>
          <p14:tracePt t="130512" x="3970338" y="2428875"/>
          <p14:tracePt t="130520" x="3970338" y="2439988"/>
          <p14:tracePt t="130526" x="3970338" y="2463800"/>
          <p14:tracePt t="130535" x="3970338" y="2481263"/>
          <p14:tracePt t="130542" x="3970338" y="2506663"/>
          <p14:tracePt t="130550" x="3970338" y="2524125"/>
          <p14:tracePt t="130558" x="3970338" y="2547938"/>
          <p14:tracePt t="130566" x="3970338" y="2565400"/>
          <p14:tracePt t="130574" x="3970338" y="2595563"/>
          <p14:tracePt t="130582" x="3970338" y="2613025"/>
          <p14:tracePt t="130588" x="3970338" y="2636838"/>
          <p14:tracePt t="130596" x="3965575" y="2655888"/>
          <p14:tracePt t="130604" x="3959225" y="2686050"/>
          <p14:tracePt t="130612" x="3959225" y="2703513"/>
          <p14:tracePt t="130620" x="3952875" y="2733675"/>
          <p14:tracePt t="130629" x="3952875" y="2751138"/>
          <p14:tracePt t="130636" x="3952875" y="2774950"/>
          <p14:tracePt t="130642" x="3952875" y="2792413"/>
          <p14:tracePt t="130650" x="3952875" y="2811463"/>
          <p14:tracePt t="130659" x="3952875" y="2835275"/>
          <p14:tracePt t="130666" x="3952875" y="2852738"/>
          <p14:tracePt t="130674" x="3952875" y="2870200"/>
          <p14:tracePt t="130682" x="3952875" y="2894013"/>
          <p14:tracePt t="130690" x="3952875" y="2913063"/>
          <p14:tracePt t="130698" x="3952875" y="2936875"/>
          <p14:tracePt t="130704" x="3952875" y="2954338"/>
          <p14:tracePt t="130712" x="3952875" y="2971800"/>
          <p14:tracePt t="130720" x="3952875" y="3001963"/>
          <p14:tracePt t="130729" x="3952875" y="3021013"/>
          <p14:tracePt t="130736" x="3952875" y="3049588"/>
          <p14:tracePt t="130745" x="3965575" y="3098800"/>
          <p14:tracePt t="130752" x="3970338" y="3151188"/>
          <p14:tracePt t="130760" x="3970338" y="3200400"/>
          <p14:tracePt t="130766" x="3970338" y="3217863"/>
          <p14:tracePt t="130774" x="3976688" y="3248025"/>
          <p14:tracePt t="130782" x="3983038" y="3265488"/>
          <p14:tracePt t="130790" x="3989388" y="3289300"/>
          <p14:tracePt t="130798" x="3994150" y="3306763"/>
          <p14:tracePt t="130806" x="3994150" y="3319463"/>
          <p14:tracePt t="130814" x="4006850" y="3343275"/>
          <p14:tracePt t="130822" x="4006850" y="3360738"/>
          <p14:tracePt t="130828" x="4013200" y="3373438"/>
          <p14:tracePt t="130836" x="4013200" y="3384550"/>
          <p14:tracePt t="130844" x="4019550" y="3408363"/>
          <p14:tracePt t="130852" x="4019550" y="3421063"/>
          <p14:tracePt t="130860" x="4019550" y="3438525"/>
          <p14:tracePt t="130868" x="4024313" y="3462338"/>
          <p14:tracePt t="130876" x="4024313" y="3481388"/>
          <p14:tracePt t="130884" x="4030663" y="3498850"/>
          <p14:tracePt t="130894" x="4030663" y="3522663"/>
          <p14:tracePt t="130899" x="4037013" y="3540125"/>
          <p14:tracePt t="130906" x="4043363" y="3563938"/>
          <p14:tracePt t="130914" x="4054475" y="3587750"/>
          <p14:tracePt t="130922" x="4060825" y="3613150"/>
          <p14:tracePt t="130930" x="4060825" y="3636963"/>
          <p14:tracePt t="130938" x="4060825" y="3660775"/>
          <p14:tracePt t="130947" x="4060825" y="3671888"/>
          <p14:tracePt t="130954" x="4060825" y="3684588"/>
          <p14:tracePt t="130960" x="4060825" y="3695700"/>
          <p14:tracePt t="130968" x="4060825" y="3719513"/>
          <p14:tracePt t="130976" x="4060825" y="3732213"/>
          <p14:tracePt t="130984" x="4060825" y="3749675"/>
          <p14:tracePt t="130992" x="4060825" y="3767138"/>
          <p14:tracePt t="131000" x="4067175" y="3792538"/>
          <p14:tracePt t="131009" x="4067175" y="3803650"/>
          <p14:tracePt t="131016" x="4067175" y="3821113"/>
          <p14:tracePt t="131022" x="4067175" y="3844925"/>
          <p14:tracePt t="131030" x="4067175" y="3857625"/>
          <p14:tracePt t="131038" x="4067175" y="3870325"/>
          <p14:tracePt t="131046" x="4067175" y="3881438"/>
          <p14:tracePt t="131054" x="4067175" y="3887788"/>
          <p14:tracePt t="131063" x="4067175" y="3898900"/>
          <p14:tracePt t="131070" x="4067175" y="3905250"/>
          <p14:tracePt t="131078" x="4060825" y="3911600"/>
          <p14:tracePt t="131084" x="4060825" y="3917950"/>
          <p14:tracePt t="131092" x="4060825" y="3929063"/>
          <p14:tracePt t="131100" x="4054475" y="3935413"/>
          <p14:tracePt t="131109" x="4054475" y="3941763"/>
          <p14:tracePt t="131116" x="4048125" y="3948113"/>
          <p14:tracePt t="131124" x="4048125" y="3952875"/>
          <p14:tracePt t="131132" x="4048125" y="3959225"/>
          <p14:tracePt t="131140" x="4043363" y="3976688"/>
          <p14:tracePt t="131146" x="4037013" y="3983038"/>
          <p14:tracePt t="131154" x="4037013" y="3989388"/>
          <p14:tracePt t="131163" x="4030663" y="4000500"/>
          <p14:tracePt t="131170" x="4030663" y="4006850"/>
          <p14:tracePt t="131179" x="4024313" y="4013200"/>
          <p14:tracePt t="131186" x="4024313" y="4019550"/>
          <p14:tracePt t="131194" x="4019550" y="4019550"/>
          <p14:tracePt t="131200" x="4019550" y="4024313"/>
          <p14:tracePt t="131216" x="4019550" y="4030663"/>
          <p14:tracePt t="131224" x="4013200" y="4030663"/>
          <p14:tracePt t="131232" x="4006850" y="4030663"/>
          <p14:tracePt t="131248" x="4000500" y="4030663"/>
          <p14:tracePt t="131256" x="4000500" y="4037013"/>
          <p14:tracePt t="131264" x="3994150" y="4037013"/>
          <p14:tracePt t="131278" x="3989388" y="4043363"/>
          <p14:tracePt t="131296" x="3983038" y="4043363"/>
          <p14:tracePt t="131302" x="3976688" y="4049713"/>
          <p14:tracePt t="131310" x="3970338" y="4054475"/>
          <p14:tracePt t="131318" x="3965575" y="4060825"/>
          <p14:tracePt t="131326" x="3959225" y="4067175"/>
          <p14:tracePt t="131332" x="3952875" y="4067175"/>
          <p14:tracePt t="131340" x="3946525" y="4073525"/>
          <p14:tracePt t="131348" x="3941763" y="4078288"/>
          <p14:tracePt t="131356" x="3935413" y="4078288"/>
          <p14:tracePt t="131365" x="3929063" y="4084638"/>
          <p14:tracePt t="131372" x="3922713" y="4084638"/>
          <p14:tracePt t="131380" x="3916363" y="4090988"/>
          <p14:tracePt t="131388" x="3911600" y="4090988"/>
          <p14:tracePt t="131395" x="3905250" y="4090988"/>
          <p14:tracePt t="131402" x="3898900" y="4090988"/>
          <p14:tracePt t="131410" x="3892550" y="4090988"/>
          <p14:tracePt t="131418" x="3887788" y="4097338"/>
          <p14:tracePt t="131427" x="3881438" y="4097338"/>
          <p14:tracePt t="131434" x="3875088" y="4097338"/>
          <p14:tracePt t="131443" x="3863975" y="4097338"/>
          <p14:tracePt t="131451" x="3857625" y="4097338"/>
          <p14:tracePt t="131456" x="3833813" y="4097338"/>
          <p14:tracePt t="131464" x="3814763" y="4097338"/>
          <p14:tracePt t="131472" x="3797300" y="4102100"/>
          <p14:tracePt t="131480" x="3779838" y="4102100"/>
          <p14:tracePt t="131488" x="3762375" y="4102100"/>
          <p14:tracePt t="131496" x="3736975" y="4108450"/>
          <p14:tracePt t="131504" x="3719513" y="4114800"/>
          <p14:tracePt t="131513" x="3702050" y="4114800"/>
          <p14:tracePt t="131518" x="3678238" y="4121150"/>
          <p14:tracePt t="131526" x="3660775" y="4121150"/>
          <p14:tracePt t="131534" x="3635375" y="4121150"/>
          <p14:tracePt t="131542" x="3617913" y="4127500"/>
          <p14:tracePt t="131550" x="3600450" y="4127500"/>
          <p14:tracePt t="131559" x="3587750" y="4127500"/>
          <p14:tracePt t="131566" x="3563938" y="4127500"/>
          <p14:tracePt t="131575" x="3552825" y="4127500"/>
          <p14:tracePt t="131580" x="3540125" y="4132263"/>
          <p14:tracePt t="131588" x="3522663" y="4132263"/>
          <p14:tracePt t="131596" x="3498850" y="4132263"/>
          <p14:tracePt t="131604" x="3479800" y="4132263"/>
          <p14:tracePt t="131612" x="3455988" y="4132263"/>
          <p14:tracePt t="131620" x="3432175" y="4132263"/>
          <p14:tracePt t="131629" x="3403600" y="4132263"/>
          <p14:tracePt t="131634" x="3378200" y="4132263"/>
          <p14:tracePt t="131642" x="3354388" y="4132263"/>
          <p14:tracePt t="131650" x="3336925" y="4138613"/>
          <p14:tracePt t="131659" x="3319463" y="4138613"/>
          <p14:tracePt t="131666" x="3313113" y="4138613"/>
          <p14:tracePt t="131674" x="3300413" y="4138613"/>
          <p14:tracePt t="131682" x="3295650" y="4138613"/>
          <p14:tracePt t="131691" x="3289300" y="4138613"/>
          <p14:tracePt t="131696" x="3282950" y="4138613"/>
          <p14:tracePt t="131712" x="3276600" y="4138613"/>
          <p14:tracePt t="131736" x="3271838" y="4138613"/>
          <p14:tracePt t="131758" x="3265488" y="4138613"/>
          <p14:tracePt t="131782" x="3259138" y="4138613"/>
          <p14:tracePt t="131814" x="3252788" y="4132263"/>
          <p14:tracePt t="131822" x="3252788" y="4127500"/>
          <p14:tracePt t="131829" x="3252788" y="4121150"/>
          <p14:tracePt t="131836" x="3252788" y="4114800"/>
          <p14:tracePt t="131845" x="3252788" y="4102100"/>
          <p14:tracePt t="131852" x="3248025" y="4084638"/>
          <p14:tracePt t="131860" x="3248025" y="4067175"/>
          <p14:tracePt t="131868" x="3248025" y="4043363"/>
          <p14:tracePt t="131876" x="3248025" y="4013200"/>
          <p14:tracePt t="131884" x="3235325" y="3965575"/>
          <p14:tracePt t="131893" x="3228975" y="3922713"/>
          <p14:tracePt t="131898" x="3224213" y="3887788"/>
          <p14:tracePt t="131906" x="3217863" y="3857625"/>
          <p14:tracePt t="131914" x="3217863" y="3827463"/>
          <p14:tracePt t="131922" x="3217863" y="3797300"/>
          <p14:tracePt t="131930" x="3217863" y="3779838"/>
          <p14:tracePt t="131938" x="3217863" y="3749675"/>
          <p14:tracePt t="131945" x="3217863" y="3732213"/>
          <p14:tracePt t="131952" x="3217863" y="3708400"/>
          <p14:tracePt t="131960" x="3217863" y="3684588"/>
          <p14:tracePt t="131968" x="3217863" y="3654425"/>
          <p14:tracePt t="131976" x="3217863" y="3624263"/>
          <p14:tracePt t="131985" x="3217863" y="3587750"/>
          <p14:tracePt t="131992" x="3224213" y="3509963"/>
          <p14:tracePt t="132000" x="3248025" y="3414713"/>
          <p14:tracePt t="132006" x="3259138" y="3306763"/>
          <p14:tracePt t="132014" x="3259138" y="3228975"/>
          <p14:tracePt t="132022" x="3259138" y="3181350"/>
          <p14:tracePt t="132030" x="3259138" y="3146425"/>
          <p14:tracePt t="132039" x="3259138" y="3116263"/>
          <p14:tracePt t="132046" x="3259138" y="3079750"/>
          <p14:tracePt t="132054" x="3259138" y="3049588"/>
          <p14:tracePt t="132063" x="3259138" y="3021013"/>
          <p14:tracePt t="132068" x="3259138" y="2990850"/>
          <p14:tracePt t="132076" x="3259138" y="2960688"/>
          <p14:tracePt t="132084" x="3259138" y="2943225"/>
          <p14:tracePt t="132092" x="3265488" y="2913063"/>
          <p14:tracePt t="132100" x="3265488" y="2894013"/>
          <p14:tracePt t="132109" x="3265488" y="2870200"/>
          <p14:tracePt t="132116" x="3265488" y="2852738"/>
          <p14:tracePt t="132124" x="3265488" y="2828925"/>
          <p14:tracePt t="132130" x="3265488" y="2798763"/>
          <p14:tracePt t="132138" x="3265488" y="2781300"/>
          <p14:tracePt t="132146" x="3265488" y="2751138"/>
          <p14:tracePt t="132154" x="3265488" y="2733675"/>
          <p14:tracePt t="132162" x="3265488" y="2720975"/>
          <p14:tracePt t="132170" x="3259138" y="2697163"/>
          <p14:tracePt t="132179" x="3252788" y="2679700"/>
          <p14:tracePt t="132186" x="3252788" y="2662238"/>
          <p14:tracePt t="132192" x="3248025" y="2636838"/>
          <p14:tracePt t="132200" x="3248025" y="2619375"/>
          <p14:tracePt t="132209" x="3248025" y="2608263"/>
          <p14:tracePt t="132216" x="3248025" y="2584450"/>
          <p14:tracePt t="132224" x="3248025" y="2571750"/>
          <p14:tracePt t="132232" x="3248025" y="2554288"/>
          <p14:tracePt t="132240" x="3248025" y="2541588"/>
          <p14:tracePt t="132248" x="3248025" y="2530475"/>
          <p14:tracePt t="132254" x="3252788" y="2506663"/>
          <p14:tracePt t="132262" x="3259138" y="2493963"/>
          <p14:tracePt t="132270" x="3265488" y="2481263"/>
          <p14:tracePt t="132278" x="3265488" y="2470150"/>
          <p14:tracePt t="132286" x="3265488" y="2463800"/>
          <p14:tracePt t="132295" x="3265488" y="2452688"/>
          <p14:tracePt t="132302" x="3265488" y="2428875"/>
          <p14:tracePt t="132310" x="3265488" y="2409825"/>
          <p14:tracePt t="132316" x="3265488" y="2379663"/>
          <p14:tracePt t="132324" x="3265488" y="2362200"/>
          <p14:tracePt t="132332" x="3265488" y="2355850"/>
          <p14:tracePt t="132340" x="3259138" y="2351088"/>
          <p14:tracePt t="132488" x="3265488" y="2351088"/>
          <p14:tracePt t="132496" x="3271838" y="2351088"/>
          <p14:tracePt t="132505" x="3276600" y="2351088"/>
          <p14:tracePt t="132518" x="3282950" y="2351088"/>
          <p14:tracePt t="132534" x="3289300" y="2351088"/>
          <p14:tracePt t="132542" x="3295650" y="2351088"/>
          <p14:tracePt t="132550" x="3300413" y="2351088"/>
          <p14:tracePt t="132564" x="3306763" y="2351088"/>
          <p14:tracePt t="132580" x="3313113" y="2355850"/>
          <p14:tracePt t="132588" x="3319463" y="2355850"/>
          <p14:tracePt t="132604" x="3325813" y="2355850"/>
          <p14:tracePt t="132620" x="3330575" y="2355850"/>
          <p14:tracePt t="132634" x="3336925" y="2355850"/>
          <p14:tracePt t="132642" x="3343275" y="2355850"/>
          <p14:tracePt t="132650" x="3349625" y="2355850"/>
          <p14:tracePt t="132659" x="3354388" y="2355850"/>
          <p14:tracePt t="133572" x="3360738" y="2355850"/>
          <p14:tracePt t="133588" x="3360738" y="2362200"/>
          <p14:tracePt t="133596" x="3367088" y="2368550"/>
          <p14:tracePt t="133612" x="3373438" y="2374900"/>
          <p14:tracePt t="133620" x="3378200" y="2374900"/>
          <p14:tracePt t="133674" x="3384550" y="2374900"/>
          <p14:tracePt t="133922" x="3384550" y="2379663"/>
          <p14:tracePt t="134000" x="3390900" y="2379663"/>
          <p14:tracePt t="134014" x="3397250" y="2379663"/>
          <p14:tracePt t="134030" x="3397250" y="2386013"/>
          <p14:tracePt t="134132" x="3403600" y="2386013"/>
          <p14:tracePt t="134216" x="3403600" y="2392363"/>
          <p14:tracePt t="134240" x="3408363" y="2392363"/>
          <p14:tracePt t="134310" x="3414713" y="2392363"/>
          <p14:tracePt t="134380" x="3414713" y="2398713"/>
          <p14:tracePt t="134394" x="3421063" y="2405063"/>
          <p14:tracePt t="134402" x="3421063" y="2409825"/>
          <p14:tracePt t="134419" x="3421063" y="2416175"/>
          <p14:tracePt t="134434" x="3427413" y="2416175"/>
          <p14:tracePt t="134441" x="3427413" y="2422525"/>
          <p14:tracePt t="134464" x="3432175" y="2428875"/>
          <p14:tracePt t="134651" x="3432175" y="2433638"/>
          <p14:tracePt t="134666" x="3432175" y="2439988"/>
          <p14:tracePt t="134674" x="3432175" y="2446338"/>
          <p14:tracePt t="134688" x="3432175" y="2452688"/>
          <p14:tracePt t="134704" x="3432175" y="2457450"/>
          <p14:tracePt t="134720" x="3432175" y="2463800"/>
          <p14:tracePt t="134745" x="3432175" y="2470150"/>
          <p14:tracePt t="134753" x="3432175" y="2476500"/>
          <p14:tracePt t="134766" x="3432175" y="2481263"/>
          <p14:tracePt t="134782" x="3432175" y="2487613"/>
          <p14:tracePt t="134790" x="3432175" y="2493963"/>
          <p14:tracePt t="134807" x="3432175" y="2500313"/>
          <p14:tracePt t="134814" x="3432175" y="2506663"/>
          <p14:tracePt t="134820" x="3432175" y="2511425"/>
          <p14:tracePt t="134836" x="3432175" y="2517775"/>
          <p14:tracePt t="134852" x="3438525" y="2517775"/>
          <p14:tracePt t="134860" x="3438525" y="2524125"/>
          <p14:tracePt t="134868" x="3438525" y="2530475"/>
          <p14:tracePt t="134876" x="3438525" y="2535238"/>
          <p14:tracePt t="134891" x="3438525" y="2541588"/>
          <p14:tracePt t="134898" x="3444875" y="2541588"/>
          <p14:tracePt t="134908" x="3444875" y="2547938"/>
          <p14:tracePt t="134915" x="3444875" y="2554288"/>
          <p14:tracePt t="134930" x="3451225" y="2559050"/>
          <p14:tracePt t="134944" x="3451225" y="2565400"/>
          <p14:tracePt t="134968" x="3451225" y="2571750"/>
          <p14:tracePt t="134976" x="3451225" y="2578100"/>
          <p14:tracePt t="134984" x="3455988" y="2584450"/>
          <p14:tracePt t="134998" x="3462338" y="2589213"/>
          <p14:tracePt t="135006" x="3462338" y="2595563"/>
          <p14:tracePt t="135022" x="3468688" y="2601913"/>
          <p14:tracePt t="135030" x="3468688" y="2608263"/>
          <p14:tracePt t="135038" x="3475038" y="2608263"/>
          <p14:tracePt t="135046" x="3475038" y="2613025"/>
          <p14:tracePt t="135054" x="3479800" y="2613025"/>
          <p14:tracePt t="135062" x="3479800" y="2619375"/>
          <p14:tracePt t="135068" x="3486150" y="2625725"/>
          <p14:tracePt t="135084" x="3486150" y="2632075"/>
          <p14:tracePt t="135092" x="3492500" y="2636838"/>
          <p14:tracePt t="135100" x="3492500" y="2643188"/>
          <p14:tracePt t="135109" x="3492500" y="2649538"/>
          <p14:tracePt t="135116" x="3498850" y="2649538"/>
          <p14:tracePt t="135122" x="3505200" y="2655888"/>
          <p14:tracePt t="135146" x="3509963" y="2662238"/>
          <p14:tracePt t="135154" x="3516313" y="2662238"/>
          <p14:tracePt t="135162" x="3516313" y="2667000"/>
          <p14:tracePt t="135170" x="3522663" y="2667000"/>
          <p14:tracePt t="135184" x="3522663" y="2673350"/>
          <p14:tracePt t="135193" x="3529013" y="2679700"/>
          <p14:tracePt t="135209" x="3529013" y="2686050"/>
          <p14:tracePt t="135225" x="3529013" y="2690813"/>
          <p14:tracePt t="135232" x="3533775" y="2697163"/>
          <p14:tracePt t="135241" x="3533775" y="2703513"/>
          <p14:tracePt t="135248" x="3533775" y="2709863"/>
          <p14:tracePt t="135254" x="3533775" y="2714625"/>
          <p14:tracePt t="135270" x="3533775" y="2720975"/>
          <p14:tracePt t="135278" x="3533775" y="2727325"/>
          <p14:tracePt t="135295" x="3533775" y="2733675"/>
          <p14:tracePt t="135308" x="3533775" y="2738438"/>
          <p14:tracePt t="135332" x="3533775" y="2744788"/>
          <p14:tracePt t="135348" x="3533775" y="2751138"/>
          <p14:tracePt t="135364" x="3529013" y="2751138"/>
          <p14:tracePt t="135395" x="3522663" y="2757488"/>
          <p14:tracePt t="135402" x="3516313" y="2757488"/>
          <p14:tracePt t="135411" x="3516313" y="2763838"/>
          <p14:tracePt t="135441" x="3509963" y="2763838"/>
          <p14:tracePt t="135448" x="3509963" y="2768600"/>
          <p14:tracePt t="135464" x="3505200" y="2768600"/>
          <p14:tracePt t="135480" x="3498850" y="2768600"/>
          <p14:tracePt t="135511" x="3492500" y="2774950"/>
          <p14:tracePt t="135543" x="3486150" y="2781300"/>
          <p14:tracePt t="135558" x="3479800" y="2787650"/>
          <p14:tracePt t="135580" x="3475038" y="2787650"/>
          <p14:tracePt t="135596" x="3468688" y="2792413"/>
          <p14:tracePt t="135604" x="3468688" y="2798763"/>
          <p14:tracePt t="135612" x="3462338" y="2798763"/>
          <p14:tracePt t="135626" x="3455988" y="2798763"/>
          <p14:tracePt t="135650" x="3455988" y="2805113"/>
          <p14:tracePt t="135666" x="3451225" y="2805113"/>
          <p14:tracePt t="135681" x="3444875" y="2805113"/>
          <p14:tracePt t="135688" x="3444875" y="2811463"/>
          <p14:tracePt t="135696" x="3438525" y="2811463"/>
          <p14:tracePt t="135720" x="3432175" y="2816225"/>
          <p14:tracePt t="135759" x="3432175" y="2822575"/>
          <p14:tracePt t="135766" x="3427413" y="2822575"/>
          <p14:tracePt t="135790" x="3421063" y="2822575"/>
          <p14:tracePt t="135828" x="3421063" y="2828925"/>
          <p14:tracePt t="135868" x="3421063" y="2835275"/>
          <p14:tracePt t="135875" x="3427413" y="2841625"/>
          <p14:tracePt t="135898" x="3432175" y="2841625"/>
          <p14:tracePt t="135930" x="3438525" y="2841625"/>
          <p14:tracePt t="135968" x="3444875" y="2841625"/>
          <p14:tracePt t="135998" x="3451225" y="2841625"/>
          <p14:tracePt t="136006" x="3455988" y="2841625"/>
          <p14:tracePt t="136052" x="3462338" y="2841625"/>
          <p14:tracePt t="136076" x="3468688" y="2841625"/>
          <p14:tracePt t="136084" x="3468688" y="2835275"/>
          <p14:tracePt t="136093" x="3475038" y="2828925"/>
          <p14:tracePt t="136109" x="3475038" y="2822575"/>
          <p14:tracePt t="136116" x="3479800" y="2816225"/>
          <p14:tracePt t="136130" x="3486150" y="2811463"/>
          <p14:tracePt t="136146" x="3486150" y="2805113"/>
          <p14:tracePt t="136154" x="3486150" y="2798763"/>
          <p14:tracePt t="136162" x="3492500" y="2792413"/>
          <p14:tracePt t="136170" x="3492500" y="2787650"/>
          <p14:tracePt t="136178" x="3498850" y="2787650"/>
          <p14:tracePt t="136184" x="3498850" y="2781300"/>
          <p14:tracePt t="136200" x="3498850" y="2774950"/>
          <p14:tracePt t="136208" x="3505200" y="2774950"/>
          <p14:tracePt t="136216" x="3505200" y="2768600"/>
          <p14:tracePt t="136246" x="3509963" y="2763838"/>
          <p14:tracePt t="136263" x="3509963" y="2757488"/>
          <p14:tracePt t="136270" x="3516313" y="2757488"/>
          <p14:tracePt t="136295" x="3516313" y="2751138"/>
          <p14:tracePt t="136308" x="3516313" y="2744788"/>
          <p14:tracePt t="136316" x="3522663" y="2744788"/>
          <p14:tracePt t="136324" x="3522663" y="2738438"/>
          <p14:tracePt t="136348" x="3522663" y="2733675"/>
          <p14:tracePt t="136370" x="3522663" y="2720975"/>
          <p14:tracePt t="136394" x="3522663" y="2714625"/>
          <p14:tracePt t="136410" x="3522663" y="2709863"/>
          <p14:tracePt t="136418" x="3522663" y="2703513"/>
          <p14:tracePt t="136427" x="3516313" y="2686050"/>
          <p14:tracePt t="136432" x="3509963" y="2679700"/>
          <p14:tracePt t="136440" x="3509963" y="2673350"/>
          <p14:tracePt t="136457" x="3505200" y="2667000"/>
          <p14:tracePt t="136464" x="3505200" y="2662238"/>
          <p14:tracePt t="136472" x="3498850" y="2655888"/>
          <p14:tracePt t="136480" x="3492500" y="2649538"/>
          <p14:tracePt t="136488" x="3492500" y="2643188"/>
          <p14:tracePt t="136494" x="3486150" y="2643188"/>
          <p14:tracePt t="136503" x="3486150" y="2636838"/>
          <p14:tracePt t="136511" x="3479800" y="2636838"/>
          <p14:tracePt t="136518" x="3475038" y="2632075"/>
          <p14:tracePt t="136534" x="3468688" y="2625725"/>
          <p14:tracePt t="136543" x="3462338" y="2619375"/>
          <p14:tracePt t="136564" x="3455988" y="2613025"/>
          <p14:tracePt t="136580" x="3455988" y="2608263"/>
          <p14:tracePt t="136588" x="3451225" y="2601913"/>
          <p14:tracePt t="136610" x="3444875" y="2601913"/>
          <p14:tracePt t="136666" x="3438525" y="2601913"/>
          <p14:tracePt t="136813" x="3444875" y="2601913"/>
          <p14:tracePt t="136820" x="3451225" y="2601913"/>
          <p14:tracePt t="136828" x="3451225" y="2608263"/>
          <p14:tracePt t="136844" x="3455988" y="2608263"/>
          <p14:tracePt t="136852" x="3455988" y="2613025"/>
          <p14:tracePt t="136860" x="3462338" y="2619375"/>
          <p14:tracePt t="136866" x="3468688" y="2619375"/>
          <p14:tracePt t="136874" x="3475038" y="2625725"/>
          <p14:tracePt t="136882" x="3475038" y="2632075"/>
          <p14:tracePt t="136891" x="3479800" y="2636838"/>
          <p14:tracePt t="136907" x="3479800" y="2643188"/>
          <p14:tracePt t="136914" x="3486150" y="2649538"/>
          <p14:tracePt t="136928" x="3492500" y="2655888"/>
          <p14:tracePt t="136952" x="3498850" y="2655888"/>
          <p14:tracePt t="136968" x="3498850" y="2662238"/>
          <p14:tracePt t="136982" x="3505200" y="2667000"/>
          <p14:tracePt t="136990" x="3505200" y="2673350"/>
          <p14:tracePt t="136998" x="3505200" y="2679700"/>
          <p14:tracePt t="137014" x="3509963" y="2686050"/>
          <p14:tracePt t="137022" x="3509963" y="2690813"/>
          <p14:tracePt t="137038" x="3509963" y="2697163"/>
          <p14:tracePt t="137046" x="3516313" y="2697163"/>
          <p14:tracePt t="137052" x="3516313" y="2703513"/>
          <p14:tracePt t="137068" x="3516313" y="2709863"/>
          <p14:tracePt t="137084" x="3516313" y="2714625"/>
          <p14:tracePt t="137092" x="3516313" y="2720975"/>
          <p14:tracePt t="137100" x="3522663" y="2720975"/>
          <p14:tracePt t="137108" x="3522663" y="2727325"/>
          <p14:tracePt t="137114" x="3522663" y="2733675"/>
          <p14:tracePt t="137122" x="3522663" y="2738438"/>
          <p14:tracePt t="137138" x="3522663" y="2744788"/>
          <p14:tracePt t="137162" x="3522663" y="2751138"/>
          <p14:tracePt t="137170" x="3522663" y="2757488"/>
          <p14:tracePt t="137184" x="3522663" y="2763838"/>
          <p14:tracePt t="137192" x="3522663" y="2768600"/>
          <p14:tracePt t="137209" x="3522663" y="2774950"/>
          <p14:tracePt t="137232" x="3522663" y="2781300"/>
          <p14:tracePt t="137246" x="3522663" y="2787650"/>
          <p14:tracePt t="137287" x="3516313" y="2787650"/>
          <p14:tracePt t="137300" x="3516313" y="2792413"/>
          <p14:tracePt t="137340" x="3516313" y="2798763"/>
          <p14:tracePt t="137362" x="3509963" y="2798763"/>
          <p14:tracePt t="137378" x="3509963" y="2805113"/>
          <p14:tracePt t="137386" x="3505200" y="2805113"/>
          <p14:tracePt t="137394" x="3505200" y="2811463"/>
          <p14:tracePt t="137402" x="3498850" y="2811463"/>
          <p14:tracePt t="137416" x="3492500" y="2811463"/>
          <p14:tracePt t="137424" x="3492500" y="2816225"/>
          <p14:tracePt t="137433" x="3486150" y="2816225"/>
          <p14:tracePt t="137440" x="3486150" y="2822575"/>
          <p14:tracePt t="137448" x="3479800" y="2822575"/>
          <p14:tracePt t="137464" x="3475038" y="2822575"/>
          <p14:tracePt t="137518" x="3468688" y="2828925"/>
          <p14:tracePt t="137526" x="3462338" y="2828925"/>
          <p14:tracePt t="137556" x="3455988" y="2828925"/>
          <p14:tracePt t="137565" x="3451225" y="2835275"/>
          <p14:tracePt t="137580" x="3444875" y="2835275"/>
          <p14:tracePt t="137634" x="3438525" y="2835275"/>
          <p14:tracePt t="137853" x="3438525" y="2841625"/>
          <p14:tracePt t="137859" x="3444875" y="2841625"/>
          <p14:tracePt t="137866" x="3451225" y="2841625"/>
          <p14:tracePt t="137883" x="3455988" y="2841625"/>
          <p14:tracePt t="137898" x="3462338" y="2841625"/>
          <p14:tracePt t="137906" x="3468688" y="2841625"/>
          <p14:tracePt t="137914" x="3475038" y="2841625"/>
          <p14:tracePt t="137920" x="3479800" y="2841625"/>
          <p14:tracePt t="137936" x="3486150" y="2841625"/>
          <p14:tracePt t="137952" x="3492500" y="2841625"/>
          <p14:tracePt t="137968" x="3498850" y="2841625"/>
          <p14:tracePt t="137990" x="3505200" y="2835275"/>
          <p14:tracePt t="138006" x="3509963" y="2835275"/>
          <p14:tracePt t="138014" x="3509963" y="2828925"/>
          <p14:tracePt t="138022" x="3516313" y="2828925"/>
          <p14:tracePt t="138030" x="3516313" y="2822575"/>
          <p14:tracePt t="138038" x="3522663" y="2822575"/>
          <p14:tracePt t="138052" x="3522663" y="2816225"/>
          <p14:tracePt t="138061" x="3529013" y="2816225"/>
          <p14:tracePt t="138100" x="3529013" y="2811463"/>
          <p14:tracePt t="138122" x="3533775" y="2805113"/>
          <p14:tracePt t="138130" x="3540125" y="2798763"/>
          <p14:tracePt t="138146" x="3540125" y="2792413"/>
          <p14:tracePt t="138154" x="3546475" y="2787650"/>
          <p14:tracePt t="138162" x="3546475" y="2781300"/>
          <p14:tracePt t="138170" x="3546475" y="2774950"/>
          <p14:tracePt t="138184" x="3546475" y="2768600"/>
          <p14:tracePt t="138192" x="3552825" y="2763838"/>
          <p14:tracePt t="138208" x="3552825" y="2757488"/>
          <p14:tracePt t="138224" x="3552825" y="2751138"/>
          <p14:tracePt t="138239" x="3552825" y="2744788"/>
          <p14:tracePt t="138246" x="3552825" y="2738438"/>
          <p14:tracePt t="138254" x="3552825" y="2733675"/>
          <p14:tracePt t="138270" x="3552825" y="2727325"/>
          <p14:tracePt t="138278" x="3552825" y="2720975"/>
          <p14:tracePt t="138292" x="3552825" y="2714625"/>
          <p14:tracePt t="138300" x="3552825" y="2709863"/>
          <p14:tracePt t="138309" x="3552825" y="2703513"/>
          <p14:tracePt t="138316" x="3552825" y="2697163"/>
          <p14:tracePt t="138324" x="3552825" y="2690813"/>
          <p14:tracePt t="138332" x="3552825" y="2686050"/>
          <p14:tracePt t="138340" x="3552825" y="2679700"/>
          <p14:tracePt t="138348" x="3552825" y="2673350"/>
          <p14:tracePt t="138363" x="3552825" y="2667000"/>
          <p14:tracePt t="138370" x="3552825" y="2662238"/>
          <p14:tracePt t="138379" x="3546475" y="2662238"/>
          <p14:tracePt t="138394" x="3546475" y="2655888"/>
          <p14:tracePt t="138410" x="3540125" y="2655888"/>
          <p14:tracePt t="138416" x="3533775" y="2649538"/>
          <p14:tracePt t="138433" x="3529013" y="2643188"/>
          <p14:tracePt t="138440" x="3522663" y="2636838"/>
          <p14:tracePt t="138448" x="3516313" y="2632075"/>
          <p14:tracePt t="138456" x="3509963" y="2625725"/>
          <p14:tracePt t="138464" x="3505200" y="2619375"/>
          <p14:tracePt t="138473" x="3498850" y="2613025"/>
          <p14:tracePt t="138478" x="3492500" y="2608263"/>
          <p14:tracePt t="138486" x="3486150" y="2601913"/>
          <p14:tracePt t="138494" x="3479800" y="2595563"/>
          <p14:tracePt t="138502" x="3475038" y="2595563"/>
          <p14:tracePt t="138510" x="3475038" y="2589213"/>
          <p14:tracePt t="138532" x="3468688" y="2584450"/>
          <p14:tracePt t="138556" x="3462338" y="2578100"/>
          <p14:tracePt t="138573" x="3455988" y="2571750"/>
          <p14:tracePt t="138774" x="3462338" y="2578100"/>
          <p14:tracePt t="138788" x="3468688" y="2584450"/>
          <p14:tracePt t="138796" x="3475038" y="2589213"/>
          <p14:tracePt t="138804" x="3479800" y="2595563"/>
          <p14:tracePt t="138813" x="3486150" y="2601913"/>
          <p14:tracePt t="138820" x="3492500" y="2608263"/>
          <p14:tracePt t="138828" x="3498850" y="2613025"/>
          <p14:tracePt t="138836" x="3505200" y="2619375"/>
          <p14:tracePt t="138844" x="3509963" y="2625725"/>
          <p14:tracePt t="138852" x="3509963" y="2632075"/>
          <p14:tracePt t="138859" x="3516313" y="2632075"/>
          <p14:tracePt t="138884" x="3516313" y="2636838"/>
          <p14:tracePt t="138890" x="3522663" y="2636838"/>
          <p14:tracePt t="138908" x="3522663" y="2649538"/>
          <p14:tracePt t="138912" x="3529013" y="2655888"/>
          <p14:tracePt t="138920" x="3529013" y="2662238"/>
          <p14:tracePt t="138936" x="3533775" y="2667000"/>
          <p14:tracePt t="138944" x="3533775" y="2673350"/>
          <p14:tracePt t="138952" x="3533775" y="2679700"/>
          <p14:tracePt t="138961" x="3540125" y="2686050"/>
          <p14:tracePt t="138968" x="3540125" y="2690813"/>
          <p14:tracePt t="138974" x="3540125" y="2697163"/>
          <p14:tracePt t="138982" x="3540125" y="2703513"/>
          <p14:tracePt t="138991" x="3540125" y="2709863"/>
          <p14:tracePt t="138998" x="3540125" y="2714625"/>
          <p14:tracePt t="139007" x="3540125" y="2720975"/>
          <p14:tracePt t="139014" x="3540125" y="2727325"/>
          <p14:tracePt t="139023" x="3540125" y="2733675"/>
          <p14:tracePt t="139030" x="3540125" y="2738438"/>
          <p14:tracePt t="139036" x="3540125" y="2744788"/>
          <p14:tracePt t="139044" x="3540125" y="2751138"/>
          <p14:tracePt t="139052" x="3540125" y="2768600"/>
          <p14:tracePt t="139060" x="3540125" y="2774950"/>
          <p14:tracePt t="139068" x="3540125" y="2781300"/>
          <p14:tracePt t="139076" x="3540125" y="2787650"/>
          <p14:tracePt t="139084" x="3540125" y="2792413"/>
          <p14:tracePt t="139092" x="3540125" y="2798763"/>
          <p14:tracePt t="139106" x="3540125" y="2805113"/>
          <p14:tracePt t="139114" x="3533775" y="2805113"/>
          <p14:tracePt t="139123" x="3533775" y="2811463"/>
          <p14:tracePt t="139146" x="3529013" y="2811463"/>
          <p14:tracePt t="139160" x="3522663" y="2816225"/>
          <p14:tracePt t="139177" x="3516313" y="2816225"/>
          <p14:tracePt t="139184" x="3516313" y="2822575"/>
          <p14:tracePt t="139192" x="3509963" y="2822575"/>
          <p14:tracePt t="139200" x="3505200" y="2828925"/>
          <p14:tracePt t="139209" x="3498850" y="2828925"/>
          <p14:tracePt t="139216" x="3498850" y="2835275"/>
          <p14:tracePt t="139224" x="3492500" y="2835275"/>
          <p14:tracePt t="139230" x="3492500" y="2841625"/>
          <p14:tracePt t="139239" x="3486150" y="2841625"/>
          <p14:tracePt t="139246" x="3486150" y="2846388"/>
          <p14:tracePt t="139254" x="3479800" y="2846388"/>
          <p14:tracePt t="139262" x="3475038" y="2852738"/>
          <p14:tracePt t="139284" x="3468688" y="2859088"/>
          <p14:tracePt t="139292" x="3462338" y="2859088"/>
          <p14:tracePt t="139308" x="3455988" y="2859088"/>
          <p14:tracePt t="139324" x="3455988" y="2865438"/>
          <p14:tracePt t="139346" x="3451225" y="2870200"/>
          <p14:tracePt t="139362" x="3444875" y="2870200"/>
          <p14:tracePt t="139379" x="3444875" y="2876550"/>
          <p14:tracePt t="139394" x="3438525" y="2876550"/>
          <p14:tracePt t="139402" x="3432175" y="2882900"/>
          <p14:tracePt t="139432" x="3427413" y="2882900"/>
          <p14:tracePt t="139565" x="3427413" y="2889250"/>
          <p14:tracePt t="139572" x="3432175" y="2889250"/>
          <p14:tracePt t="139594" x="3438525" y="2889250"/>
          <p14:tracePt t="139610" x="3444875" y="2889250"/>
          <p14:tracePt t="139626" x="3451225" y="2889250"/>
          <p14:tracePt t="139634" x="3455988" y="2889250"/>
          <p14:tracePt t="139643" x="3455988" y="2882900"/>
          <p14:tracePt t="139650" x="3462338" y="2882900"/>
          <p14:tracePt t="139656" x="3468688" y="2876550"/>
          <p14:tracePt t="139664" x="3475038" y="2870200"/>
          <p14:tracePt t="139673" x="3479800" y="2865438"/>
          <p14:tracePt t="139680" x="3479800" y="2859088"/>
          <p14:tracePt t="139689" x="3486150" y="2852738"/>
          <p14:tracePt t="139705" x="3492500" y="2846388"/>
          <p14:tracePt t="139712" x="3492500" y="2841625"/>
          <p14:tracePt t="139718" x="3498850" y="2835275"/>
          <p14:tracePt t="139726" x="3498850" y="2828925"/>
          <p14:tracePt t="139734" x="3505200" y="2822575"/>
          <p14:tracePt t="139742" x="3509963" y="2816225"/>
          <p14:tracePt t="139750" x="3509963" y="2811463"/>
          <p14:tracePt t="139759" x="3516313" y="2805113"/>
          <p14:tracePt t="139766" x="3516313" y="2798763"/>
          <p14:tracePt t="139774" x="3516313" y="2792413"/>
          <p14:tracePt t="139780" x="3516313" y="2787650"/>
          <p14:tracePt t="139788" x="3516313" y="2781300"/>
          <p14:tracePt t="139796" x="3516313" y="2774950"/>
          <p14:tracePt t="139805" x="3516313" y="2768600"/>
          <p14:tracePt t="139812" x="3516313" y="2763838"/>
          <p14:tracePt t="139820" x="3516313" y="2757488"/>
          <p14:tracePt t="139836" x="3516313" y="2751138"/>
          <p14:tracePt t="139842" x="3516313" y="2744788"/>
          <p14:tracePt t="139850" x="3516313" y="2738438"/>
          <p14:tracePt t="139859" x="3516313" y="2733675"/>
          <p14:tracePt t="139866" x="3516313" y="2727325"/>
          <p14:tracePt t="139874" x="3516313" y="2720975"/>
          <p14:tracePt t="139882" x="3516313" y="2714625"/>
          <p14:tracePt t="139890" x="3516313" y="2709863"/>
          <p14:tracePt t="139898" x="3516313" y="2703513"/>
          <p14:tracePt t="139907" x="3516313" y="2697163"/>
          <p14:tracePt t="139913" x="3516313" y="2690813"/>
          <p14:tracePt t="139920" x="3509963" y="2686050"/>
          <p14:tracePt t="139928" x="3505200" y="2679700"/>
          <p14:tracePt t="139936" x="3505200" y="2673350"/>
          <p14:tracePt t="139944" x="3498850" y="2662238"/>
          <p14:tracePt t="139952" x="3492500" y="2655888"/>
          <p14:tracePt t="139960" x="3486150" y="2643188"/>
          <p14:tracePt t="139966" x="3479800" y="2636838"/>
          <p14:tracePt t="139974" x="3475038" y="2625725"/>
          <p14:tracePt t="139982" x="3468688" y="2619375"/>
          <p14:tracePt t="139991" x="3462338" y="2613025"/>
          <p14:tracePt t="139998" x="3455988" y="2608263"/>
          <p14:tracePt t="140076" x="3451225" y="2608263"/>
          <p14:tracePt t="140091" x="3444875" y="2608263"/>
          <p14:tracePt t="140106" x="3438525" y="2608263"/>
          <p14:tracePt t="140222" x="3438525" y="2613025"/>
          <p14:tracePt t="140254" x="3444875" y="2613025"/>
          <p14:tracePt t="140276" x="3444875" y="2619375"/>
          <p14:tracePt t="140292" x="3451225" y="2625725"/>
          <p14:tracePt t="140300" x="3451225" y="2632075"/>
          <p14:tracePt t="140308" x="3455988" y="2636838"/>
          <p14:tracePt t="140316" x="3462338" y="2643188"/>
          <p14:tracePt t="140325" x="3468688" y="2649538"/>
          <p14:tracePt t="140332" x="3475038" y="2655888"/>
          <p14:tracePt t="140339" x="3475038" y="2662238"/>
          <p14:tracePt t="140347" x="3486150" y="2667000"/>
          <p14:tracePt t="140354" x="3509963" y="2667000"/>
          <p14:tracePt t="140362" x="3522663" y="2667000"/>
          <p14:tracePt t="140370" x="3529013" y="2667000"/>
          <p14:tracePt t="140378" x="3533775" y="2662238"/>
          <p14:tracePt t="140386" x="3540125" y="2655888"/>
          <p14:tracePt t="140394" x="3546475" y="2649538"/>
          <p14:tracePt t="140400" x="3552825" y="2643188"/>
          <p14:tracePt t="140408" x="3570288" y="2632075"/>
          <p14:tracePt t="140416" x="3576638" y="2608263"/>
          <p14:tracePt t="140425" x="3600450" y="2578100"/>
          <p14:tracePt t="140432" x="3611563" y="2559050"/>
          <p14:tracePt t="140441" x="3624263" y="2535238"/>
          <p14:tracePt t="140448" x="3635375" y="2517775"/>
          <p14:tracePt t="140456" x="3641725" y="2506663"/>
          <p14:tracePt t="140462" x="3648075" y="2493963"/>
          <p14:tracePt t="140470" x="3654425" y="2487613"/>
          <p14:tracePt t="140478" x="3660775" y="2481263"/>
          <p14:tracePt t="140486" x="3660775" y="2476500"/>
          <p14:tracePt t="140494" x="3665538" y="2470150"/>
          <p14:tracePt t="140511" x="3665538" y="2463800"/>
          <p14:tracePt t="140519" x="3660775" y="2463800"/>
          <p14:tracePt t="140525" x="3654425" y="2463800"/>
          <p14:tracePt t="140796" x="3660775" y="2463800"/>
          <p14:tracePt t="140813" x="3660775" y="2470150"/>
          <p14:tracePt t="140850" x="3665538" y="2470150"/>
          <p14:tracePt t="140890" x="3671888" y="2470150"/>
          <p14:tracePt t="140904" x="3671888" y="2463800"/>
          <p14:tracePt t="140920" x="3665538" y="2457450"/>
          <p14:tracePt t="140936" x="3660775" y="2452688"/>
          <p14:tracePt t="140944" x="3654425" y="2452688"/>
          <p14:tracePt t="140952" x="3648075" y="2452688"/>
          <p14:tracePt t="140974" x="3641725" y="2452688"/>
          <p14:tracePt t="140991" x="3635375" y="2452688"/>
          <p14:tracePt t="140998" x="3635375" y="2446338"/>
          <p14:tracePt t="141006" x="3624263" y="2446338"/>
          <p14:tracePt t="141014" x="3611563" y="2446338"/>
          <p14:tracePt t="141022" x="3594100" y="2446338"/>
          <p14:tracePt t="141028" x="3576638" y="2446338"/>
          <p14:tracePt t="141036" x="3570288" y="2446338"/>
          <p14:tracePt t="141044" x="3563938" y="2446338"/>
          <p14:tracePt t="141052" x="3557588" y="2446338"/>
          <p14:tracePt t="141060" x="3552825" y="2446338"/>
          <p14:tracePt t="141107" x="3546475" y="2446338"/>
          <p14:tracePt t="141114" x="3540125" y="2439988"/>
          <p14:tracePt t="141122" x="3529013" y="2439988"/>
          <p14:tracePt t="141130" x="3522663" y="2439988"/>
          <p14:tracePt t="141139" x="3505200" y="2439988"/>
          <p14:tracePt t="141144" x="3486150" y="2439988"/>
          <p14:tracePt t="141155" x="3468688" y="2439988"/>
          <p14:tracePt t="141160" x="3455988" y="2439988"/>
          <p14:tracePt t="141168" x="3451225" y="2446338"/>
          <p14:tracePt t="141176" x="3444875" y="2452688"/>
          <p14:tracePt t="141184" x="3438525" y="2457450"/>
          <p14:tracePt t="141192" x="3432175" y="2463800"/>
          <p14:tracePt t="141200" x="3427413" y="2476500"/>
          <p14:tracePt t="141206" x="3421063" y="2481263"/>
          <p14:tracePt t="141216" x="3414713" y="2487613"/>
          <p14:tracePt t="141223" x="3408363" y="2493963"/>
          <p14:tracePt t="141230" x="3403600" y="2506663"/>
          <p14:tracePt t="141239" x="3397250" y="2517775"/>
          <p14:tracePt t="141246" x="3390900" y="2535238"/>
          <p14:tracePt t="141254" x="3378200" y="2554288"/>
          <p14:tracePt t="141262" x="3373438" y="2571750"/>
          <p14:tracePt t="141271" x="3367088" y="2595563"/>
          <p14:tracePt t="141277" x="3360738" y="2613025"/>
          <p14:tracePt t="141284" x="3354388" y="2619375"/>
          <p14:tracePt t="141292" x="3349625" y="2632075"/>
          <p14:tracePt t="141300" x="3343275" y="2636838"/>
          <p14:tracePt t="141308" x="3336925" y="2643188"/>
          <p14:tracePt t="141316" x="3336925" y="2649538"/>
          <p14:tracePt t="141325" x="3336925" y="2673350"/>
          <p14:tracePt t="141332" x="3330575" y="2686050"/>
          <p14:tracePt t="141339" x="3330575" y="2703513"/>
          <p14:tracePt t="141346" x="3330575" y="2727325"/>
          <p14:tracePt t="141354" x="3330575" y="2744788"/>
          <p14:tracePt t="141362" x="3330575" y="2768600"/>
          <p14:tracePt t="141371" x="3330575" y="2781300"/>
          <p14:tracePt t="141378" x="3330575" y="2792413"/>
          <p14:tracePt t="141386" x="3336925" y="2811463"/>
          <p14:tracePt t="141394" x="3343275" y="2822575"/>
          <p14:tracePt t="141400" x="3343275" y="2828925"/>
          <p14:tracePt t="141408" x="3343275" y="2835275"/>
          <p14:tracePt t="141416" x="3343275" y="2841625"/>
          <p14:tracePt t="141425" x="3349625" y="2846388"/>
          <p14:tracePt t="141432" x="3349625" y="2852738"/>
          <p14:tracePt t="141440" x="3349625" y="2859088"/>
          <p14:tracePt t="141448" x="3349625" y="2865438"/>
          <p14:tracePt t="141457" x="3349625" y="2870200"/>
          <p14:tracePt t="141462" x="3349625" y="2876550"/>
          <p14:tracePt t="141470" x="3354388" y="2882900"/>
          <p14:tracePt t="141478" x="3360738" y="2906713"/>
          <p14:tracePt t="141486" x="3367088" y="2924175"/>
          <p14:tracePt t="141494" x="3367088" y="2947988"/>
          <p14:tracePt t="141502" x="3373438" y="2967038"/>
          <p14:tracePt t="141510" x="3384550" y="2978150"/>
          <p14:tracePt t="141518" x="3384550" y="2990850"/>
          <p14:tracePt t="141524" x="3384550" y="3001963"/>
          <p14:tracePt t="141532" x="3384550" y="3008313"/>
          <p14:tracePt t="141540" x="3384550" y="3021013"/>
          <p14:tracePt t="141548" x="3390900" y="3025775"/>
          <p14:tracePt t="141557" x="3397250" y="3032125"/>
          <p14:tracePt t="141564" x="3397250" y="3038475"/>
          <p14:tracePt t="141572" x="3403600" y="3044825"/>
          <p14:tracePt t="141580" x="3408363" y="3044825"/>
          <p14:tracePt t="141586" x="3414713" y="3044825"/>
          <p14:tracePt t="141602" x="3421063" y="3044825"/>
          <p14:tracePt t="141610" x="3427413" y="3044825"/>
          <p14:tracePt t="141640" x="3432175" y="3044825"/>
          <p14:tracePt t="141648" x="3438525" y="3044825"/>
          <p14:tracePt t="141656" x="3444875" y="3038475"/>
          <p14:tracePt t="141664" x="3451225" y="3032125"/>
          <p14:tracePt t="141672" x="3468688" y="3025775"/>
          <p14:tracePt t="141680" x="3479800" y="3021013"/>
          <p14:tracePt t="141689" x="3486150" y="3008313"/>
          <p14:tracePt t="141696" x="3492500" y="3001963"/>
          <p14:tracePt t="141704" x="3498850" y="2995613"/>
          <p14:tracePt t="141710" x="3505200" y="2990850"/>
          <p14:tracePt t="141718" x="3509963" y="2984500"/>
          <p14:tracePt t="141726" x="3516313" y="2978150"/>
          <p14:tracePt t="141734" x="3516313" y="2971800"/>
          <p14:tracePt t="141742" x="3522663" y="2967038"/>
          <p14:tracePt t="141750" x="3529013" y="2960688"/>
          <p14:tracePt t="141759" x="3533775" y="2947988"/>
          <p14:tracePt t="141766" x="3533775" y="2943225"/>
          <p14:tracePt t="141772" x="3540125" y="2936875"/>
          <p14:tracePt t="141780" x="3546475" y="2924175"/>
          <p14:tracePt t="141789" x="3552825" y="2919413"/>
          <p14:tracePt t="141796" x="3557588" y="2906713"/>
          <p14:tracePt t="141804" x="3563938" y="2894013"/>
          <p14:tracePt t="141813" x="3570288" y="2889250"/>
          <p14:tracePt t="141823" x="3576638" y="2882900"/>
          <p14:tracePt t="141828" x="3576638" y="2876550"/>
          <p14:tracePt t="141834" x="3582988" y="2870200"/>
          <p14:tracePt t="141842" x="3587750" y="2865438"/>
          <p14:tracePt t="141850" x="3587750" y="2859088"/>
          <p14:tracePt t="141858" x="3594100" y="2852738"/>
          <p14:tracePt t="141866" x="3600450" y="2835275"/>
          <p14:tracePt t="141874" x="3606800" y="2816225"/>
          <p14:tracePt t="141882" x="3611563" y="2805113"/>
          <p14:tracePt t="141891" x="3617913" y="2787650"/>
          <p14:tracePt t="141896" x="3630613" y="2763838"/>
          <p14:tracePt t="141906" x="3635375" y="2744788"/>
          <p14:tracePt t="141912" x="3635375" y="2720975"/>
          <p14:tracePt t="141920" x="3641725" y="2703513"/>
          <p14:tracePt t="141928" x="3648075" y="2690813"/>
          <p14:tracePt t="141936" x="3648075" y="2673350"/>
          <p14:tracePt t="141944" x="3654425" y="2649538"/>
          <p14:tracePt t="141950" x="3654425" y="2636838"/>
          <p14:tracePt t="141959" x="3654425" y="2619375"/>
          <p14:tracePt t="141966" x="3654425" y="2595563"/>
          <p14:tracePt t="141975" x="3654425" y="2584450"/>
          <p14:tracePt t="141982" x="3654425" y="2571750"/>
          <p14:tracePt t="141990" x="3654425" y="2565400"/>
          <p14:tracePt t="141998" x="3654425" y="2559050"/>
          <p14:tracePt t="142006" x="3648075" y="2547938"/>
          <p14:tracePt t="142012" x="3641725" y="2535238"/>
          <p14:tracePt t="142020" x="3635375" y="2511425"/>
          <p14:tracePt t="142028" x="3630613" y="2493963"/>
          <p14:tracePt t="142036" x="3624263" y="2481263"/>
          <p14:tracePt t="142044" x="3611563" y="2470150"/>
          <p14:tracePt t="142052" x="3606800" y="2457450"/>
          <p14:tracePt t="142060" x="3600450" y="2452688"/>
          <p14:tracePt t="142068" x="3594100" y="2446338"/>
          <p14:tracePt t="142074" x="3587750" y="2439988"/>
          <p14:tracePt t="142082" x="3582988" y="2433638"/>
          <p14:tracePt t="142091" x="3576638" y="2428875"/>
          <p14:tracePt t="142098" x="3570288" y="2428875"/>
          <p14:tracePt t="142107" x="3563938" y="2422525"/>
          <p14:tracePt t="142114" x="3557588" y="2422525"/>
          <p14:tracePt t="142123" x="3552825" y="2416175"/>
          <p14:tracePt t="142130" x="3540125" y="2416175"/>
          <p14:tracePt t="142136" x="3533775" y="2416175"/>
          <p14:tracePt t="142144" x="3522663" y="2416175"/>
          <p14:tracePt t="142152" x="3505200" y="2416175"/>
          <p14:tracePt t="142160" x="3492500" y="2416175"/>
          <p14:tracePt t="142168" x="3486150" y="2416175"/>
          <p14:tracePt t="142176" x="3475038" y="2416175"/>
          <p14:tracePt t="142184" x="3468688" y="2416175"/>
          <p14:tracePt t="142192" x="3462338" y="2416175"/>
          <p14:tracePt t="142198" x="3451225" y="2416175"/>
          <p14:tracePt t="142206" x="3444875" y="2422525"/>
          <p14:tracePt t="142215" x="3438525" y="2428875"/>
          <p14:tracePt t="142222" x="3432175" y="2433638"/>
          <p14:tracePt t="142230" x="3427413" y="2439988"/>
          <p14:tracePt t="142238" x="3421063" y="2446338"/>
          <p14:tracePt t="142246" x="3414713" y="2452688"/>
          <p14:tracePt t="142255" x="3408363" y="2457450"/>
          <p14:tracePt t="142260" x="3403600" y="2463800"/>
          <p14:tracePt t="142268" x="3397250" y="2470150"/>
          <p14:tracePt t="142276" x="3390900" y="2476500"/>
          <p14:tracePt t="142284" x="3384550" y="2476500"/>
          <p14:tracePt t="142308" x="3378200" y="2476500"/>
          <p14:tracePt t="142316" x="3378200" y="2481263"/>
          <p14:tracePt t="142322" x="3373438" y="2481263"/>
          <p14:tracePt t="142330" x="3373438" y="2487613"/>
          <p14:tracePt t="142338" x="3373438" y="2493963"/>
          <p14:tracePt t="142346" x="3367088" y="2493963"/>
          <p14:tracePt t="142354" x="3367088" y="2500313"/>
          <p14:tracePt t="142362" x="3367088" y="2506663"/>
          <p14:tracePt t="142370" x="3360738" y="2511425"/>
          <p14:tracePt t="142378" x="3354388" y="2517775"/>
          <p14:tracePt t="142384" x="3354388" y="2530475"/>
          <p14:tracePt t="142392" x="3349625" y="2535238"/>
          <p14:tracePt t="142400" x="3343275" y="2541588"/>
          <p14:tracePt t="142409" x="3336925" y="2547938"/>
          <p14:tracePt t="142416" x="3336925" y="2554288"/>
          <p14:tracePt t="142424" x="3330575" y="2559050"/>
          <p14:tracePt t="142432" x="3325813" y="2565400"/>
          <p14:tracePt t="142440" x="3319463" y="2571750"/>
          <p14:tracePt t="142446" x="3313113" y="2578100"/>
          <p14:tracePt t="142455" x="3306763" y="2584450"/>
          <p14:tracePt t="142462" x="3300413" y="2589213"/>
          <p14:tracePt t="142471" x="3289300" y="2601913"/>
          <p14:tracePt t="142478" x="3282950" y="2608263"/>
          <p14:tracePt t="142486" x="3276600" y="2625725"/>
          <p14:tracePt t="142495" x="3271838" y="2636838"/>
          <p14:tracePt t="142502" x="3271838" y="2649538"/>
          <p14:tracePt t="142508" x="3265488" y="2673350"/>
          <p14:tracePt t="142516" x="3259138" y="2690813"/>
          <p14:tracePt t="142525" x="3252788" y="2703513"/>
          <p14:tracePt t="142532" x="3248025" y="2714625"/>
          <p14:tracePt t="142540" x="3241675" y="2720975"/>
          <p14:tracePt t="142548" x="3235325" y="2727325"/>
          <p14:tracePt t="142557" x="3235325" y="2733675"/>
          <p14:tracePt t="142564" x="3235325" y="2738438"/>
          <p14:tracePt t="142573" x="3235325" y="2757488"/>
          <p14:tracePt t="142578" x="3228975" y="2763838"/>
          <p14:tracePt t="142586" x="3228975" y="2768600"/>
          <p14:tracePt t="142594" x="3228975" y="2781300"/>
          <p14:tracePt t="142602" x="3228975" y="2787650"/>
          <p14:tracePt t="142611" x="3228975" y="2798763"/>
          <p14:tracePt t="142618" x="3228975" y="2811463"/>
          <p14:tracePt t="142626" x="3235325" y="2816225"/>
          <p14:tracePt t="142634" x="3241675" y="2822575"/>
          <p14:tracePt t="142641" x="3248025" y="2835275"/>
          <p14:tracePt t="142648" x="3248025" y="2841625"/>
          <p14:tracePt t="142656" x="3252788" y="2846388"/>
          <p14:tracePt t="142664" x="3259138" y="2852738"/>
          <p14:tracePt t="142672" x="3265488" y="2859088"/>
          <p14:tracePt t="142680" x="3271838" y="2865438"/>
          <p14:tracePt t="142688" x="3271838" y="2870200"/>
          <p14:tracePt t="142696" x="3276600" y="2870200"/>
          <p14:tracePt t="142702" x="3276600" y="2876550"/>
          <p14:tracePt t="142726" x="3282950" y="2882900"/>
          <p14:tracePt t="142742" x="3289300" y="2889250"/>
          <p14:tracePt t="142750" x="3295650" y="2894013"/>
          <p14:tracePt t="142757" x="3300413" y="2894013"/>
          <p14:tracePt t="142764" x="3306763" y="2900363"/>
          <p14:tracePt t="142772" x="3313113" y="2906713"/>
          <p14:tracePt t="142780" x="3319463" y="2913063"/>
          <p14:tracePt t="142788" x="3325813" y="2919413"/>
          <p14:tracePt t="142796" x="3330575" y="2924175"/>
          <p14:tracePt t="142805" x="3336925" y="2930525"/>
          <p14:tracePt t="142812" x="3343275" y="2936875"/>
          <p14:tracePt t="142818" x="3349625" y="2936875"/>
          <p14:tracePt t="142826" x="3354388" y="2943225"/>
          <p14:tracePt t="142834" x="3360738" y="2947988"/>
          <p14:tracePt t="142850" x="3367088" y="2947988"/>
          <p14:tracePt t="142859" x="3367088" y="2954338"/>
          <p14:tracePt t="142874" x="3373438" y="2954338"/>
          <p14:tracePt t="142896" x="3378200" y="2954338"/>
          <p14:tracePt t="142906" x="3384550" y="2954338"/>
          <p14:tracePt t="142912" x="3384550" y="2960688"/>
          <p14:tracePt t="142920" x="3390900" y="2960688"/>
          <p14:tracePt t="142928" x="3397250" y="2967038"/>
          <p14:tracePt t="142936" x="3403600" y="2967038"/>
          <p14:tracePt t="142942" x="3408363" y="2971800"/>
          <p14:tracePt t="142950" x="3414713" y="2978150"/>
          <p14:tracePt t="142958" x="3421063" y="2984500"/>
          <p14:tracePt t="142966" x="3427413" y="2990850"/>
          <p14:tracePt t="142974" x="3432175" y="2995613"/>
          <p14:tracePt t="142982" x="3438525" y="3001963"/>
          <p14:tracePt t="142990" x="3444875" y="3008313"/>
          <p14:tracePt t="142998" x="3451225" y="3008313"/>
          <p14:tracePt t="143006" x="3455988" y="3014663"/>
          <p14:tracePt t="143021" x="3462338" y="3021013"/>
          <p14:tracePt t="143028" x="3468688" y="3021013"/>
          <p14:tracePt t="143036" x="3468688" y="3025775"/>
          <p14:tracePt t="143052" x="3468688" y="3032125"/>
          <p14:tracePt t="143074" x="3468688" y="3038475"/>
          <p14:tracePt t="143091" x="3468688" y="3044825"/>
          <p14:tracePt t="143098" x="3468688" y="3049588"/>
          <p14:tracePt t="143122" x="3468688" y="3055938"/>
          <p14:tracePt t="143130" x="3468688" y="3062288"/>
          <p14:tracePt t="143136" x="3468688" y="3068638"/>
          <p14:tracePt t="143144" x="3475038" y="3073400"/>
          <p14:tracePt t="143152" x="3479800" y="3086100"/>
          <p14:tracePt t="143160" x="3486150" y="3098800"/>
          <p14:tracePt t="143168" x="3492500" y="3103563"/>
          <p14:tracePt t="143176" x="3492500" y="3109913"/>
          <p14:tracePt t="143184" x="3498850" y="3109913"/>
          <p14:tracePt t="143192" x="3505200" y="3109913"/>
          <p14:tracePt t="143198" x="3522663" y="3109913"/>
          <p14:tracePt t="143207" x="3540125" y="3098800"/>
          <p14:tracePt t="143214" x="3552825" y="3086100"/>
          <p14:tracePt t="143223" x="3557588" y="3068638"/>
          <p14:tracePt t="143230" x="3576638" y="3055938"/>
          <p14:tracePt t="143238" x="3600450" y="3049588"/>
          <p14:tracePt t="143246" x="3611563" y="3038475"/>
          <p14:tracePt t="143252" x="3617913" y="3038475"/>
          <p14:tracePt t="143260" x="3624263" y="3038475"/>
          <p14:tracePt t="143268" x="3630613" y="3038475"/>
          <p14:tracePt t="143276" x="3630613" y="3049588"/>
          <p14:tracePt t="143284" x="3630613" y="3055938"/>
          <p14:tracePt t="143292" x="3630613" y="3068638"/>
          <p14:tracePt t="143300" x="3630613" y="3073400"/>
          <p14:tracePt t="143308" x="3635375" y="3079750"/>
          <p14:tracePt t="143788" x="3635375" y="3068638"/>
          <p14:tracePt t="143796" x="3641725" y="3038475"/>
          <p14:tracePt t="143805" x="3665538" y="3025775"/>
          <p14:tracePt t="143812" x="3678238" y="3008313"/>
          <p14:tracePt t="143826" x="3678238" y="3001963"/>
          <p14:tracePt t="143843" x="3671888" y="3001963"/>
          <p14:tracePt t="143974" x="3678238" y="3001963"/>
          <p14:tracePt t="143991" x="3678238" y="3008313"/>
          <p14:tracePt t="144004" x="3671888" y="3014663"/>
          <p14:tracePt t="144012" x="3660775" y="3021013"/>
          <p14:tracePt t="144020" x="3648075" y="3032125"/>
          <p14:tracePt t="144028" x="3635375" y="3044825"/>
          <p14:tracePt t="144037" x="3630613" y="3049588"/>
          <p14:tracePt t="144044" x="3630613" y="3055938"/>
          <p14:tracePt t="144052" x="3630613" y="3068638"/>
          <p14:tracePt t="144061" x="3630613" y="3073400"/>
          <p14:tracePt t="144066" x="3624263" y="3086100"/>
          <p14:tracePt t="144074" x="3611563" y="3092450"/>
          <p14:tracePt t="144866" x="3606800" y="3092450"/>
          <p14:tracePt t="144874" x="3600450" y="3092450"/>
          <p14:tracePt t="144880" x="3594100" y="3092450"/>
          <p14:tracePt t="144888" x="3587750" y="3092450"/>
          <p14:tracePt t="144904" x="3576638" y="3086100"/>
          <p14:tracePt t="144912" x="3576638" y="3079750"/>
          <p14:tracePt t="144922" x="3570288" y="3073400"/>
          <p14:tracePt t="144982" x="3570288" y="3068638"/>
          <p14:tracePt t="145098" x="3576638" y="3062288"/>
          <p14:tracePt t="145115" x="3582988" y="3055938"/>
          <p14:tracePt t="145123" x="3587750" y="3049588"/>
          <p14:tracePt t="145136" x="3587750" y="3044825"/>
          <p14:tracePt t="145152" x="3594100" y="3044825"/>
          <p14:tracePt t="145169" x="3600450" y="3038475"/>
          <p14:tracePt t="145176" x="3611563" y="3032125"/>
          <p14:tracePt t="145184" x="3617913" y="3025775"/>
          <p14:tracePt t="145190" x="3641725" y="3025775"/>
          <p14:tracePt t="145198" x="3648075" y="3021013"/>
          <p14:tracePt t="145206" x="3660775" y="3014663"/>
          <p14:tracePt t="145214" x="3665538" y="3008313"/>
          <p14:tracePt t="145223" x="3671888" y="3001963"/>
          <p14:tracePt t="145230" x="3678238" y="2995613"/>
          <p14:tracePt t="145239" x="3678238" y="2990850"/>
          <p14:tracePt t="145252" x="3678238" y="2984500"/>
          <p14:tracePt t="145260" x="3678238" y="2978150"/>
          <p14:tracePt t="145269" x="3684588" y="2978150"/>
          <p14:tracePt t="145284" x="3684588" y="2971800"/>
          <p14:tracePt t="145292" x="3684588" y="2967038"/>
          <p14:tracePt t="145300" x="3684588" y="2960688"/>
          <p14:tracePt t="145309" x="3689350" y="2954338"/>
          <p14:tracePt t="145314" x="3695700" y="2943225"/>
          <p14:tracePt t="145322" x="3708400" y="2936875"/>
          <p14:tracePt t="145409" x="3713163" y="2936875"/>
          <p14:tracePt t="145416" x="3719513" y="2936875"/>
          <p14:tracePt t="145425" x="3725863" y="2936875"/>
          <p14:tracePt t="145432" x="3732213" y="2936875"/>
          <p14:tracePt t="145438" x="3736975" y="2936875"/>
          <p14:tracePt t="145446" x="3743325" y="2930525"/>
          <p14:tracePt t="145454" x="3767138" y="2930525"/>
          <p14:tracePt t="145462" x="3786188" y="2930525"/>
          <p14:tracePt t="145471" x="3797300" y="2924175"/>
          <p14:tracePt t="145478" x="3814763" y="2924175"/>
          <p14:tracePt t="145486" x="3840163" y="2924175"/>
          <p14:tracePt t="145495" x="3857625" y="2924175"/>
          <p14:tracePt t="145500" x="3881438" y="2924175"/>
          <p14:tracePt t="145508" x="3892550" y="2924175"/>
          <p14:tracePt t="145516" x="3898900" y="2924175"/>
          <p14:tracePt t="145524" x="3905250" y="2924175"/>
          <p14:tracePt t="145532" x="3911600" y="2930525"/>
          <p14:tracePt t="145540" x="3916363" y="2930525"/>
          <p14:tracePt t="145548" x="3922713" y="2930525"/>
          <p14:tracePt t="145557" x="3929063" y="2930525"/>
          <p14:tracePt t="145562" x="3935413" y="2930525"/>
          <p14:tracePt t="145570" x="3946525" y="2930525"/>
          <p14:tracePt t="145578" x="3952875" y="2930525"/>
          <p14:tracePt t="145586" x="3965575" y="2936875"/>
          <p14:tracePt t="145594" x="3989388" y="2936875"/>
          <p14:tracePt t="145602" x="4000500" y="2943225"/>
          <p14:tracePt t="145610" x="4019550" y="2947988"/>
          <p14:tracePt t="145618" x="4030663" y="2947988"/>
          <p14:tracePt t="145624" x="4054475" y="2954338"/>
          <p14:tracePt t="145632" x="4071938" y="2960688"/>
          <p14:tracePt t="145640" x="4090988" y="2967038"/>
          <p14:tracePt t="145648" x="4121150" y="2984500"/>
          <p14:tracePt t="145657" x="4168775" y="3008313"/>
          <p14:tracePt t="145664" x="4222750" y="3032125"/>
          <p14:tracePt t="145673" x="4246563" y="3044825"/>
          <p14:tracePt t="145680" x="4276725" y="3055938"/>
          <p14:tracePt t="145686" x="4305300" y="3068638"/>
          <p14:tracePt t="145694" x="4335463" y="3092450"/>
          <p14:tracePt t="145702" x="4359275" y="3116263"/>
          <p14:tracePt t="145710" x="4383088" y="3146425"/>
          <p14:tracePt t="145718" x="4402138" y="3176588"/>
          <p14:tracePt t="145726" x="4425950" y="3211513"/>
          <p14:tracePt t="145735" x="4449763" y="3241675"/>
          <p14:tracePt t="145742" x="4460875" y="3271838"/>
          <p14:tracePt t="145748" x="4479925" y="3302000"/>
          <p14:tracePt t="145757" x="4491038" y="3319463"/>
          <p14:tracePt t="145764" x="4497388" y="3336925"/>
          <p14:tracePt t="145772" x="4503738" y="3343275"/>
          <p14:tracePt t="145780" x="4508500" y="3360738"/>
          <p14:tracePt t="145789" x="4514850" y="3367088"/>
          <p14:tracePt t="145796" x="4514850" y="3373438"/>
          <p14:tracePt t="145818" x="4514850" y="3379788"/>
          <p14:tracePt t="145850" x="4514850" y="3384550"/>
          <p14:tracePt t="145859" x="4514850" y="3390900"/>
          <p14:tracePt t="145873" x="4514850" y="3397250"/>
          <p14:tracePt t="145880" x="4514850" y="3403600"/>
          <p14:tracePt t="145888" x="4514850" y="3408363"/>
          <p14:tracePt t="145905" x="4514850" y="3414713"/>
          <p14:tracePt t="146044" x="4521200" y="3414713"/>
          <p14:tracePt t="146114" x="4527550" y="3414713"/>
          <p14:tracePt t="146120" x="4533900" y="3421063"/>
          <p14:tracePt t="146128" x="4538663" y="3421063"/>
          <p14:tracePt t="146214" x="4538663" y="3408363"/>
          <p14:tracePt t="146222" x="4538663" y="3384550"/>
          <p14:tracePt t="146230" x="4533900" y="3330575"/>
          <p14:tracePt t="146239" x="4514850" y="3271838"/>
          <p14:tracePt t="146244" x="4484688" y="3194050"/>
          <p14:tracePt t="146253" x="4456113" y="3116263"/>
          <p14:tracePt t="146260" x="4443413" y="3049588"/>
          <p14:tracePt t="146268" x="4437063" y="3001963"/>
          <p14:tracePt t="146276" x="4406900" y="2924175"/>
          <p14:tracePt t="146284" x="4348163" y="2841625"/>
          <p14:tracePt t="146292" x="4281488" y="2757488"/>
          <p14:tracePt t="146300" x="4192588" y="2679700"/>
          <p14:tracePt t="146306" x="4108450" y="2595563"/>
          <p14:tracePt t="146314" x="4013200" y="2500313"/>
          <p14:tracePt t="146322" x="3881438" y="2368550"/>
          <p14:tracePt t="146330" x="3743325" y="2230438"/>
          <p14:tracePt t="146339" x="3611563" y="2135188"/>
          <p14:tracePt t="146346" x="3455988" y="2063750"/>
          <p14:tracePt t="146354" x="3300413" y="1992313"/>
          <p14:tracePt t="146362" x="3127375" y="1919288"/>
          <p14:tracePt t="146370" x="2960688" y="1865313"/>
          <p14:tracePt t="146376" x="2762250" y="1806575"/>
          <p14:tracePt t="146384" x="2595563" y="1758950"/>
          <p14:tracePt t="146392" x="2422525" y="1709738"/>
          <p14:tracePt t="146400" x="2266950" y="1662113"/>
          <p14:tracePt t="146408" x="2152650" y="1638300"/>
          <p14:tracePt t="146416" x="2057400" y="1608138"/>
          <p14:tracePt t="146424" x="1966913" y="1584325"/>
          <p14:tracePt t="146432" x="1889125" y="1555750"/>
          <p14:tracePt t="146439" x="1824038" y="1530350"/>
          <p14:tracePt t="146446" x="1770063" y="1495425"/>
          <p14:tracePt t="146454" x="1716088" y="1458913"/>
          <p14:tracePt t="146462" x="1685925" y="1417638"/>
          <p14:tracePt t="146471" x="1651000" y="1376363"/>
          <p14:tracePt t="146478" x="1627188" y="1339850"/>
          <p14:tracePt t="146487" x="1608138" y="1309688"/>
          <p14:tracePt t="146494" x="1584325" y="1279525"/>
          <p14:tracePt t="146500" x="1579563" y="1244600"/>
          <p14:tracePt t="146508" x="1573213" y="1214438"/>
          <p14:tracePt t="146516" x="1573213" y="1195388"/>
          <p14:tracePt t="146525" x="1573213" y="1177925"/>
          <p14:tracePt t="146532" x="1573213" y="1171575"/>
          <p14:tracePt t="146541" x="1573213" y="1166813"/>
          <p14:tracePt t="146556" x="1573213" y="1160463"/>
          <p14:tracePt t="146586" x="1573213" y="1154113"/>
          <p14:tracePt t="146610" x="1573213" y="1147763"/>
          <p14:tracePt t="146626" x="1573213" y="1143000"/>
          <p14:tracePt t="146648" x="1573213" y="1136650"/>
          <p14:tracePt t="146678" x="1566863" y="1130300"/>
          <p14:tracePt t="146687" x="1560513" y="1130300"/>
          <p14:tracePt t="146694" x="1554163" y="1130300"/>
          <p14:tracePt t="146703" x="1549400" y="1130300"/>
          <p14:tracePt t="146710" x="1543050" y="1136650"/>
          <p14:tracePt t="146718" x="1536700" y="1143000"/>
          <p14:tracePt t="146726" x="1530350" y="1147763"/>
          <p14:tracePt t="146734" x="1525588" y="1154113"/>
          <p14:tracePt t="146740" x="1519238" y="1160463"/>
          <p14:tracePt t="146749" x="1495425" y="1171575"/>
          <p14:tracePt t="146756" x="1465263" y="1195388"/>
          <p14:tracePt t="146764" x="1435100" y="1214438"/>
          <p14:tracePt t="146772" x="1381125" y="1249363"/>
          <p14:tracePt t="146780" x="1333500" y="1273175"/>
          <p14:tracePt t="146790" x="1285875" y="1303338"/>
          <p14:tracePt t="146796" x="1220788" y="1327150"/>
          <p14:tracePt t="146804" x="1160463" y="1357313"/>
          <p14:tracePt t="146810" x="1100138" y="1376363"/>
          <p14:tracePt t="146819" x="1065213" y="1381125"/>
          <p14:tracePt t="146826" x="1035050" y="1387475"/>
          <p14:tracePt t="146834" x="1022350" y="1393825"/>
          <p14:tracePt t="146842" x="1016000" y="1393825"/>
          <p14:tracePt t="146912" x="1016000" y="1387475"/>
          <p14:tracePt t="146920" x="1022350" y="1381125"/>
          <p14:tracePt t="146934" x="1028700" y="1376363"/>
          <p14:tracePt t="146942" x="1035050" y="1370013"/>
          <p14:tracePt t="146950" x="1046163" y="1363663"/>
          <p14:tracePt t="146959" x="1052513" y="1357313"/>
          <p14:tracePt t="146966" x="1069975" y="1350963"/>
          <p14:tracePt t="146974" x="1093788" y="1346200"/>
          <p14:tracePt t="146982" x="1112838" y="1339850"/>
          <p14:tracePt t="146989" x="1123950" y="1333500"/>
          <p14:tracePt t="146996" x="1147763" y="1333500"/>
          <p14:tracePt t="147004" x="1166813" y="1327150"/>
          <p14:tracePt t="147012" x="1184275" y="1327150"/>
          <p14:tracePt t="147021" x="1208088" y="1327150"/>
          <p14:tracePt t="147028" x="1225550" y="1327150"/>
          <p14:tracePt t="147037" x="1238250" y="1327150"/>
          <p14:tracePt t="147044" x="1262063" y="1327150"/>
          <p14:tracePt t="147050" x="1279525" y="1327150"/>
          <p14:tracePt t="147058" x="1296988" y="1333500"/>
          <p14:tracePt t="147067" x="1303338" y="1333500"/>
          <p14:tracePt t="147074" x="1316038" y="1333500"/>
          <p14:tracePt t="147082" x="1322388" y="1333500"/>
          <p14:tracePt t="147090" x="1327150" y="1333500"/>
          <p14:tracePt t="147174" x="1346200" y="1333500"/>
          <p14:tracePt t="147182" x="1350963" y="1333500"/>
          <p14:tracePt t="147190" x="1357313" y="1333500"/>
          <p14:tracePt t="147198" x="1370013" y="1333500"/>
          <p14:tracePt t="147206" x="1374775" y="1333500"/>
          <p14:tracePt t="147214" x="1387475" y="1333500"/>
          <p14:tracePt t="147223" x="1393825" y="1333500"/>
          <p14:tracePt t="147230" x="1404938" y="1333500"/>
          <p14:tracePt t="147237" x="1417638" y="1333500"/>
          <p14:tracePt t="147244" x="1423988" y="1333500"/>
          <p14:tracePt t="147253" x="1428750" y="1333500"/>
          <p14:tracePt t="147260" x="1447800" y="1333500"/>
          <p14:tracePt t="147268" x="1465263" y="1333500"/>
          <p14:tracePt t="147276" x="1482725" y="1327150"/>
          <p14:tracePt t="147284" x="1501775" y="1327150"/>
          <p14:tracePt t="147292" x="1525588" y="1327150"/>
          <p14:tracePt t="147299" x="1554163" y="1327150"/>
          <p14:tracePt t="147306" x="1584325" y="1327150"/>
          <p14:tracePt t="147314" x="1603375" y="1333500"/>
          <p14:tracePt t="147322" x="1620838" y="1339850"/>
          <p14:tracePt t="147330" x="1644650" y="1346200"/>
          <p14:tracePt t="147339" x="1662113" y="1350963"/>
          <p14:tracePt t="147346" x="1674813" y="1350963"/>
          <p14:tracePt t="147355" x="1685925" y="1363663"/>
          <p14:tracePt t="147360" x="1692275" y="1363663"/>
          <p14:tracePt t="147368" x="1698625" y="1370013"/>
          <p14:tracePt t="147376" x="1704975" y="1370013"/>
          <p14:tracePt t="147508" x="1709738" y="1381125"/>
          <p14:tracePt t="147516" x="1716088" y="1393825"/>
          <p14:tracePt t="147524" x="1728788" y="1411288"/>
          <p14:tracePt t="147532" x="1733550" y="1435100"/>
          <p14:tracePt t="147540" x="1739900" y="1452563"/>
          <p14:tracePt t="147548" x="1746250" y="1471613"/>
          <p14:tracePt t="147555" x="1752600" y="1489075"/>
          <p14:tracePt t="147562" x="1758950" y="1501775"/>
          <p14:tracePt t="147570" x="1763713" y="1512888"/>
          <p14:tracePt t="147578" x="1770063" y="1519238"/>
          <p14:tracePt t="147587" x="1776413" y="1525588"/>
          <p14:tracePt t="147594" x="1782763" y="1530350"/>
          <p14:tracePt t="147602" x="1787525" y="1536700"/>
          <p14:tracePt t="147610" x="1793875" y="1543050"/>
          <p14:tracePt t="147616" x="1800225" y="1549400"/>
          <p14:tracePt t="147624" x="1806575" y="1555750"/>
          <p14:tracePt t="147640" x="1811338" y="1560513"/>
          <p14:tracePt t="147648" x="1817688" y="1560513"/>
          <p14:tracePt t="147656" x="1824038" y="1566863"/>
          <p14:tracePt t="147664" x="1830388" y="1573213"/>
          <p14:tracePt t="147672" x="1836738" y="1579563"/>
          <p14:tracePt t="147678" x="1841500" y="1584325"/>
          <p14:tracePt t="147687" x="1847850" y="1590675"/>
          <p14:tracePt t="147694" x="1854200" y="1597025"/>
          <p14:tracePt t="147702" x="1860550" y="1603375"/>
          <p14:tracePt t="147710" x="1860550" y="1608138"/>
          <p14:tracePt t="147719" x="1865313" y="1614488"/>
          <p14:tracePt t="147726" x="1871663" y="1620838"/>
          <p14:tracePt t="147734" x="1871663" y="1627188"/>
          <p14:tracePt t="147740" x="1878013" y="1633538"/>
          <p14:tracePt t="147748" x="1878013" y="1638300"/>
          <p14:tracePt t="147756" x="1884363" y="1651000"/>
          <p14:tracePt t="147764" x="1889125" y="1662113"/>
          <p14:tracePt t="147772" x="1895475" y="1674813"/>
          <p14:tracePt t="147780" x="1901825" y="1685925"/>
          <p14:tracePt t="147788" x="1912938" y="1709738"/>
          <p14:tracePt t="147794" x="1919288" y="1716088"/>
          <p14:tracePt t="147802" x="1925638" y="1722438"/>
          <p14:tracePt t="147811" x="1931988" y="1728788"/>
          <p14:tracePt t="147818" x="1938338" y="1735138"/>
          <p14:tracePt t="147826" x="1943100" y="1739900"/>
          <p14:tracePt t="147834" x="1949450" y="1746250"/>
          <p14:tracePt t="147842" x="1949450" y="1752600"/>
          <p14:tracePt t="147851" x="1955800" y="1758950"/>
          <p14:tracePt t="147864" x="1955800" y="1763713"/>
          <p14:tracePt t="147872" x="1955800" y="1770063"/>
          <p14:tracePt t="147889" x="1962150" y="1782763"/>
          <p14:tracePt t="147896" x="1966913" y="1787525"/>
          <p14:tracePt t="147904" x="1973263" y="1793875"/>
          <p14:tracePt t="147912" x="1973263" y="1800225"/>
          <p14:tracePt t="147918" x="1979613" y="1806575"/>
          <p14:tracePt t="147926" x="1979613" y="1812925"/>
          <p14:tracePt t="147934" x="1985963" y="1817688"/>
          <p14:tracePt t="147942" x="1985963" y="1824038"/>
          <p14:tracePt t="147950" x="1985963" y="1830388"/>
          <p14:tracePt t="147958" x="1990725" y="1836738"/>
          <p14:tracePt t="147966" x="1990725" y="1841500"/>
          <p14:tracePt t="147974" x="1990725" y="1847850"/>
          <p14:tracePt t="147980" x="1990725" y="1854200"/>
          <p14:tracePt t="147996" x="1990725" y="1860550"/>
          <p14:tracePt t="148198" x="1990725" y="1865313"/>
          <p14:tracePt t="148214" x="1997075" y="1865313"/>
          <p14:tracePt t="148222" x="1997075" y="1871663"/>
          <p14:tracePt t="148306" x="1990725" y="1865313"/>
          <p14:tracePt t="148314" x="1985963" y="1860550"/>
          <p14:tracePt t="148322" x="1979613" y="1854200"/>
          <p14:tracePt t="148330" x="1973263" y="1847850"/>
          <p14:tracePt t="148339" x="1966913" y="1841500"/>
          <p14:tracePt t="148346" x="1962150" y="1836738"/>
          <p14:tracePt t="148354" x="1955800" y="1830388"/>
          <p14:tracePt t="148360" x="1949450" y="1817688"/>
          <p14:tracePt t="148368" x="1938338" y="1800225"/>
          <p14:tracePt t="148376" x="1931988" y="1782763"/>
          <p14:tracePt t="148384" x="1925638" y="1752600"/>
          <p14:tracePt t="148392" x="1919288" y="1735138"/>
          <p14:tracePt t="148400" x="1912938" y="1716088"/>
          <p14:tracePt t="148409" x="1908175" y="1692275"/>
          <p14:tracePt t="148416" x="1901825" y="1681163"/>
          <p14:tracePt t="148422" x="1895475" y="1668463"/>
          <p14:tracePt t="148430" x="1889125" y="1651000"/>
          <p14:tracePt t="148439" x="1871663" y="1627188"/>
          <p14:tracePt t="148446" x="1854200" y="1608138"/>
          <p14:tracePt t="148455" x="1836738" y="1584325"/>
          <p14:tracePt t="148462" x="1824038" y="1566863"/>
          <p14:tracePt t="148470" x="1817688" y="1560513"/>
          <p14:tracePt t="148478" x="1806575" y="1536700"/>
          <p14:tracePt t="148484" x="1800225" y="1525588"/>
          <p14:tracePt t="148492" x="1787525" y="1506538"/>
          <p14:tracePt t="148500" x="1776413" y="1489075"/>
          <p14:tracePt t="148508" x="1770063" y="1471613"/>
          <p14:tracePt t="148516" x="1763713" y="1458913"/>
          <p14:tracePt t="148524" x="1758950" y="1452563"/>
          <p14:tracePt t="148532" x="1758950" y="1447800"/>
          <p14:tracePt t="148540" x="1752600" y="1441450"/>
          <p14:tracePt t="148546" x="1746250" y="1435100"/>
          <p14:tracePt t="148554" x="1739900" y="1428750"/>
          <p14:tracePt t="148562" x="1733550" y="1423988"/>
          <p14:tracePt t="148570" x="1728788" y="1417638"/>
          <p14:tracePt t="148578" x="1722438" y="1411288"/>
          <p14:tracePt t="148586" x="1716088" y="1404938"/>
          <p14:tracePt t="148640" x="1709738" y="1404938"/>
          <p14:tracePt t="148781" x="1716088" y="1404938"/>
          <p14:tracePt t="148789" x="1722438" y="1404938"/>
          <p14:tracePt t="148794" x="1728788" y="1411288"/>
          <p14:tracePt t="148802" x="1733550" y="1411288"/>
          <p14:tracePt t="148810" x="1739900" y="1417638"/>
          <p14:tracePt t="148819" x="1746250" y="1423988"/>
          <p14:tracePt t="148826" x="1752600" y="1428750"/>
          <p14:tracePt t="148834" x="1758950" y="1435100"/>
          <p14:tracePt t="148842" x="1763713" y="1441450"/>
          <p14:tracePt t="148850" x="1770063" y="1452563"/>
          <p14:tracePt t="148856" x="1787525" y="1477963"/>
          <p14:tracePt t="148864" x="1800225" y="1495425"/>
          <p14:tracePt t="148873" x="1806575" y="1519238"/>
          <p14:tracePt t="148880" x="1811338" y="1530350"/>
          <p14:tracePt t="148889" x="1817688" y="1543050"/>
          <p14:tracePt t="148896" x="1824038" y="1549400"/>
          <p14:tracePt t="148905" x="1830388" y="1560513"/>
          <p14:tracePt t="148912" x="1836738" y="1566863"/>
          <p14:tracePt t="148918" x="1836738" y="1573213"/>
          <p14:tracePt t="148926" x="1841500" y="1579563"/>
          <p14:tracePt t="148934" x="1847850" y="1590675"/>
          <p14:tracePt t="148942" x="1854200" y="1603375"/>
          <p14:tracePt t="148950" x="1860550" y="1608138"/>
          <p14:tracePt t="148958" x="1865313" y="1620838"/>
          <p14:tracePt t="148966" x="1878013" y="1644650"/>
          <p14:tracePt t="148974" x="1884363" y="1657350"/>
          <p14:tracePt t="148980" x="1895475" y="1668463"/>
          <p14:tracePt t="148989" x="1901825" y="1692275"/>
          <p14:tracePt t="148996" x="1908175" y="1698625"/>
          <p14:tracePt t="149004" x="1908175" y="1704975"/>
          <p14:tracePt t="149013" x="1912938" y="1716088"/>
          <p14:tracePt t="149021" x="1912938" y="1722438"/>
          <p14:tracePt t="149028" x="1919288" y="1728788"/>
          <p14:tracePt t="149036" x="1919288" y="1735138"/>
          <p14:tracePt t="149042" x="1919288" y="1739900"/>
          <p14:tracePt t="149050" x="1925638" y="1746250"/>
          <p14:tracePt t="149066" x="1931988" y="1758950"/>
          <p14:tracePt t="149074" x="1938338" y="1763713"/>
          <p14:tracePt t="149082" x="1938338" y="1770063"/>
          <p14:tracePt t="149091" x="1943100" y="1776413"/>
          <p14:tracePt t="149098" x="1949450" y="1782763"/>
          <p14:tracePt t="149105" x="1955800" y="1787525"/>
          <p14:tracePt t="149112" x="1962150" y="1800225"/>
          <p14:tracePt t="149120" x="1966913" y="1806575"/>
          <p14:tracePt t="149128" x="1973263" y="1812925"/>
          <p14:tracePt t="149136" x="1979613" y="1817688"/>
          <p14:tracePt t="149144" x="1985963" y="1824038"/>
          <p14:tracePt t="149153" x="1990725" y="1830388"/>
          <p14:tracePt t="149160" x="1990725" y="1836738"/>
          <p14:tracePt t="149166" x="1997075" y="1841500"/>
          <p14:tracePt t="149174" x="2003425" y="1847850"/>
          <p14:tracePt t="149182" x="2009775" y="1854200"/>
          <p14:tracePt t="149191" x="2009775" y="1860550"/>
          <p14:tracePt t="149198" x="2016125" y="1865313"/>
          <p14:tracePt t="149206" x="2016125" y="1871663"/>
          <p14:tracePt t="149220" x="2016125" y="1878013"/>
          <p14:tracePt t="149237" x="2016125" y="1884363"/>
          <p14:tracePt t="149555" x="2016125" y="1890713"/>
          <p14:tracePt t="149570" x="2016125" y="1895475"/>
          <p14:tracePt t="149578" x="2016125" y="1901825"/>
          <p14:tracePt t="149592" x="2016125" y="1908175"/>
          <p14:tracePt t="149609" x="2016125" y="1914525"/>
          <p14:tracePt t="149624" x="2016125" y="1919288"/>
          <p14:tracePt t="149678" x="2016125" y="1925638"/>
          <p14:tracePt t="149702" x="2020888" y="1925638"/>
          <p14:tracePt t="149802" x="2020888" y="1901825"/>
          <p14:tracePt t="149810" x="2020888" y="1884363"/>
          <p14:tracePt t="149819" x="2016125" y="1878013"/>
          <p14:tracePt t="149826" x="2016125" y="1871663"/>
          <p14:tracePt t="149834" x="2016125" y="1865313"/>
          <p14:tracePt t="149842" x="2009775" y="1860550"/>
          <p14:tracePt t="149848" x="2009775" y="1854200"/>
          <p14:tracePt t="149856" x="2003425" y="1841500"/>
          <p14:tracePt t="149864" x="1997075" y="1830388"/>
          <p14:tracePt t="149872" x="1990725" y="1817688"/>
          <p14:tracePt t="149887" x="1990725" y="1806575"/>
          <p14:tracePt t="149889" x="1985963" y="1782763"/>
          <p14:tracePt t="149896" x="1979613" y="1763713"/>
          <p14:tracePt t="149904" x="1973263" y="1739900"/>
          <p14:tracePt t="149910" x="1962150" y="1722438"/>
          <p14:tracePt t="149919" x="1955800" y="1698625"/>
          <p14:tracePt t="149926" x="1949450" y="1681163"/>
          <p14:tracePt t="149935" x="1943100" y="1662113"/>
          <p14:tracePt t="149942" x="1938338" y="1651000"/>
          <p14:tracePt t="149950" x="1931988" y="1644650"/>
          <p14:tracePt t="149958" x="1931988" y="1638300"/>
          <p14:tracePt t="149966" x="1925638" y="1633538"/>
          <p14:tracePt t="149972" x="1925638" y="1627188"/>
          <p14:tracePt t="150005" x="1919288" y="1620838"/>
          <p14:tracePt t="150012" x="1919288" y="1614488"/>
          <p14:tracePt t="150020" x="1919288" y="1608138"/>
          <p14:tracePt t="150028" x="1912938" y="1590675"/>
          <p14:tracePt t="150034" x="1908175" y="1566863"/>
          <p14:tracePt t="150042" x="1895475" y="1543050"/>
          <p14:tracePt t="150050" x="1878013" y="1525588"/>
          <p14:tracePt t="150059" x="1865313" y="1512888"/>
          <p14:tracePt t="150066" x="1854200" y="1495425"/>
          <p14:tracePt t="150074" x="1847850" y="1482725"/>
          <p14:tracePt t="150082" x="1830388" y="1471613"/>
          <p14:tracePt t="150090" x="1824038" y="1465263"/>
          <p14:tracePt t="150096" x="1811338" y="1458913"/>
          <p14:tracePt t="150105" x="1806575" y="1452563"/>
          <p14:tracePt t="150112" x="1793875" y="1441450"/>
          <p14:tracePt t="150121" x="1787525" y="1435100"/>
          <p14:tracePt t="150128" x="1776413" y="1428750"/>
          <p14:tracePt t="150136" x="1770063" y="1423988"/>
          <p14:tracePt t="150144" x="1763713" y="1417638"/>
          <p14:tracePt t="150152" x="1758950" y="1411288"/>
          <p14:tracePt t="150158" x="1752600" y="1404938"/>
          <p14:tracePt t="150166" x="1746250" y="1400175"/>
          <p14:tracePt t="150182" x="1746250" y="1393825"/>
          <p14:tracePt t="150190" x="1739900" y="1393825"/>
          <p14:tracePt t="150198" x="1733550" y="1393825"/>
          <p14:tracePt t="150214" x="1733550" y="1387475"/>
          <p14:tracePt t="150220" x="1728788" y="1387475"/>
          <p14:tracePt t="150376" x="1739900" y="1393825"/>
          <p14:tracePt t="150384" x="1746250" y="1400175"/>
          <p14:tracePt t="150393" x="1752600" y="1404938"/>
          <p14:tracePt t="150400" x="1763713" y="1417638"/>
          <p14:tracePt t="150406" x="1770063" y="1428750"/>
          <p14:tracePt t="150414" x="1776413" y="1441450"/>
          <p14:tracePt t="150422" x="1793875" y="1465263"/>
          <p14:tracePt t="150430" x="1800225" y="1482725"/>
          <p14:tracePt t="150438" x="1806575" y="1495425"/>
          <p14:tracePt t="150446" x="1811338" y="1506538"/>
          <p14:tracePt t="150456" x="1817688" y="1512888"/>
          <p14:tracePt t="150462" x="1824038" y="1525588"/>
          <p14:tracePt t="150469" x="1830388" y="1543050"/>
          <p14:tracePt t="150476" x="1836738" y="1560513"/>
          <p14:tracePt t="150484" x="1836738" y="1573213"/>
          <p14:tracePt t="150492" x="1841500" y="1597025"/>
          <p14:tracePt t="150500" x="1847850" y="1614488"/>
          <p14:tracePt t="150508" x="1860550" y="1633538"/>
          <p14:tracePt t="150516" x="1865313" y="1657350"/>
          <p14:tracePt t="150524" x="1865313" y="1674813"/>
          <p14:tracePt t="150530" x="1871663" y="1698625"/>
          <p14:tracePt t="150538" x="1871663" y="1709738"/>
          <p14:tracePt t="150546" x="1878013" y="1722438"/>
          <p14:tracePt t="150554" x="1878013" y="1735138"/>
          <p14:tracePt t="150562" x="1884363" y="1739900"/>
          <p14:tracePt t="150570" x="1884363" y="1752600"/>
          <p14:tracePt t="150578" x="1889125" y="1776413"/>
          <p14:tracePt t="150586" x="1895475" y="1793875"/>
          <p14:tracePt t="150592" x="1901825" y="1812925"/>
          <p14:tracePt t="150600" x="1908175" y="1836738"/>
          <p14:tracePt t="150608" x="1908175" y="1841500"/>
          <p14:tracePt t="150616" x="1908175" y="1847850"/>
          <p14:tracePt t="150624" x="1908175" y="1854200"/>
          <p14:tracePt t="150632" x="1908175" y="1860550"/>
          <p14:tracePt t="151050" x="1912938" y="1860550"/>
          <p14:tracePt t="151066" x="1931988" y="1865313"/>
          <p14:tracePt t="151074" x="1938338" y="1865313"/>
          <p14:tracePt t="151082" x="1943100" y="1871663"/>
          <p14:tracePt t="151088" x="1949450" y="1871663"/>
          <p14:tracePt t="151104" x="1955800" y="1871663"/>
          <p14:tracePt t="151144" x="1962150" y="1871663"/>
          <p14:tracePt t="151158" x="1962150" y="1878013"/>
          <p14:tracePt t="151314" x="1962150" y="1871663"/>
          <p14:tracePt t="151323" x="1962150" y="1865313"/>
          <p14:tracePt t="151330" x="1962150" y="1860550"/>
          <p14:tracePt t="151338" x="1962150" y="1854200"/>
          <p14:tracePt t="151344" x="1966913" y="1847850"/>
          <p14:tracePt t="151352" x="1966913" y="1841500"/>
          <p14:tracePt t="151360" x="1966913" y="1836738"/>
          <p14:tracePt t="151369" x="1966913" y="1830388"/>
          <p14:tracePt t="151516" x="1962150" y="1830388"/>
          <p14:tracePt t="151530" x="1955800" y="1830388"/>
          <p14:tracePt t="151538" x="1949450" y="1830388"/>
          <p14:tracePt t="151546" x="1943100" y="1830388"/>
          <p14:tracePt t="151554" x="1938338" y="1824038"/>
          <p14:tracePt t="151872" x="1943100" y="1824038"/>
          <p14:tracePt t="152276" x="1949450" y="1824038"/>
          <p14:tracePt t="152282" x="1955800" y="1830388"/>
          <p14:tracePt t="152290" x="1962150" y="1830388"/>
          <p14:tracePt t="152298" x="1966913" y="1830388"/>
          <p14:tracePt t="152306" x="1973263" y="1836738"/>
          <p14:tracePt t="152330" x="1979613" y="1836738"/>
          <p14:tracePt t="152422" x="1979613" y="1847850"/>
          <p14:tracePt t="152431" x="1979613" y="1854200"/>
          <p14:tracePt t="152438" x="1979613" y="1860550"/>
          <p14:tracePt t="152446" x="1979613" y="1865313"/>
          <p14:tracePt t="152454" x="1979613" y="1871663"/>
          <p14:tracePt t="152462" x="1979613" y="1878013"/>
          <p14:tracePt t="152470" x="1979613" y="1884363"/>
          <p14:tracePt t="152476" x="1979613" y="1890713"/>
          <p14:tracePt t="152508" x="1979613" y="1895475"/>
          <p14:tracePt t="152786" x="1979613" y="1901825"/>
          <p14:tracePt t="152818" x="1979613" y="1908175"/>
          <p14:tracePt t="152826" x="1979613" y="1914525"/>
          <p14:tracePt t="152840" x="1979613" y="1919288"/>
          <p14:tracePt t="152848" x="1979613" y="1925638"/>
          <p14:tracePt t="152856" x="1979613" y="1931988"/>
          <p14:tracePt t="152864" x="1979613" y="1938338"/>
          <p14:tracePt t="152872" x="1979613" y="1949450"/>
          <p14:tracePt t="152880" x="1990725" y="1962150"/>
          <p14:tracePt t="152888" x="1997075" y="1973263"/>
          <p14:tracePt t="152896" x="2003425" y="1985963"/>
          <p14:tracePt t="152904" x="2016125" y="2009775"/>
          <p14:tracePt t="152910" x="2020888" y="2020888"/>
          <p14:tracePt t="152918" x="2033588" y="2033588"/>
          <p14:tracePt t="152926" x="2039938" y="2044700"/>
          <p14:tracePt t="152936" x="2044700" y="2051050"/>
          <p14:tracePt t="152942" x="2051050" y="2057400"/>
          <p14:tracePt t="152951" x="2057400" y="2063750"/>
          <p14:tracePt t="152958" x="2063750" y="2070100"/>
          <p14:tracePt t="152966" x="2074863" y="2074863"/>
          <p14:tracePt t="152972" x="2081213" y="2081213"/>
          <p14:tracePt t="152980" x="2087563" y="2081213"/>
          <p14:tracePt t="152988" x="2093913" y="2081213"/>
          <p14:tracePt t="152996" x="2111375" y="2081213"/>
          <p14:tracePt t="153004" x="2117725" y="2081213"/>
          <p14:tracePt t="153012" x="2122488" y="2081213"/>
          <p14:tracePt t="153020" x="2128838" y="2081213"/>
          <p14:tracePt t="153028" x="2141538" y="2081213"/>
          <p14:tracePt t="153034" x="2146300" y="2074863"/>
          <p14:tracePt t="153042" x="2152650" y="2070100"/>
          <p14:tracePt t="153051" x="2159000" y="2063750"/>
          <p14:tracePt t="153058" x="2170113" y="2057400"/>
          <p14:tracePt t="153066" x="2176463" y="2051050"/>
          <p14:tracePt t="153074" x="2182813" y="2044700"/>
          <p14:tracePt t="153082" x="2189163" y="2039938"/>
          <p14:tracePt t="153090" x="2189163" y="2033588"/>
          <p14:tracePt t="153096" x="2195513" y="2016125"/>
          <p14:tracePt t="153104" x="2200275" y="2003425"/>
          <p14:tracePt t="153112" x="2200275" y="1979613"/>
          <p14:tracePt t="153120" x="2200275" y="1962150"/>
          <p14:tracePt t="153128" x="2200275" y="1938338"/>
          <p14:tracePt t="153136" x="2200275" y="1919288"/>
          <p14:tracePt t="153144" x="2200275" y="1901825"/>
          <p14:tracePt t="153152" x="2200275" y="1871663"/>
          <p14:tracePt t="153158" x="2200275" y="1841500"/>
          <p14:tracePt t="153166" x="2200275" y="1812925"/>
          <p14:tracePt t="153175" x="2200275" y="1782763"/>
          <p14:tracePt t="153182" x="2200275" y="1763713"/>
          <p14:tracePt t="153190" x="2195513" y="1728788"/>
          <p14:tracePt t="153198" x="2189163" y="1698625"/>
          <p14:tracePt t="153206" x="2176463" y="1668463"/>
          <p14:tracePt t="153214" x="2165350" y="1638300"/>
          <p14:tracePt t="153221" x="2141538" y="1620838"/>
          <p14:tracePt t="153228" x="2122488" y="1603375"/>
          <p14:tracePt t="153237" x="2117725" y="1597025"/>
          <p14:tracePt t="153244" x="2105025" y="1590675"/>
          <p14:tracePt t="153252" x="2087563" y="1584325"/>
          <p14:tracePt t="153260" x="2074863" y="1579563"/>
          <p14:tracePt t="153268" x="2063750" y="1573213"/>
          <p14:tracePt t="153274" x="2051050" y="1566863"/>
          <p14:tracePt t="153282" x="2039938" y="1560513"/>
          <p14:tracePt t="153290" x="2020888" y="1555750"/>
          <p14:tracePt t="153298" x="1997075" y="1549400"/>
          <p14:tracePt t="153306" x="1985963" y="1543050"/>
          <p14:tracePt t="153314" x="1966913" y="1543050"/>
          <p14:tracePt t="153322" x="1943100" y="1536700"/>
          <p14:tracePt t="153330" x="1925638" y="1536700"/>
          <p14:tracePt t="153336" x="1901825" y="1536700"/>
          <p14:tracePt t="153344" x="1895475" y="1536700"/>
          <p14:tracePt t="153353" x="1889125" y="1536700"/>
          <p14:tracePt t="153360" x="1878013" y="1536700"/>
          <p14:tracePt t="153369" x="1871663" y="1536700"/>
          <p14:tracePt t="153377" x="1860550" y="1543050"/>
          <p14:tracePt t="153385" x="1854200" y="1549400"/>
          <p14:tracePt t="153392" x="1841500" y="1555750"/>
          <p14:tracePt t="153398" x="1836738" y="1560513"/>
          <p14:tracePt t="153406" x="1830388" y="1566863"/>
          <p14:tracePt t="153414" x="1817688" y="1579563"/>
          <p14:tracePt t="153422" x="1811338" y="1584325"/>
          <p14:tracePt t="153430" x="1800225" y="1590675"/>
          <p14:tracePt t="153438" x="1787525" y="1597025"/>
          <p14:tracePt t="153446" x="1770063" y="1603375"/>
          <p14:tracePt t="153454" x="1758950" y="1608138"/>
          <p14:tracePt t="153460" x="1752600" y="1614488"/>
          <p14:tracePt t="153469" x="1739900" y="1620838"/>
          <p14:tracePt t="153477" x="1733550" y="1627188"/>
          <p14:tracePt t="153485" x="1728788" y="1633538"/>
          <p14:tracePt t="153492" x="1722438" y="1644650"/>
          <p14:tracePt t="153500" x="1716088" y="1657350"/>
          <p14:tracePt t="153508" x="1709738" y="1674813"/>
          <p14:tracePt t="153516" x="1704975" y="1681163"/>
          <p14:tracePt t="153522" x="1704975" y="1698625"/>
          <p14:tracePt t="153530" x="1704975" y="1722438"/>
          <p14:tracePt t="153538" x="1704975" y="1739900"/>
          <p14:tracePt t="153546" x="1704975" y="1758950"/>
          <p14:tracePt t="153554" x="1704975" y="1770063"/>
          <p14:tracePt t="153562" x="1704975" y="1793875"/>
          <p14:tracePt t="153571" x="1709738" y="1806575"/>
          <p14:tracePt t="153578" x="1716088" y="1817688"/>
          <p14:tracePt t="153585" x="1716088" y="1824038"/>
          <p14:tracePt t="153592" x="1722438" y="1830388"/>
          <p14:tracePt t="153600" x="1722438" y="1836738"/>
          <p14:tracePt t="153608" x="1728788" y="1841500"/>
          <p14:tracePt t="153616" x="1733550" y="1847850"/>
          <p14:tracePt t="153624" x="1739900" y="1854200"/>
          <p14:tracePt t="153632" x="1746250" y="1865313"/>
          <p14:tracePt t="153640" x="1758950" y="1871663"/>
          <p14:tracePt t="153648" x="1776413" y="1884363"/>
          <p14:tracePt t="153654" x="1787525" y="1895475"/>
          <p14:tracePt t="153662" x="1806575" y="1908175"/>
          <p14:tracePt t="153671" x="1830388" y="1914525"/>
          <p14:tracePt t="153678" x="1841500" y="1919288"/>
          <p14:tracePt t="153686" x="1860550" y="1925638"/>
          <p14:tracePt t="153694" x="1871663" y="1931988"/>
          <p14:tracePt t="153703" x="1884363" y="1931988"/>
          <p14:tracePt t="153710" x="1895475" y="1931988"/>
          <p14:tracePt t="153716" x="1912938" y="1931988"/>
          <p14:tracePt t="153725" x="1925638" y="1931988"/>
          <p14:tracePt t="153733" x="1938338" y="1925638"/>
          <p14:tracePt t="153741" x="1955800" y="1919288"/>
          <p14:tracePt t="153748" x="1979613" y="1914525"/>
          <p14:tracePt t="153756" x="1997075" y="1908175"/>
          <p14:tracePt t="153764" x="2016125" y="1901825"/>
          <p14:tracePt t="153772" x="2044700" y="1901825"/>
          <p14:tracePt t="153778" x="2068513" y="1901825"/>
          <p14:tracePt t="153787" x="2087563" y="1890713"/>
          <p14:tracePt t="153794" x="2105025" y="1890713"/>
          <p14:tracePt t="153801" x="2128838" y="1890713"/>
          <p14:tracePt t="153810" x="2146300" y="1890713"/>
          <p14:tracePt t="153818" x="2176463" y="1884363"/>
          <p14:tracePt t="153826" x="2206625" y="1878013"/>
          <p14:tracePt t="153832" x="2236788" y="1871663"/>
          <p14:tracePt t="153840" x="2254250" y="1865313"/>
          <p14:tracePt t="153848" x="2278063" y="1847850"/>
          <p14:tracePt t="153856" x="2290763" y="1841500"/>
          <p14:tracePt t="153864" x="2301875" y="1836738"/>
          <p14:tracePt t="153872" x="2308225" y="1830388"/>
          <p14:tracePt t="153880" x="2308225" y="1824038"/>
          <p14:tracePt t="153901" x="2314575" y="1812925"/>
          <p14:tracePt t="153926" x="2314575" y="1806575"/>
          <p14:tracePt t="153942" x="2314575" y="1800225"/>
          <p14:tracePt t="153950" x="2314575" y="1793875"/>
          <p14:tracePt t="153956" x="2308225" y="1787525"/>
          <p14:tracePt t="153964" x="2301875" y="1776413"/>
          <p14:tracePt t="153972" x="2297113" y="1763713"/>
          <p14:tracePt t="153980" x="2278063" y="1746250"/>
          <p14:tracePt t="153988" x="2273300" y="1722438"/>
          <p14:tracePt t="153996" x="2266950" y="1709738"/>
          <p14:tracePt t="154004" x="2254250" y="1692275"/>
          <p14:tracePt t="154012" x="2247900" y="1668463"/>
          <p14:tracePt t="154021" x="2236788" y="1657350"/>
          <p14:tracePt t="154026" x="2219325" y="1644650"/>
          <p14:tracePt t="154035" x="2212975" y="1633538"/>
          <p14:tracePt t="154042" x="2206625" y="1627188"/>
          <p14:tracePt t="154050" x="2200275" y="1620838"/>
          <p14:tracePt t="154058" x="2195513" y="1614488"/>
          <p14:tracePt t="154066" x="2189163" y="1608138"/>
          <p14:tracePt t="154074" x="2182813" y="1597025"/>
          <p14:tracePt t="154080" x="2176463" y="1579563"/>
          <p14:tracePt t="154088" x="2170113" y="1566863"/>
          <p14:tracePt t="154096" x="2165350" y="1560513"/>
          <p14:tracePt t="154104" x="2159000" y="1549400"/>
          <p14:tracePt t="154112" x="2152650" y="1543050"/>
          <p14:tracePt t="154120" x="2146300" y="1543050"/>
          <p14:tracePt t="154128" x="2135188" y="1536700"/>
          <p14:tracePt t="154136" x="2128838" y="1536700"/>
          <p14:tracePt t="154142" x="2122488" y="1536700"/>
          <p14:tracePt t="154151" x="2117725" y="1536700"/>
          <p14:tracePt t="154158" x="2111375" y="1536700"/>
          <p14:tracePt t="154166" x="2105025" y="1536700"/>
          <p14:tracePt t="154174" x="2098675" y="1543050"/>
          <p14:tracePt t="154182" x="2093913" y="1555750"/>
          <p14:tracePt t="154190" x="2087563" y="1560513"/>
          <p14:tracePt t="154198" x="2068513" y="1579563"/>
          <p14:tracePt t="154204" x="2063750" y="1597025"/>
          <p14:tracePt t="154212" x="2051050" y="1608138"/>
          <p14:tracePt t="154220" x="2039938" y="1633538"/>
          <p14:tracePt t="154228" x="2027238" y="1651000"/>
          <p14:tracePt t="154236" x="2003425" y="1674813"/>
          <p14:tracePt t="154244" x="1990725" y="1692275"/>
          <p14:tracePt t="154253" x="1985963" y="1709738"/>
          <p14:tracePt t="154260" x="1966913" y="1735138"/>
          <p14:tracePt t="154267" x="1962150" y="1746250"/>
          <p14:tracePt t="154274" x="1955800" y="1758950"/>
          <p14:tracePt t="154282" x="1955800" y="1770063"/>
          <p14:tracePt t="154290" x="1955800" y="1782763"/>
          <p14:tracePt t="154298" x="1955800" y="1787525"/>
          <p14:tracePt t="154306" x="1955800" y="1793875"/>
          <p14:tracePt t="154314" x="1962150" y="1800225"/>
          <p14:tracePt t="154323" x="1966913" y="1806575"/>
          <p14:tracePt t="154328" x="1973263" y="1812925"/>
          <p14:tracePt t="154336" x="1979613" y="1817688"/>
          <p14:tracePt t="154344" x="1985963" y="1817688"/>
          <p14:tracePt t="154352" x="1985963" y="1824038"/>
          <p14:tracePt t="154360" x="1990725" y="1824038"/>
          <p14:tracePt t="154368" x="1990725" y="1830388"/>
          <p14:tracePt t="154376" x="1997075" y="1830388"/>
          <p14:tracePt t="154384" x="2003425" y="1830388"/>
          <p14:tracePt t="154406" x="2009775" y="1830388"/>
          <p14:tracePt t="154423" x="2016125" y="1830388"/>
          <p14:tracePt t="154454" x="2020888" y="1817688"/>
          <p14:tracePt t="154460" x="2020888" y="1812925"/>
          <p14:tracePt t="154468" x="2027238" y="1806575"/>
          <p14:tracePt t="154477" x="2027238" y="1787525"/>
          <p14:tracePt t="154484" x="2033588" y="1763713"/>
          <p14:tracePt t="154492" x="2044700" y="1746250"/>
          <p14:tracePt t="154501" x="2044700" y="1709738"/>
          <p14:tracePt t="154508" x="2051050" y="1674813"/>
          <p14:tracePt t="154514" x="2057400" y="1651000"/>
          <p14:tracePt t="154522" x="2063750" y="1633538"/>
          <p14:tracePt t="154530" x="2068513" y="1620838"/>
          <p14:tracePt t="154538" x="2074863" y="1614488"/>
          <p14:tracePt t="154546" x="2074863" y="1608138"/>
          <p14:tracePt t="154632" x="2074863" y="1633538"/>
          <p14:tracePt t="154638" x="2074863" y="1662113"/>
          <p14:tracePt t="154646" x="2074863" y="1704975"/>
          <p14:tracePt t="154654" x="2074863" y="1728788"/>
          <p14:tracePt t="154663" x="2074863" y="1758950"/>
          <p14:tracePt t="154670" x="2074863" y="1776413"/>
          <p14:tracePt t="154678" x="2074863" y="1800225"/>
          <p14:tracePt t="154687" x="2074863" y="1812925"/>
          <p14:tracePt t="154694" x="2081213" y="1817688"/>
          <p14:tracePt t="154701" x="2081213" y="1824038"/>
          <p14:tracePt t="154786" x="2081213" y="1817688"/>
          <p14:tracePt t="154794" x="2081213" y="1800225"/>
          <p14:tracePt t="154802" x="2081213" y="1776413"/>
          <p14:tracePt t="154810" x="2081213" y="1752600"/>
          <p14:tracePt t="154818" x="2081213" y="1728788"/>
          <p14:tracePt t="154824" x="2081213" y="1709738"/>
          <p14:tracePt t="154832" x="2074863" y="1685925"/>
          <p14:tracePt t="154840" x="2074863" y="1674813"/>
          <p14:tracePt t="154848" x="2074863" y="1668463"/>
          <p14:tracePt t="154856" x="2074863" y="1662113"/>
          <p14:tracePt t="154864" x="2074863" y="1657350"/>
          <p14:tracePt t="154873" x="2074863" y="1651000"/>
          <p14:tracePt t="154882" x="2074863" y="1644650"/>
          <p14:tracePt t="154886" x="2074863" y="1638300"/>
          <p14:tracePt t="154894" x="2074863" y="1627188"/>
          <p14:tracePt t="154902" x="2074863" y="1620838"/>
          <p14:tracePt t="154910" x="2074863" y="1614488"/>
          <p14:tracePt t="154918" x="2074863" y="1608138"/>
          <p14:tracePt t="154927" x="2068513" y="1608138"/>
          <p14:tracePt t="154988" x="2068513" y="1627188"/>
          <p14:tracePt t="154996" x="2068513" y="1633538"/>
          <p14:tracePt t="155004" x="2068513" y="1644650"/>
          <p14:tracePt t="155010" x="2068513" y="1651000"/>
          <p14:tracePt t="155018" x="2068513" y="1657350"/>
          <p14:tracePt t="155026" x="2068513" y="1662113"/>
          <p14:tracePt t="155034" x="2068513" y="1668463"/>
          <p14:tracePt t="155042" x="2068513" y="1674813"/>
          <p14:tracePt t="155064" x="2068513" y="1681163"/>
          <p14:tracePt t="155120" x="2074863" y="1681163"/>
          <p14:tracePt t="155128" x="2074863" y="1674813"/>
          <p14:tracePt t="155134" x="2081213" y="1651000"/>
          <p14:tracePt t="155142" x="2087563" y="1620838"/>
          <p14:tracePt t="155151" x="2105025" y="1573213"/>
          <p14:tracePt t="155158" x="2111375" y="1543050"/>
          <p14:tracePt t="155166" x="2128838" y="1512888"/>
          <p14:tracePt t="155174" x="2146300" y="1495425"/>
          <p14:tracePt t="155182" x="2152650" y="1471613"/>
          <p14:tracePt t="155190" x="2159000" y="1465263"/>
          <p14:tracePt t="155204" x="2165350" y="1465263"/>
          <p14:tracePt t="155221" x="2165350" y="1458913"/>
          <p14:tracePt t="155236" x="2170113" y="1458913"/>
          <p14:tracePt t="155244" x="2176463" y="1458913"/>
          <p14:tracePt t="155253" x="2182813" y="1458913"/>
          <p14:tracePt t="155258" x="2189163" y="1458913"/>
          <p14:tracePt t="155266" x="2195513" y="1458913"/>
          <p14:tracePt t="155274" x="2200275" y="1458913"/>
          <p14:tracePt t="155283" x="2212975" y="1458913"/>
          <p14:tracePt t="155290" x="2230438" y="1458913"/>
          <p14:tracePt t="155298" x="2247900" y="1458913"/>
          <p14:tracePt t="155306" x="2266950" y="1458913"/>
          <p14:tracePt t="155314" x="2290763" y="1458913"/>
          <p14:tracePt t="155322" x="2314575" y="1458913"/>
          <p14:tracePt t="155329" x="2344738" y="1458913"/>
          <p14:tracePt t="155336" x="2379663" y="1458913"/>
          <p14:tracePt t="155344" x="2433638" y="1471613"/>
          <p14:tracePt t="155352" x="2481263" y="1477963"/>
          <p14:tracePt t="155360" x="2530475" y="1477963"/>
          <p14:tracePt t="155369" x="2578100" y="1482725"/>
          <p14:tracePt t="155376" x="2632075" y="1495425"/>
          <p14:tracePt t="155384" x="2679700" y="1495425"/>
          <p14:tracePt t="155390" x="2709863" y="1495425"/>
          <p14:tracePt t="155398" x="2727325" y="1495425"/>
          <p14:tracePt t="155406" x="2751138" y="1495425"/>
          <p14:tracePt t="155414" x="2768600" y="1495425"/>
          <p14:tracePt t="155423" x="2792413" y="1495425"/>
          <p14:tracePt t="155430" x="2811463" y="1495425"/>
          <p14:tracePt t="155438" x="2816225" y="1495425"/>
          <p14:tracePt t="155444" x="2828925" y="1495425"/>
          <p14:tracePt t="155452" x="2835275" y="1495425"/>
          <p14:tracePt t="155460" x="2840038" y="1495425"/>
          <p14:tracePt t="156811" x="2889250" y="1512888"/>
          <p14:tracePt t="156819" x="2984500" y="1519238"/>
          <p14:tracePt t="156824" x="3043238" y="1530350"/>
          <p14:tracePt t="156833" x="3073400" y="1530350"/>
          <p14:tracePt t="156840" x="3097213" y="1530350"/>
          <p14:tracePt t="156848" x="3127375" y="1525588"/>
          <p14:tracePt t="156856" x="3157538" y="1525588"/>
          <p14:tracePt t="156864" x="3175000" y="1512888"/>
          <p14:tracePt t="156873" x="3205163" y="1506538"/>
          <p14:tracePt t="156880" x="3235325" y="1501775"/>
          <p14:tracePt t="156887" x="3265488" y="1495425"/>
          <p14:tracePt t="156894" x="3295650" y="1489075"/>
          <p14:tracePt t="156902" x="3319463" y="1477963"/>
          <p14:tracePt t="156910" x="3349625" y="1477963"/>
          <p14:tracePt t="156918" x="3378200" y="1489075"/>
          <p14:tracePt t="156926" x="3408363" y="1512888"/>
          <p14:tracePt t="156935" x="3432175" y="1543050"/>
          <p14:tracePt t="156942" x="3438525" y="1566863"/>
          <p14:tracePt t="156948" x="3451225" y="1590675"/>
          <p14:tracePt t="156956" x="3455988" y="1620838"/>
          <p14:tracePt t="156964" x="3462338" y="1633538"/>
          <p14:tracePt t="157593" x="3462338" y="1627188"/>
          <p14:tracePt t="157600" x="3479800" y="1620838"/>
          <p14:tracePt t="157608" x="3498850" y="1614488"/>
          <p14:tracePt t="157616" x="3529013" y="1603375"/>
          <p14:tracePt t="157624" x="3563938" y="1597025"/>
          <p14:tracePt t="157632" x="3611563" y="1579563"/>
          <p14:tracePt t="157639" x="3689350" y="1560513"/>
          <p14:tracePt t="157647" x="3725863" y="1543050"/>
          <p14:tracePt t="157654" x="3756025" y="1543050"/>
          <p14:tracePt t="157662" x="3773488" y="1543050"/>
          <p14:tracePt t="157670" x="3797300" y="1543050"/>
          <p14:tracePt t="157678" x="3810000" y="1555750"/>
          <p14:tracePt t="157686" x="3821113" y="1555750"/>
          <p14:tracePt t="157692" x="3833813" y="1555750"/>
          <p14:tracePt t="157700" x="3863975" y="1555750"/>
          <p14:tracePt t="157708" x="3881438" y="1555750"/>
          <p14:tracePt t="157717" x="3887788" y="1555750"/>
          <p14:tracePt t="157724" x="3892550" y="1555750"/>
          <p14:tracePt t="157732" x="3898900" y="1555750"/>
          <p14:tracePt t="157740" x="3911600" y="1543050"/>
          <p14:tracePt t="157749" x="3935413" y="1536700"/>
          <p14:tracePt t="157754" x="3952875" y="1525588"/>
          <p14:tracePt t="157762" x="3976688" y="1501775"/>
          <p14:tracePt t="157770" x="4006850" y="1482725"/>
          <p14:tracePt t="157778" x="4030663" y="1471613"/>
          <p14:tracePt t="157786" x="4060825" y="1465263"/>
          <p14:tracePt t="157794" x="4090988" y="1458913"/>
          <p14:tracePt t="157802" x="4125913" y="1458913"/>
          <p14:tracePt t="157810" x="4156075" y="1452563"/>
          <p14:tracePt t="157816" x="4173538" y="1452563"/>
          <p14:tracePt t="157826" x="4198938" y="1452563"/>
          <p14:tracePt t="157832" x="4216400" y="1452563"/>
          <p14:tracePt t="157840" x="4240213" y="1452563"/>
          <p14:tracePt t="157848" x="4257675" y="1452563"/>
          <p14:tracePt t="157856" x="4276725" y="1458913"/>
          <p14:tracePt t="157864" x="4300538" y="1465263"/>
          <p14:tracePt t="157872" x="4318000" y="1471613"/>
          <p14:tracePt t="157884" x="4341813" y="1482725"/>
          <p14:tracePt t="157886" x="4359275" y="1495425"/>
          <p14:tracePt t="157894" x="4389438" y="1501775"/>
          <p14:tracePt t="157903" x="4419600" y="1525588"/>
          <p14:tracePt t="157910" x="4456113" y="1549400"/>
          <p14:tracePt t="157919" x="4503738" y="1573213"/>
          <p14:tracePt t="157926" x="4557713" y="1597025"/>
          <p14:tracePt t="157935" x="4605338" y="1620838"/>
          <p14:tracePt t="157940" x="4640263" y="1644650"/>
          <p14:tracePt t="157948" x="4676775" y="1662113"/>
          <p14:tracePt t="157956" x="4718050" y="1685925"/>
          <p14:tracePt t="157964" x="4748213" y="1716088"/>
          <p14:tracePt t="157972" x="4778375" y="1739900"/>
          <p14:tracePt t="157980" x="4802188" y="1752600"/>
          <p14:tracePt t="157988" x="4826000" y="1770063"/>
          <p14:tracePt t="157996" x="4843463" y="1787525"/>
          <p14:tracePt t="158004" x="4856163" y="1793875"/>
          <p14:tracePt t="158010" x="4867275" y="1806575"/>
          <p14:tracePt t="158019" x="4873625" y="1817688"/>
          <p14:tracePt t="158026" x="4879975" y="1836738"/>
          <p14:tracePt t="158034" x="4886325" y="1841500"/>
          <p14:tracePt t="158042" x="4892675" y="1847850"/>
          <p14:tracePt t="158050" x="4897438" y="1860550"/>
          <p14:tracePt t="158058" x="4903788" y="1871663"/>
          <p14:tracePt t="158066" x="4910138" y="1878013"/>
          <p14:tracePt t="158072" x="4916488" y="1890713"/>
          <p14:tracePt t="158080" x="4921250" y="1895475"/>
          <p14:tracePt t="158088" x="4927600" y="1908175"/>
          <p14:tracePt t="158096" x="4933950" y="1914525"/>
          <p14:tracePt t="158104" x="4940300" y="1919288"/>
          <p14:tracePt t="158112" x="4945063" y="1925638"/>
          <p14:tracePt t="158120" x="4951413" y="1938338"/>
          <p14:tracePt t="158128" x="4957763" y="1949450"/>
          <p14:tracePt t="158135" x="4964113" y="1966913"/>
          <p14:tracePt t="158142" x="4970463" y="1979613"/>
          <p14:tracePt t="158150" x="4975225" y="1992313"/>
          <p14:tracePt t="158158" x="4981575" y="2009775"/>
          <p14:tracePt t="158167" x="4987925" y="2016125"/>
          <p14:tracePt t="158174" x="4994275" y="2027238"/>
          <p14:tracePt t="158182" x="4999038" y="2039938"/>
          <p14:tracePt t="158190" x="5011738" y="2057400"/>
          <p14:tracePt t="158196" x="5018088" y="2074863"/>
          <p14:tracePt t="158204" x="5022850" y="2093913"/>
          <p14:tracePt t="158212" x="5022850" y="2111375"/>
          <p14:tracePt t="158220" x="5029200" y="2128838"/>
          <p14:tracePt t="158228" x="5029200" y="2159000"/>
          <p14:tracePt t="158236" x="5035550" y="2195513"/>
          <p14:tracePt t="158244" x="5041900" y="2230438"/>
          <p14:tracePt t="158250" x="5053013" y="2278063"/>
          <p14:tracePt t="158258" x="5059363" y="2320925"/>
          <p14:tracePt t="158267" x="5059363" y="2368550"/>
          <p14:tracePt t="158274" x="5059363" y="2416175"/>
          <p14:tracePt t="158283" x="5065713" y="2452688"/>
          <p14:tracePt t="158290" x="5076825" y="2493963"/>
          <p14:tracePt t="158299" x="5083175" y="2541588"/>
          <p14:tracePt t="158306" x="5089525" y="2589213"/>
          <p14:tracePt t="158312" x="5089525" y="2649538"/>
          <p14:tracePt t="158322" x="5100638" y="2697163"/>
          <p14:tracePt t="158328" x="5100638" y="2763838"/>
          <p14:tracePt t="158336" x="5100638" y="2822575"/>
          <p14:tracePt t="158344" x="5100638" y="2900363"/>
          <p14:tracePt t="158353" x="5100638" y="2978150"/>
          <p14:tracePt t="158360" x="5100638" y="3055938"/>
          <p14:tracePt t="158368" x="5095875" y="3103563"/>
          <p14:tracePt t="158374" x="5089525" y="3200400"/>
          <p14:tracePt t="158383" x="5076825" y="3295650"/>
          <p14:tracePt t="158390" x="5065713" y="3427413"/>
          <p14:tracePt t="158399" x="5065713" y="3559175"/>
          <p14:tracePt t="158406" x="5065713" y="3654425"/>
          <p14:tracePt t="158414" x="5065713" y="3732213"/>
          <p14:tracePt t="158423" x="5076825" y="3810000"/>
          <p14:tracePt t="158430" x="5089525" y="3898900"/>
          <p14:tracePt t="158436" x="5095875" y="3952875"/>
          <p14:tracePt t="158444" x="5095875" y="3989388"/>
          <p14:tracePt t="158453" x="5095875" y="4019550"/>
          <p14:tracePt t="158460" x="5095875" y="4054475"/>
          <p14:tracePt t="158468" x="5095875" y="4084638"/>
          <p14:tracePt t="158476" x="5095875" y="4108450"/>
          <p14:tracePt t="158484" x="5095875" y="4138613"/>
          <p14:tracePt t="158492" x="5095875" y="4162425"/>
          <p14:tracePt t="158499" x="5095875" y="4179888"/>
          <p14:tracePt t="158506" x="5095875" y="4192588"/>
          <p14:tracePt t="158514" x="5089525" y="4198938"/>
          <p14:tracePt t="158522" x="5089525" y="4205288"/>
          <p14:tracePt t="158530" x="5083175" y="4210050"/>
          <p14:tracePt t="158538" x="5083175" y="4216400"/>
          <p14:tracePt t="158546" x="5076825" y="4222750"/>
          <p14:tracePt t="158554" x="5076825" y="4229100"/>
          <p14:tracePt t="158560" x="5076825" y="4233863"/>
          <p14:tracePt t="158569" x="5076825" y="4240213"/>
          <p14:tracePt t="158684" x="5076825" y="4229100"/>
          <p14:tracePt t="158692" x="5076825" y="4222750"/>
          <p14:tracePt t="158700" x="5076825" y="4216400"/>
          <p14:tracePt t="158716" x="5076825" y="4210050"/>
          <p14:tracePt t="158724" x="5083175" y="4210050"/>
          <p14:tracePt t="158733" x="5089525" y="4205288"/>
          <p14:tracePt t="158740" x="5095875" y="4198938"/>
          <p14:tracePt t="158746" x="5100638" y="4192588"/>
          <p14:tracePt t="158754" x="5106988" y="4179888"/>
          <p14:tracePt t="158762" x="5113338" y="4162425"/>
          <p14:tracePt t="158771" x="5124450" y="4132263"/>
          <p14:tracePt t="158779" x="5124450" y="4067175"/>
          <p14:tracePt t="158786" x="5130800" y="3989388"/>
          <p14:tracePt t="158794" x="5143500" y="3898900"/>
          <p14:tracePt t="158803" x="5154613" y="3803650"/>
          <p14:tracePt t="158808" x="5160963" y="3708400"/>
          <p14:tracePt t="158817" x="5173663" y="3613150"/>
          <p14:tracePt t="158824" x="5173663" y="3535363"/>
          <p14:tracePt t="158833" x="5173663" y="3475038"/>
          <p14:tracePt t="158840" x="5178425" y="3444875"/>
          <p14:tracePt t="158848" x="5191125" y="3427413"/>
          <p14:tracePt t="158856" x="5191125" y="3397250"/>
          <p14:tracePt t="158864" x="5191125" y="3367088"/>
          <p14:tracePt t="158870" x="5184775" y="3336925"/>
          <p14:tracePt t="158878" x="5178425" y="3306763"/>
          <p14:tracePt t="158886" x="5173663" y="3282950"/>
          <p14:tracePt t="158894" x="5167313" y="3252788"/>
          <p14:tracePt t="158903" x="5154613" y="3205163"/>
          <p14:tracePt t="158910" x="5149850" y="3163888"/>
          <p14:tracePt t="158919" x="5130800" y="3103563"/>
          <p14:tracePt t="158926" x="5130800" y="3055938"/>
          <p14:tracePt t="158933" x="5124450" y="3001963"/>
          <p14:tracePt t="158940" x="5124450" y="2978150"/>
          <p14:tracePt t="158948" x="5124450" y="2954338"/>
          <p14:tracePt t="158956" x="5119688" y="2936875"/>
          <p14:tracePt t="158964" x="5119688" y="2919413"/>
          <p14:tracePt t="158972" x="5119688" y="2894013"/>
          <p14:tracePt t="158980" x="5106988" y="2876550"/>
          <p14:tracePt t="158988" x="5106988" y="2846388"/>
          <p14:tracePt t="158994" x="5106988" y="2816225"/>
          <p14:tracePt t="159002" x="5106988" y="2781300"/>
          <p14:tracePt t="159010" x="5106988" y="2733675"/>
          <p14:tracePt t="159019" x="5106988" y="2655888"/>
          <p14:tracePt t="159026" x="5106988" y="2578100"/>
          <p14:tracePt t="159034" x="5106988" y="2500313"/>
          <p14:tracePt t="159042" x="5106988" y="2422525"/>
          <p14:tracePt t="159050" x="5106988" y="2374900"/>
          <p14:tracePt t="159056" x="5106988" y="2338388"/>
          <p14:tracePt t="159064" x="5113338" y="2320925"/>
          <p14:tracePt t="159073" x="5113338" y="2308225"/>
          <p14:tracePt t="159080" x="5119688" y="2297113"/>
          <p14:tracePt t="159088" x="5119688" y="2290763"/>
          <p14:tracePt t="159096" x="5119688" y="2284413"/>
          <p14:tracePt t="159104" x="5124450" y="2278063"/>
          <p14:tracePt t="159112" x="5124450" y="2266950"/>
          <p14:tracePt t="159120" x="5124450" y="2243138"/>
          <p14:tracePt t="159126" x="5124450" y="2224088"/>
          <p14:tracePt t="159134" x="5124450" y="2212975"/>
          <p14:tracePt t="159142" x="5124450" y="2189163"/>
          <p14:tracePt t="159150" x="5124450" y="2159000"/>
          <p14:tracePt t="159158" x="5124450" y="2122488"/>
          <p14:tracePt t="159166" x="5130800" y="2063750"/>
          <p14:tracePt t="159174" x="5130800" y="2009775"/>
          <p14:tracePt t="159183" x="5130800" y="1992313"/>
          <p14:tracePt t="159188" x="5130800" y="1973263"/>
          <p14:tracePt t="159196" x="5130800" y="1966913"/>
          <p14:tracePt t="159204" x="5137150" y="1949450"/>
          <p14:tracePt t="159212" x="5137150" y="1943100"/>
          <p14:tracePt t="159220" x="5143500" y="1938338"/>
          <p14:tracePt t="159228" x="5143500" y="1931988"/>
          <p14:tracePt t="159236" x="5143500" y="1925638"/>
          <p14:tracePt t="159244" x="5149850" y="1919288"/>
          <p14:tracePt t="159250" x="5149850" y="1914525"/>
          <p14:tracePt t="159258" x="5149850" y="1908175"/>
          <p14:tracePt t="159267" x="5154613" y="1895475"/>
          <p14:tracePt t="159274" x="5154613" y="1890713"/>
          <p14:tracePt t="159283" x="5154613" y="1878013"/>
          <p14:tracePt t="159290" x="5154613" y="1871663"/>
          <p14:tracePt t="159299" x="5160963" y="1871663"/>
          <p14:tracePt t="159368" x="5167313" y="1871663"/>
          <p14:tracePt t="159406" x="5173663" y="1865313"/>
          <p14:tracePt t="159422" x="5178425" y="1860550"/>
          <p14:tracePt t="159428" x="5184775" y="1860550"/>
          <p14:tracePt t="159436" x="5191125" y="1860550"/>
          <p14:tracePt t="159444" x="5197475" y="1860550"/>
          <p14:tracePt t="159452" x="5202238" y="1860550"/>
          <p14:tracePt t="159460" x="5208588" y="1860550"/>
          <p14:tracePt t="159468" x="5214938" y="1860550"/>
          <p14:tracePt t="159476" x="5221288" y="1860550"/>
          <p14:tracePt t="159484" x="5227638" y="1860550"/>
          <p14:tracePt t="159490" x="5232400" y="1860550"/>
          <p14:tracePt t="159498" x="5245100" y="1854200"/>
          <p14:tracePt t="159506" x="5256213" y="1854200"/>
          <p14:tracePt t="159514" x="5280025" y="1847850"/>
          <p14:tracePt t="159522" x="5299075" y="1847850"/>
          <p14:tracePt t="159530" x="5322888" y="1841500"/>
          <p14:tracePt t="159538" x="5346700" y="1841500"/>
          <p14:tracePt t="159546" x="5376863" y="1841500"/>
          <p14:tracePt t="159552" x="5407025" y="1841500"/>
          <p14:tracePt t="159560" x="5435600" y="1841500"/>
          <p14:tracePt t="159569" x="5465763" y="1847850"/>
          <p14:tracePt t="159576" x="5502275" y="1860550"/>
          <p14:tracePt t="159584" x="5532438" y="1865313"/>
          <p14:tracePt t="159592" x="5580063" y="1871663"/>
          <p14:tracePt t="159600" x="5627688" y="1878013"/>
          <p14:tracePt t="159608" x="5681663" y="1890713"/>
          <p14:tracePt t="159616" x="5729288" y="1895475"/>
          <p14:tracePt t="159622" x="5776913" y="1908175"/>
          <p14:tracePt t="159630" x="5824538" y="1908175"/>
          <p14:tracePt t="159638" x="5878513" y="1908175"/>
          <p14:tracePt t="159646" x="5926138" y="1908175"/>
          <p14:tracePt t="159654" x="5973763" y="1901825"/>
          <p14:tracePt t="159662" x="6022975" y="1895475"/>
          <p14:tracePt t="159670" x="6064250" y="1890713"/>
          <p14:tracePt t="159678" x="6111875" y="1878013"/>
          <p14:tracePt t="159685" x="6202363" y="1865313"/>
          <p14:tracePt t="159692" x="6280150" y="1860550"/>
          <p14:tracePt t="159700" x="6356350" y="1860550"/>
          <p14:tracePt t="159709" x="6434138" y="1847850"/>
          <p14:tracePt t="159716" x="6500813" y="1847850"/>
          <p14:tracePt t="159724" x="6561138" y="1854200"/>
          <p14:tracePt t="159733" x="6626225" y="1860550"/>
          <p14:tracePt t="159740" x="6673850" y="1860550"/>
          <p14:tracePt t="159746" x="6740525" y="1860550"/>
          <p14:tracePt t="159754" x="6818313" y="1860550"/>
          <p14:tracePt t="159762" x="6896100" y="1860550"/>
          <p14:tracePt t="159770" x="6973888" y="1860550"/>
          <p14:tracePt t="159778" x="7050088" y="1860550"/>
          <p14:tracePt t="159786" x="7127875" y="1871663"/>
          <p14:tracePt t="159794" x="7188200" y="1871663"/>
          <p14:tracePt t="159802" x="7235825" y="1878013"/>
          <p14:tracePt t="159808" x="7296150" y="1878013"/>
          <p14:tracePt t="159816" x="7361238" y="1878013"/>
          <p14:tracePt t="159824" x="7439025" y="1878013"/>
          <p14:tracePt t="159832" x="7486650" y="1878013"/>
          <p14:tracePt t="159840" x="7523163" y="1878013"/>
          <p14:tracePt t="159848" x="7553325" y="1878013"/>
          <p14:tracePt t="159856" x="7589838" y="1871663"/>
          <p14:tracePt t="159862" x="7618413" y="1860550"/>
          <p14:tracePt t="159870" x="7648575" y="1860550"/>
          <p14:tracePt t="159878" x="7678738" y="1854200"/>
          <p14:tracePt t="159886" x="7708900" y="1854200"/>
          <p14:tracePt t="159894" x="7726363" y="1854200"/>
          <p14:tracePt t="159902" x="7743825" y="1854200"/>
          <p14:tracePt t="159910" x="7769225" y="1854200"/>
          <p14:tracePt t="159918" x="7780338" y="1854200"/>
          <p14:tracePt t="159924" x="7793038" y="1854200"/>
          <p14:tracePt t="159932" x="7804150" y="1860550"/>
          <p14:tracePt t="159940" x="7821613" y="1860550"/>
          <p14:tracePt t="159948" x="7840663" y="1865313"/>
          <p14:tracePt t="159956" x="7858125" y="1865313"/>
          <p14:tracePt t="159964" x="7875588" y="1865313"/>
          <p14:tracePt t="159972" x="7888288" y="1865313"/>
          <p14:tracePt t="159981" x="7894638" y="1865313"/>
          <p14:tracePt t="159986" x="7905750" y="1865313"/>
          <p14:tracePt t="159994" x="7912100" y="1865313"/>
          <p14:tracePt t="160002" x="7918450" y="1865313"/>
          <p14:tracePt t="160010" x="7923213" y="1871663"/>
          <p14:tracePt t="160019" x="7929563" y="1871663"/>
          <p14:tracePt t="160027" x="7935913" y="1871663"/>
          <p14:tracePt t="160034" x="7942263" y="1871663"/>
          <p14:tracePt t="160042" x="7948613" y="1878013"/>
          <p14:tracePt t="160048" x="7953375" y="1878013"/>
          <p14:tracePt t="160056" x="7959725" y="1878013"/>
          <p14:tracePt t="160072" x="7966075" y="1878013"/>
          <p14:tracePt t="160080" x="7972425" y="1878013"/>
          <p14:tracePt t="160088" x="7983538" y="1878013"/>
          <p14:tracePt t="160096" x="8001000" y="1878013"/>
          <p14:tracePt t="160104" x="8013700" y="1878013"/>
          <p14:tracePt t="160110" x="8020050" y="1878013"/>
          <p14:tracePt t="160119" x="8031163" y="1878013"/>
          <p14:tracePt t="160126" x="8037513" y="1878013"/>
          <p14:tracePt t="160134" x="8043863" y="1878013"/>
          <p14:tracePt t="160142" x="8050213" y="1884363"/>
          <p14:tracePt t="160150" x="8054975" y="1890713"/>
          <p14:tracePt t="160158" x="8061325" y="1895475"/>
          <p14:tracePt t="160166" x="8067675" y="1901825"/>
          <p14:tracePt t="160172" x="8074025" y="1908175"/>
          <p14:tracePt t="160180" x="8078788" y="1914525"/>
          <p14:tracePt t="160188" x="8078788" y="1919288"/>
          <p14:tracePt t="160196" x="8085138" y="1925638"/>
          <p14:tracePt t="160204" x="8085138" y="1938338"/>
          <p14:tracePt t="160212" x="8091488" y="1955800"/>
          <p14:tracePt t="160220" x="8104188" y="1979613"/>
          <p14:tracePt t="160228" x="8108950" y="2009775"/>
          <p14:tracePt t="160234" x="8108950" y="2039938"/>
          <p14:tracePt t="160242" x="8115300" y="2074863"/>
          <p14:tracePt t="160251" x="8121650" y="2105025"/>
          <p14:tracePt t="160258" x="8121650" y="2135188"/>
          <p14:tracePt t="160266" x="8128000" y="2152650"/>
          <p14:tracePt t="160274" x="8128000" y="2182813"/>
          <p14:tracePt t="160282" x="8132763" y="2212975"/>
          <p14:tracePt t="160290" x="8132763" y="2230438"/>
          <p14:tracePt t="160296" x="8132763" y="2254250"/>
          <p14:tracePt t="160304" x="8132763" y="2273300"/>
          <p14:tracePt t="160312" x="8132763" y="2301875"/>
          <p14:tracePt t="160320" x="8132763" y="2327275"/>
          <p14:tracePt t="160328" x="8132763" y="2355850"/>
          <p14:tracePt t="160336" x="8132763" y="2386013"/>
          <p14:tracePt t="160344" x="8132763" y="2422525"/>
          <p14:tracePt t="160352" x="8145463" y="2470150"/>
          <p14:tracePt t="160358" x="8156575" y="2565400"/>
          <p14:tracePt t="160366" x="8162925" y="2613025"/>
          <p14:tracePt t="160374" x="8162925" y="2655888"/>
          <p14:tracePt t="160382" x="8162925" y="2690813"/>
          <p14:tracePt t="160390" x="8162925" y="2738438"/>
          <p14:tracePt t="160399" x="8162925" y="2787650"/>
          <p14:tracePt t="160406" x="8162925" y="2841625"/>
          <p14:tracePt t="160415" x="8162925" y="2876550"/>
          <p14:tracePt t="160420" x="8162925" y="2906713"/>
          <p14:tracePt t="160428" x="8162925" y="2930525"/>
          <p14:tracePt t="160436" x="8162925" y="2960688"/>
          <p14:tracePt t="160444" x="8162925" y="2978150"/>
          <p14:tracePt t="160452" x="8156575" y="3001963"/>
          <p14:tracePt t="160460" x="8151813" y="3021013"/>
          <p14:tracePt t="160469" x="8151813" y="3032125"/>
          <p14:tracePt t="160476" x="8145463" y="3044825"/>
          <p14:tracePt t="160484" x="8139113" y="3062288"/>
          <p14:tracePt t="160490" x="8139113" y="3073400"/>
          <p14:tracePt t="160499" x="8132763" y="3086100"/>
          <p14:tracePt t="160507" x="8132763" y="3103563"/>
          <p14:tracePt t="160514" x="8132763" y="3127375"/>
          <p14:tracePt t="160522" x="8132763" y="3146425"/>
          <p14:tracePt t="160530" x="8132763" y="3163888"/>
          <p14:tracePt t="160538" x="8132763" y="3194050"/>
          <p14:tracePt t="160546" x="8132763" y="3224213"/>
          <p14:tracePt t="160553" x="8139113" y="3241675"/>
          <p14:tracePt t="160560" x="8139113" y="3271838"/>
          <p14:tracePt t="160568" x="8139113" y="3302000"/>
          <p14:tracePt t="160576" x="8145463" y="3330575"/>
          <p14:tracePt t="160584" x="8151813" y="3367088"/>
          <p14:tracePt t="160592" x="8151813" y="3403600"/>
          <p14:tracePt t="160600" x="8151813" y="3451225"/>
          <p14:tracePt t="160606" x="8151813" y="3509963"/>
          <p14:tracePt t="160615" x="8151813" y="3559175"/>
          <p14:tracePt t="160622" x="8151813" y="3613150"/>
          <p14:tracePt t="160631" x="8151813" y="3660775"/>
          <p14:tracePt t="160638" x="8151813" y="3695700"/>
          <p14:tracePt t="160646" x="8151813" y="3732213"/>
          <p14:tracePt t="160654" x="8145463" y="3756025"/>
          <p14:tracePt t="160663" x="8145463" y="3773488"/>
          <p14:tracePt t="160669" x="8145463" y="3797300"/>
          <p14:tracePt t="160677" x="8145463" y="3821113"/>
          <p14:tracePt t="160685" x="8139113" y="3844925"/>
          <p14:tracePt t="160693" x="8139113" y="3863975"/>
          <p14:tracePt t="160700" x="8139113" y="3881438"/>
          <p14:tracePt t="160708" x="8132763" y="3898900"/>
          <p14:tracePt t="160717" x="8132763" y="3917950"/>
          <p14:tracePt t="160724" x="8132763" y="3935413"/>
          <p14:tracePt t="160730" x="8121650" y="3959225"/>
          <p14:tracePt t="160738" x="8121650" y="3976688"/>
          <p14:tracePt t="160746" x="8115300" y="4000500"/>
          <p14:tracePt t="160754" x="8115300" y="4019550"/>
          <p14:tracePt t="160762" x="8108950" y="4037013"/>
          <p14:tracePt t="160770" x="8108950" y="4054475"/>
          <p14:tracePt t="160778" x="8104188" y="4073525"/>
          <p14:tracePt t="160786" x="8104188" y="4078288"/>
          <p14:tracePt t="160792" x="8104188" y="4090988"/>
          <p14:tracePt t="160800" x="8097838" y="4090988"/>
          <p14:tracePt t="160808" x="8097838" y="4097338"/>
          <p14:tracePt t="160816" x="8091488" y="4097338"/>
          <p14:tracePt t="160832" x="8085138" y="4102100"/>
          <p14:tracePt t="160840" x="8078788" y="4102100"/>
          <p14:tracePt t="160849" x="8074025" y="4108450"/>
          <p14:tracePt t="160862" x="8067675" y="4108450"/>
          <p14:tracePt t="160870" x="8067675" y="4114800"/>
          <p14:tracePt t="160878" x="8061325" y="4121150"/>
          <p14:tracePt t="160898" x="8054975" y="4132263"/>
          <p14:tracePt t="160903" x="8050213" y="4138613"/>
          <p14:tracePt t="160910" x="8043863" y="4144963"/>
          <p14:tracePt t="160916" x="8031163" y="4151313"/>
          <p14:tracePt t="160924" x="8026400" y="4156075"/>
          <p14:tracePt t="160932" x="8007350" y="4162425"/>
          <p14:tracePt t="160940" x="7996238" y="4168775"/>
          <p14:tracePt t="160949" x="7977188" y="4175125"/>
          <p14:tracePt t="160956" x="7966075" y="4179888"/>
          <p14:tracePt t="160964" x="7948613" y="4192588"/>
          <p14:tracePt t="160972" x="7935913" y="4198938"/>
          <p14:tracePt t="160978" x="7912100" y="4198938"/>
          <p14:tracePt t="160986" x="7894638" y="4198938"/>
          <p14:tracePt t="160994" x="7870825" y="4198938"/>
          <p14:tracePt t="161002" x="7851775" y="4198938"/>
          <p14:tracePt t="161010" x="7821613" y="4198938"/>
          <p14:tracePt t="161019" x="7786688" y="4198938"/>
          <p14:tracePt t="161026" x="7756525" y="4198938"/>
          <p14:tracePt t="161034" x="7732713" y="4192588"/>
          <p14:tracePt t="161040" x="7696200" y="4186238"/>
          <p14:tracePt t="161049" x="7672388" y="4186238"/>
          <p14:tracePt t="161056" x="7642225" y="4179888"/>
          <p14:tracePt t="161064" x="7613650" y="4179888"/>
          <p14:tracePt t="161072" x="7583488" y="4179888"/>
          <p14:tracePt t="161080" x="7559675" y="4179888"/>
          <p14:tracePt t="161088" x="7516813" y="4179888"/>
          <p14:tracePt t="161096" x="7481888" y="4179888"/>
          <p14:tracePt t="161103" x="7421563" y="4186238"/>
          <p14:tracePt t="161110" x="7361238" y="4192588"/>
          <p14:tracePt t="161118" x="7296150" y="4205288"/>
          <p14:tracePt t="161126" x="7248525" y="4205288"/>
          <p14:tracePt t="161134" x="7200900" y="4205288"/>
          <p14:tracePt t="161142" x="7153275" y="4198938"/>
          <p14:tracePt t="161151" x="7086600" y="4192588"/>
          <p14:tracePt t="161158" x="7026275" y="4179888"/>
          <p14:tracePt t="161164" x="6931025" y="4168775"/>
          <p14:tracePt t="161172" x="6853238" y="4162425"/>
          <p14:tracePt t="161180" x="6794500" y="4151313"/>
          <p14:tracePt t="161188" x="6727825" y="4144963"/>
          <p14:tracePt t="161196" x="6697663" y="4144963"/>
          <p14:tracePt t="161204" x="6673850" y="4144963"/>
          <p14:tracePt t="161212" x="6643688" y="4132263"/>
          <p14:tracePt t="161220" x="6613525" y="4132263"/>
          <p14:tracePt t="161226" x="6584950" y="4132263"/>
          <p14:tracePt t="161234" x="6561138" y="4127500"/>
          <p14:tracePt t="161242" x="6530975" y="4127500"/>
          <p14:tracePt t="161250" x="6500813" y="4121150"/>
          <p14:tracePt t="161258" x="6470650" y="4121150"/>
          <p14:tracePt t="161266" x="6434138" y="4114800"/>
          <p14:tracePt t="161274" x="6405563" y="4114800"/>
          <p14:tracePt t="161282" x="6369050" y="4108450"/>
          <p14:tracePt t="161288" x="6338888" y="4108450"/>
          <p14:tracePt t="161296" x="6315075" y="4108450"/>
          <p14:tracePt t="161304" x="6273800" y="4108450"/>
          <p14:tracePt t="161312" x="6237288" y="4108450"/>
          <p14:tracePt t="161320" x="6189663" y="4108450"/>
          <p14:tracePt t="161328" x="6153150" y="4108450"/>
          <p14:tracePt t="161336" x="6100763" y="4108450"/>
          <p14:tracePt t="161344" x="6051550" y="4108450"/>
          <p14:tracePt t="161351" x="5992813" y="4108450"/>
          <p14:tracePt t="161358" x="5932488" y="4097338"/>
          <p14:tracePt t="161366" x="5867400" y="4097338"/>
          <p14:tracePt t="161374" x="5818188" y="4090988"/>
          <p14:tracePt t="161382" x="5759450" y="4078288"/>
          <p14:tracePt t="161390" x="5705475" y="4078288"/>
          <p14:tracePt t="161399" x="5657850" y="4078288"/>
          <p14:tracePt t="161406" x="5580063" y="4084638"/>
          <p14:tracePt t="161414" x="5519738" y="4084638"/>
          <p14:tracePt t="161420" x="5459413" y="4084638"/>
          <p14:tracePt t="161428" x="5411788" y="4084638"/>
          <p14:tracePt t="161436" x="5370513" y="4084638"/>
          <p14:tracePt t="161444" x="5322888" y="4084638"/>
          <p14:tracePt t="161452" x="5292725" y="4084638"/>
          <p14:tracePt t="161460" x="5268913" y="4084638"/>
          <p14:tracePt t="161469" x="5238750" y="4084638"/>
          <p14:tracePt t="161474" x="5208588" y="4084638"/>
          <p14:tracePt t="161483" x="5184775" y="4084638"/>
          <p14:tracePt t="161490" x="5167313" y="4073525"/>
          <p14:tracePt t="161499" x="5154613" y="4073525"/>
          <p14:tracePt t="161506" x="5143500" y="4073525"/>
          <p14:tracePt t="161514" x="5119688" y="4073525"/>
          <p14:tracePt t="161522" x="5106988" y="4073525"/>
          <p14:tracePt t="161530" x="5100638" y="4073525"/>
          <p14:tracePt t="161536" x="5089525" y="4073525"/>
          <p14:tracePt t="161544" x="5076825" y="4073525"/>
          <p14:tracePt t="161552" x="5065713" y="4073525"/>
          <p14:tracePt t="161560" x="5053013" y="4073525"/>
          <p14:tracePt t="161569" x="5046663" y="4073525"/>
          <p14:tracePt t="161576" x="5041900" y="4073525"/>
          <p14:tracePt t="161584" x="5035550" y="4073525"/>
          <p14:tracePt t="161592" x="5029200" y="4073525"/>
          <p14:tracePt t="161599" x="5022850" y="4078288"/>
          <p14:tracePt t="161606" x="5018088" y="4078288"/>
          <p14:tracePt t="161614" x="5011738" y="4078288"/>
          <p14:tracePt t="162343" x="5011738" y="4084638"/>
          <p14:tracePt t="162444" x="5018088" y="4090988"/>
          <p14:tracePt t="162461" x="5022850" y="4097338"/>
          <p14:tracePt t="162468" x="5046663" y="4108450"/>
          <p14:tracePt t="162474" x="5059363" y="4108450"/>
          <p14:tracePt t="162482" x="5076825" y="4114800"/>
          <p14:tracePt t="162490" x="5106988" y="4114800"/>
          <p14:tracePt t="162498" x="5137150" y="4121150"/>
          <p14:tracePt t="162506" x="5167313" y="4127500"/>
          <p14:tracePt t="162515" x="5214938" y="4132263"/>
          <p14:tracePt t="162522" x="5251450" y="4144963"/>
          <p14:tracePt t="162530" x="5280025" y="4151313"/>
          <p14:tracePt t="162536" x="5322888" y="4156075"/>
          <p14:tracePt t="162544" x="5357813" y="4168775"/>
          <p14:tracePt t="162552" x="5400675" y="4175125"/>
          <p14:tracePt t="162560" x="5435600" y="4179888"/>
          <p14:tracePt t="162569" x="5483225" y="4179888"/>
          <p14:tracePt t="162576" x="5532438" y="4179888"/>
          <p14:tracePt t="162584" x="5597525" y="4179888"/>
          <p14:tracePt t="162592" x="5645150" y="4168775"/>
          <p14:tracePt t="162599" x="5681663" y="4162425"/>
          <p14:tracePt t="162607" x="5735638" y="4156075"/>
          <p14:tracePt t="162615" x="5783263" y="4144963"/>
          <p14:tracePt t="162622" x="5813425" y="4138613"/>
          <p14:tracePt t="162630" x="5872163" y="4127500"/>
          <p14:tracePt t="162638" x="5919788" y="4127500"/>
          <p14:tracePt t="162646" x="5986463" y="4127500"/>
          <p14:tracePt t="162655" x="6046788" y="4132263"/>
          <p14:tracePt t="162660" x="6100763" y="4132263"/>
          <p14:tracePt t="162669" x="6148388" y="4132263"/>
          <p14:tracePt t="162676" x="6183313" y="4121150"/>
          <p14:tracePt t="162684" x="6219825" y="4121150"/>
          <p14:tracePt t="162692" x="6261100" y="4114800"/>
          <p14:tracePt t="162700" x="6308725" y="4108450"/>
          <p14:tracePt t="162708" x="6338888" y="4102100"/>
          <p14:tracePt t="162716" x="6362700" y="4102100"/>
          <p14:tracePt t="162722" x="6392863" y="4102100"/>
          <p14:tracePt t="162730" x="6423025" y="4090988"/>
          <p14:tracePt t="162738" x="6453188" y="4090988"/>
          <p14:tracePt t="162746" x="6483350" y="4090988"/>
          <p14:tracePt t="162754" x="6500813" y="4084638"/>
          <p14:tracePt t="162762" x="6518275" y="4084638"/>
          <p14:tracePt t="162770" x="6542088" y="4084638"/>
          <p14:tracePt t="162778" x="6561138" y="4078288"/>
          <p14:tracePt t="162784" x="6584950" y="4073525"/>
          <p14:tracePt t="162792" x="6602413" y="4067175"/>
          <p14:tracePt t="162800" x="6632575" y="4060825"/>
          <p14:tracePt t="162808" x="6650038" y="4049713"/>
          <p14:tracePt t="162817" x="6673850" y="4043363"/>
          <p14:tracePt t="162824" x="6691313" y="4037013"/>
          <p14:tracePt t="162833" x="6710363" y="4030663"/>
          <p14:tracePt t="162840" x="6727825" y="4024313"/>
          <p14:tracePt t="162846" x="6745288" y="4019550"/>
          <p14:tracePt t="162854" x="6757988" y="4013200"/>
          <p14:tracePt t="162862" x="6775450" y="4006850"/>
          <p14:tracePt t="162870" x="6799263" y="3989388"/>
          <p14:tracePt t="162878" x="6818313" y="3976688"/>
          <p14:tracePt t="162886" x="6842125" y="3959225"/>
          <p14:tracePt t="162894" x="6865938" y="3941763"/>
          <p14:tracePt t="162915" x="6919913" y="3917950"/>
          <p14:tracePt t="162917" x="6937375" y="3898900"/>
          <p14:tracePt t="162924" x="6967538" y="3887788"/>
          <p14:tracePt t="162932" x="6985000" y="3863975"/>
          <p14:tracePt t="162940" x="7008813" y="3851275"/>
          <p14:tracePt t="162948" x="7021513" y="3833813"/>
          <p14:tracePt t="162956" x="7045325" y="3810000"/>
          <p14:tracePt t="162962" x="7056438" y="3792538"/>
          <p14:tracePt t="162972" x="7080250" y="3767138"/>
          <p14:tracePt t="162978" x="7099300" y="3743325"/>
          <p14:tracePt t="162986" x="7123113" y="3725863"/>
          <p14:tracePt t="162994" x="7146925" y="3695700"/>
          <p14:tracePt t="163002" x="7177088" y="3654425"/>
          <p14:tracePt t="163010" x="7200900" y="3624263"/>
          <p14:tracePt t="163019" x="7231063" y="3594100"/>
          <p14:tracePt t="163024" x="7254875" y="3563938"/>
          <p14:tracePt t="163033" x="7278688" y="3535363"/>
          <p14:tracePt t="163040" x="7296150" y="3505200"/>
          <p14:tracePt t="163049" x="7302500" y="3481388"/>
          <p14:tracePt t="163056" x="7313613" y="3462338"/>
          <p14:tracePt t="163064" x="7319963" y="3451225"/>
          <p14:tracePt t="163072" x="7326313" y="3421063"/>
          <p14:tracePt t="163081" x="7332663" y="3390900"/>
          <p14:tracePt t="163088" x="7332663" y="3355975"/>
          <p14:tracePt t="163094" x="7343775" y="3295650"/>
          <p14:tracePt t="163102" x="7350125" y="3248025"/>
          <p14:tracePt t="163110" x="7356475" y="3200400"/>
          <p14:tracePt t="163119" x="7373938" y="3151188"/>
          <p14:tracePt t="163126" x="7385050" y="3086100"/>
          <p14:tracePt t="163134" x="7397750" y="3038475"/>
          <p14:tracePt t="163142" x="7421563" y="2990850"/>
          <p14:tracePt t="163150" x="7439025" y="2936875"/>
          <p14:tracePt t="163156" x="7469188" y="2882900"/>
          <p14:tracePt t="163165" x="7475538" y="2841625"/>
          <p14:tracePt t="163172" x="7486650" y="2816225"/>
          <p14:tracePt t="163181" x="7493000" y="2787650"/>
          <p14:tracePt t="163188" x="7499350" y="2763838"/>
          <p14:tracePt t="163196" x="7505700" y="2738438"/>
          <p14:tracePt t="163204" x="7512050" y="2709863"/>
          <p14:tracePt t="163212" x="7516813" y="2679700"/>
          <p14:tracePt t="163219" x="7529513" y="2649538"/>
          <p14:tracePt t="163226" x="7535863" y="2619375"/>
          <p14:tracePt t="163234" x="7535863" y="2601913"/>
          <p14:tracePt t="163242" x="7535863" y="2584450"/>
          <p14:tracePt t="163251" x="7535863" y="2565400"/>
          <p14:tracePt t="163258" x="7535863" y="2559050"/>
          <p14:tracePt t="163266" x="7535863" y="2547938"/>
          <p14:tracePt t="163274" x="7535863" y="2541588"/>
          <p14:tracePt t="163280" x="7535863" y="2535238"/>
          <p14:tracePt t="163288" x="7535863" y="2524125"/>
          <p14:tracePt t="163296" x="7529513" y="2517775"/>
          <p14:tracePt t="163304" x="7516813" y="2506663"/>
          <p14:tracePt t="163312" x="7493000" y="2493963"/>
          <p14:tracePt t="163320" x="7475538" y="2476500"/>
          <p14:tracePt t="163328" x="7451725" y="2470150"/>
          <p14:tracePt t="163337" x="7427913" y="2457450"/>
          <p14:tracePt t="163342" x="7404100" y="2452688"/>
          <p14:tracePt t="163351" x="7385050" y="2446338"/>
          <p14:tracePt t="163358" x="7356475" y="2433638"/>
          <p14:tracePt t="163367" x="7326313" y="2428875"/>
          <p14:tracePt t="163374" x="7302500" y="2422525"/>
          <p14:tracePt t="163383" x="7272338" y="2422525"/>
          <p14:tracePt t="163390" x="7242175" y="2422525"/>
          <p14:tracePt t="163398" x="7205663" y="2422525"/>
          <p14:tracePt t="163404" x="7177088" y="2422525"/>
          <p14:tracePt t="163413" x="7123113" y="2416175"/>
          <p14:tracePt t="163420" x="7075488" y="2405063"/>
          <p14:tracePt t="163428" x="7026275" y="2398713"/>
          <p14:tracePt t="163436" x="6961188" y="2379663"/>
          <p14:tracePt t="163444" x="6883400" y="2368550"/>
          <p14:tracePt t="163452" x="6805613" y="2362200"/>
          <p14:tracePt t="163460" x="6727825" y="2362200"/>
          <p14:tracePt t="163466" x="6656388" y="2351088"/>
          <p14:tracePt t="163474" x="6608763" y="2351088"/>
          <p14:tracePt t="163483" x="6542088" y="2351088"/>
          <p14:tracePt t="163490" x="6494463" y="2351088"/>
          <p14:tracePt t="163498" x="6446838" y="2351088"/>
          <p14:tracePt t="163506" x="6392863" y="2344738"/>
          <p14:tracePt t="163514" x="6345238" y="2344738"/>
          <p14:tracePt t="163520" x="6315075" y="2344738"/>
          <p14:tracePt t="163529" x="6284913" y="2344738"/>
          <p14:tracePt t="163536" x="6267450" y="2344738"/>
          <p14:tracePt t="163544" x="6243638" y="2344738"/>
          <p14:tracePt t="163552" x="6226175" y="2344738"/>
          <p14:tracePt t="163560" x="6207125" y="2351088"/>
          <p14:tracePt t="163568" x="6183313" y="2355850"/>
          <p14:tracePt t="163576" x="6165850" y="2362200"/>
          <p14:tracePt t="163583" x="6142038" y="2368550"/>
          <p14:tracePt t="163590" x="6124575" y="2374900"/>
          <p14:tracePt t="163598" x="6105525" y="2379663"/>
          <p14:tracePt t="163606" x="6081713" y="2392363"/>
          <p14:tracePt t="163615" x="6051550" y="2398713"/>
          <p14:tracePt t="163623" x="6034088" y="2405063"/>
          <p14:tracePt t="163630" x="6003925" y="2409825"/>
          <p14:tracePt t="163638" x="5980113" y="2416175"/>
          <p14:tracePt t="163644" x="5949950" y="2422525"/>
          <p14:tracePt t="163652" x="5926138" y="2433638"/>
          <p14:tracePt t="163660" x="5908675" y="2439988"/>
          <p14:tracePt t="163669" x="5891213" y="2452688"/>
          <p14:tracePt t="163676" x="5867400" y="2457450"/>
          <p14:tracePt t="163686" x="5848350" y="2470150"/>
          <p14:tracePt t="163692" x="5830888" y="2487613"/>
          <p14:tracePt t="163700" x="5807075" y="2500313"/>
          <p14:tracePt t="163706" x="5794375" y="2511425"/>
          <p14:tracePt t="163714" x="5770563" y="2524125"/>
          <p14:tracePt t="163722" x="5753100" y="2547938"/>
          <p14:tracePt t="163730" x="5740400" y="2559050"/>
          <p14:tracePt t="163738" x="5716588" y="2578100"/>
          <p14:tracePt t="163746" x="5705475" y="2589213"/>
          <p14:tracePt t="163754" x="5692775" y="2601913"/>
          <p14:tracePt t="163762" x="5688013" y="2608263"/>
          <p14:tracePt t="163768" x="5668963" y="2619375"/>
          <p14:tracePt t="163776" x="5657850" y="2636838"/>
          <p14:tracePt t="163784" x="5645150" y="2655888"/>
          <p14:tracePt t="163792" x="5627688" y="2667000"/>
          <p14:tracePt t="163800" x="5621338" y="2673350"/>
          <p14:tracePt t="163808" x="5614988" y="2679700"/>
          <p14:tracePt t="163816" x="5610225" y="2686050"/>
          <p14:tracePt t="163824" x="5597525" y="2697163"/>
          <p14:tracePt t="163833" x="5591175" y="2703513"/>
          <p14:tracePt t="163838" x="5586413" y="2709863"/>
          <p14:tracePt t="163846" x="5580063" y="2714625"/>
          <p14:tracePt t="163854" x="5573713" y="2720975"/>
          <p14:tracePt t="163862" x="5561013" y="2738438"/>
          <p14:tracePt t="163870" x="5556250" y="2751138"/>
          <p14:tracePt t="163878" x="5543550" y="2768600"/>
          <p14:tracePt t="163886" x="5537200" y="2781300"/>
          <p14:tracePt t="163899" x="5532438" y="2792413"/>
          <p14:tracePt t="163901" x="5526088" y="2816225"/>
          <p14:tracePt t="163908" x="5519738" y="2828925"/>
          <p14:tracePt t="163916" x="5513388" y="2841625"/>
          <p14:tracePt t="163924" x="5502275" y="2852738"/>
          <p14:tracePt t="163932" x="5495925" y="2865438"/>
          <p14:tracePt t="163940" x="5489575" y="2876550"/>
          <p14:tracePt t="163948" x="5478463" y="2894013"/>
          <p14:tracePt t="163956" x="5472113" y="2913063"/>
          <p14:tracePt t="163962" x="5465763" y="2936875"/>
          <p14:tracePt t="163970" x="5459413" y="2954338"/>
          <p14:tracePt t="163978" x="5459413" y="2984500"/>
          <p14:tracePt t="163986" x="5448300" y="3008313"/>
          <p14:tracePt t="163994" x="5448300" y="3049588"/>
          <p14:tracePt t="164002" x="5441950" y="3098800"/>
          <p14:tracePt t="164010" x="5435600" y="3146425"/>
          <p14:tracePt t="164018" x="5424488" y="3194050"/>
          <p14:tracePt t="164024" x="5418138" y="3248025"/>
          <p14:tracePt t="164033" x="5411788" y="3295650"/>
          <p14:tracePt t="164040" x="5400675" y="3330575"/>
          <p14:tracePt t="164048" x="5394325" y="3367088"/>
          <p14:tracePt t="164056" x="5394325" y="3397250"/>
          <p14:tracePt t="164064" x="5394325" y="3427413"/>
          <p14:tracePt t="164073" x="5394325" y="3444875"/>
          <p14:tracePt t="164081" x="5400675" y="3475038"/>
          <p14:tracePt t="164086" x="5418138" y="3498850"/>
          <p14:tracePt t="164094" x="5430838" y="3522663"/>
          <p14:tracePt t="164102" x="5441950" y="3546475"/>
          <p14:tracePt t="164110" x="5459413" y="3563938"/>
          <p14:tracePt t="164118" x="5472113" y="3587750"/>
          <p14:tracePt t="164126" x="5478463" y="3606800"/>
          <p14:tracePt t="164134" x="5489575" y="3624263"/>
          <p14:tracePt t="164140" x="5495925" y="3648075"/>
          <p14:tracePt t="164148" x="5519738" y="3665538"/>
          <p14:tracePt t="164156" x="5526088" y="3690938"/>
          <p14:tracePt t="164165" x="5532438" y="3702050"/>
          <p14:tracePt t="164172" x="5556250" y="3714750"/>
          <p14:tracePt t="164181" x="5567363" y="3725863"/>
          <p14:tracePt t="164188" x="5580063" y="3743325"/>
          <p14:tracePt t="164197" x="5597525" y="3749675"/>
          <p14:tracePt t="164202" x="5614988" y="3756025"/>
          <p14:tracePt t="164210" x="5627688" y="3767138"/>
          <p14:tracePt t="164219" x="5645150" y="3773488"/>
          <p14:tracePt t="164226" x="5651500" y="3779838"/>
          <p14:tracePt t="164234" x="5675313" y="3786188"/>
          <p14:tracePt t="164242" x="5692775" y="3797300"/>
          <p14:tracePt t="164251" x="5711825" y="3803650"/>
          <p14:tracePt t="164258" x="5740400" y="3816350"/>
          <p14:tracePt t="164265" x="5765800" y="3821113"/>
          <p14:tracePt t="164272" x="5789613" y="3840163"/>
          <p14:tracePt t="164281" x="5818188" y="3844925"/>
          <p14:tracePt t="164288" x="5867400" y="3851275"/>
          <p14:tracePt t="164296" x="5919788" y="3857625"/>
          <p14:tracePt t="164304" x="5956300" y="3870325"/>
          <p14:tracePt t="164312" x="6003925" y="3875088"/>
          <p14:tracePt t="164320" x="6034088" y="3881438"/>
          <p14:tracePt t="164326" x="6075363" y="3894138"/>
          <p14:tracePt t="164335" x="6105525" y="3898900"/>
          <p14:tracePt t="164342" x="6135688" y="3905250"/>
          <p14:tracePt t="164350" x="6159500" y="3911600"/>
          <p14:tracePt t="164358" x="6189663" y="3917950"/>
          <p14:tracePt t="164366" x="6219825" y="3929063"/>
          <p14:tracePt t="164374" x="6237288" y="3935413"/>
          <p14:tracePt t="164383" x="6267450" y="3935413"/>
          <p14:tracePt t="164388" x="6284913" y="3935413"/>
          <p14:tracePt t="164396" x="6308725" y="3935413"/>
          <p14:tracePt t="164404" x="6327775" y="3935413"/>
          <p14:tracePt t="164412" x="6345238" y="3935413"/>
          <p14:tracePt t="164420" x="6369050" y="3935413"/>
          <p14:tracePt t="164428" x="6386513" y="3935413"/>
          <p14:tracePt t="164436" x="6410325" y="3929063"/>
          <p14:tracePt t="164444" x="6429375" y="3929063"/>
          <p14:tracePt t="164450" x="6459538" y="3917950"/>
          <p14:tracePt t="164458" x="6488113" y="3911600"/>
          <p14:tracePt t="164466" x="6518275" y="3905250"/>
          <p14:tracePt t="164474" x="6554788" y="3898900"/>
          <p14:tracePt t="164482" x="6602413" y="3881438"/>
          <p14:tracePt t="164490" x="6667500" y="3851275"/>
          <p14:tracePt t="164498" x="6716713" y="3827463"/>
          <p14:tracePt t="164506" x="6764338" y="3803650"/>
          <p14:tracePt t="164512" x="6811963" y="3779838"/>
          <p14:tracePt t="164520" x="6842125" y="3756025"/>
          <p14:tracePt t="164528" x="6870700" y="3732213"/>
          <p14:tracePt t="164536" x="6900863" y="3714750"/>
          <p14:tracePt t="164544" x="6924675" y="3690938"/>
          <p14:tracePt t="164552" x="6943725" y="3678238"/>
          <p14:tracePt t="164560" x="6973888" y="3654425"/>
          <p14:tracePt t="164568" x="7002463" y="3630613"/>
          <p14:tracePt t="164576" x="7026275" y="3613150"/>
          <p14:tracePt t="164582" x="7038975" y="3587750"/>
          <p14:tracePt t="164590" x="7062788" y="3570288"/>
          <p14:tracePt t="164598" x="7086600" y="3540125"/>
          <p14:tracePt t="164606" x="7099300" y="3509963"/>
          <p14:tracePt t="164614" x="7123113" y="3475038"/>
          <p14:tracePt t="164622" x="7134225" y="3421063"/>
          <p14:tracePt t="164630" x="7158038" y="3384550"/>
          <p14:tracePt t="164638" x="7181850" y="3336925"/>
          <p14:tracePt t="164644" x="7212013" y="3278188"/>
          <p14:tracePt t="164652" x="7231063" y="3228975"/>
          <p14:tracePt t="164660" x="7235825" y="3194050"/>
          <p14:tracePt t="164668" x="7242175" y="3151188"/>
          <p14:tracePt t="164676" x="7254875" y="3127375"/>
          <p14:tracePt t="164684" x="7254875" y="3098800"/>
          <p14:tracePt t="164692" x="7254875" y="3079750"/>
          <p14:tracePt t="164700" x="7254875" y="3055938"/>
          <p14:tracePt t="164706" x="7248525" y="3038475"/>
          <p14:tracePt t="164714" x="7242175" y="3014663"/>
          <p14:tracePt t="164723" x="7235825" y="2995613"/>
          <p14:tracePt t="164730" x="7231063" y="2984500"/>
          <p14:tracePt t="164738" x="7224713" y="2971800"/>
          <p14:tracePt t="164746" x="7218363" y="2960688"/>
          <p14:tracePt t="164754" x="7212013" y="2954338"/>
          <p14:tracePt t="164760" x="7205663" y="2936875"/>
          <p14:tracePt t="164768" x="7200900" y="2930525"/>
          <p14:tracePt t="164776" x="7194550" y="2924175"/>
          <p14:tracePt t="164784" x="7188200" y="2913063"/>
          <p14:tracePt t="164792" x="7181850" y="2900363"/>
          <p14:tracePt t="164800" x="7177088" y="2894013"/>
          <p14:tracePt t="164808" x="7170738" y="2889250"/>
          <p14:tracePt t="164816" x="7164388" y="2882900"/>
          <p14:tracePt t="164822" x="7158038" y="2876550"/>
          <p14:tracePt t="164831" x="7153275" y="2870200"/>
          <p14:tracePt t="164838" x="7146925" y="2865438"/>
          <p14:tracePt t="164846" x="7140575" y="2859088"/>
          <p14:tracePt t="164854" x="7140575" y="2852738"/>
          <p14:tracePt t="164862" x="7134225" y="2841625"/>
          <p14:tracePt t="164871" x="7127875" y="2828925"/>
          <p14:tracePt t="164878" x="7127875" y="2822575"/>
          <p14:tracePt t="164884" x="7123113" y="2816225"/>
          <p14:tracePt t="164899" x="7110413" y="2792413"/>
          <p14:tracePt t="164901" x="7104063" y="2781300"/>
          <p14:tracePt t="164908" x="7099300" y="2774950"/>
          <p14:tracePt t="164916" x="7092950" y="2768600"/>
          <p14:tracePt t="164924" x="7086600" y="2763838"/>
          <p14:tracePt t="164932" x="7075488" y="2757488"/>
          <p14:tracePt t="164940" x="7069138" y="2751138"/>
          <p14:tracePt t="164946" x="7062788" y="2751138"/>
          <p14:tracePt t="164954" x="7056438" y="2751138"/>
          <p14:tracePt t="164962" x="7050088" y="2751138"/>
          <p14:tracePt t="164970" x="7038975" y="2744788"/>
          <p14:tracePt t="164978" x="7021513" y="2738438"/>
          <p14:tracePt t="164986" x="7008813" y="2738438"/>
          <p14:tracePt t="164994" x="6985000" y="2738438"/>
          <p14:tracePt t="165002" x="6967538" y="2738438"/>
          <p14:tracePt t="165008" x="6943725" y="2738438"/>
          <p14:tracePt t="165017" x="6924675" y="2738438"/>
          <p14:tracePt t="165024" x="6907213" y="2738438"/>
          <p14:tracePt t="165032" x="6883400" y="2738438"/>
          <p14:tracePt t="165040" x="6853238" y="2744788"/>
          <p14:tracePt t="165048" x="6835775" y="2744788"/>
          <p14:tracePt t="165056" x="6818313" y="2744788"/>
          <p14:tracePt t="165065" x="6794500" y="2744788"/>
          <p14:tracePt t="165070" x="6775450" y="2744788"/>
          <p14:tracePt t="165078" x="6764338" y="2744788"/>
          <p14:tracePt t="165086" x="6751638" y="2744788"/>
          <p14:tracePt t="165094" x="6745288" y="2744788"/>
          <p14:tracePt t="165102" x="6734175" y="2744788"/>
          <p14:tracePt t="165118" x="6727825" y="2744788"/>
          <p14:tracePt t="165126" x="6721475" y="2744788"/>
          <p14:tracePt t="165140" x="6716713" y="2744788"/>
          <p14:tracePt t="165148" x="6716713" y="2738438"/>
          <p14:tracePt t="165156" x="6710363" y="2738438"/>
          <p14:tracePt t="165180" x="6704013" y="2738438"/>
          <p14:tracePt t="165194" x="6697663" y="2738438"/>
          <p14:tracePt t="165218" x="6691313" y="2733675"/>
          <p14:tracePt t="165313" x="6697663" y="2733675"/>
          <p14:tracePt t="165326" x="6704013" y="2733675"/>
          <p14:tracePt t="165334" x="6710363" y="2733675"/>
          <p14:tracePt t="165342" x="6716713" y="2733675"/>
          <p14:tracePt t="165351" x="6721475" y="2733675"/>
          <p14:tracePt t="165367" x="6727825" y="2733675"/>
          <p14:tracePt t="165374" x="6734175" y="2733675"/>
          <p14:tracePt t="165381" x="6740525" y="2733675"/>
          <p14:tracePt t="165397" x="6745288" y="2733675"/>
          <p14:tracePt t="165405" x="6751638" y="2733675"/>
          <p14:tracePt t="165412" x="6757988" y="2733675"/>
          <p14:tracePt t="165428" x="6764338" y="2733675"/>
          <p14:tracePt t="165436" x="6769100" y="2738438"/>
          <p14:tracePt t="165442" x="6775450" y="2738438"/>
          <p14:tracePt t="165451" x="6781800" y="2738438"/>
          <p14:tracePt t="165458" x="6788150" y="2738438"/>
          <p14:tracePt t="165466" x="6794500" y="2744788"/>
          <p14:tracePt t="165474" x="6799263" y="2744788"/>
          <p14:tracePt t="165483" x="6805613" y="2744788"/>
          <p14:tracePt t="165490" x="6811963" y="2744788"/>
          <p14:tracePt t="165498" x="6818313" y="2744788"/>
          <p14:tracePt t="165504" x="6823075" y="2751138"/>
          <p14:tracePt t="165512" x="6829425" y="2751138"/>
          <p14:tracePt t="165520" x="6835775" y="2757488"/>
          <p14:tracePt t="165528" x="6842125" y="2757488"/>
          <p14:tracePt t="165536" x="6846888" y="2757488"/>
          <p14:tracePt t="165544" x="6853238" y="2757488"/>
          <p14:tracePt t="165552" x="6859588" y="2757488"/>
          <p14:tracePt t="165560" x="6870700" y="2757488"/>
          <p14:tracePt t="165566" x="6877050" y="2757488"/>
          <p14:tracePt t="165574" x="6889750" y="2757488"/>
          <p14:tracePt t="165582" x="6896100" y="2757488"/>
          <p14:tracePt t="165590" x="6907213" y="2757488"/>
          <p14:tracePt t="165598" x="6919913" y="2757488"/>
          <p14:tracePt t="165606" x="6943725" y="2757488"/>
          <p14:tracePt t="165615" x="6954838" y="2757488"/>
          <p14:tracePt t="165622" x="6973888" y="2757488"/>
          <p14:tracePt t="165628" x="6997700" y="2757488"/>
          <p14:tracePt t="165636" x="7015163" y="2763838"/>
          <p14:tracePt t="165644" x="7032625" y="2763838"/>
          <p14:tracePt t="165653" x="7056438" y="2763838"/>
          <p14:tracePt t="165660" x="7069138" y="2763838"/>
          <p14:tracePt t="165669" x="7086600" y="2763838"/>
          <p14:tracePt t="165676" x="7110413" y="2763838"/>
          <p14:tracePt t="165684" x="7127875" y="2763838"/>
          <p14:tracePt t="165690" x="7153275" y="2763838"/>
          <p14:tracePt t="165698" x="7170738" y="2763838"/>
          <p14:tracePt t="165706" x="7188200" y="2757488"/>
          <p14:tracePt t="165714" x="7212013" y="2757488"/>
          <p14:tracePt t="165722" x="7231063" y="2757488"/>
          <p14:tracePt t="165730" x="7248525" y="2751138"/>
          <p14:tracePt t="165738" x="7272338" y="2751138"/>
          <p14:tracePt t="165746" x="7289800" y="2744788"/>
          <p14:tracePt t="165752" x="7302500" y="2738438"/>
          <p14:tracePt t="165760" x="7313613" y="2738438"/>
          <p14:tracePt t="165768" x="7319963" y="2733675"/>
          <p14:tracePt t="165776" x="7337425" y="2733675"/>
          <p14:tracePt t="165784" x="7343775" y="2727325"/>
          <p14:tracePt t="165792" x="7356475" y="2727325"/>
          <p14:tracePt t="165800" x="7361238" y="2727325"/>
          <p14:tracePt t="165808" x="7367588" y="2720975"/>
          <p14:tracePt t="165817" x="7373938" y="2720975"/>
          <p14:tracePt t="165822" x="7380288" y="2714625"/>
          <p14:tracePt t="165830" x="7385050" y="2714625"/>
          <p14:tracePt t="165838" x="7391400" y="2714625"/>
          <p14:tracePt t="165847" x="7397750" y="2714625"/>
          <p14:tracePt t="165854" x="7404100" y="2709863"/>
          <p14:tracePt t="165862" x="7410450" y="2709863"/>
          <p14:tracePt t="165871" x="7415213" y="2709863"/>
          <p14:tracePt t="165878" x="7421563" y="2709863"/>
          <p14:tracePt t="165884" x="7427913" y="2709863"/>
          <p14:tracePt t="165900" x="7434263" y="2709863"/>
          <p14:tracePt t="166032" x="7427913" y="2709863"/>
          <p14:tracePt t="166040" x="7421563" y="2709863"/>
          <p14:tracePt t="166048" x="7415213" y="2709863"/>
          <p14:tracePt t="166056" x="7410450" y="2714625"/>
          <p14:tracePt t="166062" x="7404100" y="2720975"/>
          <p14:tracePt t="166070" x="7397750" y="2727325"/>
          <p14:tracePt t="166078" x="7385050" y="2733675"/>
          <p14:tracePt t="166086" x="7380288" y="2738438"/>
          <p14:tracePt t="166094" x="7373938" y="2744788"/>
          <p14:tracePt t="166102" x="7361238" y="2751138"/>
          <p14:tracePt t="166110" x="7343775" y="2757488"/>
          <p14:tracePt t="166119" x="7332663" y="2763838"/>
          <p14:tracePt t="166124" x="7319963" y="2768600"/>
          <p14:tracePt t="166132" x="7307263" y="2774950"/>
          <p14:tracePt t="166140" x="7289800" y="2774950"/>
          <p14:tracePt t="166149" x="7265988" y="2774950"/>
          <p14:tracePt t="166156" x="7248525" y="2781300"/>
          <p14:tracePt t="166164" x="7224713" y="2787650"/>
          <p14:tracePt t="166172" x="7205663" y="2787650"/>
          <p14:tracePt t="166180" x="7188200" y="2798763"/>
          <p14:tracePt t="166186" x="7164388" y="2798763"/>
          <p14:tracePt t="166194" x="7146925" y="2805113"/>
          <p14:tracePt t="166202" x="7127875" y="2811463"/>
          <p14:tracePt t="166210" x="7104063" y="2811463"/>
          <p14:tracePt t="166218" x="7086600" y="2816225"/>
          <p14:tracePt t="166226" x="7062788" y="2816225"/>
          <p14:tracePt t="166234" x="7045325" y="2822575"/>
          <p14:tracePt t="166242" x="7032625" y="2822575"/>
          <p14:tracePt t="166250" x="7015163" y="2822575"/>
          <p14:tracePt t="166256" x="6997700" y="2822575"/>
          <p14:tracePt t="166264" x="6991350" y="2822575"/>
          <p14:tracePt t="166272" x="6978650" y="2822575"/>
          <p14:tracePt t="166280" x="6973888" y="2822575"/>
          <p14:tracePt t="166288" x="6961188" y="2822575"/>
          <p14:tracePt t="166297" x="6954838" y="2822575"/>
          <p14:tracePt t="166304" x="6948488" y="2822575"/>
          <p14:tracePt t="166312" x="6943725" y="2822575"/>
          <p14:tracePt t="166318" x="6937375" y="2822575"/>
          <p14:tracePt t="166326" x="6931025" y="2822575"/>
          <p14:tracePt t="166334" x="6924675" y="2816225"/>
          <p14:tracePt t="166342" x="6919913" y="2816225"/>
          <p14:tracePt t="166350" x="6913563" y="2816225"/>
          <p14:tracePt t="166358" x="6907213" y="2811463"/>
          <p14:tracePt t="166367" x="6900863" y="2811463"/>
          <p14:tracePt t="166374" x="6896100" y="2805113"/>
          <p14:tracePt t="166380" x="6889750" y="2805113"/>
          <p14:tracePt t="166388" x="6883400" y="2798763"/>
          <p14:tracePt t="166397" x="6877050" y="2798763"/>
          <p14:tracePt t="166412" x="6870700" y="2798763"/>
          <p14:tracePt t="166544" x="6896100" y="2798763"/>
          <p14:tracePt t="166553" x="6900863" y="2798763"/>
          <p14:tracePt t="166559" x="6907213" y="2798763"/>
          <p14:tracePt t="166566" x="6913563" y="2805113"/>
          <p14:tracePt t="166574" x="6924675" y="2805113"/>
          <p14:tracePt t="166582" x="6931025" y="2811463"/>
          <p14:tracePt t="166590" x="6937375" y="2816225"/>
          <p14:tracePt t="166599" x="6948488" y="2816225"/>
          <p14:tracePt t="166606" x="6954838" y="2816225"/>
          <p14:tracePt t="166614" x="6961188" y="2822575"/>
          <p14:tracePt t="166622" x="6973888" y="2822575"/>
          <p14:tracePt t="166628" x="6978650" y="2822575"/>
          <p14:tracePt t="166636" x="6985000" y="2822575"/>
          <p14:tracePt t="166644" x="7002463" y="2822575"/>
          <p14:tracePt t="166652" x="7008813" y="2822575"/>
          <p14:tracePt t="166660" x="7032625" y="2822575"/>
          <p14:tracePt t="166668" x="7050088" y="2822575"/>
          <p14:tracePt t="166676" x="7069138" y="2822575"/>
          <p14:tracePt t="166684" x="7092950" y="2822575"/>
          <p14:tracePt t="166690" x="7110413" y="2822575"/>
          <p14:tracePt t="166699" x="7134225" y="2816225"/>
          <p14:tracePt t="166706" x="7153275" y="2816225"/>
          <p14:tracePt t="166714" x="7164388" y="2816225"/>
          <p14:tracePt t="166722" x="7177088" y="2811463"/>
          <p14:tracePt t="166731" x="7200900" y="2811463"/>
          <p14:tracePt t="166738" x="7212013" y="2811463"/>
          <p14:tracePt t="166747" x="7224713" y="2805113"/>
          <p14:tracePt t="166752" x="7231063" y="2805113"/>
          <p14:tracePt t="166760" x="7235825" y="2805113"/>
          <p14:tracePt t="166768" x="7248525" y="2805113"/>
          <p14:tracePt t="166776" x="7254875" y="2805113"/>
          <p14:tracePt t="166784" x="7259638" y="2798763"/>
          <p14:tracePt t="166792" x="7265988" y="2798763"/>
          <p14:tracePt t="166800" x="7278688" y="2798763"/>
          <p14:tracePt t="166806" x="7283450" y="2798763"/>
          <p14:tracePt t="166814" x="7289800" y="2798763"/>
          <p14:tracePt t="166822" x="7296150" y="2798763"/>
          <p14:tracePt t="166830" x="7302500" y="2798763"/>
          <p14:tracePt t="166838" x="7307263" y="2792413"/>
          <p14:tracePt t="166847" x="7313613" y="2792413"/>
          <p14:tracePt t="166854" x="7319963" y="2792413"/>
          <p14:tracePt t="166863" x="7326313" y="2792413"/>
          <p14:tracePt t="167008" x="7319963" y="2792413"/>
          <p14:tracePt t="167016" x="7313613" y="2792413"/>
          <p14:tracePt t="167024" x="7307263" y="2798763"/>
          <p14:tracePt t="167032" x="7302500" y="2798763"/>
          <p14:tracePt t="167040" x="7296150" y="2805113"/>
          <p14:tracePt t="167048" x="7283450" y="2805113"/>
          <p14:tracePt t="167056" x="7278688" y="2805113"/>
          <p14:tracePt t="167062" x="7265988" y="2811463"/>
          <p14:tracePt t="167070" x="7254875" y="2816225"/>
          <p14:tracePt t="167078" x="7242175" y="2816225"/>
          <p14:tracePt t="167086" x="7218363" y="2822575"/>
          <p14:tracePt t="167094" x="7194550" y="2822575"/>
          <p14:tracePt t="167102" x="7170738" y="2828925"/>
          <p14:tracePt t="167110" x="7140575" y="2828925"/>
          <p14:tracePt t="167118" x="7116763" y="2835275"/>
          <p14:tracePt t="167124" x="7080250" y="2835275"/>
          <p14:tracePt t="167132" x="7056438" y="2835275"/>
          <p14:tracePt t="167140" x="7026275" y="2835275"/>
          <p14:tracePt t="167149" x="7008813" y="2835275"/>
          <p14:tracePt t="167156" x="6985000" y="2835275"/>
          <p14:tracePt t="167164" x="6954838" y="2835275"/>
          <p14:tracePt t="167172" x="6937375" y="2835275"/>
          <p14:tracePt t="167178" x="6919913" y="2835275"/>
          <p14:tracePt t="167186" x="6896100" y="2835275"/>
          <p14:tracePt t="167194" x="6883400" y="2835275"/>
          <p14:tracePt t="167202" x="6870700" y="2835275"/>
          <p14:tracePt t="167210" x="6859588" y="2835275"/>
          <p14:tracePt t="167219" x="6853238" y="2828925"/>
          <p14:tracePt t="167226" x="6846888" y="2828925"/>
          <p14:tracePt t="167234" x="6835775" y="2822575"/>
          <p14:tracePt t="167240" x="6823075" y="2822575"/>
          <p14:tracePt t="167248" x="6818313" y="2816225"/>
          <p14:tracePt t="167256" x="6811963" y="2816225"/>
          <p14:tracePt t="167264" x="6794500" y="2816225"/>
          <p14:tracePt t="167272" x="6781800" y="2816225"/>
          <p14:tracePt t="167280" x="6775450" y="2811463"/>
          <p14:tracePt t="167288" x="6769100" y="2811463"/>
          <p14:tracePt t="167296" x="6764338" y="2811463"/>
          <p14:tracePt t="167302" x="6757988" y="2811463"/>
          <p14:tracePt t="167327" x="6751638" y="2811463"/>
          <p14:tracePt t="167450" x="6775450" y="2811463"/>
          <p14:tracePt t="167458" x="6781800" y="2811463"/>
          <p14:tracePt t="167466" x="6788150" y="2811463"/>
          <p14:tracePt t="167474" x="6794500" y="2816225"/>
          <p14:tracePt t="167482" x="6799263" y="2816225"/>
          <p14:tracePt t="167490" x="6805613" y="2816225"/>
          <p14:tracePt t="167497" x="6811963" y="2816225"/>
          <p14:tracePt t="167504" x="6818313" y="2822575"/>
          <p14:tracePt t="167512" x="6823075" y="2822575"/>
          <p14:tracePt t="167520" x="6829425" y="2822575"/>
          <p14:tracePt t="167529" x="6835775" y="2828925"/>
          <p14:tracePt t="167536" x="6846888" y="2835275"/>
          <p14:tracePt t="167544" x="6859588" y="2835275"/>
          <p14:tracePt t="167552" x="6877050" y="2841625"/>
          <p14:tracePt t="167558" x="6900863" y="2841625"/>
          <p14:tracePt t="167566" x="6919913" y="2841625"/>
          <p14:tracePt t="167574" x="6943725" y="2841625"/>
          <p14:tracePt t="167583" x="6961188" y="2841625"/>
          <p14:tracePt t="167590" x="6978650" y="2841625"/>
          <p14:tracePt t="167599" x="6991350" y="2841625"/>
          <p14:tracePt t="167606" x="7015163" y="2841625"/>
          <p14:tracePt t="167612" x="7026275" y="2841625"/>
          <p14:tracePt t="167620" x="7045325" y="2835275"/>
          <p14:tracePt t="167628" x="7069138" y="2835275"/>
          <p14:tracePt t="167636" x="7080250" y="2835275"/>
          <p14:tracePt t="167644" x="7099300" y="2828925"/>
          <p14:tracePt t="167653" x="7123113" y="2828925"/>
          <p14:tracePt t="167660" x="7134225" y="2828925"/>
          <p14:tracePt t="167668" x="7146925" y="2822575"/>
          <p14:tracePt t="167674" x="7164388" y="2822575"/>
          <p14:tracePt t="167682" x="7170738" y="2822575"/>
          <p14:tracePt t="167690" x="7194550" y="2816225"/>
          <p14:tracePt t="167698" x="7205663" y="2816225"/>
          <p14:tracePt t="167706" x="7218363" y="2816225"/>
          <p14:tracePt t="167714" x="7231063" y="2811463"/>
          <p14:tracePt t="167722" x="7242175" y="2811463"/>
          <p14:tracePt t="167730" x="7254875" y="2811463"/>
          <p14:tracePt t="167736" x="7272338" y="2811463"/>
          <p14:tracePt t="167744" x="7278688" y="2811463"/>
          <p14:tracePt t="167754" x="7289800" y="2811463"/>
          <p14:tracePt t="167760" x="7302500" y="2811463"/>
          <p14:tracePt t="167768" x="7307263" y="2811463"/>
          <p14:tracePt t="167776" x="7319963" y="2811463"/>
          <p14:tracePt t="167784" x="7326313" y="2811463"/>
          <p14:tracePt t="167792" x="7332663" y="2811463"/>
          <p14:tracePt t="167798" x="7337425" y="2811463"/>
          <p14:tracePt t="167806" x="7343775" y="2811463"/>
          <p14:tracePt t="167822" x="7350125" y="2811463"/>
          <p14:tracePt t="167830" x="7356475" y="2811463"/>
          <p14:tracePt t="167847" x="7361238" y="2811463"/>
          <p14:tracePt t="167963" x="7356475" y="2811463"/>
          <p14:tracePt t="167970" x="7337425" y="2811463"/>
          <p14:tracePt t="167978" x="7332663" y="2811463"/>
          <p14:tracePt t="167986" x="7326313" y="2811463"/>
          <p14:tracePt t="167992" x="7319963" y="2811463"/>
          <p14:tracePt t="168000" x="7313613" y="2816225"/>
          <p14:tracePt t="168008" x="7307263" y="2816225"/>
          <p14:tracePt t="168017" x="7302500" y="2816225"/>
          <p14:tracePt t="168024" x="7296150" y="2816225"/>
          <p14:tracePt t="168032" x="7289800" y="2822575"/>
          <p14:tracePt t="168040" x="7283450" y="2822575"/>
          <p14:tracePt t="168049" x="7278688" y="2828925"/>
          <p14:tracePt t="168054" x="7272338" y="2828925"/>
          <p14:tracePt t="168062" x="7259638" y="2835275"/>
          <p14:tracePt t="168070" x="7254875" y="2835275"/>
          <p14:tracePt t="168078" x="7235825" y="2841625"/>
          <p14:tracePt t="168086" x="7231063" y="2846388"/>
          <p14:tracePt t="168094" x="7224713" y="2846388"/>
          <p14:tracePt t="168102" x="7212013" y="2852738"/>
          <p14:tracePt t="168108" x="7205663" y="2852738"/>
          <p14:tracePt t="168116" x="7200900" y="2852738"/>
          <p14:tracePt t="168124" x="7194550" y="2859088"/>
          <p14:tracePt t="168133" x="7188200" y="2859088"/>
          <p14:tracePt t="168140" x="7181850" y="2859088"/>
          <p14:tracePt t="168234" x="7188200" y="2859088"/>
          <p14:tracePt t="168240" x="7194550" y="2859088"/>
          <p14:tracePt t="168249" x="7200900" y="2859088"/>
          <p14:tracePt t="168256" x="7205663" y="2859088"/>
          <p14:tracePt t="168264" x="7212013" y="2859088"/>
          <p14:tracePt t="168272" x="7218363" y="2859088"/>
          <p14:tracePt t="168280" x="7224713" y="2859088"/>
          <p14:tracePt t="168288" x="7231063" y="2859088"/>
          <p14:tracePt t="168294" x="7235825" y="2859088"/>
          <p14:tracePt t="168302" x="7242175" y="2859088"/>
          <p14:tracePt t="168310" x="7248525" y="2859088"/>
          <p14:tracePt t="168318" x="7254875" y="2852738"/>
          <p14:tracePt t="168326" x="7259638" y="2852738"/>
          <p14:tracePt t="168334" x="7265988" y="2852738"/>
          <p14:tracePt t="168342" x="7272338" y="2852738"/>
          <p14:tracePt t="168350" x="7283450" y="2846388"/>
          <p14:tracePt t="168356" x="7289800" y="2846388"/>
          <p14:tracePt t="168364" x="7296150" y="2846388"/>
          <p14:tracePt t="168372" x="7319963" y="2846388"/>
          <p14:tracePt t="168380" x="7326313" y="2846388"/>
          <p14:tracePt t="168388" x="7332663" y="2846388"/>
          <p14:tracePt t="168397" x="7343775" y="2846388"/>
          <p14:tracePt t="168404" x="7350125" y="2846388"/>
          <p14:tracePt t="168413" x="7356475" y="2846388"/>
          <p14:tracePt t="168418" x="7361238" y="2846388"/>
          <p14:tracePt t="168427" x="7367588" y="2846388"/>
          <p14:tracePt t="168442" x="7373938" y="2846388"/>
          <p14:tracePt t="168536" x="7380288" y="2846388"/>
          <p14:tracePt t="168574" x="7385050" y="2846388"/>
          <p14:tracePt t="168582" x="7391400" y="2852738"/>
          <p14:tracePt t="168590" x="7397750" y="2859088"/>
          <p14:tracePt t="168598" x="7397750" y="2865438"/>
          <p14:tracePt t="168604" x="7404100" y="2870200"/>
          <p14:tracePt t="168613" x="7410450" y="2876550"/>
          <p14:tracePt t="168620" x="7410450" y="2882900"/>
          <p14:tracePt t="168629" x="7410450" y="2889250"/>
          <p14:tracePt t="168636" x="7415213" y="2894013"/>
          <p14:tracePt t="168644" x="7415213" y="2900363"/>
          <p14:tracePt t="168652" x="7415213" y="2906713"/>
          <p14:tracePt t="168660" x="7415213" y="2913063"/>
          <p14:tracePt t="168666" x="7415213" y="2919413"/>
          <p14:tracePt t="168674" x="7415213" y="2924175"/>
          <p14:tracePt t="168682" x="7415213" y="2930525"/>
          <p14:tracePt t="168690" x="7415213" y="2936875"/>
          <p14:tracePt t="168699" x="7415213" y="2943225"/>
          <p14:tracePt t="168714" x="7415213" y="2947988"/>
          <p14:tracePt t="168722" x="7415213" y="2954338"/>
          <p14:tracePt t="168728" x="7415213" y="2960688"/>
          <p14:tracePt t="168830" x="7421563" y="2960688"/>
          <p14:tracePt t="168846" x="7439025" y="2954338"/>
          <p14:tracePt t="168854" x="7445375" y="2947988"/>
          <p14:tracePt t="168860" x="7451725" y="2943225"/>
          <p14:tracePt t="168868" x="7462838" y="2936875"/>
          <p14:tracePt t="168876" x="7469188" y="2930525"/>
          <p14:tracePt t="168884" x="7475538" y="2924175"/>
          <p14:tracePt t="168896" x="7486650" y="2919413"/>
          <p14:tracePt t="168900" x="7493000" y="2919413"/>
          <p14:tracePt t="168908" x="7512050" y="2906713"/>
          <p14:tracePt t="168914" x="7523163" y="2906713"/>
          <p14:tracePt t="168922" x="7535863" y="2906713"/>
          <p14:tracePt t="168931" x="7540625" y="2906713"/>
          <p14:tracePt t="168938" x="7546975" y="2906713"/>
          <p14:tracePt t="168947" x="7553325" y="2906713"/>
          <p14:tracePt t="168954" x="7559675" y="2906713"/>
          <p14:tracePt t="168962" x="7570788" y="2919413"/>
          <p14:tracePt t="168970" x="7577138" y="2924175"/>
          <p14:tracePt t="168976" x="7589838" y="2930525"/>
          <p14:tracePt t="168984" x="7613650" y="2947988"/>
          <p14:tracePt t="168992" x="7631113" y="2971800"/>
          <p14:tracePt t="169000" x="7642225" y="2990850"/>
          <p14:tracePt t="169008" x="7667625" y="3001963"/>
          <p14:tracePt t="169016" x="7685088" y="3014663"/>
          <p14:tracePt t="169024" x="7708900" y="3021013"/>
          <p14:tracePt t="169032" x="7720013" y="3025775"/>
          <p14:tracePt t="169038" x="7739063" y="3032125"/>
          <p14:tracePt t="169046" x="7750175" y="3038475"/>
          <p14:tracePt t="169054" x="7769225" y="3044825"/>
          <p14:tracePt t="169063" x="7786688" y="3049588"/>
          <p14:tracePt t="169070" x="7793038" y="3055938"/>
          <p14:tracePt t="169078" x="7804150" y="3055938"/>
          <p14:tracePt t="169086" x="7810500" y="3055938"/>
          <p14:tracePt t="169094" x="7816850" y="3055938"/>
          <p14:tracePt t="169100" x="7821613" y="3055938"/>
          <p14:tracePt t="169108" x="7827963" y="3055938"/>
          <p14:tracePt t="169116" x="7834313" y="3055938"/>
          <p14:tracePt t="169124" x="7847013" y="3049588"/>
          <p14:tracePt t="169132" x="7851775" y="3044825"/>
          <p14:tracePt t="169140" x="7858125" y="3032125"/>
          <p14:tracePt t="169149" x="7864475" y="3025775"/>
          <p14:tracePt t="169156" x="7875588" y="3021013"/>
          <p14:tracePt t="169163" x="7888288" y="3014663"/>
          <p14:tracePt t="169170" x="7894638" y="3008313"/>
          <p14:tracePt t="169178" x="7899400" y="3001963"/>
          <p14:tracePt t="169186" x="7905750" y="2990850"/>
          <p14:tracePt t="169194" x="7912100" y="2984500"/>
          <p14:tracePt t="169203" x="7918450" y="2978150"/>
          <p14:tracePt t="169210" x="7923213" y="2971800"/>
          <p14:tracePt t="169218" x="7929563" y="2967038"/>
          <p14:tracePt t="169224" x="7929563" y="2960688"/>
          <p14:tracePt t="169232" x="7929563" y="2954338"/>
          <p14:tracePt t="169240" x="7935913" y="2947988"/>
          <p14:tracePt t="169248" x="7935913" y="2943225"/>
          <p14:tracePt t="169256" x="7935913" y="2936875"/>
          <p14:tracePt t="169264" x="7942263" y="2930525"/>
          <p14:tracePt t="169272" x="7942263" y="2913063"/>
          <p14:tracePt t="169281" x="7948613" y="2906713"/>
          <p14:tracePt t="169288" x="7948613" y="2894013"/>
          <p14:tracePt t="169294" x="7948613" y="2882900"/>
          <p14:tracePt t="169303" x="7948613" y="2876550"/>
          <p14:tracePt t="169310" x="7948613" y="2870200"/>
          <p14:tracePt t="169319" x="7948613" y="2865438"/>
          <p14:tracePt t="169326" x="7948613" y="2859088"/>
          <p14:tracePt t="169334" x="7948613" y="2852738"/>
          <p14:tracePt t="169342" x="7948613" y="2846388"/>
          <p14:tracePt t="169350" x="7948613" y="2841625"/>
          <p14:tracePt t="169356" x="7948613" y="2835275"/>
          <p14:tracePt t="169364" x="7948613" y="2828925"/>
          <p14:tracePt t="169372" x="7942263" y="2822575"/>
          <p14:tracePt t="169380" x="7942263" y="2816225"/>
          <p14:tracePt t="169388" x="7935913" y="2811463"/>
          <p14:tracePt t="169396" x="7935913" y="2805113"/>
          <p14:tracePt t="169404" x="7929563" y="2798763"/>
          <p14:tracePt t="169412" x="7923213" y="2792413"/>
          <p14:tracePt t="169418" x="7918450" y="2787650"/>
          <p14:tracePt t="169426" x="7912100" y="2787650"/>
          <p14:tracePt t="169434" x="7905750" y="2781300"/>
          <p14:tracePt t="169442" x="7899400" y="2774950"/>
          <p14:tracePt t="169450" x="7894638" y="2768600"/>
          <p14:tracePt t="169458" x="7888288" y="2763838"/>
          <p14:tracePt t="169467" x="7881938" y="2757488"/>
          <p14:tracePt t="169474" x="7875588" y="2751138"/>
          <p14:tracePt t="169480" x="7870825" y="2744788"/>
          <p14:tracePt t="169488" x="7864475" y="2738438"/>
          <p14:tracePt t="169496" x="7858125" y="2738438"/>
          <p14:tracePt t="169504" x="7851775" y="2733675"/>
          <p14:tracePt t="169513" x="7847013" y="2733675"/>
          <p14:tracePt t="169520" x="7840663" y="2727325"/>
          <p14:tracePt t="169528" x="7834313" y="2727325"/>
          <p14:tracePt t="169534" x="7810500" y="2720975"/>
          <p14:tracePt t="169542" x="7793038" y="2714625"/>
          <p14:tracePt t="169550" x="7773988" y="2709863"/>
          <p14:tracePt t="169558" x="7756525" y="2703513"/>
          <p14:tracePt t="169567" x="7750175" y="2697163"/>
          <p14:tracePt t="169574" x="7732713" y="2686050"/>
          <p14:tracePt t="169582" x="7726363" y="2679700"/>
          <p14:tracePt t="169590" x="7720013" y="2679700"/>
          <p14:tracePt t="169596" x="7715250" y="2673350"/>
          <p14:tracePt t="169604" x="7702550" y="2673350"/>
          <p14:tracePt t="169613" x="7696200" y="2673350"/>
          <p14:tracePt t="169620" x="7691438" y="2673350"/>
          <p14:tracePt t="169628" x="7672388" y="2673350"/>
          <p14:tracePt t="169636" x="7661275" y="2673350"/>
          <p14:tracePt t="169644" x="7654925" y="2673350"/>
          <p14:tracePt t="169652" x="7642225" y="2673350"/>
          <p14:tracePt t="169658" x="7631113" y="2679700"/>
          <p14:tracePt t="169666" x="7618413" y="2690813"/>
          <p14:tracePt t="169674" x="7607300" y="2690813"/>
          <p14:tracePt t="169683" x="7583488" y="2697163"/>
          <p14:tracePt t="169690" x="7577138" y="2697163"/>
          <p14:tracePt t="169699" x="7564438" y="2703513"/>
          <p14:tracePt t="169706" x="7553325" y="2703513"/>
          <p14:tracePt t="169714" x="7540625" y="2709863"/>
          <p14:tracePt t="169720" x="7535863" y="2709863"/>
          <p14:tracePt t="169729" x="7523163" y="2714625"/>
          <p14:tracePt t="169736" x="7516813" y="2720975"/>
          <p14:tracePt t="169745" x="7512050" y="2720975"/>
          <p14:tracePt t="169752" x="7499350" y="2727325"/>
          <p14:tracePt t="169760" x="7493000" y="2727325"/>
          <p14:tracePt t="169768" x="7481888" y="2727325"/>
          <p14:tracePt t="169778" x="7475538" y="2733675"/>
          <p14:tracePt t="169782" x="7469188" y="2733675"/>
          <p14:tracePt t="169790" x="7462838" y="2738438"/>
          <p14:tracePt t="169799" x="7458075" y="2744788"/>
          <p14:tracePt t="169806" x="7451725" y="2744788"/>
          <p14:tracePt t="169815" x="7445375" y="2751138"/>
          <p14:tracePt t="169822" x="7439025" y="2757488"/>
          <p14:tracePt t="169832" x="7434263" y="2757488"/>
          <p14:tracePt t="169838" x="7427913" y="2763838"/>
          <p14:tracePt t="169844" x="7421563" y="2768600"/>
          <p14:tracePt t="169853" x="7415213" y="2774950"/>
          <p14:tracePt t="169860" x="7410450" y="2781300"/>
          <p14:tracePt t="169868" x="7404100" y="2787650"/>
          <p14:tracePt t="169876" x="7397750" y="2792413"/>
          <p14:tracePt t="169884" x="7391400" y="2798763"/>
          <p14:tracePt t="169892" x="7385050" y="2805113"/>
          <p14:tracePt t="169900" x="7380288" y="2811463"/>
          <p14:tracePt t="169906" x="7373938" y="2816225"/>
          <p14:tracePt t="169928" x="7367588" y="2828925"/>
          <p14:tracePt t="169930" x="7367588" y="2835275"/>
          <p14:tracePt t="169938" x="7361238" y="2841625"/>
          <p14:tracePt t="169946" x="7361238" y="2846388"/>
          <p14:tracePt t="169954" x="7356475" y="2852738"/>
          <p14:tracePt t="169963" x="7356475" y="2859088"/>
          <p14:tracePt t="169970" x="7356475" y="2865438"/>
          <p14:tracePt t="169976" x="7356475" y="2870200"/>
          <p14:tracePt t="169984" x="7356475" y="2876550"/>
          <p14:tracePt t="170000" x="7356475" y="2882900"/>
          <p14:tracePt t="170017" x="7356475" y="2889250"/>
          <p14:tracePt t="170024" x="7356475" y="2894013"/>
          <p14:tracePt t="170030" x="7356475" y="2900363"/>
          <p14:tracePt t="170038" x="7356475" y="2906713"/>
          <p14:tracePt t="170046" x="7356475" y="2913063"/>
          <p14:tracePt t="170063" x="7356475" y="2919413"/>
          <p14:tracePt t="170079" x="7356475" y="2924175"/>
          <p14:tracePt t="170086" x="7361238" y="2930525"/>
          <p14:tracePt t="170100" x="7367588" y="2936875"/>
          <p14:tracePt t="170108" x="7373938" y="2936875"/>
          <p14:tracePt t="170117" x="7380288" y="2943225"/>
          <p14:tracePt t="170124" x="7385050" y="2947988"/>
          <p14:tracePt t="170132" x="7391400" y="2954338"/>
          <p14:tracePt t="170140" x="7397750" y="2954338"/>
          <p14:tracePt t="170149" x="7404100" y="2960688"/>
          <p14:tracePt t="170156" x="7410450" y="2967038"/>
          <p14:tracePt t="170162" x="7415213" y="2967038"/>
          <p14:tracePt t="170170" x="7421563" y="2967038"/>
          <p14:tracePt t="170179" x="7427913" y="2971800"/>
          <p14:tracePt t="170186" x="7434263" y="2971800"/>
          <p14:tracePt t="170194" x="7439025" y="2971800"/>
          <p14:tracePt t="170203" x="7445375" y="2978150"/>
          <p14:tracePt t="170210" x="7451725" y="2978150"/>
          <p14:tracePt t="170216" x="7458075" y="2978150"/>
          <p14:tracePt t="170225" x="7462838" y="2978150"/>
          <p14:tracePt t="170232" x="7469188" y="2984500"/>
          <p14:tracePt t="170240" x="7475538" y="2984500"/>
          <p14:tracePt t="170249" x="7481888" y="2990850"/>
          <p14:tracePt t="170256" x="7486650" y="2990850"/>
          <p14:tracePt t="170264" x="7493000" y="2995613"/>
          <p14:tracePt t="170272" x="7499350" y="2995613"/>
          <p14:tracePt t="170279" x="7505700" y="3001963"/>
          <p14:tracePt t="170286" x="7512050" y="3001963"/>
          <p14:tracePt t="170294" x="7516813" y="3001963"/>
          <p14:tracePt t="170302" x="7523163" y="3001963"/>
          <p14:tracePt t="170310" x="7529513" y="3001963"/>
          <p14:tracePt t="170318" x="7535863" y="3001963"/>
          <p14:tracePt t="170326" x="7540625" y="3001963"/>
          <p14:tracePt t="170335" x="7546975" y="3008313"/>
          <p14:tracePt t="170340" x="7553325" y="3008313"/>
          <p14:tracePt t="170348" x="7559675" y="3008313"/>
          <p14:tracePt t="170356" x="7564438" y="3008313"/>
          <p14:tracePt t="170365" x="7570788" y="3008313"/>
          <p14:tracePt t="170372" x="7577138" y="3014663"/>
          <p14:tracePt t="170380" x="7583488" y="3014663"/>
          <p14:tracePt t="170388" x="7589838" y="3014663"/>
          <p14:tracePt t="170396" x="7600950" y="3014663"/>
          <p14:tracePt t="170403" x="7607300" y="3014663"/>
          <p14:tracePt t="170410" x="7618413" y="3021013"/>
          <p14:tracePt t="170418" x="7624763" y="3021013"/>
          <p14:tracePt t="170426" x="7637463" y="3021013"/>
          <p14:tracePt t="170434" x="7648575" y="3021013"/>
          <p14:tracePt t="170442" x="7654925" y="3025775"/>
          <p14:tracePt t="170450" x="7667625" y="3032125"/>
          <p14:tracePt t="170458" x="7672388" y="3032125"/>
          <p14:tracePt t="170464" x="7685088" y="3038475"/>
          <p14:tracePt t="170472" x="7702550" y="3038475"/>
          <p14:tracePt t="170481" x="7715250" y="3038475"/>
          <p14:tracePt t="170488" x="7726363" y="3038475"/>
          <p14:tracePt t="170497" x="7732713" y="3038475"/>
          <p14:tracePt t="170504" x="7743825" y="3038475"/>
          <p14:tracePt t="170513" x="7750175" y="3038475"/>
          <p14:tracePt t="170520" x="7756525" y="3038475"/>
          <p14:tracePt t="170526" x="7762875" y="3038475"/>
          <p14:tracePt t="170534" x="7769225" y="3038475"/>
          <p14:tracePt t="170542" x="7780338" y="3038475"/>
          <p14:tracePt t="170550" x="7786688" y="3038475"/>
          <p14:tracePt t="170558" x="7793038" y="3038475"/>
          <p14:tracePt t="170566" x="7797800" y="3038475"/>
          <p14:tracePt t="170574" x="7804150" y="3038475"/>
          <p14:tracePt t="170582" x="7810500" y="3038475"/>
          <p14:tracePt t="170588" x="7821613" y="3038475"/>
          <p14:tracePt t="170596" x="7827963" y="3038475"/>
          <p14:tracePt t="170604" x="7834313" y="3038475"/>
          <p14:tracePt t="170612" x="7840663" y="3038475"/>
          <p14:tracePt t="170620" x="7851775" y="3038475"/>
          <p14:tracePt t="170629" x="7870825" y="3032125"/>
          <p14:tracePt t="170636" x="7875588" y="3032125"/>
          <p14:tracePt t="170644" x="7881938" y="3025775"/>
          <p14:tracePt t="170650" x="7888288" y="3021013"/>
          <p14:tracePt t="170658" x="7894638" y="3014663"/>
          <p14:tracePt t="170667" x="7899400" y="3008313"/>
          <p14:tracePt t="170674" x="7905750" y="3008313"/>
          <p14:tracePt t="170682" x="7912100" y="3001963"/>
          <p14:tracePt t="170690" x="7918450" y="2995613"/>
          <p14:tracePt t="170698" x="7923213" y="2990850"/>
          <p14:tracePt t="170706" x="7929563" y="2984500"/>
          <p14:tracePt t="170712" x="7935913" y="2978150"/>
          <p14:tracePt t="170720" x="7942263" y="2978150"/>
          <p14:tracePt t="170729" x="7948613" y="2971800"/>
          <p14:tracePt t="170736" x="7953375" y="2967038"/>
          <p14:tracePt t="170744" x="7953375" y="2960688"/>
          <p14:tracePt t="170752" x="7959725" y="2954338"/>
          <p14:tracePt t="170768" x="7959725" y="2947988"/>
          <p14:tracePt t="170775" x="7959725" y="2943225"/>
          <p14:tracePt t="170783" x="7966075" y="2936875"/>
          <p14:tracePt t="170822" x="7966075" y="2930525"/>
          <p14:tracePt t="170830" x="7966075" y="2924175"/>
          <p14:tracePt t="170837" x="7966075" y="2919413"/>
          <p14:tracePt t="170860" x="7966075" y="2913063"/>
          <p14:tracePt t="170977" x="7959725" y="2913063"/>
          <p14:tracePt t="170992" x="7953375" y="2913063"/>
          <p14:tracePt t="171008" x="7948613" y="2913063"/>
          <p14:tracePt t="171022" x="7942263" y="2913063"/>
          <p14:tracePt t="171100" x="7935913" y="2906713"/>
          <p14:tracePt t="171116" x="7935913" y="2900363"/>
          <p14:tracePt t="171124" x="7935913" y="2889250"/>
          <p14:tracePt t="171132" x="7935913" y="2882900"/>
          <p14:tracePt t="171140" x="7935913" y="2876550"/>
          <p14:tracePt t="171146" x="7929563" y="2870200"/>
          <p14:tracePt t="171162" x="7929563" y="2865438"/>
          <p14:tracePt t="171194" x="7929563" y="2859088"/>
          <p14:tracePt t="171202" x="7929563" y="2852738"/>
          <p14:tracePt t="171208" x="7929563" y="2846388"/>
          <p14:tracePt t="171216" x="7929563" y="2841625"/>
          <p14:tracePt t="171224" x="7929563" y="2835275"/>
          <p14:tracePt t="171232" x="7929563" y="2828925"/>
          <p14:tracePt t="171240" x="7929563" y="2822575"/>
          <p14:tracePt t="171248" x="7929563" y="2816225"/>
          <p14:tracePt t="171256" x="7929563" y="2811463"/>
          <p14:tracePt t="171265" x="7929563" y="2805113"/>
          <p14:tracePt t="171272" x="7929563" y="2792413"/>
          <p14:tracePt t="171279" x="7929563" y="2787650"/>
          <p14:tracePt t="171286" x="7929563" y="2781300"/>
          <p14:tracePt t="171294" x="7929563" y="2768600"/>
          <p14:tracePt t="171302" x="7935913" y="2757488"/>
          <p14:tracePt t="171310" x="7935913" y="2733675"/>
          <p14:tracePt t="171318" x="7942263" y="2714625"/>
          <p14:tracePt t="171326" x="7942263" y="2686050"/>
          <p14:tracePt t="171334" x="7948613" y="2649538"/>
          <p14:tracePt t="171340" x="7953375" y="2625725"/>
          <p14:tracePt t="171349" x="7953375" y="2608263"/>
          <p14:tracePt t="171357" x="7953375" y="2578100"/>
          <p14:tracePt t="171364" x="7953375" y="2559050"/>
          <p14:tracePt t="171372" x="7953375" y="2547938"/>
          <p14:tracePt t="171380" x="7953375" y="2535238"/>
          <p14:tracePt t="171388" x="7953375" y="2524125"/>
          <p14:tracePt t="171397" x="7953375" y="2517775"/>
          <p14:tracePt t="171402" x="7953375" y="2511425"/>
          <p14:tracePt t="171410" x="7948613" y="2506663"/>
          <p14:tracePt t="171426" x="7942263" y="2500313"/>
          <p14:tracePt t="171434" x="7935913" y="2500313"/>
          <p14:tracePt t="171497" x="7935913" y="2524125"/>
          <p14:tracePt t="171504" x="7923213" y="2554288"/>
          <p14:tracePt t="171512" x="7918450" y="2589213"/>
          <p14:tracePt t="171518" x="7912100" y="2643188"/>
          <p14:tracePt t="171526" x="7899400" y="2690813"/>
          <p14:tracePt t="171534" x="7894638" y="2738438"/>
          <p14:tracePt t="171542" x="7888288" y="2787650"/>
          <p14:tracePt t="171550" x="7875588" y="2841625"/>
          <p14:tracePt t="171558" x="7870825" y="2876550"/>
          <p14:tracePt t="171567" x="7870825" y="2906713"/>
          <p14:tracePt t="171574" x="7864475" y="2930525"/>
          <p14:tracePt t="171581" x="7858125" y="2954338"/>
          <p14:tracePt t="171588" x="7858125" y="2967038"/>
          <p14:tracePt t="171597" x="7851775" y="2978150"/>
          <p14:tracePt t="171604" x="7851775" y="2984500"/>
          <p14:tracePt t="171611" x="7847013" y="2990850"/>
          <p14:tracePt t="171620" x="7847013" y="2995613"/>
          <p14:tracePt t="171674" x="7847013" y="3001963"/>
          <p14:tracePt t="171720" x="7840663" y="3001963"/>
          <p14:tracePt t="171736" x="7827963" y="2984500"/>
          <p14:tracePt t="171744" x="7821613" y="2960688"/>
          <p14:tracePt t="171752" x="7816850" y="2936875"/>
          <p14:tracePt t="171760" x="7810500" y="2906713"/>
          <p14:tracePt t="171768" x="7797800" y="2876550"/>
          <p14:tracePt t="171774" x="7773988" y="2816225"/>
          <p14:tracePt t="171782" x="7769225" y="2798763"/>
          <p14:tracePt t="171790" x="7762875" y="2781300"/>
          <p14:tracePt t="171799" x="7756525" y="2774950"/>
          <p14:tracePt t="171806" x="7750175" y="2768600"/>
          <p14:tracePt t="171815" x="7743825" y="2763838"/>
          <p14:tracePt t="171822" x="7739063" y="2757488"/>
          <p14:tracePt t="171836" x="7732713" y="2757488"/>
          <p14:tracePt t="171845" x="7732713" y="2751138"/>
          <p14:tracePt t="171852" x="7726363" y="2751138"/>
          <p14:tracePt t="171860" x="7720013" y="2751138"/>
          <p14:tracePt t="171868" x="7715250" y="2751138"/>
          <p14:tracePt t="171876" x="7708900" y="2763838"/>
          <p14:tracePt t="171884" x="7696200" y="2774950"/>
          <p14:tracePt t="171895" x="7678738" y="2798763"/>
          <p14:tracePt t="171898" x="7661275" y="2816225"/>
          <p14:tracePt t="171906" x="7631113" y="2841625"/>
          <p14:tracePt t="171914" x="7600950" y="2865438"/>
          <p14:tracePt t="171922" x="7570788" y="2882900"/>
          <p14:tracePt t="171931" x="7540625" y="2900363"/>
          <p14:tracePt t="171938" x="7512050" y="2906713"/>
          <p14:tracePt t="171947" x="7486650" y="2913063"/>
          <p14:tracePt t="171954" x="7462838" y="2913063"/>
          <p14:tracePt t="171960" x="7445375" y="2913063"/>
          <p14:tracePt t="171968" x="7421563" y="2913063"/>
          <p14:tracePt t="171977" x="7404100" y="2913063"/>
          <p14:tracePt t="171984" x="7385050" y="2913063"/>
          <p14:tracePt t="171992" x="7361238" y="2906713"/>
          <p14:tracePt t="172000" x="7343775" y="2900363"/>
          <p14:tracePt t="172008" x="7319963" y="2894013"/>
          <p14:tracePt t="172016" x="7302500" y="2889250"/>
          <p14:tracePt t="172022" x="7278688" y="2876550"/>
          <p14:tracePt t="172030" x="7265988" y="2876550"/>
          <p14:tracePt t="172038" x="7248525" y="2876550"/>
          <p14:tracePt t="172046" x="7235825" y="2876550"/>
          <p14:tracePt t="172055" x="7231063" y="2876550"/>
          <p14:tracePt t="172062" x="7218363" y="2876550"/>
          <p14:tracePt t="172070" x="7194550" y="2876550"/>
          <p14:tracePt t="172078" x="7188200" y="2882900"/>
          <p14:tracePt t="172084" x="7170738" y="2894013"/>
          <p14:tracePt t="172092" x="7158038" y="2894013"/>
          <p14:tracePt t="172100" x="7153275" y="2900363"/>
          <p14:tracePt t="172108" x="7140575" y="2900363"/>
          <p14:tracePt t="172116" x="7134225" y="2900363"/>
          <p14:tracePt t="172124" x="7127875" y="2906713"/>
          <p14:tracePt t="172138" x="7123113" y="2906713"/>
          <p14:tracePt t="172877" x="7123113" y="2913063"/>
          <p14:tracePt t="172906" x="7116763" y="2919413"/>
          <p14:tracePt t="172939" x="7116763" y="2924175"/>
          <p14:tracePt t="172952" x="7110413" y="2930525"/>
          <p14:tracePt t="172960" x="7104063" y="2930525"/>
          <p14:tracePt t="172969" x="7092950" y="2936875"/>
          <p14:tracePt t="172976" x="7069138" y="2936875"/>
          <p14:tracePt t="172984" x="7050088" y="2947988"/>
          <p14:tracePt t="172992" x="7015163" y="2947988"/>
          <p14:tracePt t="173000" x="6973888" y="2947988"/>
          <p14:tracePt t="173008" x="6937375" y="2947988"/>
          <p14:tracePt t="173014" x="6896100" y="2947988"/>
          <p14:tracePt t="173022" x="6846888" y="2943225"/>
          <p14:tracePt t="173030" x="6794500" y="2936875"/>
          <p14:tracePt t="173038" x="6716713" y="2919413"/>
          <p14:tracePt t="173046" x="6656388" y="2889250"/>
          <p14:tracePt t="173054" x="6578600" y="2859088"/>
          <p14:tracePt t="173063" x="6483350" y="2828925"/>
          <p14:tracePt t="173070" x="6386513" y="2805113"/>
          <p14:tracePt t="173076" x="6267450" y="2781300"/>
          <p14:tracePt t="173084" x="6172200" y="2774950"/>
          <p14:tracePt t="173092" x="6094413" y="2763838"/>
          <p14:tracePt t="173100" x="6046788" y="2763838"/>
          <p14:tracePt t="173108" x="6010275" y="2757488"/>
          <p14:tracePt t="173116" x="5980113" y="2751138"/>
          <p14:tracePt t="173124" x="5969000" y="2751138"/>
          <p14:tracePt t="173132" x="5962650" y="2751138"/>
          <p14:tracePt t="173146" x="5956300" y="2751138"/>
          <p14:tracePt t="173154" x="5949950" y="2751138"/>
          <p14:tracePt t="173162" x="5945188" y="2751138"/>
          <p14:tracePt t="173170" x="5938838" y="2757488"/>
          <p14:tracePt t="173178" x="5938838" y="2763838"/>
          <p14:tracePt t="173186" x="5932488" y="2768600"/>
          <p14:tracePt t="173195" x="5926138" y="2768600"/>
          <p14:tracePt t="173200" x="5926138" y="2774950"/>
          <p14:tracePt t="173208" x="5919788" y="2781300"/>
          <p14:tracePt t="173217" x="5919788" y="2787650"/>
          <p14:tracePt t="173224" x="5919788" y="2792413"/>
          <p14:tracePt t="173232" x="5919788" y="2798763"/>
          <p14:tracePt t="173241" x="5919788" y="2805113"/>
          <p14:tracePt t="173248" x="5926138" y="2811463"/>
          <p14:tracePt t="173256" x="5932488" y="2816225"/>
          <p14:tracePt t="173265" x="5945188" y="2822575"/>
          <p14:tracePt t="173271" x="5956300" y="2828925"/>
          <p14:tracePt t="173278" x="5973763" y="2835275"/>
          <p14:tracePt t="173286" x="5986463" y="2835275"/>
          <p14:tracePt t="173295" x="6003925" y="2841625"/>
          <p14:tracePt t="173302" x="6022975" y="2841625"/>
          <p14:tracePt t="173310" x="6046788" y="2841625"/>
          <p14:tracePt t="173318" x="6064250" y="2841625"/>
          <p14:tracePt t="173326" x="6094413" y="2841625"/>
          <p14:tracePt t="173332" x="6135688" y="2841625"/>
          <p14:tracePt t="173340" x="6183313" y="2841625"/>
          <p14:tracePt t="173349" x="6237288" y="2828925"/>
          <p14:tracePt t="173356" x="6297613" y="2828925"/>
          <p14:tracePt t="173364" x="6362700" y="2828925"/>
          <p14:tracePt t="173372" x="6440488" y="2835275"/>
          <p14:tracePt t="173381" x="6518275" y="2841625"/>
          <p14:tracePt t="173388" x="6596063" y="2870200"/>
          <p14:tracePt t="173395" x="6704013" y="2894013"/>
          <p14:tracePt t="173402" x="6799263" y="2906713"/>
          <p14:tracePt t="173410" x="6889750" y="2919413"/>
          <p14:tracePt t="173418" x="7002463" y="2919413"/>
          <p14:tracePt t="173427" x="7099300" y="2919413"/>
          <p14:tracePt t="173434" x="7177088" y="2919413"/>
          <p14:tracePt t="173442" x="7254875" y="2913063"/>
          <p14:tracePt t="173450" x="7313613" y="2913063"/>
          <p14:tracePt t="173456" x="7373938" y="2913063"/>
          <p14:tracePt t="173464" x="7404100" y="2913063"/>
          <p14:tracePt t="173472" x="7434263" y="2913063"/>
          <p14:tracePt t="173480" x="7451725" y="2913063"/>
          <p14:tracePt t="173488" x="7462838" y="2906713"/>
          <p14:tracePt t="173496" x="7469188" y="2906713"/>
          <p14:tracePt t="173518" x="7475538" y="2906713"/>
          <p14:tracePt t="173613" x="7462838" y="2900363"/>
          <p14:tracePt t="173620" x="7458075" y="2894013"/>
          <p14:tracePt t="173628" x="7439025" y="2894013"/>
          <p14:tracePt t="173636" x="7421563" y="2889250"/>
          <p14:tracePt t="173642" x="7404100" y="2889250"/>
          <p14:tracePt t="173650" x="7373938" y="2882900"/>
          <p14:tracePt t="173658" x="7326313" y="2882900"/>
          <p14:tracePt t="173666" x="7272338" y="2882900"/>
          <p14:tracePt t="173674" x="7212013" y="2882900"/>
          <p14:tracePt t="173682" x="7146925" y="2894013"/>
          <p14:tracePt t="173690" x="7086600" y="2900363"/>
          <p14:tracePt t="173696" x="7026275" y="2913063"/>
          <p14:tracePt t="173704" x="6978650" y="2919413"/>
          <p14:tracePt t="173713" x="6931025" y="2919413"/>
          <p14:tracePt t="173720" x="6889750" y="2924175"/>
          <p14:tracePt t="173728" x="6865938" y="2924175"/>
          <p14:tracePt t="173736" x="6842125" y="2924175"/>
          <p14:tracePt t="173745" x="6829425" y="2924175"/>
          <p14:tracePt t="173752" x="6823075" y="2924175"/>
          <p14:tracePt t="173977" x="6818313" y="2924175"/>
          <p14:tracePt t="173992" x="6811963" y="2924175"/>
          <p14:tracePt t="174000" x="6805613" y="2913063"/>
          <p14:tracePt t="174008" x="6799263" y="2906713"/>
          <p14:tracePt t="174014" x="6794500" y="2900363"/>
          <p14:tracePt t="174022" x="6794500" y="2894013"/>
          <p14:tracePt t="174030" x="6788150" y="2889250"/>
          <p14:tracePt t="174038" x="6788150" y="2882900"/>
          <p14:tracePt t="174046" x="6781800" y="2876550"/>
          <p14:tracePt t="174054" x="6781800" y="2870200"/>
          <p14:tracePt t="174063" x="6781800" y="2859088"/>
          <p14:tracePt t="174070" x="6781800" y="2852738"/>
          <p14:tracePt t="174076" x="6781800" y="2841625"/>
          <p14:tracePt t="174084" x="6775450" y="2835275"/>
          <p14:tracePt t="174092" x="6775450" y="2828925"/>
          <p14:tracePt t="174100" x="6769100" y="2822575"/>
          <p14:tracePt t="174116" x="6764338" y="2822575"/>
          <p14:tracePt t="174124" x="6764338" y="2816225"/>
          <p14:tracePt t="174186" x="6769100" y="2816225"/>
          <p14:tracePt t="174194" x="6781800" y="2822575"/>
          <p14:tracePt t="174200" x="6788150" y="2828925"/>
          <p14:tracePt t="174209" x="6794500" y="2835275"/>
          <p14:tracePt t="174216" x="6805613" y="2841625"/>
          <p14:tracePt t="174224" x="6829425" y="2846388"/>
          <p14:tracePt t="174232" x="6842125" y="2852738"/>
          <p14:tracePt t="174240" x="6859588" y="2859088"/>
          <p14:tracePt t="174248" x="6870700" y="2865438"/>
          <p14:tracePt t="174256" x="6896100" y="2865438"/>
          <p14:tracePt t="174262" x="6913563" y="2876550"/>
          <p14:tracePt t="174270" x="6924675" y="2876550"/>
          <p14:tracePt t="174278" x="6948488" y="2882900"/>
          <p14:tracePt t="174286" x="6967538" y="2882900"/>
          <p14:tracePt t="174294" x="6985000" y="2882900"/>
          <p14:tracePt t="174302" x="7008813" y="2882900"/>
          <p14:tracePt t="174311" x="7026275" y="2882900"/>
          <p14:tracePt t="174318" x="7045325" y="2882900"/>
          <p14:tracePt t="174324" x="7069138" y="2882900"/>
          <p14:tracePt t="174332" x="7086600" y="2882900"/>
          <p14:tracePt t="174340" x="7110413" y="2882900"/>
          <p14:tracePt t="174348" x="7127875" y="2882900"/>
          <p14:tracePt t="174358" x="7158038" y="2882900"/>
          <p14:tracePt t="174365" x="7177088" y="2882900"/>
          <p14:tracePt t="174372" x="7205663" y="2882900"/>
          <p14:tracePt t="174380" x="7235825" y="2882900"/>
          <p14:tracePt t="174386" x="7265988" y="2882900"/>
          <p14:tracePt t="174394" x="7296150" y="2882900"/>
          <p14:tracePt t="174402" x="7343775" y="2882900"/>
          <p14:tracePt t="174411" x="7391400" y="2870200"/>
          <p14:tracePt t="174418" x="7439025" y="2865438"/>
          <p14:tracePt t="174427" x="7469188" y="2841625"/>
          <p14:tracePt t="174434" x="7499350" y="2822575"/>
          <p14:tracePt t="174442" x="7512050" y="2811463"/>
          <p14:tracePt t="174448" x="7529513" y="2798763"/>
          <p14:tracePt t="174456" x="7535863" y="2792413"/>
          <p14:tracePt t="174465" x="7540625" y="2787650"/>
          <p14:tracePt t="174472" x="7540625" y="2781300"/>
          <p14:tracePt t="174480" x="7540625" y="2757488"/>
          <p14:tracePt t="174488" x="7540625" y="2744788"/>
          <p14:tracePt t="174496" x="7540625" y="2733675"/>
          <p14:tracePt t="174504" x="7535863" y="2720975"/>
          <p14:tracePt t="174510" x="7529513" y="2714625"/>
          <p14:tracePt t="174519" x="7512050" y="2709863"/>
          <p14:tracePt t="174526" x="7493000" y="2697163"/>
          <p14:tracePt t="174534" x="7462838" y="2679700"/>
          <p14:tracePt t="174542" x="7434263" y="2662238"/>
          <p14:tracePt t="174550" x="7397750" y="2636838"/>
          <p14:tracePt t="174558" x="7380288" y="2632075"/>
          <p14:tracePt t="174566" x="7356475" y="2625725"/>
          <p14:tracePt t="174572" x="7337425" y="2613025"/>
          <p14:tracePt t="174580" x="7313613" y="2608263"/>
          <p14:tracePt t="174588" x="7296150" y="2595563"/>
          <p14:tracePt t="174596" x="7278688" y="2584450"/>
          <p14:tracePt t="174604" x="7272338" y="2578100"/>
          <p14:tracePt t="174612" x="7259638" y="2578100"/>
          <p14:tracePt t="174620" x="7254875" y="2571750"/>
          <p14:tracePt t="174626" x="7235825" y="2571750"/>
          <p14:tracePt t="174636" x="7231063" y="2571750"/>
          <p14:tracePt t="174642" x="7218363" y="2571750"/>
          <p14:tracePt t="174650" x="7205663" y="2571750"/>
          <p14:tracePt t="174658" x="7188200" y="2571750"/>
          <p14:tracePt t="174667" x="7164388" y="2571750"/>
          <p14:tracePt t="174674" x="7140575" y="2571750"/>
          <p14:tracePt t="174682" x="7110413" y="2578100"/>
          <p14:tracePt t="174688" x="7050088" y="2589213"/>
          <p14:tracePt t="174698" x="6991350" y="2595563"/>
          <p14:tracePt t="174704" x="6913563" y="2608263"/>
          <p14:tracePt t="174712" x="6853238" y="2619375"/>
          <p14:tracePt t="174720" x="6775450" y="2636838"/>
          <p14:tracePt t="174728" x="6721475" y="2643188"/>
          <p14:tracePt t="174736" x="6662738" y="2662238"/>
          <p14:tracePt t="174745" x="6613525" y="2673350"/>
          <p14:tracePt t="174750" x="6561138" y="2697163"/>
          <p14:tracePt t="174758" x="6537325" y="2703513"/>
          <p14:tracePt t="174766" x="6511925" y="2709863"/>
          <p14:tracePt t="174774" x="6494463" y="2714625"/>
          <p14:tracePt t="174782" x="6488113" y="2720975"/>
          <p14:tracePt t="174790" x="6488113" y="2727325"/>
          <p14:tracePt t="174798" x="6488113" y="2733675"/>
          <p14:tracePt t="174806" x="6488113" y="2738438"/>
          <p14:tracePt t="174812" x="6488113" y="2744788"/>
          <p14:tracePt t="174820" x="6488113" y="2751138"/>
          <p14:tracePt t="174829" x="6488113" y="2757488"/>
          <p14:tracePt t="174836" x="6488113" y="2763838"/>
          <p14:tracePt t="174845" x="6494463" y="2768600"/>
          <p14:tracePt t="174853" x="6500813" y="2774950"/>
          <p14:tracePt t="174861" x="6507163" y="2781300"/>
          <p14:tracePt t="174868" x="6511925" y="2792413"/>
          <p14:tracePt t="174877" x="6518275" y="2798763"/>
          <p14:tracePt t="174882" x="6524625" y="2805113"/>
          <p14:tracePt t="174890" x="6530975" y="2816225"/>
          <p14:tracePt t="174898" x="6537325" y="2828925"/>
          <p14:tracePt t="174906" x="6542088" y="2835275"/>
          <p14:tracePt t="174914" x="6554788" y="2859088"/>
          <p14:tracePt t="174922" x="6565900" y="2876550"/>
          <p14:tracePt t="174930" x="6589713" y="2889250"/>
          <p14:tracePt t="174938" x="6608763" y="2900363"/>
          <p14:tracePt t="174944" x="6632575" y="2906713"/>
          <p14:tracePt t="174952" x="6650038" y="2913063"/>
          <p14:tracePt t="174961" x="6680200" y="2919413"/>
          <p14:tracePt t="174968" x="6716713" y="2924175"/>
          <p14:tracePt t="174976" x="6764338" y="2924175"/>
          <p14:tracePt t="174984" x="6811963" y="2924175"/>
          <p14:tracePt t="174992" x="6877050" y="2924175"/>
          <p14:tracePt t="175000" x="6937375" y="2924175"/>
          <p14:tracePt t="175006" x="6997700" y="2924175"/>
          <p14:tracePt t="175015" x="7045325" y="2913063"/>
          <p14:tracePt t="175022" x="7099300" y="2906713"/>
          <p14:tracePt t="175030" x="7134225" y="2900363"/>
          <p14:tracePt t="175038" x="7170738" y="2889250"/>
          <p14:tracePt t="175046" x="7205663" y="2882900"/>
          <p14:tracePt t="175055" x="7235825" y="2882900"/>
          <p14:tracePt t="175063" x="7259638" y="2876550"/>
          <p14:tracePt t="175068" x="7278688" y="2876550"/>
          <p14:tracePt t="175076" x="7289800" y="2876550"/>
          <p14:tracePt t="175084" x="7296150" y="2876550"/>
          <p14:tracePt t="175092" x="7302500" y="2870200"/>
          <p14:tracePt t="175100" x="7307263" y="2870200"/>
          <p14:tracePt t="175108" x="7319963" y="2865438"/>
          <p14:tracePt t="175116" x="7326313" y="2865438"/>
          <p14:tracePt t="175124" x="7332663" y="2859088"/>
          <p14:tracePt t="175130" x="7343775" y="2859088"/>
          <p14:tracePt t="175138" x="7361238" y="2859088"/>
          <p14:tracePt t="175146" x="7373938" y="2859088"/>
          <p14:tracePt t="175154" x="7380288" y="2852738"/>
          <p14:tracePt t="175163" x="7385050" y="2852738"/>
          <p14:tracePt t="175170" x="7391400" y="2852738"/>
          <p14:tracePt t="175179" x="7397750" y="2852738"/>
          <p14:tracePt t="175186" x="7404100" y="2852738"/>
          <p14:tracePt t="175192" x="7410450" y="2846388"/>
          <p14:tracePt t="175356" x="7410450" y="2852738"/>
          <p14:tracePt t="175365" x="7415213" y="2859088"/>
          <p14:tracePt t="175394" x="7415213" y="2865438"/>
          <p14:tracePt t="175440" x="7421563" y="2865438"/>
          <p14:tracePt t="175456" x="7427913" y="2865438"/>
          <p14:tracePt t="175535" x="7434263" y="2865438"/>
          <p14:tracePt t="175550" x="7445375" y="2865438"/>
          <p14:tracePt t="175558" x="7451725" y="2865438"/>
          <p14:tracePt t="175565" x="7458075" y="2865438"/>
          <p14:tracePt t="175580" x="7462838" y="2865438"/>
          <p14:tracePt t="175634" x="7469188" y="2865438"/>
          <p14:tracePt t="175650" x="7475538" y="2865438"/>
          <p14:tracePt t="175658" x="7481888" y="2865438"/>
          <p14:tracePt t="175666" x="7486650" y="2865438"/>
          <p14:tracePt t="175674" x="7493000" y="2865438"/>
          <p14:tracePt t="175682" x="7499350" y="2859088"/>
          <p14:tracePt t="175688" x="7505700" y="2859088"/>
          <p14:tracePt t="175696" x="7512050" y="2859088"/>
          <p14:tracePt t="175712" x="7516813" y="2859088"/>
          <p14:tracePt t="175729" x="7523163" y="2859088"/>
          <p14:tracePt t="175745" x="7535863" y="2859088"/>
          <p14:tracePt t="175750" x="7540625" y="2859088"/>
          <p14:tracePt t="175758" x="7553325" y="2859088"/>
          <p14:tracePt t="175766" x="7564438" y="2859088"/>
          <p14:tracePt t="175774" x="7583488" y="2859088"/>
          <p14:tracePt t="175782" x="7589838" y="2859088"/>
          <p14:tracePt t="175790" x="7607300" y="2859088"/>
          <p14:tracePt t="175798" x="7613650" y="2859088"/>
          <p14:tracePt t="175806" x="7618413" y="2859088"/>
          <p14:tracePt t="175812" x="7624763" y="2859088"/>
          <p14:tracePt t="175820" x="7637463" y="2859088"/>
          <p14:tracePt t="175828" x="7642225" y="2859088"/>
          <p14:tracePt t="175836" x="7654925" y="2865438"/>
          <p14:tracePt t="175844" x="7667625" y="2865438"/>
          <p14:tracePt t="175852" x="7685088" y="2870200"/>
          <p14:tracePt t="175862" x="7708900" y="2870200"/>
          <p14:tracePt t="175868" x="7726363" y="2876550"/>
          <p14:tracePt t="175874" x="7750175" y="2876550"/>
          <p14:tracePt t="175882" x="7769225" y="2882900"/>
          <p14:tracePt t="175890" x="7773988" y="2882900"/>
          <p14:tracePt t="175898" x="7786688" y="2882900"/>
          <p14:tracePt t="175906" x="7793038" y="2889250"/>
          <p14:tracePt t="175914" x="7797800" y="2894013"/>
          <p14:tracePt t="175922" x="7804150" y="2894013"/>
          <p14:tracePt t="175930" x="7810500" y="2894013"/>
          <p14:tracePt t="175936" x="7816850" y="2900363"/>
          <p14:tracePt t="175944" x="7821613" y="2900363"/>
          <p14:tracePt t="175952" x="7827963" y="2900363"/>
          <p14:tracePt t="175968" x="7834313" y="2906713"/>
          <p14:tracePt t="175984" x="7840663" y="2906713"/>
          <p14:tracePt t="175992" x="7847013" y="2906713"/>
          <p14:tracePt t="176006" x="7851775" y="2906713"/>
          <p14:tracePt t="176014" x="7858125" y="2906713"/>
          <p14:tracePt t="176022" x="7864475" y="2906713"/>
          <p14:tracePt t="176030" x="7870825" y="2906713"/>
          <p14:tracePt t="176038" x="7875588" y="2906713"/>
          <p14:tracePt t="176047" x="7881938" y="2894013"/>
          <p14:tracePt t="176055" x="7888288" y="2889250"/>
          <p14:tracePt t="176061" x="7894638" y="2882900"/>
          <p14:tracePt t="176069" x="7899400" y="2870200"/>
          <p14:tracePt t="176077" x="7899400" y="2852738"/>
          <p14:tracePt t="176084" x="7899400" y="2828925"/>
          <p14:tracePt t="176092" x="7899400" y="2811463"/>
          <p14:tracePt t="176100" x="7894638" y="2792413"/>
          <p14:tracePt t="176108" x="7888288" y="2774950"/>
          <p14:tracePt t="176116" x="7875588" y="2768600"/>
          <p14:tracePt t="176122" x="7870825" y="2763838"/>
          <p14:tracePt t="176130" x="7864475" y="2757488"/>
          <p14:tracePt t="176138" x="7858125" y="2751138"/>
          <p14:tracePt t="176146" x="7858125" y="2744788"/>
          <p14:tracePt t="176201" x="7858125" y="2738438"/>
          <p14:tracePt t="176208" x="7858125" y="2733675"/>
          <p14:tracePt t="176216" x="7858125" y="2727325"/>
          <p14:tracePt t="176232" x="7858125" y="2720975"/>
          <p14:tracePt t="176308" x="7851775" y="2720975"/>
          <p14:tracePt t="176316" x="7851775" y="2738438"/>
          <p14:tracePt t="176324" x="7847013" y="2751138"/>
          <p14:tracePt t="176332" x="7847013" y="2763838"/>
          <p14:tracePt t="176340" x="7840663" y="2774950"/>
          <p14:tracePt t="176349" x="7840663" y="2787650"/>
          <p14:tracePt t="176356" x="7827963" y="2805113"/>
          <p14:tracePt t="176364" x="7821613" y="2828925"/>
          <p14:tracePt t="176370" x="7816850" y="2841625"/>
          <p14:tracePt t="176379" x="7816850" y="2859088"/>
          <p14:tracePt t="176386" x="7816850" y="2865438"/>
          <p14:tracePt t="176394" x="7816850" y="2870200"/>
          <p14:tracePt t="176402" x="7816850" y="2876550"/>
          <p14:tracePt t="176410" x="7816850" y="2882900"/>
          <p14:tracePt t="176418" x="7816850" y="2889250"/>
          <p14:tracePt t="176432" x="7816850" y="2894013"/>
          <p14:tracePt t="176534" x="7810500" y="2882900"/>
          <p14:tracePt t="176542" x="7810500" y="2865438"/>
          <p14:tracePt t="176550" x="7810500" y="2841625"/>
          <p14:tracePt t="176556" x="7810500" y="2822575"/>
          <p14:tracePt t="176564" x="7816850" y="2798763"/>
          <p14:tracePt t="176572" x="7827963" y="2781300"/>
          <p14:tracePt t="176581" x="7834313" y="2768600"/>
          <p14:tracePt t="176588" x="7840663" y="2757488"/>
          <p14:tracePt t="176597" x="7840663" y="2744788"/>
          <p14:tracePt t="176604" x="7847013" y="2738438"/>
          <p14:tracePt t="176614" x="7847013" y="2733675"/>
          <p14:tracePt t="176618" x="7847013" y="2727325"/>
          <p14:tracePt t="176713" x="7847013" y="2751138"/>
          <p14:tracePt t="176720" x="7847013" y="2763838"/>
          <p14:tracePt t="176729" x="7847013" y="2781300"/>
          <p14:tracePt t="176736" x="7847013" y="2811463"/>
          <p14:tracePt t="176742" x="7847013" y="2841625"/>
          <p14:tracePt t="176750" x="7847013" y="2865438"/>
          <p14:tracePt t="176758" x="7847013" y="2882900"/>
          <p14:tracePt t="176766" x="7847013" y="2894013"/>
          <p14:tracePt t="176774" x="7847013" y="2906713"/>
          <p14:tracePt t="176782" x="7847013" y="2913063"/>
          <p14:tracePt t="176844" x="7840663" y="2913063"/>
          <p14:tracePt t="176852" x="7834313" y="2906713"/>
          <p14:tracePt t="176860" x="7834313" y="2894013"/>
          <p14:tracePt t="176866" x="7827963" y="2882900"/>
          <p14:tracePt t="176874" x="7827963" y="2865438"/>
          <p14:tracePt t="176882" x="7827963" y="2841625"/>
          <p14:tracePt t="176895" x="7827963" y="2822575"/>
          <p14:tracePt t="176898" x="7827963" y="2798763"/>
          <p14:tracePt t="176906" x="7827963" y="2781300"/>
          <p14:tracePt t="176914" x="7827963" y="2763838"/>
          <p14:tracePt t="176922" x="7834313" y="2738438"/>
          <p14:tracePt t="176928" x="7840663" y="2720975"/>
          <p14:tracePt t="176936" x="7847013" y="2714625"/>
          <p14:tracePt t="176944" x="7847013" y="2709863"/>
          <p14:tracePt t="176952" x="7851775" y="2703513"/>
          <p14:tracePt t="176960" x="7851775" y="2697163"/>
          <p14:tracePt t="177006" x="7858125" y="2697163"/>
          <p14:tracePt t="177022" x="7858125" y="2703513"/>
          <p14:tracePt t="177030" x="7858125" y="2720975"/>
          <p14:tracePt t="177038" x="7858125" y="2744788"/>
          <p14:tracePt t="177047" x="7858125" y="2763838"/>
          <p14:tracePt t="177052" x="7858125" y="2781300"/>
          <p14:tracePt t="177062" x="7858125" y="2805113"/>
          <p14:tracePt t="177068" x="7858125" y="2822575"/>
          <p14:tracePt t="177076" x="7864475" y="2846388"/>
          <p14:tracePt t="177084" x="7864475" y="2865438"/>
          <p14:tracePt t="177092" x="7870825" y="2876550"/>
          <p14:tracePt t="177101" x="7875588" y="2882900"/>
          <p14:tracePt t="177108" x="7881938" y="2889250"/>
          <p14:tracePt t="177114" x="7888288" y="2894013"/>
          <p14:tracePt t="177209" x="7888288" y="2882900"/>
          <p14:tracePt t="177216" x="7888288" y="2865438"/>
          <p14:tracePt t="177224" x="7888288" y="2841625"/>
          <p14:tracePt t="177232" x="7888288" y="2811463"/>
          <p14:tracePt t="177238" x="7888288" y="2792413"/>
          <p14:tracePt t="177246" x="7888288" y="2774950"/>
          <p14:tracePt t="177254" x="7888288" y="2757488"/>
          <p14:tracePt t="177263" x="7894638" y="2738438"/>
          <p14:tracePt t="177270" x="7899400" y="2733675"/>
          <p14:tracePt t="177278" x="7899400" y="2727325"/>
          <p14:tracePt t="177286" x="7905750" y="2720975"/>
          <p14:tracePt t="177295" x="7905750" y="2714625"/>
          <p14:tracePt t="177349" x="7905750" y="2733675"/>
          <p14:tracePt t="177356" x="7899400" y="2757488"/>
          <p14:tracePt t="177362" x="7894638" y="2774950"/>
          <p14:tracePt t="177370" x="7888288" y="2805113"/>
          <p14:tracePt t="177379" x="7888288" y="2841625"/>
          <p14:tracePt t="177386" x="7881938" y="2870200"/>
          <p14:tracePt t="177395" x="7881938" y="2900363"/>
          <p14:tracePt t="177402" x="7881938" y="2924175"/>
          <p14:tracePt t="177410" x="7881938" y="2947988"/>
          <p14:tracePt t="177418" x="7881938" y="2960688"/>
          <p14:tracePt t="177424" x="7888288" y="2967038"/>
          <p14:tracePt t="177440" x="7894638" y="2971800"/>
          <p14:tracePt t="177456" x="7899400" y="2971800"/>
          <p14:tracePt t="177472" x="7905750" y="2971800"/>
          <p14:tracePt t="177480" x="7905750" y="2954338"/>
          <p14:tracePt t="177486" x="7905750" y="2936875"/>
          <p14:tracePt t="177494" x="7894638" y="2919413"/>
          <p14:tracePt t="177502" x="7888288" y="2900363"/>
          <p14:tracePt t="177510" x="7881938" y="2876550"/>
          <p14:tracePt t="177519" x="7875588" y="2859088"/>
          <p14:tracePt t="177526" x="7875588" y="2835275"/>
          <p14:tracePt t="177534" x="7875588" y="2816225"/>
          <p14:tracePt t="177542" x="7870825" y="2798763"/>
          <p14:tracePt t="177548" x="7864475" y="2774950"/>
          <p14:tracePt t="177556" x="7864475" y="2768600"/>
          <p14:tracePt t="177564" x="7864475" y="2763838"/>
          <p14:tracePt t="177572" x="7864475" y="2757488"/>
          <p14:tracePt t="177580" x="7864475" y="2751138"/>
          <p14:tracePt t="177659" x="7858125" y="2751138"/>
          <p14:tracePt t="177666" x="7851775" y="2757488"/>
          <p14:tracePt t="177672" x="7851775" y="2768600"/>
          <p14:tracePt t="177680" x="7847013" y="2792413"/>
          <p14:tracePt t="177688" x="7847013" y="2811463"/>
          <p14:tracePt t="177696" x="7847013" y="2828925"/>
          <p14:tracePt t="177704" x="7847013" y="2852738"/>
          <p14:tracePt t="177712" x="7847013" y="2870200"/>
          <p14:tracePt t="177720" x="7847013" y="2876550"/>
          <p14:tracePt t="177728" x="7847013" y="2889250"/>
          <p14:tracePt t="177743" x="7847013" y="2894013"/>
          <p14:tracePt t="177820" x="7840663" y="2876550"/>
          <p14:tracePt t="177828" x="7840663" y="2859088"/>
          <p14:tracePt t="177836" x="7840663" y="2828925"/>
          <p14:tracePt t="177844" x="7840663" y="2805113"/>
          <p14:tracePt t="177852" x="7840663" y="2787650"/>
          <p14:tracePt t="177859" x="7827963" y="2774950"/>
          <p14:tracePt t="177867" x="7821613" y="2757488"/>
          <p14:tracePt t="177875" x="7821613" y="2751138"/>
          <p14:tracePt t="177882" x="7821613" y="2744788"/>
          <p14:tracePt t="177890" x="7821613" y="2738438"/>
          <p14:tracePt t="177898" x="7821613" y="2733675"/>
          <p14:tracePt t="177922" x="7816850" y="2733675"/>
          <p14:tracePt t="177976" x="7816850" y="2751138"/>
          <p14:tracePt t="177982" x="7816850" y="2768600"/>
          <p14:tracePt t="177990" x="7816850" y="2798763"/>
          <p14:tracePt t="177998" x="7810500" y="2816225"/>
          <p14:tracePt t="178006" x="7810500" y="2841625"/>
          <p14:tracePt t="178014" x="7810500" y="2859088"/>
          <p14:tracePt t="178022" x="7810500" y="2870200"/>
          <p14:tracePt t="178030" x="7810500" y="2876550"/>
          <p14:tracePt t="178038" x="7810500" y="2882900"/>
          <p14:tracePt t="178044" x="7810500" y="2889250"/>
          <p14:tracePt t="178106" x="7810500" y="2876550"/>
          <p14:tracePt t="178114" x="7810500" y="2852738"/>
          <p14:tracePt t="178122" x="7810500" y="2828925"/>
          <p14:tracePt t="178130" x="7810500" y="2798763"/>
          <p14:tracePt t="178138" x="7810500" y="2768600"/>
          <p14:tracePt t="178146" x="7810500" y="2751138"/>
          <p14:tracePt t="178154" x="7810500" y="2727325"/>
          <p14:tracePt t="178163" x="7810500" y="2709863"/>
          <p14:tracePt t="178168" x="7816850" y="2697163"/>
          <p14:tracePt t="178176" x="7816850" y="2690813"/>
          <p14:tracePt t="178232" x="7816850" y="2697163"/>
          <p14:tracePt t="178238" x="7821613" y="2703513"/>
          <p14:tracePt t="178246" x="7821613" y="2720975"/>
          <p14:tracePt t="178254" x="7834313" y="2744788"/>
          <p14:tracePt t="178263" x="7834313" y="2763838"/>
          <p14:tracePt t="178270" x="7840663" y="2787650"/>
          <p14:tracePt t="178278" x="7847013" y="2805113"/>
          <p14:tracePt t="178286" x="7847013" y="2835275"/>
          <p14:tracePt t="178295" x="7851775" y="2859088"/>
          <p14:tracePt t="178300" x="7858125" y="2882900"/>
          <p14:tracePt t="178308" x="7858125" y="2900363"/>
          <p14:tracePt t="178316" x="7864475" y="2906713"/>
          <p14:tracePt t="178324" x="7864475" y="2913063"/>
          <p14:tracePt t="178402" x="7858125" y="2894013"/>
          <p14:tracePt t="178410" x="7858125" y="2876550"/>
          <p14:tracePt t="178416" x="7851775" y="2852738"/>
          <p14:tracePt t="178424" x="7851775" y="2835275"/>
          <p14:tracePt t="178432" x="7851775" y="2811463"/>
          <p14:tracePt t="178440" x="7851775" y="2805113"/>
          <p14:tracePt t="178448" x="7851775" y="2792413"/>
          <p14:tracePt t="178456" x="7851775" y="2787650"/>
          <p14:tracePt t="178464" x="7851775" y="2781300"/>
          <p14:tracePt t="178478" x="7851775" y="2774950"/>
          <p14:tracePt t="178549" x="7851775" y="2792413"/>
          <p14:tracePt t="178556" x="7851775" y="2811463"/>
          <p14:tracePt t="178564" x="7851775" y="2828925"/>
          <p14:tracePt t="178572" x="7851775" y="2841625"/>
          <p14:tracePt t="178580" x="7851775" y="2859088"/>
          <p14:tracePt t="178588" x="7851775" y="2865438"/>
          <p14:tracePt t="178597" x="7851775" y="2882900"/>
          <p14:tracePt t="178602" x="7851775" y="2889250"/>
          <p14:tracePt t="178610" x="7858125" y="2894013"/>
          <p14:tracePt t="178697" x="7858125" y="2876550"/>
          <p14:tracePt t="178704" x="7858125" y="2859088"/>
          <p14:tracePt t="178712" x="7858125" y="2846388"/>
          <p14:tracePt t="178720" x="7858125" y="2828925"/>
          <p14:tracePt t="178726" x="7858125" y="2811463"/>
          <p14:tracePt t="178734" x="7858125" y="2798763"/>
          <p14:tracePt t="178743" x="7864475" y="2792413"/>
          <p14:tracePt t="178750" x="7870825" y="2787650"/>
          <p14:tracePt t="178812" x="7870825" y="2792413"/>
          <p14:tracePt t="178820" x="7870825" y="2805113"/>
          <p14:tracePt t="178829" x="7870825" y="2828925"/>
          <p14:tracePt t="178836" x="7870825" y="2846388"/>
          <p14:tracePt t="178844" x="7870825" y="2870200"/>
          <p14:tracePt t="178850" x="7870825" y="2889250"/>
          <p14:tracePt t="178859" x="7870825" y="2913063"/>
          <p14:tracePt t="178866" x="7870825" y="2930525"/>
          <p14:tracePt t="178874" x="7875588" y="2947988"/>
          <p14:tracePt t="178882" x="7875588" y="2960688"/>
          <p14:tracePt t="178895" x="7875588" y="2967038"/>
          <p14:tracePt t="178898" x="7875588" y="2971800"/>
          <p14:tracePt t="178906" x="7875588" y="2978150"/>
          <p14:tracePt t="179014" x="7875588" y="2967038"/>
          <p14:tracePt t="179022" x="7875588" y="2954338"/>
          <p14:tracePt t="179030" x="7875588" y="2943225"/>
          <p14:tracePt t="179036" x="7875588" y="2919413"/>
          <p14:tracePt t="179045" x="7875588" y="2906713"/>
          <p14:tracePt t="179052" x="7875588" y="2900363"/>
          <p14:tracePt t="179060" x="7875588" y="2894013"/>
          <p14:tracePt t="179068" x="7875588" y="2889250"/>
          <p14:tracePt t="179076" x="7875588" y="2882900"/>
          <p14:tracePt t="179106" x="7875588" y="2876550"/>
          <p14:tracePt t="179192" x="7870825" y="2876550"/>
          <p14:tracePt t="179208" x="7870825" y="2882900"/>
          <p14:tracePt t="179222" x="7864475" y="2889250"/>
          <p14:tracePt t="179316" x="7858125" y="2889250"/>
          <p14:tracePt t="179332" x="7858125" y="2870200"/>
          <p14:tracePt t="179340" x="7858125" y="2859088"/>
          <p14:tracePt t="179348" x="7858125" y="2852738"/>
          <p14:tracePt t="179354" x="7858125" y="2846388"/>
          <p14:tracePt t="179370" x="7858125" y="2841625"/>
          <p14:tracePt t="179394" x="7858125" y="2835275"/>
          <p14:tracePt t="179494" x="7858125" y="2841625"/>
          <p14:tracePt t="179510" x="7858125" y="2846388"/>
          <p14:tracePt t="179542" x="7858125" y="2852738"/>
          <p14:tracePt t="179664" x="7864475" y="2852738"/>
          <p14:tracePt t="179688" x="7870825" y="2859088"/>
          <p14:tracePt t="179704" x="7875588" y="2865438"/>
          <p14:tracePt t="179713" x="7888288" y="2870200"/>
          <p14:tracePt t="179720" x="7894638" y="2876550"/>
          <p14:tracePt t="179734" x="7899400" y="2882900"/>
          <p14:tracePt t="179743" x="7905750" y="2894013"/>
          <p14:tracePt t="179750" x="7912100" y="2900363"/>
          <p14:tracePt t="179759" x="7918450" y="2906713"/>
          <p14:tracePt t="179766" x="7923213" y="2919413"/>
          <p14:tracePt t="179774" x="7929563" y="2924175"/>
          <p14:tracePt t="179782" x="7929563" y="2930525"/>
          <p14:tracePt t="179805" x="7935913" y="2930525"/>
          <p14:tracePt t="179990" x="7929563" y="2930525"/>
          <p14:tracePt t="179999" x="7923213" y="2924175"/>
          <p14:tracePt t="180006" x="7918450" y="2919413"/>
          <p14:tracePt t="180014" x="7912100" y="2919413"/>
          <p14:tracePt t="180022" x="7905750" y="2913063"/>
          <p14:tracePt t="180036" x="7905750" y="2906713"/>
          <p14:tracePt t="180044" x="7899400" y="2906713"/>
          <p14:tracePt t="180052" x="7899400" y="2900363"/>
          <p14:tracePt t="180060" x="7894638" y="2900363"/>
          <p14:tracePt t="180084" x="7894638" y="2894013"/>
          <p14:tracePt t="180092" x="7888288" y="2894013"/>
          <p14:tracePt t="180106" x="7888288" y="2889250"/>
          <p14:tracePt t="180114" x="7881938" y="2876550"/>
          <p14:tracePt t="180122" x="7875588" y="2865438"/>
          <p14:tracePt t="180130" x="7870825" y="2859088"/>
          <p14:tracePt t="180138" x="7864475" y="2846388"/>
          <p14:tracePt t="180146" x="7864475" y="2841625"/>
          <p14:tracePt t="180154" x="7858125" y="2835275"/>
          <p14:tracePt t="180161" x="7858125" y="2828925"/>
          <p14:tracePt t="180216" x="7851775" y="2822575"/>
          <p14:tracePt t="180230" x="7847013" y="2816225"/>
          <p14:tracePt t="180238" x="7840663" y="2811463"/>
          <p14:tracePt t="180246" x="7840663" y="2805113"/>
          <p14:tracePt t="180254" x="7840663" y="2798763"/>
          <p14:tracePt t="180262" x="7834313" y="2798763"/>
          <p14:tracePt t="180510" x="7827963" y="2792413"/>
          <p14:tracePt t="180518" x="7821613" y="2787650"/>
          <p14:tracePt t="180526" x="7821613" y="2781300"/>
          <p14:tracePt t="180532" x="7816850" y="2774950"/>
          <p14:tracePt t="180540" x="7816850" y="2768600"/>
          <p14:tracePt t="180548" x="7810500" y="2763838"/>
          <p14:tracePt t="180564" x="7810500" y="2757488"/>
          <p14:tracePt t="180572" x="7810500" y="2751138"/>
          <p14:tracePt t="180588" x="7804150" y="2744788"/>
          <p14:tracePt t="180602" x="7797800" y="2738438"/>
          <p14:tracePt t="180618" x="7793038" y="2733675"/>
          <p14:tracePt t="180627" x="7786688" y="2733675"/>
          <p14:tracePt t="180634" x="7780338" y="2727325"/>
          <p14:tracePt t="180642" x="7773988" y="2727325"/>
          <p14:tracePt t="180650" x="7769225" y="2720975"/>
          <p14:tracePt t="180664" x="7762875" y="2714625"/>
          <p14:tracePt t="180672" x="7756525" y="2709863"/>
          <p14:tracePt t="180680" x="7750175" y="2703513"/>
          <p14:tracePt t="180688" x="7743825" y="2697163"/>
          <p14:tracePt t="180696" x="7732713" y="2690813"/>
          <p14:tracePt t="180704" x="7726363" y="2686050"/>
          <p14:tracePt t="180712" x="7708900" y="2679700"/>
          <p14:tracePt t="180718" x="7696200" y="2673350"/>
          <p14:tracePt t="180727" x="7678738" y="2667000"/>
          <p14:tracePt t="180734" x="7672388" y="2662238"/>
          <p14:tracePt t="180742" x="7667625" y="2662238"/>
          <p14:tracePt t="180750" x="7661275" y="2655888"/>
          <p14:tracePt t="180759" x="7654925" y="2649538"/>
          <p14:tracePt t="180766" x="7642225" y="2643188"/>
          <p14:tracePt t="180775" x="7637463" y="2636838"/>
          <p14:tracePt t="180780" x="7631113" y="2632075"/>
          <p14:tracePt t="180788" x="7624763" y="2625725"/>
          <p14:tracePt t="180796" x="7618413" y="2619375"/>
          <p14:tracePt t="180804" x="7607300" y="2613025"/>
          <p14:tracePt t="180812" x="7600950" y="2608263"/>
          <p14:tracePt t="180820" x="7589838" y="2595563"/>
          <p14:tracePt t="180828" x="7570788" y="2589213"/>
          <p14:tracePt t="180836" x="7559675" y="2584450"/>
          <p14:tracePt t="180844" x="7540625" y="2584450"/>
          <p14:tracePt t="180850" x="7529513" y="2578100"/>
          <p14:tracePt t="180859" x="7512050" y="2571750"/>
          <p14:tracePt t="180866" x="7486650" y="2565400"/>
          <p14:tracePt t="180874" x="7462838" y="2559050"/>
          <p14:tracePt t="180882" x="7439025" y="2554288"/>
          <p14:tracePt t="180890" x="7421563" y="2547938"/>
          <p14:tracePt t="180908" x="7380288" y="2535238"/>
          <p14:tracePt t="180912" x="7350125" y="2530475"/>
          <p14:tracePt t="180920" x="7332663" y="2524125"/>
          <p14:tracePt t="180929" x="7302500" y="2517775"/>
          <p14:tracePt t="180936" x="7283450" y="2517775"/>
          <p14:tracePt t="180944" x="7259638" y="2511425"/>
          <p14:tracePt t="180952" x="7242175" y="2506663"/>
          <p14:tracePt t="180961" x="7218363" y="2493963"/>
          <p14:tracePt t="180968" x="7200900" y="2487613"/>
          <p14:tracePt t="180974" x="7181850" y="2487613"/>
          <p14:tracePt t="180982" x="7158038" y="2481263"/>
          <p14:tracePt t="180991" x="7146925" y="2476500"/>
          <p14:tracePt t="180998" x="7134225" y="2470150"/>
          <p14:tracePt t="181006" x="7127875" y="2470150"/>
          <p14:tracePt t="181014" x="7123113" y="2463800"/>
          <p14:tracePt t="181022" x="7116763" y="2463800"/>
          <p14:tracePt t="181030" x="7110413" y="2463800"/>
          <p14:tracePt t="181036" x="7104063" y="2463800"/>
          <p14:tracePt t="181045" x="7092950" y="2457450"/>
          <p14:tracePt t="181052" x="7086600" y="2457450"/>
          <p14:tracePt t="181061" x="7075488" y="2457450"/>
          <p14:tracePt t="181069" x="7056438" y="2452688"/>
          <p14:tracePt t="181076" x="7038975" y="2446338"/>
          <p14:tracePt t="181084" x="7021513" y="2446338"/>
          <p14:tracePt t="181090" x="6997700" y="2439988"/>
          <p14:tracePt t="181098" x="6978650" y="2428875"/>
          <p14:tracePt t="181106" x="6948488" y="2422525"/>
          <p14:tracePt t="181115" x="6931025" y="2416175"/>
          <p14:tracePt t="181122" x="6907213" y="2416175"/>
          <p14:tracePt t="181130" x="6889750" y="2409825"/>
          <p14:tracePt t="181138" x="6870700" y="2409825"/>
          <p14:tracePt t="181146" x="6846888" y="2405063"/>
          <p14:tracePt t="181152" x="6829425" y="2405063"/>
          <p14:tracePt t="181160" x="6805613" y="2405063"/>
          <p14:tracePt t="181168" x="6788150" y="2398713"/>
          <p14:tracePt t="181176" x="6764338" y="2392363"/>
          <p14:tracePt t="181184" x="6745288" y="2392363"/>
          <p14:tracePt t="181192" x="6727825" y="2386013"/>
          <p14:tracePt t="181200" x="6716713" y="2386013"/>
          <p14:tracePt t="181210" x="6697663" y="2386013"/>
          <p14:tracePt t="181214" x="6680200" y="2374900"/>
          <p14:tracePt t="181222" x="6667500" y="2374900"/>
          <p14:tracePt t="181230" x="6643688" y="2374900"/>
          <p14:tracePt t="181238" x="6632575" y="2374900"/>
          <p14:tracePt t="181246" x="6613525" y="2374900"/>
          <p14:tracePt t="181254" x="6596063" y="2374900"/>
          <p14:tracePt t="181262" x="6578600" y="2374900"/>
          <p14:tracePt t="181270" x="6561138" y="2374900"/>
          <p14:tracePt t="181276" x="6537325" y="2374900"/>
          <p14:tracePt t="181284" x="6524625" y="2374900"/>
          <p14:tracePt t="181292" x="6507163" y="2386013"/>
          <p14:tracePt t="181300" x="6488113" y="2386013"/>
          <p14:tracePt t="181309" x="6470650" y="2386013"/>
          <p14:tracePt t="181316" x="6459538" y="2386013"/>
          <p14:tracePt t="181325" x="6453188" y="2386013"/>
          <p14:tracePt t="181332" x="6434138" y="2392363"/>
          <p14:tracePt t="181338" x="6423025" y="2392363"/>
          <p14:tracePt t="181346" x="6399213" y="2398713"/>
          <p14:tracePt t="181355" x="6381750" y="2405063"/>
          <p14:tracePt t="181362" x="6362700" y="2409825"/>
          <p14:tracePt t="181370" x="6338888" y="2409825"/>
          <p14:tracePt t="181378" x="6315075" y="2416175"/>
          <p14:tracePt t="181386" x="6284913" y="2416175"/>
          <p14:tracePt t="181394" x="6261100" y="2416175"/>
          <p14:tracePt t="181400" x="6237288" y="2416175"/>
          <p14:tracePt t="181409" x="6207125" y="2416175"/>
          <p14:tracePt t="181416" x="6189663" y="2416175"/>
          <p14:tracePt t="181424" x="6165850" y="2416175"/>
          <p14:tracePt t="181432" x="6148388" y="2416175"/>
          <p14:tracePt t="181440" x="6135688" y="2416175"/>
          <p14:tracePt t="181448" x="6111875" y="2416175"/>
          <p14:tracePt t="181456" x="6094413" y="2416175"/>
          <p14:tracePt t="181463" x="6081713" y="2416175"/>
          <p14:tracePt t="181470" x="6057900" y="2416175"/>
          <p14:tracePt t="181479" x="6046788" y="2409825"/>
          <p14:tracePt t="181486" x="6034088" y="2409825"/>
          <p14:tracePt t="181494" x="6027738" y="2409825"/>
          <p14:tracePt t="181502" x="6016625" y="2409825"/>
          <p14:tracePt t="181510" x="6003925" y="2409825"/>
          <p14:tracePt t="181518" x="5992813" y="2409825"/>
          <p14:tracePt t="181527" x="5980113" y="2409825"/>
          <p14:tracePt t="181532" x="5962650" y="2405063"/>
          <p14:tracePt t="181540" x="5956300" y="2405063"/>
          <p14:tracePt t="181549" x="5945188" y="2405063"/>
          <p14:tracePt t="181556" x="5932488" y="2398713"/>
          <p14:tracePt t="181564" x="5919788" y="2398713"/>
          <p14:tracePt t="181573" x="5908675" y="2392363"/>
          <p14:tracePt t="181580" x="5895975" y="2386013"/>
          <p14:tracePt t="181588" x="5872163" y="2386013"/>
          <p14:tracePt t="181594" x="5867400" y="2379663"/>
          <p14:tracePt t="181602" x="5861050" y="2379663"/>
          <p14:tracePt t="181611" x="5854700" y="2379663"/>
          <p14:tracePt t="181618" x="5848350" y="2379663"/>
          <p14:tracePt t="181627" x="5837238" y="2379663"/>
          <p14:tracePt t="181634" x="5830888" y="2379663"/>
          <p14:tracePt t="181642" x="5824538" y="2379663"/>
          <p14:tracePt t="181648" x="5818188" y="2379663"/>
          <p14:tracePt t="181656" x="5807075" y="2379663"/>
          <p14:tracePt t="181664" x="5800725" y="2386013"/>
          <p14:tracePt t="181672" x="5794375" y="2386013"/>
          <p14:tracePt t="181680" x="5776913" y="2386013"/>
          <p14:tracePt t="181688" x="5770563" y="2386013"/>
          <p14:tracePt t="181696" x="5765800" y="2392363"/>
          <p14:tracePt t="181704" x="5753100" y="2392363"/>
          <p14:tracePt t="181710" x="5746750" y="2392363"/>
          <p14:tracePt t="181718" x="5735638" y="2392363"/>
          <p14:tracePt t="181726" x="5729288" y="2398713"/>
          <p14:tracePt t="181734" x="5711825" y="2398713"/>
          <p14:tracePt t="181742" x="5699125" y="2398713"/>
          <p14:tracePt t="181750" x="5692775" y="2398713"/>
          <p14:tracePt t="181758" x="5681663" y="2405063"/>
          <p14:tracePt t="181766" x="5668963" y="2405063"/>
          <p14:tracePt t="181772" x="5657850" y="2405063"/>
          <p14:tracePt t="181780" x="5645150" y="2409825"/>
          <p14:tracePt t="181788" x="5638800" y="2416175"/>
          <p14:tracePt t="181796" x="5614988" y="2416175"/>
          <p14:tracePt t="181804" x="5603875" y="2422525"/>
          <p14:tracePt t="181813" x="5591175" y="2428875"/>
          <p14:tracePt t="181820" x="5573713" y="2428875"/>
          <p14:tracePt t="181828" x="5549900" y="2433638"/>
          <p14:tracePt t="181834" x="5532438" y="2439988"/>
          <p14:tracePt t="181842" x="5508625" y="2446338"/>
          <p14:tracePt t="181850" x="5489575" y="2457450"/>
          <p14:tracePt t="181859" x="5472113" y="2463800"/>
          <p14:tracePt t="181866" x="5459413" y="2470150"/>
          <p14:tracePt t="181875" x="5435600" y="2476500"/>
          <p14:tracePt t="181882" x="5424488" y="2481263"/>
          <p14:tracePt t="181892" x="5407025" y="2487613"/>
          <p14:tracePt t="181896" x="5387975" y="2487613"/>
          <p14:tracePt t="181904" x="5370513" y="2493963"/>
          <p14:tracePt t="181912" x="5353050" y="2500313"/>
          <p14:tracePt t="181920" x="5340350" y="2506663"/>
          <p14:tracePt t="181928" x="5316538" y="2517775"/>
          <p14:tracePt t="181936" x="5299075" y="2524125"/>
          <p14:tracePt t="181944" x="5275263" y="2530475"/>
          <p14:tracePt t="181952" x="5251450" y="2535238"/>
          <p14:tracePt t="181959" x="5221288" y="2541588"/>
          <p14:tracePt t="181966" x="5191125" y="2547938"/>
          <p14:tracePt t="181975" x="5154613" y="2559050"/>
          <p14:tracePt t="181982" x="5124450" y="2565400"/>
          <p14:tracePt t="181990" x="5106988" y="2571750"/>
          <p14:tracePt t="181998" x="5095875" y="2578100"/>
          <p14:tracePt t="182006" x="5083175" y="2578100"/>
          <p14:tracePt t="182014" x="5076825" y="2578100"/>
          <p14:tracePt t="182020" x="5076825" y="2584450"/>
          <p14:tracePt t="182060" x="5083175" y="2584450"/>
          <p14:tracePt t="182068" x="5089525" y="2589213"/>
          <p14:tracePt t="182077" x="5095875" y="2589213"/>
          <p14:tracePt t="182136" x="5095875" y="2595563"/>
          <p14:tracePt t="182152" x="5100638" y="2595563"/>
          <p14:tracePt t="182168" x="5106988" y="2595563"/>
          <p14:tracePt t="182331" x="5095875" y="2595563"/>
          <p14:tracePt t="182338" x="5089525" y="2589213"/>
          <p14:tracePt t="182346" x="5072063" y="2584450"/>
          <p14:tracePt t="182354" x="5041900" y="2578100"/>
          <p14:tracePt t="182362" x="5005388" y="2565400"/>
          <p14:tracePt t="182370" x="4927600" y="2559050"/>
          <p14:tracePt t="182378" x="4862513" y="2547938"/>
          <p14:tracePt t="182386" x="4784725" y="2541588"/>
          <p14:tracePt t="182392" x="4694238" y="2517775"/>
          <p14:tracePt t="182400" x="4598988" y="2506663"/>
          <p14:tracePt t="182408" x="4484688" y="2493963"/>
          <p14:tracePt t="182417" x="4406900" y="2476500"/>
          <p14:tracePt t="182425" x="4318000" y="2446338"/>
          <p14:tracePt t="182432" x="4240213" y="2433638"/>
          <p14:tracePt t="182440" x="4173538" y="2416175"/>
          <p14:tracePt t="182448" x="4125913" y="2409825"/>
          <p14:tracePt t="182456" x="4090988" y="2398713"/>
          <p14:tracePt t="182462" x="4054475" y="2392363"/>
          <p14:tracePt t="182470" x="4037013" y="2386013"/>
          <p14:tracePt t="182478" x="4024313" y="2374900"/>
          <p14:tracePt t="182486" x="4024313" y="2368550"/>
          <p14:tracePt t="182494" x="4024313" y="2362200"/>
          <p14:tracePt t="182502" x="4037013" y="2362200"/>
          <p14:tracePt t="182511" x="4067175" y="2362200"/>
          <p14:tracePt t="182564" x="4078288" y="2368550"/>
          <p14:tracePt t="182619" x="4084638" y="2368550"/>
          <p14:tracePt t="182697" x="4090988" y="2368550"/>
          <p14:tracePt t="182703" x="4121150" y="2368550"/>
          <p14:tracePt t="182710" x="4132263" y="2368550"/>
          <p14:tracePt t="182718" x="4144963" y="2368550"/>
          <p14:tracePt t="182727" x="4149725" y="2368550"/>
          <p14:tracePt t="182742" x="4138613" y="2351088"/>
          <p14:tracePt t="182750" x="4114800" y="2327275"/>
          <p14:tracePt t="182758" x="4084638" y="2320925"/>
          <p14:tracePt t="182764" x="4054475" y="2308225"/>
          <p14:tracePt t="182772" x="4030663" y="2301875"/>
          <p14:tracePt t="182780" x="4006850" y="2297113"/>
          <p14:tracePt t="182788" x="3989388" y="2290763"/>
          <p14:tracePt t="182796" x="3976688" y="2284413"/>
          <p14:tracePt t="182804" x="3952875" y="2278063"/>
          <p14:tracePt t="182812" x="3935413" y="2278063"/>
          <p14:tracePt t="182820" x="3905250" y="2273300"/>
          <p14:tracePt t="182828" x="3863975" y="2273300"/>
          <p14:tracePt t="182834" x="3786188" y="2273300"/>
          <p14:tracePt t="182843" x="3689350" y="2273300"/>
          <p14:tracePt t="182850" x="3611563" y="2260600"/>
          <p14:tracePt t="182859" x="3552825" y="2254250"/>
          <p14:tracePt t="182866" x="3486150" y="2254250"/>
          <p14:tracePt t="182875" x="3438525" y="2243138"/>
          <p14:tracePt t="182882" x="3390900" y="2236788"/>
          <p14:tracePt t="182888" x="3349625" y="2219325"/>
          <p14:tracePt t="182896" x="3313113" y="2189163"/>
          <p14:tracePt t="182904" x="3282950" y="2165350"/>
          <p14:tracePt t="182912" x="3252788" y="2141538"/>
          <p14:tracePt t="182920" x="3211513" y="2122488"/>
          <p14:tracePt t="182929" x="3187700" y="2105025"/>
          <p14:tracePt t="182936" x="3157538" y="2098675"/>
          <p14:tracePt t="182944" x="3133725" y="2093913"/>
          <p14:tracePt t="182952" x="3116263" y="2087563"/>
          <p14:tracePt t="182958" x="3103563" y="2087563"/>
          <p14:tracePt t="182975" x="3097213" y="2087563"/>
          <p14:tracePt t="183007" x="3103563" y="2087563"/>
          <p14:tracePt t="183012" x="3103563" y="2081213"/>
          <p14:tracePt t="183020" x="3103563" y="2074863"/>
          <p14:tracePt t="183028" x="3092450" y="2074863"/>
          <p14:tracePt t="183036" x="3086100" y="2070100"/>
          <p14:tracePt t="183045" x="3079750" y="2070100"/>
          <p14:tracePt t="183052" x="3073400" y="2070100"/>
          <p14:tracePt t="183076" x="3068638" y="2070100"/>
          <p14:tracePt t="183090" x="3043238" y="2070100"/>
          <p14:tracePt t="183098" x="3025775" y="2070100"/>
          <p14:tracePt t="183106" x="2995613" y="2074863"/>
          <p14:tracePt t="183114" x="2978150" y="2081213"/>
          <p14:tracePt t="183122" x="2947988" y="2098675"/>
          <p14:tracePt t="183130" x="2917825" y="2105025"/>
          <p14:tracePt t="183136" x="2894013" y="2117725"/>
          <p14:tracePt t="183144" x="2863850" y="2122488"/>
          <p14:tracePt t="183152" x="2840038" y="2128838"/>
          <p14:tracePt t="183160" x="2835275" y="2135188"/>
          <p14:tracePt t="183168" x="2828925" y="2141538"/>
          <p14:tracePt t="183176" x="2822575" y="2147888"/>
          <p14:tracePt t="183184" x="2816225" y="2152650"/>
          <p14:tracePt t="183193" x="2811463" y="2159000"/>
          <p14:tracePt t="183200" x="2805113" y="2159000"/>
          <p14:tracePt t="183206" x="2798763" y="2159000"/>
          <p14:tracePt t="183214" x="2792413" y="2159000"/>
          <p14:tracePt t="183222" x="2787650" y="2165350"/>
          <p14:tracePt t="183316" x="2792413" y="2159000"/>
          <p14:tracePt t="183322" x="2816225" y="2147888"/>
          <p14:tracePt t="183330" x="2835275" y="2135188"/>
          <p14:tracePt t="183338" x="2859088" y="2122488"/>
          <p14:tracePt t="183346" x="2876550" y="2105025"/>
          <p14:tracePt t="183354" x="2906713" y="2087563"/>
          <p14:tracePt t="183363" x="2936875" y="2063750"/>
          <p14:tracePt t="183370" x="2967038" y="2044700"/>
          <p14:tracePt t="183378" x="2995613" y="2033588"/>
          <p14:tracePt t="183384" x="3025775" y="2016125"/>
          <p14:tracePt t="183393" x="3043238" y="2009775"/>
          <p14:tracePt t="183400" x="3055938" y="2003425"/>
          <p14:tracePt t="183408" x="3062288" y="1985963"/>
          <p14:tracePt t="183416" x="3062288" y="1979613"/>
          <p14:tracePt t="183424" x="3062288" y="1949450"/>
          <p14:tracePt t="183432" x="3049588" y="1931988"/>
          <p14:tracePt t="183441" x="3038475" y="1901825"/>
          <p14:tracePt t="183446" x="3014663" y="1878013"/>
          <p14:tracePt t="183454" x="3001963" y="1860550"/>
          <p14:tracePt t="183462" x="2978150" y="1854200"/>
          <p14:tracePt t="183470" x="2967038" y="1841500"/>
          <p14:tracePt t="183478" x="2947988" y="1824038"/>
          <p14:tracePt t="183486" x="2941638" y="1817688"/>
          <p14:tracePt t="183494" x="2936875" y="1812925"/>
          <p14:tracePt t="183502" x="2924175" y="1806575"/>
          <p14:tracePt t="183508" x="2917825" y="1806575"/>
          <p14:tracePt t="183516" x="2913063" y="1800225"/>
          <p14:tracePt t="183524" x="2906713" y="1800225"/>
          <p14:tracePt t="183532" x="2900363" y="1800225"/>
          <p14:tracePt t="183541" x="2894013" y="1793875"/>
          <p14:tracePt t="183548" x="2882900" y="1787525"/>
          <p14:tracePt t="183556" x="2876550" y="1782763"/>
          <p14:tracePt t="183564" x="2870200" y="1776413"/>
          <p14:tracePt t="183570" x="2852738" y="1770063"/>
          <p14:tracePt t="183578" x="2840038" y="1763713"/>
          <p14:tracePt t="183586" x="2822575" y="1752600"/>
          <p14:tracePt t="183595" x="2811463" y="1739900"/>
          <p14:tracePt t="183602" x="2792413" y="1722438"/>
          <p14:tracePt t="183610" x="2774950" y="1716088"/>
          <p14:tracePt t="183618" x="2757488" y="1709738"/>
          <p14:tracePt t="183626" x="2727325" y="1704975"/>
          <p14:tracePt t="183634" x="2697163" y="1698625"/>
          <p14:tracePt t="183641" x="2667000" y="1698625"/>
          <p14:tracePt t="183648" x="2636838" y="1698625"/>
          <p14:tracePt t="183656" x="2606675" y="1692275"/>
          <p14:tracePt t="183664" x="2571750" y="1692275"/>
          <p14:tracePt t="183672" x="2541588" y="1681163"/>
          <p14:tracePt t="183680" x="2517775" y="1681163"/>
          <p14:tracePt t="183688" x="2487613" y="1681163"/>
          <p14:tracePt t="183696" x="2457450" y="1681163"/>
          <p14:tracePt t="183702" x="2427288" y="1681163"/>
          <p14:tracePt t="183710" x="2409825" y="1681163"/>
          <p14:tracePt t="183718" x="2386013" y="1685925"/>
          <p14:tracePt t="183726" x="2368550" y="1692275"/>
          <p14:tracePt t="183734" x="2344738" y="1698625"/>
          <p14:tracePt t="183743" x="2325688" y="1704975"/>
          <p14:tracePt t="183750" x="2314575" y="1709738"/>
          <p14:tracePt t="183756" x="2290763" y="1716088"/>
          <p14:tracePt t="183764" x="2278063" y="1716088"/>
          <p14:tracePt t="183772" x="2273300" y="1722438"/>
          <p14:tracePt t="183780" x="2266950" y="1728788"/>
          <p14:tracePt t="183788" x="2260600" y="1735138"/>
          <p14:tracePt t="183796" x="2254250" y="1739900"/>
          <p14:tracePt t="183804" x="2247900" y="1746250"/>
          <p14:tracePt t="183812" x="2243138" y="1758950"/>
          <p14:tracePt t="183818" x="2236788" y="1782763"/>
          <p14:tracePt t="183826" x="2230438" y="1800225"/>
          <p14:tracePt t="183834" x="2224088" y="1812925"/>
          <p14:tracePt t="183843" x="2219325" y="1836738"/>
          <p14:tracePt t="183850" x="2219325" y="1865313"/>
          <p14:tracePt t="183858" x="2219325" y="1890713"/>
          <p14:tracePt t="183866" x="2219325" y="1914525"/>
          <p14:tracePt t="183875" x="2219325" y="1931988"/>
          <p14:tracePt t="183881" x="2219325" y="1955800"/>
          <p14:tracePt t="183892" x="2219325" y="1973263"/>
          <p14:tracePt t="183896" x="2219325" y="1979613"/>
          <p14:tracePt t="183904" x="2224088" y="1992313"/>
          <p14:tracePt t="183912" x="2224088" y="2003425"/>
          <p14:tracePt t="183920" x="2224088" y="2009775"/>
          <p14:tracePt t="183928" x="2224088" y="2016125"/>
          <p14:tracePt t="183936" x="2224088" y="2027238"/>
          <p14:tracePt t="183942" x="2230438" y="2033588"/>
          <p14:tracePt t="183950" x="2230438" y="2057400"/>
          <p14:tracePt t="183958" x="2236788" y="2070100"/>
          <p14:tracePt t="183966" x="2236788" y="2074863"/>
          <p14:tracePt t="183975" x="2243138" y="2081213"/>
          <p14:tracePt t="183982" x="2247900" y="2093913"/>
          <p14:tracePt t="183991" x="2254250" y="2105025"/>
          <p14:tracePt t="183999" x="2260600" y="2122488"/>
          <p14:tracePt t="184004" x="2266950" y="2141538"/>
          <p14:tracePt t="184012" x="2273300" y="2147888"/>
          <p14:tracePt t="184020" x="2278063" y="2159000"/>
          <p14:tracePt t="184028" x="2284413" y="2165350"/>
          <p14:tracePt t="184036" x="2290763" y="2171700"/>
          <p14:tracePt t="184045" x="2297113" y="2176463"/>
          <p14:tracePt t="184052" x="2314575" y="2182813"/>
          <p14:tracePt t="184060" x="2325688" y="2189163"/>
          <p14:tracePt t="184066" x="2338388" y="2189163"/>
          <p14:tracePt t="184074" x="2355850" y="2195513"/>
          <p14:tracePt t="184082" x="2379663" y="2195513"/>
          <p14:tracePt t="184092" x="2398713" y="2195513"/>
          <p14:tracePt t="184098" x="2416175" y="2195513"/>
          <p14:tracePt t="184106" x="2446338" y="2195513"/>
          <p14:tracePt t="184114" x="2476500" y="2189163"/>
          <p14:tracePt t="184122" x="2505075" y="2176463"/>
          <p14:tracePt t="184128" x="2535238" y="2171700"/>
          <p14:tracePt t="184136" x="2565400" y="2165350"/>
          <p14:tracePt t="184145" x="2589213" y="2159000"/>
          <p14:tracePt t="184152" x="2619375" y="2152650"/>
          <p14:tracePt t="184160" x="2649538" y="2141538"/>
          <p14:tracePt t="184168" x="2684463" y="2128838"/>
          <p14:tracePt t="184176" x="2720975" y="2122488"/>
          <p14:tracePt t="184184" x="2751138" y="2117725"/>
          <p14:tracePt t="184192" x="2781300" y="2105025"/>
          <p14:tracePt t="184198" x="2811463" y="2098675"/>
          <p14:tracePt t="184206" x="2828925" y="2093913"/>
          <p14:tracePt t="184214" x="2859088" y="2093913"/>
          <p14:tracePt t="184222" x="2876550" y="2093913"/>
          <p14:tracePt t="184230" x="2900363" y="2093913"/>
          <p14:tracePt t="184238" x="2917825" y="2093913"/>
          <p14:tracePt t="184246" x="2941638" y="2098675"/>
          <p14:tracePt t="184252" x="2971800" y="2098675"/>
          <p14:tracePt t="184261" x="2990850" y="2105025"/>
          <p14:tracePt t="184268" x="3019425" y="2111375"/>
          <p14:tracePt t="184276" x="3038475" y="2122488"/>
          <p14:tracePt t="184284" x="3068638" y="2128838"/>
          <p14:tracePt t="184293" x="3103563" y="2135188"/>
          <p14:tracePt t="184300" x="3151188" y="2141538"/>
          <p14:tracePt t="184308" x="3181350" y="2152650"/>
          <p14:tracePt t="184314" x="3217863" y="2159000"/>
          <p14:tracePt t="184322" x="3248025" y="2165350"/>
          <p14:tracePt t="184330" x="3282950" y="2165350"/>
          <p14:tracePt t="184338" x="3313113" y="2171700"/>
          <p14:tracePt t="184346" x="3343275" y="2171700"/>
          <p14:tracePt t="184354" x="3373438" y="2176463"/>
          <p14:tracePt t="184363" x="3397250" y="2176463"/>
          <p14:tracePt t="184370" x="3421063" y="2176463"/>
          <p14:tracePt t="184376" x="3438525" y="2176463"/>
          <p14:tracePt t="184384" x="3455988" y="2176463"/>
          <p14:tracePt t="184393" x="3468688" y="2171700"/>
          <p14:tracePt t="184400" x="3479800" y="2165350"/>
          <p14:tracePt t="184409" x="3486150" y="2159000"/>
          <p14:tracePt t="184416" x="3498850" y="2152650"/>
          <p14:tracePt t="184424" x="3509963" y="2147888"/>
          <p14:tracePt t="184432" x="3516313" y="2147888"/>
          <p14:tracePt t="184438" x="3540125" y="2141538"/>
          <p14:tracePt t="184446" x="3552825" y="2135188"/>
          <p14:tracePt t="184454" x="3563938" y="2128838"/>
          <p14:tracePt t="184462" x="3570288" y="2122488"/>
          <p14:tracePt t="184470" x="3576638" y="2122488"/>
          <p14:tracePt t="184478" x="3587750" y="2117725"/>
          <p14:tracePt t="184486" x="3594100" y="2111375"/>
          <p14:tracePt t="184494" x="3600450" y="2111375"/>
          <p14:tracePt t="184500" x="3606800" y="2105025"/>
          <p14:tracePt t="184516" x="3611563" y="2105025"/>
          <p14:tracePt t="184624" x="3606800" y="2111375"/>
          <p14:tracePt t="184632" x="3600450" y="2117725"/>
          <p14:tracePt t="184641" x="3594100" y="2122488"/>
          <p14:tracePt t="184648" x="3587750" y="2122488"/>
          <p14:tracePt t="184656" x="3587750" y="2128838"/>
          <p14:tracePt t="184703" x="3582988" y="2128838"/>
          <p14:tracePt t="184710" x="3570288" y="2128838"/>
          <p14:tracePt t="184718" x="3552825" y="2128838"/>
          <p14:tracePt t="184726" x="3529013" y="2128838"/>
          <p14:tracePt t="184734" x="3498850" y="2117725"/>
          <p14:tracePt t="184743" x="3475038" y="2111375"/>
          <p14:tracePt t="184748" x="3444875" y="2105025"/>
          <p14:tracePt t="184756" x="3403600" y="2098675"/>
          <p14:tracePt t="184764" x="3378200" y="2087563"/>
          <p14:tracePt t="184772" x="3349625" y="2081213"/>
          <p14:tracePt t="184780" x="3319463" y="2074863"/>
          <p14:tracePt t="184788" x="3300413" y="2070100"/>
          <p14:tracePt t="184796" x="3276600" y="2063750"/>
          <p14:tracePt t="184804" x="3265488" y="2057400"/>
          <p14:tracePt t="184810" x="3252788" y="2051050"/>
          <p14:tracePt t="184818" x="3248025" y="2044700"/>
          <p14:tracePt t="184826" x="3241675" y="2039938"/>
          <p14:tracePt t="184834" x="3235325" y="2033588"/>
          <p14:tracePt t="184843" x="3228975" y="2027238"/>
          <p14:tracePt t="184850" x="3224213" y="2020888"/>
          <p14:tracePt t="184858" x="3217863" y="1997075"/>
          <p14:tracePt t="184866" x="3205163" y="1985963"/>
          <p14:tracePt t="184872" x="3194050" y="1962150"/>
          <p14:tracePt t="184880" x="3181350" y="1943100"/>
          <p14:tracePt t="184888" x="3175000" y="1931988"/>
          <p14:tracePt t="184896" x="3170238" y="1914525"/>
          <p14:tracePt t="184908" x="3163888" y="1895475"/>
          <p14:tracePt t="184913" x="3157538" y="1890713"/>
          <p14:tracePt t="184920" x="3151188" y="1878013"/>
          <p14:tracePt t="184928" x="3146425" y="1865313"/>
          <p14:tracePt t="184934" x="3140075" y="1847850"/>
          <p14:tracePt t="184942" x="3127375" y="1824038"/>
          <p14:tracePt t="184950" x="3121025" y="1806575"/>
          <p14:tracePt t="184958" x="3116263" y="1782763"/>
          <p14:tracePt t="184966" x="3109913" y="1770063"/>
          <p14:tracePt t="184974" x="3103563" y="1752600"/>
          <p14:tracePt t="184982" x="3097213" y="1735138"/>
          <p14:tracePt t="184991" x="3097213" y="1709738"/>
          <p14:tracePt t="184996" x="3092450" y="1698625"/>
          <p14:tracePt t="185004" x="3092450" y="1692275"/>
          <p14:tracePt t="185012" x="3092450" y="1685925"/>
          <p14:tracePt t="185020" x="3092450" y="1681163"/>
          <p14:tracePt t="185028" x="3092450" y="1674813"/>
          <p14:tracePt t="185036" x="3092450" y="1668463"/>
          <p14:tracePt t="185044" x="3092450" y="1662113"/>
          <p14:tracePt t="185052" x="3092450" y="1657350"/>
          <p14:tracePt t="185059" x="3097213" y="1651000"/>
          <p14:tracePt t="185066" x="3103563" y="1638300"/>
          <p14:tracePt t="185074" x="3116263" y="1627188"/>
          <p14:tracePt t="185082" x="3121025" y="1614488"/>
          <p14:tracePt t="185091" x="3146425" y="1597025"/>
          <p14:tracePt t="185098" x="3151188" y="1590675"/>
          <p14:tracePt t="185106" x="3163888" y="1584325"/>
          <p14:tracePt t="185114" x="3175000" y="1579563"/>
          <p14:tracePt t="185122" x="3181350" y="1573213"/>
          <p14:tracePt t="185128" x="3198813" y="1573213"/>
          <p14:tracePt t="185136" x="3224213" y="1566863"/>
          <p14:tracePt t="185144" x="3241675" y="1566863"/>
          <p14:tracePt t="185152" x="3271838" y="1560513"/>
          <p14:tracePt t="185160" x="3289300" y="1555750"/>
          <p14:tracePt t="185168" x="3319463" y="1555750"/>
          <p14:tracePt t="185176" x="3349625" y="1555750"/>
          <p14:tracePt t="185182" x="3378200" y="1555750"/>
          <p14:tracePt t="185190" x="3397250" y="1555750"/>
          <p14:tracePt t="185198" x="3427413" y="1555750"/>
          <p14:tracePt t="185206" x="3455988" y="1555750"/>
          <p14:tracePt t="185214" x="3479800" y="1560513"/>
          <p14:tracePt t="185222" x="3533775" y="1573213"/>
          <p14:tracePt t="185230" x="3570288" y="1579563"/>
          <p14:tracePt t="185238" x="3606800" y="1584325"/>
          <p14:tracePt t="185244" x="3648075" y="1597025"/>
          <p14:tracePt t="185252" x="3678238" y="1603375"/>
          <p14:tracePt t="185260" x="3725863" y="1608138"/>
          <p14:tracePt t="185268" x="3767138" y="1614488"/>
          <p14:tracePt t="185276" x="3814763" y="1627188"/>
          <p14:tracePt t="185284" x="3851275" y="1633538"/>
          <p14:tracePt t="185293" x="3881438" y="1638300"/>
          <p14:tracePt t="185300" x="3898900" y="1638300"/>
          <p14:tracePt t="185306" x="3922713" y="1644650"/>
          <p14:tracePt t="185314" x="3935413" y="1651000"/>
          <p14:tracePt t="185322" x="3952875" y="1662113"/>
          <p14:tracePt t="185330" x="3965575" y="1668463"/>
          <p14:tracePt t="185338" x="3970338" y="1674813"/>
          <p14:tracePt t="185346" x="3976688" y="1681163"/>
          <p14:tracePt t="185354" x="3994150" y="1692275"/>
          <p14:tracePt t="185362" x="4000500" y="1698625"/>
          <p14:tracePt t="185368" x="4013200" y="1709738"/>
          <p14:tracePt t="185376" x="4019550" y="1722438"/>
          <p14:tracePt t="185384" x="4030663" y="1746250"/>
          <p14:tracePt t="185393" x="4037013" y="1752600"/>
          <p14:tracePt t="185400" x="4043363" y="1758950"/>
          <p14:tracePt t="185408" x="4048125" y="1763713"/>
          <p14:tracePt t="185416" x="4048125" y="1770063"/>
          <p14:tracePt t="185602" x="4054475" y="1776413"/>
          <p14:tracePt t="185616" x="4078288" y="1776413"/>
          <p14:tracePt t="185624" x="4097338" y="1782763"/>
          <p14:tracePt t="185632" x="4125913" y="1787525"/>
          <p14:tracePt t="185640" x="4156075" y="1793875"/>
          <p14:tracePt t="185648" x="4192588" y="1800225"/>
          <p14:tracePt t="185656" x="4227513" y="1812925"/>
          <p14:tracePt t="185664" x="4276725" y="1817688"/>
          <p14:tracePt t="185672" x="4329113" y="1836738"/>
          <p14:tracePt t="185679" x="4389438" y="1854200"/>
          <p14:tracePt t="185686" x="4437063" y="1871663"/>
          <p14:tracePt t="185694" x="4503738" y="1890713"/>
          <p14:tracePt t="185702" x="4562475" y="1908175"/>
          <p14:tracePt t="185711" x="4616450" y="1931988"/>
          <p14:tracePt t="185718" x="4664075" y="1955800"/>
          <p14:tracePt t="185726" x="4713288" y="1973263"/>
          <p14:tracePt t="185734" x="4741863" y="1992313"/>
          <p14:tracePt t="185740" x="4772025" y="2016125"/>
          <p14:tracePt t="185748" x="4791075" y="2027238"/>
          <p14:tracePt t="185757" x="4814888" y="2051050"/>
          <p14:tracePt t="185764" x="4826000" y="2081213"/>
          <p14:tracePt t="185772" x="4843463" y="2098675"/>
          <p14:tracePt t="185780" x="4856163" y="2117725"/>
          <p14:tracePt t="185788" x="4867275" y="2141538"/>
          <p14:tracePt t="185796" x="4879975" y="2159000"/>
          <p14:tracePt t="185802" x="4897438" y="2176463"/>
          <p14:tracePt t="185810" x="4910138" y="2200275"/>
          <p14:tracePt t="185818" x="4927600" y="2219325"/>
          <p14:tracePt t="185826" x="4951413" y="2236788"/>
          <p14:tracePt t="185834" x="4970463" y="2249488"/>
          <p14:tracePt t="185842" x="4999038" y="2260600"/>
          <p14:tracePt t="185850" x="5029200" y="2278063"/>
          <p14:tracePt t="185859" x="5076825" y="2301875"/>
          <p14:tracePt t="185864" x="5137150" y="2332038"/>
          <p14:tracePt t="185872" x="5214938" y="2362200"/>
          <p14:tracePt t="185880" x="5275263" y="2386013"/>
          <p14:tracePt t="185891" x="5340350" y="2416175"/>
          <p14:tracePt t="185897" x="5430838" y="2446338"/>
          <p14:tracePt t="185904" x="5526088" y="2476500"/>
          <p14:tracePt t="185913" x="5621338" y="2506663"/>
          <p14:tracePt t="185920" x="5716588" y="2547938"/>
          <p14:tracePt t="185926" x="5824538" y="2584450"/>
          <p14:tracePt t="185934" x="5919788" y="2619375"/>
          <p14:tracePt t="185942" x="6010275" y="2649538"/>
          <p14:tracePt t="185950" x="6088063" y="2655888"/>
          <p14:tracePt t="185959" x="6165850" y="2679700"/>
          <p14:tracePt t="185966" x="6243638" y="2697163"/>
          <p14:tracePt t="185974" x="6321425" y="2697163"/>
          <p14:tracePt t="185982" x="6399213" y="2697163"/>
          <p14:tracePt t="185988" x="6477000" y="2697163"/>
          <p14:tracePt t="185996" x="6537325" y="2697163"/>
          <p14:tracePt t="186004" x="6589713" y="2697163"/>
          <p14:tracePt t="186012" x="6667500" y="2690813"/>
          <p14:tracePt t="186020" x="6727825" y="2690813"/>
          <p14:tracePt t="186028" x="6775450" y="2690813"/>
          <p14:tracePt t="186036" x="6818313" y="2690813"/>
          <p14:tracePt t="186044" x="6842125" y="2686050"/>
          <p14:tracePt t="186050" x="6870700" y="2679700"/>
          <p14:tracePt t="186059" x="6889750" y="2679700"/>
          <p14:tracePt t="186066" x="6907213" y="2679700"/>
          <p14:tracePt t="186074" x="6919913" y="2679700"/>
          <p14:tracePt t="186082" x="6924675" y="2679700"/>
          <p14:tracePt t="186091" x="6931025" y="2679700"/>
          <p14:tracePt t="186098" x="6943725" y="2679700"/>
          <p14:tracePt t="186107" x="6948488" y="2686050"/>
          <p14:tracePt t="186115" x="6954838" y="2686050"/>
          <p14:tracePt t="186120" x="6961188" y="2690813"/>
          <p14:tracePt t="186128" x="6967538" y="2697163"/>
          <p14:tracePt t="186136" x="6978650" y="2703513"/>
          <p14:tracePt t="186144" x="6991350" y="2709863"/>
          <p14:tracePt t="186152" x="6997700" y="2714625"/>
          <p14:tracePt t="186160" x="7015163" y="2720975"/>
          <p14:tracePt t="186168" x="7038975" y="2727325"/>
          <p14:tracePt t="186175" x="7056438" y="2738438"/>
          <p14:tracePt t="186182" x="7086600" y="2744788"/>
          <p14:tracePt t="186190" x="7116763" y="2751138"/>
          <p14:tracePt t="186198" x="7153275" y="2757488"/>
          <p14:tracePt t="186207" x="7188200" y="2763838"/>
          <p14:tracePt t="186214" x="7242175" y="2774950"/>
          <p14:tracePt t="186222" x="7278688" y="2781300"/>
          <p14:tracePt t="186230" x="7307263" y="2787650"/>
          <p14:tracePt t="186236" x="7361238" y="2787650"/>
          <p14:tracePt t="186244" x="7404100" y="2798763"/>
          <p14:tracePt t="186252" x="7451725" y="2798763"/>
          <p14:tracePt t="186261" x="7481888" y="2798763"/>
          <p14:tracePt t="186269" x="7529513" y="2792413"/>
          <p14:tracePt t="186277" x="7559675" y="2792413"/>
          <p14:tracePt t="186284" x="7577138" y="2787650"/>
          <p14:tracePt t="186293" x="7594600" y="2781300"/>
          <p14:tracePt t="186298" x="7618413" y="2781300"/>
          <p14:tracePt t="186306" x="7624763" y="2774950"/>
          <p14:tracePt t="186315" x="7631113" y="2768600"/>
          <p14:tracePt t="186331" x="7637463" y="2768600"/>
          <p14:tracePt t="186354" x="7637463" y="2763838"/>
          <p14:tracePt t="186361" x="7637463" y="2757488"/>
          <p14:tracePt t="186368" x="7637463" y="2751138"/>
          <p14:tracePt t="186376" x="7637463" y="2744788"/>
          <p14:tracePt t="186384" x="7637463" y="2738438"/>
          <p14:tracePt t="186393" x="7642225" y="2733675"/>
          <p14:tracePt t="186400" x="7648575" y="2727325"/>
          <p14:tracePt t="186408" x="7648575" y="2720975"/>
          <p14:tracePt t="186416" x="7654925" y="2714625"/>
          <p14:tracePt t="186438" x="7661275" y="2709863"/>
          <p14:tracePt t="186454" x="7667625" y="2709863"/>
          <p14:tracePt t="186463" x="7672388" y="2709863"/>
          <p14:tracePt t="186470" x="7678738" y="2709863"/>
          <p14:tracePt t="186478" x="7685088" y="2714625"/>
          <p14:tracePt t="186484" x="7696200" y="2720975"/>
          <p14:tracePt t="186493" x="7702550" y="2727325"/>
          <p14:tracePt t="186500" x="7715250" y="2733675"/>
          <p14:tracePt t="186508" x="7726363" y="2738438"/>
          <p14:tracePt t="186516" x="7732713" y="2744788"/>
          <p14:tracePt t="186525" x="7739063" y="2751138"/>
          <p14:tracePt t="186532" x="7743825" y="2757488"/>
          <p14:tracePt t="186538" x="7750175" y="2763838"/>
          <p14:tracePt t="186548" x="7756525" y="2768600"/>
          <p14:tracePt t="186554" x="7762875" y="2781300"/>
          <p14:tracePt t="186562" x="7769225" y="2787650"/>
          <p14:tracePt t="186570" x="7773988" y="2805113"/>
          <p14:tracePt t="186578" x="7780338" y="2811463"/>
          <p14:tracePt t="186586" x="7797800" y="2822575"/>
          <p14:tracePt t="186594" x="7810500" y="2828925"/>
          <p14:tracePt t="186602" x="7816850" y="2835275"/>
          <p14:tracePt t="186609" x="7821613" y="2835275"/>
          <p14:tracePt t="186616" x="7821613" y="2841625"/>
          <p14:tracePt t="186624" x="7827963" y="2841625"/>
          <p14:tracePt t="186724" x="7827963" y="2822575"/>
          <p14:tracePt t="186732" x="7827963" y="2816225"/>
          <p14:tracePt t="186740" x="7827963" y="2811463"/>
          <p14:tracePt t="186764" x="7827963" y="2805113"/>
          <p14:tracePt t="186794" x="7821613" y="2805113"/>
          <p14:tracePt t="186802" x="7816850" y="2805113"/>
          <p14:tracePt t="186810" x="7816850" y="2798763"/>
          <p14:tracePt t="186819" x="7810500" y="2798763"/>
          <p14:tracePt t="186850" x="7804150" y="2798763"/>
          <p14:tracePt t="187050" x="7797800" y="2798763"/>
          <p14:tracePt t="187066" x="7797800" y="2792413"/>
          <p14:tracePt t="187074" x="7793038" y="2792413"/>
          <p14:tracePt t="187090" x="7793038" y="2787650"/>
          <p14:tracePt t="187098" x="7786688" y="2787650"/>
          <p14:tracePt t="187104" x="7780338" y="2787650"/>
          <p14:tracePt t="187112" x="7780338" y="2781300"/>
          <p14:tracePt t="187128" x="7773988" y="2774950"/>
          <p14:tracePt t="187136" x="7769225" y="2768600"/>
          <p14:tracePt t="187144" x="7762875" y="2763838"/>
          <p14:tracePt t="187152" x="7756525" y="2751138"/>
          <p14:tracePt t="187160" x="7750175" y="2744788"/>
          <p14:tracePt t="187166" x="7743825" y="2738438"/>
          <p14:tracePt t="187174" x="7739063" y="2733675"/>
          <p14:tracePt t="187182" x="7726363" y="2720975"/>
          <p14:tracePt t="187190" x="7720013" y="2714625"/>
          <p14:tracePt t="187198" x="7702550" y="2709863"/>
          <p14:tracePt t="187207" x="7691438" y="2703513"/>
          <p14:tracePt t="187214" x="7678738" y="2697163"/>
          <p14:tracePt t="187222" x="7661275" y="2690813"/>
          <p14:tracePt t="187228" x="7648575" y="2686050"/>
          <p14:tracePt t="187237" x="7624763" y="2679700"/>
          <p14:tracePt t="187244" x="7613650" y="2673350"/>
          <p14:tracePt t="187252" x="7594600" y="2667000"/>
          <p14:tracePt t="187260" x="7583488" y="2662238"/>
          <p14:tracePt t="187268" x="7559675" y="2643188"/>
          <p14:tracePt t="187276" x="7540625" y="2632075"/>
          <p14:tracePt t="187284" x="7512050" y="2608263"/>
          <p14:tracePt t="187290" x="7481888" y="2601913"/>
          <p14:tracePt t="187298" x="7451725" y="2595563"/>
          <p14:tracePt t="187307" x="7404100" y="2589213"/>
          <p14:tracePt t="187314" x="7356475" y="2578100"/>
          <p14:tracePt t="187322" x="7289800" y="2571750"/>
          <p14:tracePt t="187330" x="7254875" y="2565400"/>
          <p14:tracePt t="187338" x="7205663" y="2565400"/>
          <p14:tracePt t="187346" x="7170738" y="2554288"/>
          <p14:tracePt t="187352" x="7123113" y="2554288"/>
          <p14:tracePt t="187361" x="7086600" y="2547938"/>
          <p14:tracePt t="187368" x="7050088" y="2541588"/>
          <p14:tracePt t="187376" x="7021513" y="2535238"/>
          <p14:tracePt t="187384" x="6991350" y="2524125"/>
          <p14:tracePt t="187392" x="6967538" y="2524125"/>
          <p14:tracePt t="187400" x="6937375" y="2517775"/>
          <p14:tracePt t="187408" x="6907213" y="2517775"/>
          <p14:tracePt t="187414" x="6889750" y="2511425"/>
          <p14:tracePt t="187422" x="6859588" y="2511425"/>
          <p14:tracePt t="187430" x="6829425" y="2511425"/>
          <p14:tracePt t="187438" x="6799263" y="2511425"/>
          <p14:tracePt t="187446" x="6775450" y="2511425"/>
          <p14:tracePt t="187454" x="6721475" y="2511425"/>
          <p14:tracePt t="187462" x="6686550" y="2511425"/>
          <p14:tracePt t="187470" x="6650038" y="2511425"/>
          <p14:tracePt t="187476" x="6589713" y="2511425"/>
          <p14:tracePt t="187484" x="6542088" y="2506663"/>
          <p14:tracePt t="187492" x="6507163" y="2493963"/>
          <p14:tracePt t="187500" x="6477000" y="2487613"/>
          <p14:tracePt t="187509" x="6429375" y="2481263"/>
          <p14:tracePt t="187516" x="6375400" y="2470150"/>
          <p14:tracePt t="187526" x="6351588" y="2463800"/>
          <p14:tracePt t="187532" x="6321425" y="2457450"/>
          <p14:tracePt t="187538" x="6297613" y="2457450"/>
          <p14:tracePt t="187547" x="6280150" y="2457450"/>
          <p14:tracePt t="187554" x="6261100" y="2457450"/>
          <p14:tracePt t="187562" x="6237288" y="2452688"/>
          <p14:tracePt t="187570" x="6219825" y="2452688"/>
          <p14:tracePt t="187578" x="6196013" y="2452688"/>
          <p14:tracePt t="187586" x="6176963" y="2452688"/>
          <p14:tracePt t="187594" x="6159500" y="2452688"/>
          <p14:tracePt t="187600" x="6124575" y="2452688"/>
          <p14:tracePt t="187608" x="6105525" y="2452688"/>
          <p14:tracePt t="187616" x="6088063" y="2452688"/>
          <p14:tracePt t="187624" x="6057900" y="2452688"/>
          <p14:tracePt t="187632" x="6040438" y="2452688"/>
          <p14:tracePt t="187640" x="6010275" y="2452688"/>
          <p14:tracePt t="187648" x="5980113" y="2452688"/>
          <p14:tracePt t="187657" x="5962650" y="2452688"/>
          <p14:tracePt t="187662" x="5938838" y="2452688"/>
          <p14:tracePt t="187670" x="5919788" y="2452688"/>
          <p14:tracePt t="187678" x="5895975" y="2452688"/>
          <p14:tracePt t="187687" x="5878513" y="2457450"/>
          <p14:tracePt t="187694" x="5861050" y="2457450"/>
          <p14:tracePt t="187702" x="5837238" y="2457450"/>
          <p14:tracePt t="187711" x="5818188" y="2463800"/>
          <p14:tracePt t="187718" x="5800725" y="2463800"/>
          <p14:tracePt t="187725" x="5776913" y="2476500"/>
          <p14:tracePt t="187732" x="5759450" y="2481263"/>
          <p14:tracePt t="187740" x="5729288" y="2481263"/>
          <p14:tracePt t="187748" x="5699125" y="2487613"/>
          <p14:tracePt t="187756" x="5681663" y="2487613"/>
          <p14:tracePt t="187764" x="5651500" y="2493963"/>
          <p14:tracePt t="187773" x="5634038" y="2500313"/>
          <p14:tracePt t="187780" x="5610225" y="2506663"/>
          <p14:tracePt t="187786" x="5591175" y="2511425"/>
          <p14:tracePt t="187794" x="5580063" y="2511425"/>
          <p14:tracePt t="187802" x="5556250" y="2524125"/>
          <p14:tracePt t="187810" x="5543550" y="2530475"/>
          <p14:tracePt t="187818" x="5526088" y="2535238"/>
          <p14:tracePt t="187826" x="5502275" y="2541588"/>
          <p14:tracePt t="187834" x="5483225" y="2547938"/>
          <p14:tracePt t="187842" x="5465763" y="2547938"/>
          <p14:tracePt t="187848" x="5441950" y="2554288"/>
          <p14:tracePt t="187856" x="5411788" y="2559050"/>
          <p14:tracePt t="187864" x="5381625" y="2571750"/>
          <p14:tracePt t="187872" x="5357813" y="2578100"/>
          <p14:tracePt t="187880" x="5316538" y="2584450"/>
          <p14:tracePt t="187888" x="5292725" y="2589213"/>
          <p14:tracePt t="187897" x="5251450" y="2595563"/>
          <p14:tracePt t="187904" x="5214938" y="2613025"/>
          <p14:tracePt t="187910" x="5184775" y="2619375"/>
          <p14:tracePt t="187919" x="5149850" y="2632075"/>
          <p14:tracePt t="187926" x="5119688" y="2643188"/>
          <p14:tracePt t="187934" x="5072063" y="2662238"/>
          <p14:tracePt t="187942" x="5035550" y="2667000"/>
          <p14:tracePt t="187950" x="5011738" y="2673350"/>
          <p14:tracePt t="187959" x="4981575" y="2679700"/>
          <p14:tracePt t="187966" x="4964113" y="2686050"/>
          <p14:tracePt t="187974" x="4945063" y="2697163"/>
          <p14:tracePt t="187980" x="4921250" y="2703513"/>
          <p14:tracePt t="187988" x="4903788" y="2709863"/>
          <p14:tracePt t="187996" x="4879975" y="2714625"/>
          <p14:tracePt t="188004" x="4862513" y="2720975"/>
          <p14:tracePt t="188012" x="4849813" y="2727325"/>
          <p14:tracePt t="188020" x="4838700" y="2733675"/>
          <p14:tracePt t="188028" x="4814888" y="2738438"/>
          <p14:tracePt t="188034" x="4795838" y="2744788"/>
          <p14:tracePt t="188043" x="4772025" y="2757488"/>
          <p14:tracePt t="188050" x="4754563" y="2763838"/>
          <p14:tracePt t="188059" x="4737100" y="2763838"/>
          <p14:tracePt t="188066" x="4713288" y="2768600"/>
          <p14:tracePt t="188075" x="4706938" y="2768600"/>
          <p14:tracePt t="188082" x="4694238" y="2774950"/>
          <p14:tracePt t="188090" x="4676775" y="2781300"/>
          <p14:tracePt t="188096" x="4670425" y="2781300"/>
          <p14:tracePt t="188104" x="4664075" y="2787650"/>
          <p14:tracePt t="188113" x="4659313" y="2787650"/>
          <p14:tracePt t="188120" x="4652963" y="2787650"/>
          <p14:tracePt t="190996" x="4670425" y="2781300"/>
          <p14:tracePt t="191004" x="4683125" y="2768600"/>
          <p14:tracePt t="191012" x="4706938" y="2763838"/>
          <p14:tracePt t="191020" x="4724400" y="2744788"/>
          <p14:tracePt t="191028" x="4772025" y="2733675"/>
          <p14:tracePt t="191036" x="4826000" y="2714625"/>
          <p14:tracePt t="191042" x="4916488" y="2690813"/>
          <p14:tracePt t="191050" x="5029200" y="2667000"/>
          <p14:tracePt t="191059" x="5160963" y="2632075"/>
          <p14:tracePt t="191066" x="5303838" y="2595563"/>
          <p14:tracePt t="191074" x="5459413" y="2559050"/>
          <p14:tracePt t="191082" x="5634038" y="2535238"/>
          <p14:tracePt t="191091" x="5789613" y="2524125"/>
          <p14:tracePt t="191098" x="5945188" y="2524125"/>
          <p14:tracePt t="191104" x="6094413" y="2524125"/>
          <p14:tracePt t="191112" x="6226175" y="2524125"/>
          <p14:tracePt t="191120" x="6381750" y="2524125"/>
          <p14:tracePt t="191128" x="6511925" y="2524125"/>
          <p14:tracePt t="191136" x="6626225" y="2524125"/>
          <p14:tracePt t="191144" x="6740525" y="2511425"/>
          <p14:tracePt t="191152" x="6818313" y="2511425"/>
          <p14:tracePt t="191161" x="6896100" y="2506663"/>
          <p14:tracePt t="191166" x="7026275" y="2506663"/>
          <p14:tracePt t="191174" x="7181850" y="2493963"/>
          <p14:tracePt t="191182" x="7326313" y="2463800"/>
          <p14:tracePt t="191191" x="7421563" y="2457450"/>
          <p14:tracePt t="191198" x="7516813" y="2446338"/>
          <p14:tracePt t="191207" x="7631113" y="2409825"/>
          <p14:tracePt t="191214" x="7691438" y="2405063"/>
          <p14:tracePt t="191220" x="7769225" y="2379663"/>
          <p14:tracePt t="191228" x="7816850" y="2368550"/>
          <p14:tracePt t="191236" x="7864475" y="2355850"/>
          <p14:tracePt t="191244" x="7899400" y="2351088"/>
          <p14:tracePt t="191252" x="7942263" y="2332038"/>
          <p14:tracePt t="191260" x="7977188" y="2327275"/>
          <p14:tracePt t="191268" x="8026400" y="2320925"/>
          <p14:tracePt t="191276" x="8061325" y="2314575"/>
          <p14:tracePt t="191282" x="8097838" y="2301875"/>
          <p14:tracePt t="191292" x="8145463" y="2301875"/>
          <p14:tracePt t="191298" x="8193088" y="2301875"/>
          <p14:tracePt t="191306" x="8240713" y="2301875"/>
          <p14:tracePt t="191314" x="8283575" y="2301875"/>
          <p14:tracePt t="191322" x="8307388" y="2297113"/>
          <p14:tracePt t="191330" x="8361363" y="2297113"/>
          <p14:tracePt t="191338" x="8408988" y="2297113"/>
          <p14:tracePt t="191344" x="8456613" y="2290763"/>
          <p14:tracePt t="191354" x="8504238" y="2278063"/>
          <p14:tracePt t="191361" x="8564563" y="2278063"/>
          <p14:tracePt t="191368" x="8612188" y="2278063"/>
          <p14:tracePt t="191377" x="8642350" y="2278063"/>
          <p14:tracePt t="191384" x="8677275" y="2278063"/>
          <p14:tracePt t="191392" x="8707438" y="2278063"/>
          <p14:tracePt t="191401" x="8743950" y="2284413"/>
          <p14:tracePt t="191407" x="8802688" y="2290763"/>
          <p14:tracePt t="191414" x="8832850" y="2297113"/>
          <p14:tracePt t="191422" x="8863013" y="2308225"/>
          <p14:tracePt t="191430" x="8886825" y="2314575"/>
          <p14:tracePt t="191439" x="8916988" y="2320925"/>
          <p14:tracePt t="191446" x="8947150" y="2327275"/>
          <p14:tracePt t="191454" x="8964613" y="2332038"/>
          <p14:tracePt t="191462" x="8988425" y="2338388"/>
          <p14:tracePt t="191470" x="9005888" y="2344738"/>
          <p14:tracePt t="191476" x="9018588" y="2355850"/>
          <p14:tracePt t="191484" x="9036050" y="2362200"/>
          <p14:tracePt t="191492" x="9059863" y="2368550"/>
          <p14:tracePt t="191500" x="9072563" y="2374900"/>
          <p14:tracePt t="191508" x="9083675" y="2379663"/>
          <p14:tracePt t="191516" x="9090025" y="2379663"/>
          <p14:tracePt t="191525" x="9102725" y="2386013"/>
          <p14:tracePt t="191532" x="9107488" y="2392363"/>
          <p14:tracePt t="191538" x="9120188" y="2398713"/>
          <p14:tracePt t="191546" x="9137650" y="23987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DF70623-14BC-446B-AD78-0678A5A30FF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 dirty="0"/>
              <a:t>A mass spectrometer in the operating room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48EEC2-8BEE-4971-9011-C8C867BFC095}"/>
              </a:ext>
            </a:extLst>
          </p:cNvPr>
          <p:cNvSpPr txBox="1"/>
          <p:nvPr/>
        </p:nvSpPr>
        <p:spPr>
          <a:xfrm>
            <a:off x="69272" y="4465917"/>
            <a:ext cx="602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Fatou, B.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Scientific Reports </a:t>
            </a:r>
            <a:r>
              <a:rPr lang="en-GB" sz="900" b="1" dirty="0">
                <a:solidFill>
                  <a:schemeClr val="bg1"/>
                </a:solidFill>
              </a:rPr>
              <a:t>(2016), </a:t>
            </a:r>
            <a:r>
              <a:rPr lang="en-GB" sz="900" dirty="0">
                <a:solidFill>
                  <a:schemeClr val="bg1"/>
                </a:solidFill>
              </a:rPr>
              <a:t>6, 25919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900" dirty="0" err="1">
                <a:solidFill>
                  <a:schemeClr val="bg1"/>
                </a:solidFill>
              </a:rPr>
              <a:t>Ogrinc</a:t>
            </a:r>
            <a:r>
              <a:rPr lang="en-GB" sz="900" dirty="0">
                <a:solidFill>
                  <a:schemeClr val="bg1"/>
                </a:solidFill>
              </a:rPr>
              <a:t>, N.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Nature Protocols </a:t>
            </a:r>
            <a:r>
              <a:rPr lang="en-GB" sz="900" b="1" dirty="0">
                <a:solidFill>
                  <a:schemeClr val="bg1"/>
                </a:solidFill>
              </a:rPr>
              <a:t>(2019)</a:t>
            </a:r>
            <a:r>
              <a:rPr lang="en-GB" sz="900" dirty="0">
                <a:solidFill>
                  <a:schemeClr val="bg1"/>
                </a:solidFill>
              </a:rPr>
              <a:t>, 14, 3162-3182.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84892F87-8DAA-43B8-9B4E-A9E1C04B49B1}"/>
              </a:ext>
            </a:extLst>
          </p:cNvPr>
          <p:cNvSpPr txBox="1">
            <a:spLocks/>
          </p:cNvSpPr>
          <p:nvPr/>
        </p:nvSpPr>
        <p:spPr bwMode="auto">
          <a:xfrm>
            <a:off x="261532" y="850439"/>
            <a:ext cx="8446370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Proof of concept : Analysis of biopsies from a single patient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42698D-2B60-471E-8AB1-D610EADA6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60" y="1139965"/>
            <a:ext cx="4590131" cy="3045515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530F17B-4C46-47C4-911B-7E24DA132B9C}"/>
              </a:ext>
            </a:extLst>
          </p:cNvPr>
          <p:cNvCxnSpPr>
            <a:cxnSpLocks/>
          </p:cNvCxnSpPr>
          <p:nvPr/>
        </p:nvCxnSpPr>
        <p:spPr>
          <a:xfrm flipV="1">
            <a:off x="5003191" y="2637692"/>
            <a:ext cx="6731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1BE3F8F-72A2-4583-9641-09ECDEED27D0}"/>
              </a:ext>
            </a:extLst>
          </p:cNvPr>
          <p:cNvSpPr txBox="1">
            <a:spLocks/>
          </p:cNvSpPr>
          <p:nvPr/>
        </p:nvSpPr>
        <p:spPr bwMode="auto">
          <a:xfrm>
            <a:off x="5537885" y="2544791"/>
            <a:ext cx="3229601" cy="23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Molecular profiles confirmed by MS/MS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AD76DA0-D9D9-47E4-834F-F3581E98F4EA}"/>
              </a:ext>
            </a:extLst>
          </p:cNvPr>
          <p:cNvCxnSpPr>
            <a:cxnSpLocks/>
          </p:cNvCxnSpPr>
          <p:nvPr/>
        </p:nvCxnSpPr>
        <p:spPr>
          <a:xfrm>
            <a:off x="7152685" y="2809642"/>
            <a:ext cx="0" cy="477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DC86152A-5960-45F0-9B3F-4D973A0366A0}"/>
              </a:ext>
            </a:extLst>
          </p:cNvPr>
          <p:cNvSpPr txBox="1">
            <a:spLocks/>
          </p:cNvSpPr>
          <p:nvPr/>
        </p:nvSpPr>
        <p:spPr bwMode="auto">
          <a:xfrm>
            <a:off x="5537885" y="3449231"/>
            <a:ext cx="3229601" cy="23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Building of datasets for machine learning for various types of cancer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6380EC-D516-409F-B1F1-23C4B9CD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67"/>
    </mc:Choice>
    <mc:Fallback>
      <p:transition spd="slow" advTm="8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" x="52388" y="3376613"/>
          <p14:tracePt t="326" x="66675" y="3200400"/>
          <p14:tracePt t="343" x="57150" y="2905125"/>
          <p14:tracePt t="360" x="23813" y="2719388"/>
          <p14:tracePt t="7511" x="460375" y="107950"/>
          <p14:tracePt t="7519" x="382588" y="173038"/>
          <p14:tracePt t="7527" x="322263" y="209550"/>
          <p14:tracePt t="7533" x="257175" y="250825"/>
          <p14:tracePt t="7542" x="215900" y="287338"/>
          <p14:tracePt t="7549" x="173038" y="317500"/>
          <p14:tracePt t="7558" x="155575" y="341313"/>
          <p14:tracePt t="7565" x="131763" y="352425"/>
          <p14:tracePt t="7573" x="119063" y="365125"/>
          <p14:tracePt t="7581" x="107950" y="371475"/>
          <p14:tracePt t="7590" x="101600" y="376238"/>
          <p14:tracePt t="7597" x="95250" y="382588"/>
          <p14:tracePt t="7603" x="90488" y="388938"/>
          <p14:tracePt t="7611" x="84138" y="395288"/>
          <p14:tracePt t="7619" x="77788" y="400050"/>
          <p14:tracePt t="7627" x="65088" y="423863"/>
          <p14:tracePt t="7635" x="60325" y="442913"/>
          <p14:tracePt t="7644" x="53975" y="460375"/>
          <p14:tracePt t="7651" x="41275" y="484188"/>
          <p14:tracePt t="7658" x="36513" y="501650"/>
          <p14:tracePt t="7665" x="30163" y="527050"/>
          <p14:tracePt t="7673" x="23813" y="538163"/>
          <p14:tracePt t="7681" x="17463" y="550863"/>
          <p14:tracePt t="7689" x="12700" y="555625"/>
          <p14:tracePt t="7697" x="6350" y="561975"/>
          <p14:tracePt t="7705" x="6350" y="574675"/>
          <p14:tracePt t="7713" x="0" y="585788"/>
          <p14:tracePt t="8805" x="17463" y="1555750"/>
          <p14:tracePt t="8813" x="30163" y="1560513"/>
          <p14:tracePt t="8821" x="47625" y="1573213"/>
          <p14:tracePt t="8829" x="60325" y="1584325"/>
          <p14:tracePt t="8835" x="84138" y="1597025"/>
          <p14:tracePt t="8843" x="101600" y="1608138"/>
          <p14:tracePt t="8851" x="119063" y="1620838"/>
          <p14:tracePt t="8859" x="138113" y="1627188"/>
          <p14:tracePt t="8867" x="149225" y="1633538"/>
          <p14:tracePt t="8875" x="166688" y="1638300"/>
          <p14:tracePt t="8883" x="185738" y="1644650"/>
          <p14:tracePt t="8892" x="203200" y="1657350"/>
          <p14:tracePt t="8897" x="233363" y="1662113"/>
          <p14:tracePt t="8905" x="250825" y="1668463"/>
          <p14:tracePt t="8913" x="280988" y="1692275"/>
          <p14:tracePt t="8921" x="311150" y="1716088"/>
          <p14:tracePt t="8929" x="341313" y="1735138"/>
          <p14:tracePt t="8937" x="371475" y="1752600"/>
          <p14:tracePt t="8946" x="395288" y="1763713"/>
          <p14:tracePt t="8953" x="419100" y="1770063"/>
          <p14:tracePt t="8959" x="460375" y="1787525"/>
          <p14:tracePt t="8967" x="484188" y="1800225"/>
          <p14:tracePt t="8975" x="514350" y="1812925"/>
          <p14:tracePt t="8983" x="544513" y="1824038"/>
          <p14:tracePt t="8991" x="574675" y="1836738"/>
          <p14:tracePt t="8999" x="622300" y="1854200"/>
          <p14:tracePt t="9008" x="657225" y="1865313"/>
          <p14:tracePt t="9015" x="687388" y="1871663"/>
          <p14:tracePt t="9023" x="717550" y="1884363"/>
          <p14:tracePt t="9029" x="747713" y="1890713"/>
          <p14:tracePt t="9037" x="765175" y="1895475"/>
          <p14:tracePt t="9045" x="795338" y="1908175"/>
          <p14:tracePt t="9053" x="812800" y="1914525"/>
          <p14:tracePt t="9061" x="836613" y="1925638"/>
          <p14:tracePt t="9069" x="855663" y="1931988"/>
          <p14:tracePt t="9077" x="873125" y="1938338"/>
          <p14:tracePt t="9083" x="890588" y="1943100"/>
          <p14:tracePt t="9091" x="903288" y="1949450"/>
          <p14:tracePt t="9099" x="914400" y="1955800"/>
          <p14:tracePt t="9108" x="933450" y="1966913"/>
          <p14:tracePt t="9115" x="957263" y="1973263"/>
          <p14:tracePt t="9123" x="968375" y="1979613"/>
          <p14:tracePt t="9131" x="987425" y="1992313"/>
          <p14:tracePt t="9139" x="1004888" y="1997075"/>
          <p14:tracePt t="9145" x="1028700" y="2003425"/>
          <p14:tracePt t="9153" x="1058863" y="2016125"/>
          <p14:tracePt t="9161" x="1082675" y="2020888"/>
          <p14:tracePt t="9169" x="1106488" y="2033588"/>
          <p14:tracePt t="9177" x="1136650" y="2039938"/>
          <p14:tracePt t="9185" x="1154113" y="2044700"/>
          <p14:tracePt t="9193" x="1184275" y="2051050"/>
          <p14:tracePt t="9201" x="1201738" y="2057400"/>
          <p14:tracePt t="9207" x="1231900" y="2063750"/>
          <p14:tracePt t="9215" x="1262063" y="2074863"/>
          <p14:tracePt t="9223" x="1285875" y="2081213"/>
          <p14:tracePt t="9231" x="1316038" y="2087563"/>
          <p14:tracePt t="9239" x="1346200" y="2093913"/>
          <p14:tracePt t="9247" x="1363663" y="2098675"/>
          <p14:tracePt t="9255" x="1387475" y="2105025"/>
          <p14:tracePt t="9263" x="1404938" y="2105025"/>
          <p14:tracePt t="9269" x="1428750" y="2117725"/>
          <p14:tracePt t="9278" x="1447800" y="2117725"/>
          <p14:tracePt t="9285" x="1465263" y="2117725"/>
          <p14:tracePt t="9294" x="1489075" y="2122488"/>
          <p14:tracePt t="9301" x="1501775" y="2122488"/>
          <p14:tracePt t="9309" x="1519238" y="2128838"/>
          <p14:tracePt t="9317" x="1543050" y="2128838"/>
          <p14:tracePt t="9326" x="1560513" y="2128838"/>
          <p14:tracePt t="9331" x="1590675" y="2135188"/>
          <p14:tracePt t="9339" x="1620838" y="2135188"/>
          <p14:tracePt t="9347" x="1651000" y="2135188"/>
          <p14:tracePt t="9355" x="1674813" y="2135188"/>
          <p14:tracePt t="9363" x="1698625" y="2128838"/>
          <p14:tracePt t="9372" x="1716088" y="2128838"/>
          <p14:tracePt t="9379" x="1733550" y="2122488"/>
          <p14:tracePt t="9387" x="1758950" y="2117725"/>
          <p14:tracePt t="9394" x="1776413" y="2105025"/>
          <p14:tracePt t="9401" x="1782763" y="2098675"/>
          <p14:tracePt t="9409" x="1793875" y="2093913"/>
          <p14:tracePt t="9417" x="1811338" y="2087563"/>
          <p14:tracePt t="9426" x="1817688" y="2081213"/>
          <p14:tracePt t="9433" x="1830388" y="2074863"/>
          <p14:tracePt t="9441" x="1836738" y="2070100"/>
          <p14:tracePt t="9449" x="1841500" y="2063750"/>
          <p14:tracePt t="9456" x="1854200" y="2057400"/>
          <p14:tracePt t="9463" x="1865313" y="2044700"/>
          <p14:tracePt t="9471" x="1889125" y="2033588"/>
          <p14:tracePt t="9479" x="1908175" y="2009775"/>
          <p14:tracePt t="9487" x="1931988" y="1985963"/>
          <p14:tracePt t="9495" x="1943100" y="1973263"/>
          <p14:tracePt t="9503" x="1955800" y="1962150"/>
          <p14:tracePt t="9509" x="1962150" y="1955800"/>
          <p14:tracePt t="9517" x="1966913" y="1949450"/>
          <p14:tracePt t="9525" x="1973263" y="1943100"/>
          <p14:tracePt t="9533" x="1973263" y="1931988"/>
          <p14:tracePt t="9541" x="1979613" y="1919288"/>
          <p14:tracePt t="9549" x="1979613" y="1895475"/>
          <p14:tracePt t="9558" x="1985963" y="1871663"/>
          <p14:tracePt t="9565" x="1997075" y="1847850"/>
          <p14:tracePt t="9573" x="2003425" y="1817688"/>
          <p14:tracePt t="9579" x="2003425" y="1787525"/>
          <p14:tracePt t="9587" x="2009775" y="1752600"/>
          <p14:tracePt t="9595" x="2009775" y="1722438"/>
          <p14:tracePt t="9603" x="2009775" y="1674813"/>
          <p14:tracePt t="9612" x="2009775" y="1644650"/>
          <p14:tracePt t="9619" x="2016125" y="1620838"/>
          <p14:tracePt t="9627" x="2016125" y="1597025"/>
          <p14:tracePt t="9635" x="2016125" y="1579563"/>
          <p14:tracePt t="9641" x="2009775" y="1566863"/>
          <p14:tracePt t="9649" x="2003425" y="1549400"/>
          <p14:tracePt t="9658" x="1997075" y="1543050"/>
          <p14:tracePt t="9665" x="1990725" y="1536700"/>
          <p14:tracePt t="9673" x="1985963" y="1530350"/>
          <p14:tracePt t="9682" x="1973263" y="1525588"/>
          <p14:tracePt t="9689" x="1966913" y="1519238"/>
          <p14:tracePt t="9697" x="1943100" y="1506538"/>
          <p14:tracePt t="9703" x="1931988" y="1495425"/>
          <p14:tracePt t="9711" x="1925638" y="1482725"/>
          <p14:tracePt t="9719" x="1912938" y="1465263"/>
          <p14:tracePt t="9727" x="1908175" y="1458913"/>
          <p14:tracePt t="9735" x="1895475" y="1452563"/>
          <p14:tracePt t="9743" x="1878013" y="1441450"/>
          <p14:tracePt t="9751" x="1860550" y="1435100"/>
          <p14:tracePt t="9759" x="1847850" y="1428750"/>
          <p14:tracePt t="9765" x="1836738" y="1423988"/>
          <p14:tracePt t="9773" x="1824038" y="1417638"/>
          <p14:tracePt t="9781" x="1806575" y="1411288"/>
          <p14:tracePt t="9789" x="1793875" y="1404938"/>
          <p14:tracePt t="9797" x="1776413" y="1404938"/>
          <p14:tracePt t="9805" x="1763713" y="1400175"/>
          <p14:tracePt t="9813" x="1739900" y="1400175"/>
          <p14:tracePt t="9821" x="1728788" y="1400175"/>
          <p14:tracePt t="9827" x="1709738" y="1400175"/>
          <p14:tracePt t="9835" x="1698625" y="1400175"/>
          <p14:tracePt t="9843" x="1685925" y="1400175"/>
          <p14:tracePt t="9851" x="1662113" y="1400175"/>
          <p14:tracePt t="9860" x="1651000" y="1400175"/>
          <p14:tracePt t="9867" x="1638300" y="1400175"/>
          <p14:tracePt t="9875" x="1627188" y="1400175"/>
          <p14:tracePt t="9883" x="1608138" y="1400175"/>
          <p14:tracePt t="9889" x="1584325" y="1404938"/>
          <p14:tracePt t="9907" x="1543050" y="1411288"/>
          <p14:tracePt t="9913" x="1525588" y="1417638"/>
          <p14:tracePt t="9921" x="1501775" y="1423988"/>
          <p14:tracePt t="9929" x="1476375" y="1428750"/>
          <p14:tracePt t="9937" x="1452563" y="1441450"/>
          <p14:tracePt t="9943" x="1435100" y="1447800"/>
          <p14:tracePt t="9951" x="1404938" y="1452563"/>
          <p14:tracePt t="9959" x="1374775" y="1458913"/>
          <p14:tracePt t="9967" x="1350963" y="1465263"/>
          <p14:tracePt t="9976" x="1327150" y="1471613"/>
          <p14:tracePt t="9983" x="1316038" y="1482725"/>
          <p14:tracePt t="9991" x="1303338" y="1482725"/>
          <p14:tracePt t="9999" x="1296988" y="1489075"/>
          <p14:tracePt t="10005" x="1292225" y="1489075"/>
          <p14:tracePt t="10013" x="1279525" y="1495425"/>
          <p14:tracePt t="10021" x="1268413" y="1501775"/>
          <p14:tracePt t="10029" x="1255713" y="1506538"/>
          <p14:tracePt t="10037" x="1231900" y="1512888"/>
          <p14:tracePt t="10045" x="1214438" y="1519238"/>
          <p14:tracePt t="10053" x="1190625" y="1525588"/>
          <p14:tracePt t="10061" x="1166813" y="1536700"/>
          <p14:tracePt t="10067" x="1143000" y="1549400"/>
          <p14:tracePt t="10076" x="1123950" y="1560513"/>
          <p14:tracePt t="10083" x="1100138" y="1566863"/>
          <p14:tracePt t="10091" x="1082675" y="1579563"/>
          <p14:tracePt t="10099" x="1069975" y="1584325"/>
          <p14:tracePt t="10108" x="1046163" y="1603375"/>
          <p14:tracePt t="10115" x="1039813" y="1608138"/>
          <p14:tracePt t="10123" x="1028700" y="1620838"/>
          <p14:tracePt t="10129" x="1022350" y="1627188"/>
          <p14:tracePt t="10137" x="1011238" y="1638300"/>
          <p14:tracePt t="10146" x="1004888" y="1644650"/>
          <p14:tracePt t="10153" x="992188" y="1651000"/>
          <p14:tracePt t="10161" x="987425" y="1662113"/>
          <p14:tracePt t="10169" x="981075" y="1674813"/>
          <p14:tracePt t="10177" x="974725" y="1681163"/>
          <p14:tracePt t="10185" x="968375" y="1685925"/>
          <p14:tracePt t="10191" x="963613" y="1704975"/>
          <p14:tracePt t="10199" x="957263" y="1709738"/>
          <p14:tracePt t="10207" x="957263" y="1716088"/>
          <p14:tracePt t="10215" x="950913" y="1728788"/>
          <p14:tracePt t="10223" x="950913" y="1735138"/>
          <p14:tracePt t="10232" x="950913" y="1739900"/>
          <p14:tracePt t="10239" x="950913" y="1746250"/>
          <p14:tracePt t="10247" x="950913" y="1752600"/>
          <p14:tracePt t="10255" x="950913" y="1758950"/>
          <p14:tracePt t="10261" x="950913" y="1763713"/>
          <p14:tracePt t="10269" x="950913" y="1770063"/>
          <p14:tracePt t="10278" x="950913" y="1776413"/>
          <p14:tracePt t="10285" x="950913" y="1782763"/>
          <p14:tracePt t="10293" x="957263" y="1787525"/>
          <p14:tracePt t="10301" x="963613" y="1793875"/>
          <p14:tracePt t="10309" x="968375" y="1800225"/>
          <p14:tracePt t="10317" x="974725" y="1806575"/>
          <p14:tracePt t="10324" x="981075" y="1812925"/>
          <p14:tracePt t="10331" x="987425" y="1812925"/>
          <p14:tracePt t="10339" x="992188" y="1817688"/>
          <p14:tracePt t="10347" x="998538" y="1824038"/>
          <p14:tracePt t="10355" x="1004888" y="1830388"/>
          <p14:tracePt t="10363" x="1011238" y="1836738"/>
          <p14:tracePt t="10371" x="1016000" y="1841500"/>
          <p14:tracePt t="10379" x="1028700" y="1847850"/>
          <p14:tracePt t="10385" x="1035050" y="1854200"/>
          <p14:tracePt t="10393" x="1039813" y="1860550"/>
          <p14:tracePt t="10402" x="1046163" y="1865313"/>
          <p14:tracePt t="10409" x="1058863" y="1871663"/>
          <p14:tracePt t="10417" x="1065213" y="1878013"/>
          <p14:tracePt t="10427" x="1069975" y="1878013"/>
          <p14:tracePt t="10433" x="1076325" y="1884363"/>
          <p14:tracePt t="10441" x="1082675" y="1890713"/>
          <p14:tracePt t="10447" x="1089025" y="1890713"/>
          <p14:tracePt t="10455" x="1093788" y="1895475"/>
          <p14:tracePt t="10463" x="1100138" y="1901825"/>
          <p14:tracePt t="10471" x="1106488" y="1908175"/>
          <p14:tracePt t="10479" x="1112838" y="1908175"/>
          <p14:tracePt t="10487" x="1117600" y="1914525"/>
          <p14:tracePt t="10495" x="1123950" y="1919288"/>
          <p14:tracePt t="10501" x="1130300" y="1919288"/>
          <p14:tracePt t="10509" x="1136650" y="1925638"/>
          <p14:tracePt t="10517" x="1143000" y="1925638"/>
          <p14:tracePt t="10525" x="1147763" y="1931988"/>
          <p14:tracePt t="10533" x="1160463" y="1931988"/>
          <p14:tracePt t="10541" x="1166813" y="1938338"/>
          <p14:tracePt t="10549" x="1171575" y="1943100"/>
          <p14:tracePt t="10557" x="1177925" y="1943100"/>
          <p14:tracePt t="10563" x="1190625" y="1949450"/>
          <p14:tracePt t="10572" x="1195388" y="1955800"/>
          <p14:tracePt t="10579" x="1201738" y="1962150"/>
          <p14:tracePt t="10587" x="1214438" y="1962150"/>
          <p14:tracePt t="10595" x="1225550" y="1962150"/>
          <p14:tracePt t="10603" x="1231900" y="1962150"/>
          <p14:tracePt t="10611" x="1255713" y="1966913"/>
          <p14:tracePt t="10619" x="1268413" y="1966913"/>
          <p14:tracePt t="10625" x="1279525" y="1966913"/>
          <p14:tracePt t="10633" x="1292225" y="1966913"/>
          <p14:tracePt t="10641" x="1316038" y="1966913"/>
          <p14:tracePt t="10649" x="1327150" y="1966913"/>
          <p14:tracePt t="10657" x="1333500" y="1973263"/>
          <p14:tracePt t="10665" x="1339850" y="1973263"/>
          <p14:tracePt t="10674" x="1350963" y="1973263"/>
          <p14:tracePt t="10681" x="1357313" y="1979613"/>
          <p14:tracePt t="10687" x="1363663" y="1979613"/>
          <p14:tracePt t="10695" x="1370013" y="1979613"/>
          <p14:tracePt t="10703" x="1374775" y="1979613"/>
          <p14:tracePt t="10711" x="1381125" y="1979613"/>
          <p14:tracePt t="10719" x="1387475" y="1979613"/>
          <p14:tracePt t="10727" x="1400175" y="1979613"/>
          <p14:tracePt t="10735" x="1404938" y="1979613"/>
          <p14:tracePt t="10744" x="1411288" y="1979613"/>
          <p14:tracePt t="10749" x="1417638" y="1979613"/>
          <p14:tracePt t="10757" x="1423988" y="1979613"/>
          <p14:tracePt t="10765" x="1428750" y="1979613"/>
          <p14:tracePt t="10774" x="1441450" y="1979613"/>
          <p14:tracePt t="10781" x="1447800" y="1979613"/>
          <p14:tracePt t="10789" x="1458913" y="1979613"/>
          <p14:tracePt t="10797" x="1465263" y="1979613"/>
          <p14:tracePt t="10805" x="1471613" y="1973263"/>
          <p14:tracePt t="10811" x="1476375" y="1973263"/>
          <p14:tracePt t="10819" x="1482725" y="1966913"/>
          <p14:tracePt t="10827" x="1489075" y="1966913"/>
          <p14:tracePt t="10835" x="1495425" y="1962150"/>
          <p14:tracePt t="10844" x="1506538" y="1955800"/>
          <p14:tracePt t="10851" x="1512888" y="1949450"/>
          <p14:tracePt t="10859" x="1530350" y="1943100"/>
          <p14:tracePt t="10867" x="1536700" y="1938338"/>
          <p14:tracePt t="10873" x="1554163" y="1931988"/>
          <p14:tracePt t="10881" x="1560513" y="1925638"/>
          <p14:tracePt t="10891" x="1566863" y="1919288"/>
          <p14:tracePt t="10897" x="1579563" y="1914525"/>
          <p14:tracePt t="10905" x="1590675" y="1908175"/>
          <p14:tracePt t="10913" x="1614488" y="1884363"/>
          <p14:tracePt t="10921" x="1631950" y="1871663"/>
          <p14:tracePt t="10929" x="1644650" y="1847850"/>
          <p14:tracePt t="10935" x="1662113" y="1836738"/>
          <p14:tracePt t="10943" x="1668463" y="1824038"/>
          <p14:tracePt t="10951" x="1674813" y="1812925"/>
          <p14:tracePt t="10959" x="1685925" y="1787525"/>
          <p14:tracePt t="10967" x="1692275" y="1776413"/>
          <p14:tracePt t="10976" x="1698625" y="1770063"/>
          <p14:tracePt t="10983" x="1704975" y="1763713"/>
          <p14:tracePt t="10991" x="1709738" y="1758950"/>
          <p14:tracePt t="10997" x="1709738" y="1752600"/>
          <p14:tracePt t="11005" x="1709738" y="1746250"/>
          <p14:tracePt t="11013" x="1709738" y="1739900"/>
          <p14:tracePt t="11021" x="1709738" y="1735138"/>
          <p14:tracePt t="11029" x="1709738" y="1728788"/>
          <p14:tracePt t="11037" x="1704975" y="1722438"/>
          <p14:tracePt t="11045" x="1704975" y="1716088"/>
          <p14:tracePt t="11053" x="1698625" y="1709738"/>
          <p14:tracePt t="11059" x="1692275" y="1704975"/>
          <p14:tracePt t="11067" x="1685925" y="1698625"/>
          <p14:tracePt t="11076" x="1681163" y="1692275"/>
          <p14:tracePt t="11083" x="1674813" y="1685925"/>
          <p14:tracePt t="11091" x="1662113" y="1681163"/>
          <p14:tracePt t="11099" x="1657350" y="1674813"/>
          <p14:tracePt t="11107" x="1638300" y="1668463"/>
          <p14:tracePt t="11115" x="1620838" y="1668463"/>
          <p14:tracePt t="11121" x="1614488" y="1662113"/>
          <p14:tracePt t="11129" x="1603375" y="1662113"/>
          <p14:tracePt t="11137" x="1597025" y="1662113"/>
          <p14:tracePt t="11145" x="1590675" y="1657350"/>
          <p14:tracePt t="11153" x="1579563" y="1657350"/>
          <p14:tracePt t="11162" x="1573213" y="1657350"/>
          <p14:tracePt t="11169" x="1560513" y="1657350"/>
          <p14:tracePt t="11177" x="1554163" y="1657350"/>
          <p14:tracePt t="11183" x="1543050" y="1657350"/>
          <p14:tracePt t="11191" x="1536700" y="1657350"/>
          <p14:tracePt t="11199" x="1525588" y="1657350"/>
          <p14:tracePt t="11207" x="1512888" y="1657350"/>
          <p14:tracePt t="11215" x="1506538" y="1657350"/>
          <p14:tracePt t="11223" x="1495425" y="1657350"/>
          <p14:tracePt t="11231" x="1489075" y="1657350"/>
          <p14:tracePt t="11240" x="1471613" y="1657350"/>
          <p14:tracePt t="11245" x="1465263" y="1662113"/>
          <p14:tracePt t="11253" x="1452563" y="1662113"/>
          <p14:tracePt t="11261" x="1447800" y="1662113"/>
          <p14:tracePt t="11269" x="1441450" y="1668463"/>
          <p14:tracePt t="11277" x="1428750" y="1668463"/>
          <p14:tracePt t="11285" x="1423988" y="1674813"/>
          <p14:tracePt t="11293" x="1417638" y="1681163"/>
          <p14:tracePt t="11301" x="1404938" y="1681163"/>
          <p14:tracePt t="11307" x="1400175" y="1685925"/>
          <p14:tracePt t="11318" x="1393825" y="1692275"/>
          <p14:tracePt t="11324" x="1387475" y="1698625"/>
          <p14:tracePt t="11332" x="1381125" y="1704975"/>
          <p14:tracePt t="11339" x="1374775" y="1709738"/>
          <p14:tracePt t="11347" x="1370013" y="1716088"/>
          <p14:tracePt t="11355" x="1357313" y="1722438"/>
          <p14:tracePt t="11363" x="1346200" y="1728788"/>
          <p14:tracePt t="11369" x="1333500" y="1735138"/>
          <p14:tracePt t="11377" x="1327150" y="1739900"/>
          <p14:tracePt t="11385" x="1322388" y="1746250"/>
          <p14:tracePt t="11394" x="1316038" y="1752600"/>
          <p14:tracePt t="11401" x="1309688" y="1758950"/>
          <p14:tracePt t="11409" x="1303338" y="1763713"/>
          <p14:tracePt t="11417" x="1296988" y="1770063"/>
          <p14:tracePt t="11423" x="1285875" y="1776413"/>
          <p14:tracePt t="11431" x="1279525" y="1782763"/>
          <p14:tracePt t="11440" x="1273175" y="1787525"/>
          <p14:tracePt t="11447" x="1268413" y="1793875"/>
          <p14:tracePt t="11463" x="1268413" y="1800225"/>
          <p14:tracePt t="11479" x="1268413" y="1806575"/>
          <p14:tracePt t="11487" x="1262063" y="1812925"/>
          <p14:tracePt t="11501" x="1262063" y="1817688"/>
          <p14:tracePt t="11517" x="1255713" y="1824038"/>
          <p14:tracePt t="11526" x="1255713" y="1830388"/>
          <p14:tracePt t="11542" x="1255713" y="1836738"/>
          <p14:tracePt t="11555" x="1255713" y="1841500"/>
          <p14:tracePt t="11563" x="1255713" y="1847850"/>
          <p14:tracePt t="11571" x="1255713" y="1854200"/>
          <p14:tracePt t="11579" x="1262063" y="1860550"/>
          <p14:tracePt t="11587" x="1262063" y="1865313"/>
          <p14:tracePt t="11596" x="1268413" y="1871663"/>
          <p14:tracePt t="11603" x="1273175" y="1878013"/>
          <p14:tracePt t="11609" x="1279525" y="1884363"/>
          <p14:tracePt t="11617" x="1285875" y="1890713"/>
          <p14:tracePt t="11633" x="1292225" y="1895475"/>
          <p14:tracePt t="11642" x="1296988" y="1895475"/>
          <p14:tracePt t="11657" x="1303338" y="1901825"/>
          <p14:tracePt t="11679" x="1309688" y="1908175"/>
          <p14:tracePt t="11687" x="1316038" y="1914525"/>
          <p14:tracePt t="11703" x="1316038" y="1919288"/>
          <p14:tracePt t="11711" x="1322388" y="1919288"/>
          <p14:tracePt t="11719" x="1327150" y="1925638"/>
          <p14:tracePt t="11727" x="1333500" y="1931988"/>
          <p14:tracePt t="11741" x="1339850" y="1931988"/>
          <p14:tracePt t="11757" x="1346200" y="1931988"/>
          <p14:tracePt t="11774" x="1346200" y="1938338"/>
          <p14:tracePt t="11781" x="1350963" y="1938338"/>
          <p14:tracePt t="11789" x="1357313" y="1938338"/>
          <p14:tracePt t="11811" x="1363663" y="1938338"/>
          <p14:tracePt t="11820" x="1370013" y="1938338"/>
          <p14:tracePt t="11827" x="1374775" y="1938338"/>
          <p14:tracePt t="11835" x="1381125" y="1938338"/>
          <p14:tracePt t="11844" x="1387475" y="1938338"/>
          <p14:tracePt t="11851" x="1393825" y="1938338"/>
          <p14:tracePt t="11857" x="1400175" y="1938338"/>
          <p14:tracePt t="11865" x="1404938" y="1938338"/>
          <p14:tracePt t="11881" x="1411288" y="1938338"/>
          <p14:tracePt t="11889" x="1417638" y="1938338"/>
          <p14:tracePt t="11897" x="1423988" y="1938338"/>
          <p14:tracePt t="11908" x="1428750" y="1938338"/>
          <p14:tracePt t="11919" x="1435100" y="1938338"/>
          <p14:tracePt t="11927" x="1441450" y="1938338"/>
          <p14:tracePt t="11935" x="1447800" y="1938338"/>
          <p14:tracePt t="11943" x="1447800" y="1931988"/>
          <p14:tracePt t="11951" x="1452563" y="1931988"/>
          <p14:tracePt t="11960" x="1458913" y="1931988"/>
          <p14:tracePt t="11967" x="1465263" y="1925638"/>
          <p14:tracePt t="11976" x="1471613" y="1925638"/>
          <p14:tracePt t="11983" x="1476375" y="1919288"/>
          <p14:tracePt t="11989" x="1482725" y="1919288"/>
          <p14:tracePt t="11997" x="1489075" y="1914525"/>
          <p14:tracePt t="12005" x="1495425" y="1908175"/>
          <p14:tracePt t="12013" x="1501775" y="1908175"/>
          <p14:tracePt t="12021" x="1506538" y="1901825"/>
          <p14:tracePt t="12029" x="1512888" y="1895475"/>
          <p14:tracePt t="12037" x="1519238" y="1890713"/>
          <p14:tracePt t="12043" x="1525588" y="1884363"/>
          <p14:tracePt t="12051" x="1530350" y="1878013"/>
          <p14:tracePt t="12059" x="1536700" y="1871663"/>
          <p14:tracePt t="12067" x="1543050" y="1865313"/>
          <p14:tracePt t="12075" x="1549400" y="1860550"/>
          <p14:tracePt t="12083" x="1554163" y="1854200"/>
          <p14:tracePt t="12092" x="1560513" y="1847850"/>
          <p14:tracePt t="12099" x="1566863" y="1841500"/>
          <p14:tracePt t="12106" x="1573213" y="1836738"/>
          <p14:tracePt t="12113" x="1579563" y="1830388"/>
          <p14:tracePt t="12121" x="1584325" y="1824038"/>
          <p14:tracePt t="12129" x="1584325" y="1817688"/>
          <p14:tracePt t="12137" x="1590675" y="1812925"/>
          <p14:tracePt t="12145" x="1597025" y="1806575"/>
          <p14:tracePt t="12153" x="1597025" y="1800225"/>
          <p14:tracePt t="12161" x="1597025" y="1793875"/>
          <p14:tracePt t="12167" x="1603375" y="1793875"/>
          <p14:tracePt t="12175" x="1603375" y="1787525"/>
          <p14:tracePt t="12183" x="1603375" y="1782763"/>
          <p14:tracePt t="12191" x="1603375" y="1776413"/>
          <p14:tracePt t="12199" x="1603375" y="1770063"/>
          <p14:tracePt t="12215" x="1603375" y="1763713"/>
          <p14:tracePt t="12224" x="1603375" y="1758950"/>
          <p14:tracePt t="12237" x="1603375" y="1752600"/>
          <p14:tracePt t="12245" x="1597025" y="1746250"/>
          <p14:tracePt t="12261" x="1590675" y="1739900"/>
          <p14:tracePt t="12277" x="1590675" y="1735138"/>
          <p14:tracePt t="12285" x="1584325" y="1735138"/>
          <p14:tracePt t="12293" x="1579563" y="1728788"/>
          <p14:tracePt t="12299" x="1573213" y="1728788"/>
          <p14:tracePt t="12307" x="1566863" y="1722438"/>
          <p14:tracePt t="12315" x="1560513" y="1716088"/>
          <p14:tracePt t="12331" x="1554163" y="1709738"/>
          <p14:tracePt t="12340" x="1549400" y="1704975"/>
          <p14:tracePt t="12347" x="1543050" y="1698625"/>
          <p14:tracePt t="12353" x="1536700" y="1692275"/>
          <p14:tracePt t="12361" x="1519238" y="1685925"/>
          <p14:tracePt t="12369" x="1512888" y="1681163"/>
          <p14:tracePt t="12377" x="1501775" y="1681163"/>
          <p14:tracePt t="12385" x="1489075" y="1674813"/>
          <p14:tracePt t="12393" x="1482725" y="1674813"/>
          <p14:tracePt t="12401" x="1471613" y="1668463"/>
          <p14:tracePt t="12409" x="1465263" y="1662113"/>
          <p14:tracePt t="12415" x="1458913" y="1662113"/>
          <p14:tracePt t="12423" x="1452563" y="1662113"/>
          <p14:tracePt t="12431" x="1447800" y="1662113"/>
          <p14:tracePt t="12439" x="1441450" y="1662113"/>
          <p14:tracePt t="12447" x="1435100" y="1662113"/>
          <p14:tracePt t="12455" x="1428750" y="1662113"/>
          <p14:tracePt t="12463" x="1423988" y="1662113"/>
          <p14:tracePt t="12471" x="1417638" y="1662113"/>
          <p14:tracePt t="12479" x="1411288" y="1662113"/>
          <p14:tracePt t="12485" x="1404938" y="1662113"/>
          <p14:tracePt t="12493" x="1400175" y="1662113"/>
          <p14:tracePt t="12501" x="1393825" y="1662113"/>
          <p14:tracePt t="12509" x="1387475" y="1662113"/>
          <p14:tracePt t="12517" x="1381125" y="1662113"/>
          <p14:tracePt t="12525" x="1374775" y="1662113"/>
          <p14:tracePt t="12533" x="1370013" y="1662113"/>
          <p14:tracePt t="12541" x="1370013" y="1668463"/>
          <p14:tracePt t="12547" x="1363663" y="1668463"/>
          <p14:tracePt t="12563" x="1357313" y="1674813"/>
          <p14:tracePt t="12571" x="1350963" y="1674813"/>
          <p14:tracePt t="12587" x="1346200" y="1681163"/>
          <p14:tracePt t="12596" x="1339850" y="1685925"/>
          <p14:tracePt t="12601" x="1339850" y="1692275"/>
          <p14:tracePt t="12609" x="1333500" y="1692275"/>
          <p14:tracePt t="12617" x="1327150" y="1698625"/>
          <p14:tracePt t="12626" x="1322388" y="1704975"/>
          <p14:tracePt t="12633" x="1316038" y="1709738"/>
          <p14:tracePt t="12641" x="1309688" y="1709738"/>
          <p14:tracePt t="12649" x="1303338" y="1716088"/>
          <p14:tracePt t="12657" x="1296988" y="1716088"/>
          <p14:tracePt t="12663" x="1296988" y="1722438"/>
          <p14:tracePt t="12679" x="1292225" y="1728788"/>
          <p14:tracePt t="12687" x="1285875" y="1728788"/>
          <p14:tracePt t="12773" x="1279525" y="1728788"/>
          <p14:tracePt t="12851" x="1273175" y="1728788"/>
          <p14:tracePt t="12997" x="1268413" y="1728788"/>
          <p14:tracePt t="13013" x="1262063" y="1728788"/>
          <p14:tracePt t="13021" x="1255713" y="1728788"/>
          <p14:tracePt t="13029" x="1249363" y="1728788"/>
          <p14:tracePt t="13719" x="1244600" y="1728788"/>
          <p14:tracePt t="13725" x="1238250" y="1735138"/>
          <p14:tracePt t="13733" x="1238250" y="1739900"/>
          <p14:tracePt t="13741" x="1231900" y="1752600"/>
          <p14:tracePt t="13749" x="1225550" y="1758950"/>
          <p14:tracePt t="13759" x="1220788" y="1763713"/>
          <p14:tracePt t="13765" x="1208088" y="1763713"/>
          <p14:tracePt t="13773" x="1190625" y="1763713"/>
          <p14:tracePt t="13781" x="1160463" y="1763713"/>
          <p14:tracePt t="13787" x="1100138" y="1763713"/>
          <p14:tracePt t="13795" x="1022350" y="1770063"/>
          <p14:tracePt t="13803" x="909638" y="1776413"/>
          <p14:tracePt t="13811" x="801688" y="1776413"/>
          <p14:tracePt t="13819" x="657225" y="1770063"/>
          <p14:tracePt t="13827" x="527050" y="1758950"/>
          <p14:tracePt t="13835" x="473075" y="1758950"/>
          <p14:tracePt t="14097" x="496888" y="1758950"/>
          <p14:tracePt t="14108" x="538163" y="1746250"/>
          <p14:tracePt t="14113" x="561975" y="1739900"/>
          <p14:tracePt t="14121" x="603250" y="1739900"/>
          <p14:tracePt t="14153" x="628650" y="1735138"/>
          <p14:tracePt t="14161" x="652463" y="1728788"/>
          <p14:tracePt t="14167" x="669925" y="1722438"/>
          <p14:tracePt t="14176" x="693738" y="1709738"/>
          <p14:tracePt t="14183" x="700088" y="1704975"/>
          <p14:tracePt t="14191" x="706438" y="1704975"/>
          <p14:tracePt t="14199" x="711200" y="1698625"/>
          <p14:tracePt t="14208" x="711200" y="1692275"/>
          <p14:tracePt t="14215" x="711200" y="1685925"/>
          <p14:tracePt t="14224" x="711200" y="1681163"/>
          <p14:tracePt t="14230" x="711200" y="1674813"/>
          <p14:tracePt t="14237" x="717550" y="1668463"/>
          <p14:tracePt t="14245" x="717550" y="1662113"/>
          <p14:tracePt t="14253" x="723900" y="1657350"/>
          <p14:tracePt t="14261" x="730250" y="1657350"/>
          <p14:tracePt t="14269" x="735013" y="1651000"/>
          <p14:tracePt t="14277" x="741363" y="1651000"/>
          <p14:tracePt t="14283" x="741363" y="1644650"/>
          <p14:tracePt t="14291" x="747713" y="1644650"/>
          <p14:tracePt t="14307" x="747713" y="1638300"/>
          <p14:tracePt t="14324" x="747713" y="1633538"/>
          <p14:tracePt t="14340" x="754063" y="1633538"/>
          <p14:tracePt t="14347" x="758825" y="1633538"/>
          <p14:tracePt t="14361" x="765175" y="1633538"/>
          <p14:tracePt t="14369" x="765175" y="1627188"/>
          <p14:tracePt t="14377" x="771525" y="1627188"/>
          <p14:tracePt t="14394" x="777875" y="1627188"/>
          <p14:tracePt t="14401" x="782638" y="1620838"/>
          <p14:tracePt t="14409" x="788988" y="1620838"/>
          <p14:tracePt t="14415" x="801688" y="1614488"/>
          <p14:tracePt t="14423" x="808038" y="1614488"/>
          <p14:tracePt t="14431" x="819150" y="1614488"/>
          <p14:tracePt t="14439" x="825500" y="1614488"/>
          <p14:tracePt t="14447" x="842963" y="1608138"/>
          <p14:tracePt t="14456" x="866775" y="1608138"/>
          <p14:tracePt t="14463" x="885825" y="1608138"/>
          <p14:tracePt t="14471" x="909638" y="1608138"/>
          <p14:tracePt t="14477" x="938213" y="1608138"/>
          <p14:tracePt t="14485" x="957263" y="1608138"/>
          <p14:tracePt t="14493" x="987425" y="1608138"/>
          <p14:tracePt t="14501" x="1004888" y="1608138"/>
          <p14:tracePt t="14509" x="1016000" y="1603375"/>
          <p14:tracePt t="14517" x="1028700" y="1603375"/>
          <p14:tracePt t="14525" x="1046163" y="1603375"/>
          <p14:tracePt t="14533" x="1052513" y="1603375"/>
          <p14:tracePt t="14539" x="1065213" y="1603375"/>
          <p14:tracePt t="14547" x="1082675" y="1608138"/>
          <p14:tracePt t="14555" x="1100138" y="1620838"/>
          <p14:tracePt t="14563" x="1130300" y="1627188"/>
          <p14:tracePt t="14571" x="1154113" y="1633538"/>
          <p14:tracePt t="14579" x="1177925" y="1638300"/>
          <p14:tracePt t="14587" x="1201738" y="1644650"/>
          <p14:tracePt t="14595" x="1220788" y="1657350"/>
          <p14:tracePt t="14601" x="1244600" y="1668463"/>
          <p14:tracePt t="14609" x="1262063" y="1674813"/>
          <p14:tracePt t="14617" x="1273175" y="1681163"/>
          <p14:tracePt t="14626" x="1285875" y="1685925"/>
          <p14:tracePt t="14633" x="1292225" y="1692275"/>
          <p14:tracePt t="14641" x="1296988" y="1698625"/>
          <p14:tracePt t="14649" x="1303338" y="1704975"/>
          <p14:tracePt t="14657" x="1309688" y="1709738"/>
          <p14:tracePt t="14663" x="1316038" y="1716088"/>
          <p14:tracePt t="14671" x="1316038" y="1722438"/>
          <p14:tracePt t="14679" x="1316038" y="1728788"/>
          <p14:tracePt t="14687" x="1316038" y="1735138"/>
          <p14:tracePt t="14696" x="1316038" y="1739900"/>
          <p14:tracePt t="14709" x="1316038" y="1746250"/>
          <p14:tracePt t="14719" x="1316038" y="1752600"/>
          <p14:tracePt t="14733" x="1309688" y="1758950"/>
          <p14:tracePt t="14741" x="1303338" y="1758950"/>
          <p14:tracePt t="14749" x="1296988" y="1763713"/>
          <p14:tracePt t="14757" x="1296988" y="1770063"/>
          <p14:tracePt t="14765" x="1292225" y="1770063"/>
          <p14:tracePt t="14774" x="1285875" y="1770063"/>
          <p14:tracePt t="14781" x="1279525" y="1776413"/>
          <p14:tracePt t="14787" x="1273175" y="1782763"/>
          <p14:tracePt t="14795" x="1268413" y="1787525"/>
          <p14:tracePt t="14803" x="1262063" y="1787525"/>
          <p14:tracePt t="14811" x="1255713" y="1793875"/>
          <p14:tracePt t="14827" x="1249363" y="1800225"/>
          <p14:tracePt t="14835" x="1244600" y="1806575"/>
          <p14:tracePt t="14843" x="1238250" y="1806575"/>
          <p14:tracePt t="14849" x="1231900" y="1812925"/>
          <p14:tracePt t="14857" x="1225550" y="1817688"/>
          <p14:tracePt t="14865" x="1220788" y="1824038"/>
          <p14:tracePt t="14873" x="1214438" y="1830388"/>
          <p14:tracePt t="14881" x="1208088" y="1836738"/>
          <p14:tracePt t="14889" x="1201738" y="1841500"/>
          <p14:tracePt t="14897" x="1195388" y="1847850"/>
          <p14:tracePt t="14906" x="1190625" y="1854200"/>
          <p14:tracePt t="14911" x="1184275" y="1860550"/>
          <p14:tracePt t="14919" x="1177925" y="1865313"/>
          <p14:tracePt t="14927" x="1171575" y="1871663"/>
          <p14:tracePt t="14935" x="1166813" y="1878013"/>
          <p14:tracePt t="14943" x="1166813" y="1884363"/>
          <p14:tracePt t="14951" x="1160463" y="1890713"/>
          <p14:tracePt t="14959" x="1154113" y="1895475"/>
          <p14:tracePt t="14967" x="1154113" y="1901825"/>
          <p14:tracePt t="14981" x="1154113" y="1908175"/>
          <p14:tracePt t="14989" x="1154113" y="1914525"/>
          <p14:tracePt t="14997" x="1154113" y="1919288"/>
          <p14:tracePt t="15013" x="1154113" y="1925638"/>
          <p14:tracePt t="15029" x="1154113" y="1931988"/>
          <p14:tracePt t="15035" x="1154113" y="1938338"/>
          <p14:tracePt t="15043" x="1160463" y="1943100"/>
          <p14:tracePt t="15051" x="1166813" y="1949450"/>
          <p14:tracePt t="15059" x="1171575" y="1949450"/>
          <p14:tracePt t="15067" x="1177925" y="1955800"/>
          <p14:tracePt t="15075" x="1184275" y="1962150"/>
          <p14:tracePt t="15090" x="1190625" y="1966913"/>
          <p14:tracePt t="15097" x="1195388" y="1966913"/>
          <p14:tracePt t="15106" x="1201738" y="1966913"/>
          <p14:tracePt t="15113" x="1208088" y="1973263"/>
          <p14:tracePt t="15122" x="1214438" y="1973263"/>
          <p14:tracePt t="15137" x="1220788" y="1979613"/>
          <p14:tracePt t="15146" x="1225550" y="1985963"/>
          <p14:tracePt t="15151" x="1231900" y="1985963"/>
          <p14:tracePt t="15159" x="1238250" y="1992313"/>
          <p14:tracePt t="15167" x="1244600" y="1997075"/>
          <p14:tracePt t="15183" x="1249363" y="1997075"/>
          <p14:tracePt t="15191" x="1255713" y="1997075"/>
          <p14:tracePt t="15199" x="1262063" y="1997075"/>
          <p14:tracePt t="15207" x="1268413" y="1997075"/>
          <p14:tracePt t="15213" x="1273175" y="2003425"/>
          <p14:tracePt t="15221" x="1279525" y="2003425"/>
          <p14:tracePt t="15229" x="1285875" y="2003425"/>
          <p14:tracePt t="15237" x="1292225" y="2009775"/>
          <p14:tracePt t="15245" x="1296988" y="2009775"/>
          <p14:tracePt t="15253" x="1303338" y="2009775"/>
          <p14:tracePt t="15261" x="1309688" y="2009775"/>
          <p14:tracePt t="15269" x="1316038" y="2009775"/>
          <p14:tracePt t="15275" x="1322388" y="2016125"/>
          <p14:tracePt t="15283" x="1333500" y="2020888"/>
          <p14:tracePt t="15292" x="1339850" y="2020888"/>
          <p14:tracePt t="15299" x="1357313" y="2027238"/>
          <p14:tracePt t="15307" x="1374775" y="2033588"/>
          <p14:tracePt t="15315" x="1381125" y="2033588"/>
          <p14:tracePt t="15323" x="1393825" y="2039938"/>
          <p14:tracePt t="15331" x="1404938" y="2039938"/>
          <p14:tracePt t="15337" x="1411288" y="2044700"/>
          <p14:tracePt t="15345" x="1417638" y="2044700"/>
          <p14:tracePt t="15353" x="1423988" y="2051050"/>
          <p14:tracePt t="15363" x="1428750" y="2051050"/>
          <p14:tracePt t="15369" x="1441450" y="2051050"/>
          <p14:tracePt t="15377" x="1447800" y="2057400"/>
          <p14:tracePt t="15385" x="1458913" y="2063750"/>
          <p14:tracePt t="15393" x="1476375" y="2063750"/>
          <p14:tracePt t="15401" x="1482725" y="2070100"/>
          <p14:tracePt t="15408" x="1501775" y="2070100"/>
          <p14:tracePt t="15415" x="1519238" y="2070100"/>
          <p14:tracePt t="15423" x="1536700" y="2074863"/>
          <p14:tracePt t="15431" x="1554163" y="2074863"/>
          <p14:tracePt t="15439" x="1566863" y="2074863"/>
          <p14:tracePt t="15447" x="1579563" y="2081213"/>
          <p14:tracePt t="15455" x="1603375" y="2081213"/>
          <p14:tracePt t="15463" x="1608138" y="2081213"/>
          <p14:tracePt t="15469" x="1620838" y="2081213"/>
          <p14:tracePt t="15477" x="1631950" y="2081213"/>
          <p14:tracePt t="15485" x="1644650" y="2081213"/>
          <p14:tracePt t="15493" x="1657350" y="2081213"/>
          <p14:tracePt t="15501" x="1668463" y="2081213"/>
          <p14:tracePt t="15509" x="1681163" y="2087563"/>
          <p14:tracePt t="15517" x="1685925" y="2087563"/>
          <p14:tracePt t="15523" x="1704975" y="2093913"/>
          <p14:tracePt t="15531" x="1722438" y="2093913"/>
          <p14:tracePt t="15539" x="1739900" y="2105025"/>
          <p14:tracePt t="15547" x="1752600" y="2105025"/>
          <p14:tracePt t="15555" x="1770063" y="2111375"/>
          <p14:tracePt t="15563" x="1787525" y="2117725"/>
          <p14:tracePt t="15571" x="1806575" y="2117725"/>
          <p14:tracePt t="15580" x="1830388" y="2117725"/>
          <p14:tracePt t="15585" x="1847850" y="2122488"/>
          <p14:tracePt t="15593" x="1865313" y="2122488"/>
          <p14:tracePt t="15601" x="1889125" y="2122488"/>
          <p14:tracePt t="15609" x="1908175" y="2128838"/>
          <p14:tracePt t="15617" x="1919288" y="2128838"/>
          <p14:tracePt t="15625" x="1943100" y="2135188"/>
          <p14:tracePt t="15633" x="1962150" y="2135188"/>
          <p14:tracePt t="15641" x="1979613" y="2135188"/>
          <p14:tracePt t="15647" x="2003425" y="2141538"/>
          <p14:tracePt t="15655" x="2020888" y="2141538"/>
          <p14:tracePt t="15663" x="2051050" y="2147888"/>
          <p14:tracePt t="15671" x="2081213" y="2147888"/>
          <p14:tracePt t="15679" x="2111375" y="2159000"/>
          <p14:tracePt t="15687" x="2135188" y="2159000"/>
          <p14:tracePt t="15695" x="2159000" y="2165350"/>
          <p14:tracePt t="15703" x="2176463" y="2165350"/>
          <p14:tracePt t="15709" x="2200275" y="2165350"/>
          <p14:tracePt t="15717" x="2219325" y="2165350"/>
          <p14:tracePt t="15725" x="2236788" y="2165350"/>
          <p14:tracePt t="15733" x="2260600" y="2171700"/>
          <p14:tracePt t="15742" x="2278063" y="2171700"/>
          <p14:tracePt t="15749" x="2290763" y="2171700"/>
          <p14:tracePt t="15757" x="2301875" y="2171700"/>
          <p14:tracePt t="15766" x="2314575" y="2171700"/>
          <p14:tracePt t="15771" x="2320925" y="2171700"/>
          <p14:tracePt t="15779" x="2325688" y="2171700"/>
          <p14:tracePt t="15787" x="2332038" y="2171700"/>
          <p14:tracePt t="15795" x="2338388" y="2171700"/>
          <p14:tracePt t="15803" x="2344738" y="2171700"/>
          <p14:tracePt t="15811" x="2349500" y="2165350"/>
          <p14:tracePt t="15819" x="2355850" y="2165350"/>
          <p14:tracePt t="15828" x="2362200" y="2159000"/>
          <p14:tracePt t="15833" x="2368550" y="2159000"/>
          <p14:tracePt t="15841" x="2374900" y="2152650"/>
          <p14:tracePt t="15849" x="2379663" y="2152650"/>
          <p14:tracePt t="15865" x="2386013" y="2147888"/>
          <p14:tracePt t="15881" x="2392363" y="2147888"/>
          <p14:tracePt t="15905" x="2398713" y="2141538"/>
          <p14:tracePt t="15919" x="2403475" y="2141538"/>
          <p14:tracePt t="15965" x="2409825" y="2135188"/>
          <p14:tracePt t="15989" x="2416175" y="2128838"/>
          <p14:tracePt t="16027" x="2422525" y="2128838"/>
          <p14:tracePt t="16043" x="2427288" y="2128838"/>
          <p14:tracePt t="16097" x="2433638" y="2128838"/>
          <p14:tracePt t="16122" x="2439988" y="2122488"/>
          <p14:tracePt t="16138" x="2446338" y="2122488"/>
          <p14:tracePt t="16143" x="2452688" y="2117725"/>
          <p14:tracePt t="16151" x="2457450" y="2117725"/>
          <p14:tracePt t="16159" x="2463800" y="2117725"/>
          <p14:tracePt t="16167" x="2463800" y="2111375"/>
          <p14:tracePt t="16183" x="2470150" y="2111375"/>
          <p14:tracePt t="16191" x="2476500" y="2105025"/>
          <p14:tracePt t="16199" x="2481263" y="2098675"/>
          <p14:tracePt t="16206" x="2487613" y="2093913"/>
          <p14:tracePt t="16213" x="2493963" y="2087563"/>
          <p14:tracePt t="16221" x="2500313" y="2087563"/>
          <p14:tracePt t="16229" x="2505075" y="2081213"/>
          <p14:tracePt t="16237" x="2517775" y="2081213"/>
          <p14:tracePt t="16245" x="2524125" y="2074863"/>
          <p14:tracePt t="16253" x="2530475" y="2074863"/>
          <p14:tracePt t="16261" x="2541588" y="2070100"/>
          <p14:tracePt t="16267" x="2547938" y="2063750"/>
          <p14:tracePt t="16275" x="2554288" y="2063750"/>
          <p14:tracePt t="16283" x="2559050" y="2063750"/>
          <p14:tracePt t="16292" x="2565400" y="2063750"/>
          <p14:tracePt t="16307" x="2571750" y="2063750"/>
          <p14:tracePt t="16315" x="2578100" y="2063750"/>
          <p14:tracePt t="16323" x="2582863" y="2057400"/>
          <p14:tracePt t="16329" x="2589213" y="2057400"/>
          <p14:tracePt t="16353" x="2595563" y="2057400"/>
          <p14:tracePt t="16369" x="2601913" y="2063750"/>
          <p14:tracePt t="16377" x="2606675" y="2063750"/>
          <p14:tracePt t="16392" x="2613025" y="2070100"/>
          <p14:tracePt t="16399" x="2619375" y="2074863"/>
          <p14:tracePt t="16407" x="2625725" y="2074863"/>
          <p14:tracePt t="16415" x="2632075" y="2081213"/>
          <p14:tracePt t="16461" x="2636838" y="2081213"/>
          <p14:tracePt t="16477" x="2636838" y="2087563"/>
          <p14:tracePt t="16841" x="2643188" y="2087563"/>
          <p14:tracePt t="16905" x="2643188" y="2093913"/>
          <p14:tracePt t="16935" x="2649538" y="2093913"/>
          <p14:tracePt t="16943" x="2655888" y="2098675"/>
          <p14:tracePt t="17005" x="2660650" y="2105025"/>
          <p14:tracePt t="17013" x="2660650" y="2111375"/>
          <p14:tracePt t="17019" x="2660650" y="2122488"/>
          <p14:tracePt t="17035" x="2660650" y="2128838"/>
          <p14:tracePt t="17051" x="2660650" y="2135188"/>
          <p14:tracePt t="17073" x="2660650" y="2141538"/>
          <p14:tracePt t="17113" x="2655888" y="2147888"/>
          <p14:tracePt t="17122" x="2649538" y="2152650"/>
          <p14:tracePt t="17129" x="2643188" y="2152650"/>
          <p14:tracePt t="17137" x="2632075" y="2159000"/>
          <p14:tracePt t="17143" x="2619375" y="2165350"/>
          <p14:tracePt t="17151" x="2589213" y="2171700"/>
          <p14:tracePt t="17159" x="2554288" y="2176463"/>
          <p14:tracePt t="17167" x="2517775" y="2189163"/>
          <p14:tracePt t="17176" x="2476500" y="2195513"/>
          <p14:tracePt t="17183" x="2439988" y="2200275"/>
          <p14:tracePt t="17191" x="2392363" y="2212975"/>
          <p14:tracePt t="17199" x="2344738" y="2219325"/>
          <p14:tracePt t="17205" x="2301875" y="2224088"/>
          <p14:tracePt t="17213" x="2254250" y="2224088"/>
          <p14:tracePt t="17222" x="2219325" y="2230438"/>
          <p14:tracePt t="17229" x="2182813" y="2243138"/>
          <p14:tracePt t="17237" x="2128838" y="2249488"/>
          <p14:tracePt t="17245" x="2081213" y="2266950"/>
          <p14:tracePt t="17253" x="2044700" y="2278063"/>
          <p14:tracePt t="17261" x="1997075" y="2297113"/>
          <p14:tracePt t="17267" x="1938338" y="2327275"/>
          <p14:tracePt t="17275" x="1901825" y="2338388"/>
          <p14:tracePt t="17284" x="1871663" y="2362200"/>
          <p14:tracePt t="17291" x="1847850" y="2374900"/>
          <p14:tracePt t="17299" x="1830388" y="2392363"/>
          <p14:tracePt t="17307" x="1817688" y="2405063"/>
          <p14:tracePt t="17315" x="1800225" y="2409825"/>
          <p14:tracePt t="17323" x="1787525" y="2416175"/>
          <p14:tracePt t="17329" x="1782763" y="2422525"/>
          <p14:tracePt t="17337" x="1770063" y="2428875"/>
          <p14:tracePt t="17345" x="1752600" y="2433638"/>
          <p14:tracePt t="17353" x="1722438" y="2452688"/>
          <p14:tracePt t="17361" x="1704975" y="2457450"/>
          <p14:tracePt t="17369" x="1674813" y="2481263"/>
          <p14:tracePt t="17377" x="1644650" y="2493963"/>
          <p14:tracePt t="17383" x="1614488" y="2506663"/>
          <p14:tracePt t="17393" x="1584325" y="2517775"/>
          <p14:tracePt t="17399" x="1554163" y="2524125"/>
          <p14:tracePt t="17407" x="1536700" y="2530475"/>
          <p14:tracePt t="17415" x="1519238" y="2535238"/>
          <p14:tracePt t="17424" x="1506538" y="2541588"/>
          <p14:tracePt t="17431" x="1501775" y="2547938"/>
          <p14:tracePt t="17439" x="1495425" y="2559050"/>
          <p14:tracePt t="17445" x="1495425" y="2571750"/>
          <p14:tracePt t="17454" x="1495425" y="2595563"/>
          <p14:tracePt t="17461" x="1495425" y="2625725"/>
          <p14:tracePt t="17469" x="1495425" y="2662238"/>
          <p14:tracePt t="17477" x="1495425" y="2690813"/>
          <p14:tracePt t="17485" x="1495425" y="2714625"/>
          <p14:tracePt t="17494" x="1495425" y="2744788"/>
          <p14:tracePt t="17501" x="1489075" y="2763838"/>
          <p14:tracePt t="17509" x="1482725" y="2787650"/>
          <p14:tracePt t="17515" x="1476375" y="2805113"/>
          <p14:tracePt t="17524" x="1471613" y="2828925"/>
          <p14:tracePt t="17531" x="1458913" y="2852738"/>
          <p14:tracePt t="17540" x="1452563" y="2876550"/>
          <p14:tracePt t="17547" x="1447800" y="2894013"/>
          <p14:tracePt t="17555" x="1447800" y="2919413"/>
          <p14:tracePt t="17563" x="1441450" y="2930525"/>
          <p14:tracePt t="17571" x="1435100" y="2936875"/>
          <p14:tracePt t="17577" x="1428750" y="2954338"/>
          <p14:tracePt t="17585" x="1423988" y="2960688"/>
          <p14:tracePt t="17593" x="1417638" y="2971800"/>
          <p14:tracePt t="17601" x="1417638" y="2990850"/>
          <p14:tracePt t="17609" x="1411288" y="3001963"/>
          <p14:tracePt t="17617" x="1404938" y="3014663"/>
          <p14:tracePt t="17625" x="1404938" y="3032125"/>
          <p14:tracePt t="17633" x="1400175" y="3055938"/>
          <p14:tracePt t="17639" x="1400175" y="3073400"/>
          <p14:tracePt t="17647" x="1393825" y="3092450"/>
          <p14:tracePt t="17656" x="1381125" y="3116263"/>
          <p14:tracePt t="17663" x="1374775" y="3133725"/>
          <p14:tracePt t="17672" x="1370013" y="3157538"/>
          <p14:tracePt t="17679" x="1363663" y="3176588"/>
          <p14:tracePt t="17687" x="1357313" y="3194050"/>
          <p14:tracePt t="17695" x="1357313" y="3205163"/>
          <p14:tracePt t="17701" x="1350963" y="3228975"/>
          <p14:tracePt t="17709" x="1350963" y="3248025"/>
          <p14:tracePt t="17717" x="1346200" y="3265488"/>
          <p14:tracePt t="17725" x="1339850" y="3282950"/>
          <p14:tracePt t="17733" x="1327150" y="3302000"/>
          <p14:tracePt t="17741" x="1327150" y="3325813"/>
          <p14:tracePt t="17749" x="1322388" y="3343275"/>
          <p14:tracePt t="17757" x="1322388" y="3355975"/>
          <p14:tracePt t="17763" x="1322388" y="3379788"/>
          <p14:tracePt t="17772" x="1316038" y="3397250"/>
          <p14:tracePt t="17779" x="1316038" y="3403600"/>
          <p14:tracePt t="17787" x="1316038" y="3421063"/>
          <p14:tracePt t="17795" x="1316038" y="3427413"/>
          <p14:tracePt t="17803" x="1316038" y="3444875"/>
          <p14:tracePt t="17811" x="1309688" y="3457575"/>
          <p14:tracePt t="17819" x="1309688" y="3475038"/>
          <p14:tracePt t="17826" x="1309688" y="3486150"/>
          <p14:tracePt t="17833" x="1309688" y="3509963"/>
          <p14:tracePt t="17841" x="1309688" y="3522663"/>
          <p14:tracePt t="17849" x="1309688" y="3535363"/>
          <p14:tracePt t="17857" x="1309688" y="3540125"/>
          <p14:tracePt t="17865" x="1309688" y="3552825"/>
          <p14:tracePt t="17873" x="1309688" y="3559175"/>
          <p14:tracePt t="17881" x="1309688" y="3563938"/>
          <p14:tracePt t="17887" x="1309688" y="3570288"/>
          <p14:tracePt t="17989" x="1309688" y="3563938"/>
          <p14:tracePt t="17997" x="1309688" y="3546475"/>
          <p14:tracePt t="18005" x="1309688" y="3516313"/>
          <p14:tracePt t="18011" x="1322388" y="3486150"/>
          <p14:tracePt t="18019" x="1327150" y="3462338"/>
          <p14:tracePt t="18027" x="1333500" y="3444875"/>
          <p14:tracePt t="18035" x="1339850" y="3421063"/>
          <p14:tracePt t="18043" x="1346200" y="3403600"/>
          <p14:tracePt t="18051" x="1350963" y="3373438"/>
          <p14:tracePt t="18059" x="1357313" y="3349625"/>
          <p14:tracePt t="18065" x="1370013" y="3313113"/>
          <p14:tracePt t="18075" x="1374775" y="3295650"/>
          <p14:tracePt t="18081" x="1381125" y="3278188"/>
          <p14:tracePt t="18090" x="1387475" y="3252788"/>
          <p14:tracePt t="18097" x="1393825" y="3235325"/>
          <p14:tracePt t="18105" x="1393825" y="3211513"/>
          <p14:tracePt t="18113" x="1400175" y="3200400"/>
          <p14:tracePt t="18122" x="1400175" y="3181350"/>
          <p14:tracePt t="18127" x="1404938" y="3163888"/>
          <p14:tracePt t="18135" x="1404938" y="3146425"/>
          <p14:tracePt t="18143" x="1404938" y="3140075"/>
          <p14:tracePt t="18151" x="1404938" y="3127375"/>
          <p14:tracePt t="18159" x="1404938" y="3109913"/>
          <p14:tracePt t="18167" x="1404938" y="3092450"/>
          <p14:tracePt t="18175" x="1404938" y="3068638"/>
          <p14:tracePt t="18183" x="1404938" y="3049588"/>
          <p14:tracePt t="18191" x="1417638" y="3025775"/>
          <p14:tracePt t="18197" x="1417638" y="3008313"/>
          <p14:tracePt t="18205" x="1417638" y="2984500"/>
          <p14:tracePt t="18213" x="1417638" y="2967038"/>
          <p14:tracePt t="18221" x="1417638" y="2947988"/>
          <p14:tracePt t="18229" x="1423988" y="2924175"/>
          <p14:tracePt t="18237" x="1423988" y="2906713"/>
          <p14:tracePt t="18245" x="1423988" y="2889250"/>
          <p14:tracePt t="18253" x="1423988" y="2865438"/>
          <p14:tracePt t="18259" x="1423988" y="2852738"/>
          <p14:tracePt t="18267" x="1423988" y="2841625"/>
          <p14:tracePt t="18275" x="1423988" y="2816225"/>
          <p14:tracePt t="18283" x="1423988" y="2798763"/>
          <p14:tracePt t="18291" x="1423988" y="2781300"/>
          <p14:tracePt t="18299" x="1423988" y="2774950"/>
          <p14:tracePt t="18307" x="1423988" y="2768600"/>
          <p14:tracePt t="18315" x="1423988" y="2763838"/>
          <p14:tracePt t="18322" x="1417638" y="2757488"/>
          <p14:tracePt t="18329" x="1417638" y="2751138"/>
          <p14:tracePt t="18338" x="1417638" y="2744788"/>
          <p14:tracePt t="18440" x="1417638" y="2757488"/>
          <p14:tracePt t="18445" x="1417638" y="2768600"/>
          <p14:tracePt t="18453" x="1404938" y="2781300"/>
          <p14:tracePt t="18461" x="1404938" y="2805113"/>
          <p14:tracePt t="18469" x="1400175" y="2822575"/>
          <p14:tracePt t="18477" x="1400175" y="2852738"/>
          <p14:tracePt t="18485" x="1404938" y="2882900"/>
          <p14:tracePt t="18493" x="1404938" y="2906713"/>
          <p14:tracePt t="18501" x="1411288" y="2936875"/>
          <p14:tracePt t="18507" x="1411288" y="2967038"/>
          <p14:tracePt t="18515" x="1411288" y="2984500"/>
          <p14:tracePt t="18524" x="1417638" y="2995613"/>
          <p14:tracePt t="18531" x="1417638" y="3021013"/>
          <p14:tracePt t="18539" x="1423988" y="3032125"/>
          <p14:tracePt t="18547" x="1423988" y="3044825"/>
          <p14:tracePt t="18555" x="1423988" y="3055938"/>
          <p14:tracePt t="18563" x="1428750" y="3073400"/>
          <p14:tracePt t="18569" x="1428750" y="3098800"/>
          <p14:tracePt t="18577" x="1428750" y="3116263"/>
          <p14:tracePt t="18585" x="1428750" y="3140075"/>
          <p14:tracePt t="18593" x="1435100" y="3157538"/>
          <p14:tracePt t="18601" x="1435100" y="3181350"/>
          <p14:tracePt t="18609" x="1441450" y="3194050"/>
          <p14:tracePt t="18618" x="1441450" y="3211513"/>
          <p14:tracePt t="18625" x="1441450" y="3228975"/>
          <p14:tracePt t="18631" x="1441450" y="3252788"/>
          <p14:tracePt t="18640" x="1441450" y="3271838"/>
          <p14:tracePt t="18647" x="1441450" y="3295650"/>
          <p14:tracePt t="18655" x="1441450" y="3313113"/>
          <p14:tracePt t="18664" x="1441450" y="3325813"/>
          <p14:tracePt t="18671" x="1441450" y="3349625"/>
          <p14:tracePt t="18679" x="1441450" y="3367088"/>
          <p14:tracePt t="18685" x="1435100" y="3379788"/>
          <p14:tracePt t="18693" x="1435100" y="3390900"/>
          <p14:tracePt t="18701" x="1435100" y="3403600"/>
          <p14:tracePt t="18709" x="1428750" y="3408363"/>
          <p14:tracePt t="18717" x="1423988" y="3427413"/>
          <p14:tracePt t="18725" x="1417638" y="3433763"/>
          <p14:tracePt t="18733" x="1411288" y="3438525"/>
          <p14:tracePt t="18742" x="1404938" y="3444875"/>
          <p14:tracePt t="18747" x="1404938" y="3457575"/>
          <p14:tracePt t="18755" x="1400175" y="3462338"/>
          <p14:tracePt t="18763" x="1400175" y="3468688"/>
          <p14:tracePt t="18771" x="1400175" y="3475038"/>
          <p14:tracePt t="18779" x="1400175" y="3481388"/>
          <p14:tracePt t="18787" x="1400175" y="3486150"/>
          <p14:tracePt t="18804" x="1400175" y="3492500"/>
          <p14:tracePt t="18817" x="1393825" y="3492500"/>
          <p14:tracePt t="18911" x="1400175" y="3486150"/>
          <p14:tracePt t="18919" x="1404938" y="3481388"/>
          <p14:tracePt t="18927" x="1411288" y="3468688"/>
          <p14:tracePt t="18935" x="1435100" y="3444875"/>
          <p14:tracePt t="18941" x="1458913" y="3408363"/>
          <p14:tracePt t="18949" x="1482725" y="3360738"/>
          <p14:tracePt t="18958" x="1506538" y="3325813"/>
          <p14:tracePt t="18965" x="1543050" y="3271838"/>
          <p14:tracePt t="18973" x="1554163" y="3224213"/>
          <p14:tracePt t="18981" x="1566863" y="3194050"/>
          <p14:tracePt t="18989" x="1573213" y="3170238"/>
          <p14:tracePt t="18997" x="1579563" y="3151188"/>
          <p14:tracePt t="19003" x="1584325" y="3140075"/>
          <p14:tracePt t="19011" x="1590675" y="3127375"/>
          <p14:tracePt t="19019" x="1597025" y="3122613"/>
          <p14:tracePt t="19027" x="1603375" y="3098800"/>
          <p14:tracePt t="19035" x="1608138" y="3086100"/>
          <p14:tracePt t="19043" x="1614488" y="3079750"/>
          <p14:tracePt t="19051" x="1620838" y="3062288"/>
          <p14:tracePt t="19059" x="1627188" y="3049588"/>
          <p14:tracePt t="19065" x="1638300" y="3025775"/>
          <p14:tracePt t="19074" x="1644650" y="3008313"/>
          <p14:tracePt t="19081" x="1651000" y="2984500"/>
          <p14:tracePt t="19089" x="1662113" y="2960688"/>
          <p14:tracePt t="19097" x="1681163" y="2930525"/>
          <p14:tracePt t="19106" x="1692275" y="2913063"/>
          <p14:tracePt t="19113" x="1698625" y="2889250"/>
          <p14:tracePt t="19121" x="1704975" y="2870200"/>
          <p14:tracePt t="19127" x="1709738" y="2846388"/>
          <p14:tracePt t="19135" x="1716088" y="2835275"/>
          <p14:tracePt t="19143" x="1722438" y="2822575"/>
          <p14:tracePt t="19151" x="1733550" y="2805113"/>
          <p14:tracePt t="19159" x="1739900" y="2792413"/>
          <p14:tracePt t="19167" x="1739900" y="2787650"/>
          <p14:tracePt t="19175" x="1739900" y="2774950"/>
          <p14:tracePt t="19183" x="1746250" y="2751138"/>
          <p14:tracePt t="19190" x="1746250" y="2738438"/>
          <p14:tracePt t="19197" x="1752600" y="2727325"/>
          <p14:tracePt t="19206" x="1752600" y="2703513"/>
          <p14:tracePt t="19213" x="1752600" y="2686050"/>
          <p14:tracePt t="19221" x="1752600" y="2679700"/>
          <p14:tracePt t="19229" x="1752600" y="2673350"/>
          <p14:tracePt t="19238" x="1752600" y="2667000"/>
          <p14:tracePt t="19243" x="1752600" y="2662238"/>
          <p14:tracePt t="19251" x="1752600" y="2655888"/>
          <p14:tracePt t="19259" x="1752600" y="2649538"/>
          <p14:tracePt t="19338" x="1758950" y="2649538"/>
          <p14:tracePt t="19345" x="1758950" y="2655888"/>
          <p14:tracePt t="19353" x="1758950" y="2667000"/>
          <p14:tracePt t="19361" x="1758950" y="2679700"/>
          <p14:tracePt t="19367" x="1758950" y="2697163"/>
          <p14:tracePt t="19375" x="1758950" y="2709863"/>
          <p14:tracePt t="19383" x="1763713" y="2727325"/>
          <p14:tracePt t="19391" x="1763713" y="2751138"/>
          <p14:tracePt t="19400" x="1763713" y="2768600"/>
          <p14:tracePt t="19407" x="1763713" y="2787650"/>
          <p14:tracePt t="19415" x="1763713" y="2811463"/>
          <p14:tracePt t="19423" x="1763713" y="2828925"/>
          <p14:tracePt t="19429" x="1752600" y="2859088"/>
          <p14:tracePt t="19438" x="1746250" y="2889250"/>
          <p14:tracePt t="19445" x="1746250" y="2906713"/>
          <p14:tracePt t="19453" x="1739900" y="2930525"/>
          <p14:tracePt t="19461" x="1733550" y="2947988"/>
          <p14:tracePt t="19469" x="1733550" y="2967038"/>
          <p14:tracePt t="19477" x="1733550" y="2990850"/>
          <p14:tracePt t="19485" x="1728788" y="3008313"/>
          <p14:tracePt t="19493" x="1722438" y="3021013"/>
          <p14:tracePt t="19499" x="1716088" y="3044825"/>
          <p14:tracePt t="19508" x="1704975" y="3062288"/>
          <p14:tracePt t="19515" x="1698625" y="3073400"/>
          <p14:tracePt t="19523" x="1692275" y="3098800"/>
          <p14:tracePt t="19531" x="1685925" y="3127375"/>
          <p14:tracePt t="19541" x="1674813" y="3151188"/>
          <p14:tracePt t="19547" x="1651000" y="3181350"/>
          <p14:tracePt t="19555" x="1644650" y="3211513"/>
          <p14:tracePt t="19561" x="1627188" y="3241675"/>
          <p14:tracePt t="19569" x="1603375" y="3271838"/>
          <p14:tracePt t="19577" x="1584325" y="3302000"/>
          <p14:tracePt t="19585" x="1560513" y="3325813"/>
          <p14:tracePt t="19593" x="1549400" y="3349625"/>
          <p14:tracePt t="19601" x="1536700" y="3373438"/>
          <p14:tracePt t="19609" x="1519238" y="3390900"/>
          <p14:tracePt t="19617" x="1506538" y="3403600"/>
          <p14:tracePt t="19624" x="1501775" y="3421063"/>
          <p14:tracePt t="19631" x="1495425" y="3433763"/>
          <p14:tracePt t="19639" x="1489075" y="3438525"/>
          <p14:tracePt t="19647" x="1482725" y="3444875"/>
          <p14:tracePt t="19655" x="1476375" y="3451225"/>
          <p14:tracePt t="19663" x="1476375" y="3457575"/>
          <p14:tracePt t="19671" x="1471613" y="3462338"/>
          <p14:tracePt t="19809" x="1471613" y="3468688"/>
          <p14:tracePt t="19833" x="1476375" y="3468688"/>
          <p14:tracePt t="19841" x="1482725" y="3468688"/>
          <p14:tracePt t="19849" x="1495425" y="3462338"/>
          <p14:tracePt t="19857" x="1501775" y="3457575"/>
          <p14:tracePt t="19863" x="1519238" y="3438525"/>
          <p14:tracePt t="19871" x="1530350" y="3433763"/>
          <p14:tracePt t="19879" x="1549400" y="3427413"/>
          <p14:tracePt t="19888" x="1566863" y="3414713"/>
          <p14:tracePt t="19904" x="1608138" y="3390900"/>
          <p14:tracePt t="19911" x="1627188" y="3373438"/>
          <p14:tracePt t="19919" x="1638300" y="3360738"/>
          <p14:tracePt t="19927" x="1662113" y="3336925"/>
          <p14:tracePt t="19933" x="1674813" y="3325813"/>
          <p14:tracePt t="19941" x="1681163" y="3313113"/>
          <p14:tracePt t="19949" x="1685925" y="3306763"/>
          <p14:tracePt t="19957" x="1692275" y="3302000"/>
          <p14:tracePt t="19965" x="1692275" y="3295650"/>
          <p14:tracePt t="19973" x="1698625" y="3289300"/>
          <p14:tracePt t="19981" x="1704975" y="3278188"/>
          <p14:tracePt t="19990" x="1709738" y="3271838"/>
          <p14:tracePt t="19995" x="1709738" y="3265488"/>
          <p14:tracePt t="20003" x="1716088" y="3259138"/>
          <p14:tracePt t="20011" x="1722438" y="3252788"/>
          <p14:tracePt t="20019" x="1728788" y="3248025"/>
          <p14:tracePt t="20027" x="1728788" y="3241675"/>
          <p14:tracePt t="20035" x="1733550" y="3235325"/>
          <p14:tracePt t="20043" x="1739900" y="3228975"/>
          <p14:tracePt t="20051" x="1746250" y="3224213"/>
          <p14:tracePt t="20057" x="1746250" y="3211513"/>
          <p14:tracePt t="20065" x="1752600" y="3205163"/>
          <p14:tracePt t="20073" x="1758950" y="3194050"/>
          <p14:tracePt t="20081" x="1770063" y="3170238"/>
          <p14:tracePt t="20089" x="1776413" y="3151188"/>
          <p14:tracePt t="20097" x="1787525" y="3127375"/>
          <p14:tracePt t="20107" x="1793875" y="3109913"/>
          <p14:tracePt t="20113" x="1817688" y="3086100"/>
          <p14:tracePt t="20119" x="1841500" y="3055938"/>
          <p14:tracePt t="20127" x="1865313" y="3025775"/>
          <p14:tracePt t="20135" x="1878013" y="3001963"/>
          <p14:tracePt t="20143" x="1889125" y="2984500"/>
          <p14:tracePt t="20151" x="1908175" y="2954338"/>
          <p14:tracePt t="20159" x="1912938" y="2936875"/>
          <p14:tracePt t="20167" x="1938338" y="2906713"/>
          <p14:tracePt t="20175" x="1943100" y="2882900"/>
          <p14:tracePt t="20181" x="1955800" y="2865438"/>
          <p14:tracePt t="20189" x="1962150" y="2841625"/>
          <p14:tracePt t="20197" x="1966913" y="2828925"/>
          <p14:tracePt t="20205" x="1973263" y="2822575"/>
          <p14:tracePt t="20213" x="1973263" y="2816225"/>
          <p14:tracePt t="20221" x="1979613" y="2811463"/>
          <p14:tracePt t="20229" x="1979613" y="2805113"/>
          <p14:tracePt t="20431" x="1985963" y="2805113"/>
          <p14:tracePt t="20453" x="1990725" y="2805113"/>
          <p14:tracePt t="20469" x="1997075" y="2805113"/>
          <p14:tracePt t="20477" x="2003425" y="2811463"/>
          <p14:tracePt t="20485" x="2009775" y="2811463"/>
          <p14:tracePt t="20491" x="2016125" y="2816225"/>
          <p14:tracePt t="20499" x="2020888" y="2816225"/>
          <p14:tracePt t="20507" x="2027238" y="2822575"/>
          <p14:tracePt t="20515" x="2033588" y="2822575"/>
          <p14:tracePt t="20524" x="2039938" y="2828925"/>
          <p14:tracePt t="20531" x="2044700" y="2828925"/>
          <p14:tracePt t="20539" x="2044700" y="2835275"/>
          <p14:tracePt t="20545" x="2051050" y="2835275"/>
          <p14:tracePt t="20555" x="2057400" y="2841625"/>
          <p14:tracePt t="20561" x="2063750" y="2846388"/>
          <p14:tracePt t="20577" x="2068513" y="2846388"/>
          <p14:tracePt t="20585" x="2074863" y="2852738"/>
          <p14:tracePt t="20593" x="2081213" y="2852738"/>
          <p14:tracePt t="20601" x="2087563" y="2852738"/>
          <p14:tracePt t="20609" x="2087563" y="2859088"/>
          <p14:tracePt t="20615" x="2093913" y="2859088"/>
          <p14:tracePt t="20647" x="2093913" y="2865438"/>
          <p14:tracePt t="20655" x="2093913" y="2870200"/>
          <p14:tracePt t="20663" x="2093913" y="2876550"/>
          <p14:tracePt t="20670" x="2093913" y="2882900"/>
          <p14:tracePt t="20677" x="2087563" y="2889250"/>
          <p14:tracePt t="20685" x="2081213" y="2894013"/>
          <p14:tracePt t="20693" x="2074863" y="2900363"/>
          <p14:tracePt t="20701" x="2068513" y="2906713"/>
          <p14:tracePt t="20709" x="2063750" y="2913063"/>
          <p14:tracePt t="20717" x="2057400" y="2919413"/>
          <p14:tracePt t="20725" x="2051050" y="2924175"/>
          <p14:tracePt t="20733" x="2039938" y="2930525"/>
          <p14:tracePt t="20740" x="2033588" y="2936875"/>
          <p14:tracePt t="20747" x="2027238" y="2943225"/>
          <p14:tracePt t="20756" x="2016125" y="2943225"/>
          <p14:tracePt t="20763" x="2009775" y="2947988"/>
          <p14:tracePt t="20771" x="1997075" y="2954338"/>
          <p14:tracePt t="20779" x="1973263" y="2967038"/>
          <p14:tracePt t="20787" x="1966913" y="2967038"/>
          <p14:tracePt t="20793" x="1955800" y="2971800"/>
          <p14:tracePt t="20804" x="1943100" y="2978150"/>
          <p14:tracePt t="20809" x="1938338" y="2984500"/>
          <p14:tracePt t="20817" x="1919288" y="2990850"/>
          <p14:tracePt t="20825" x="1912938" y="2995613"/>
          <p14:tracePt t="20833" x="1908175" y="2995613"/>
          <p14:tracePt t="20842" x="1901825" y="3001963"/>
          <p14:tracePt t="20849" x="1889125" y="3008313"/>
          <p14:tracePt t="20856" x="1884363" y="3014663"/>
          <p14:tracePt t="20863" x="1865313" y="3021013"/>
          <p14:tracePt t="20871" x="1847850" y="3032125"/>
          <p14:tracePt t="20879" x="1830388" y="3038475"/>
          <p14:tracePt t="20888" x="1806575" y="3049588"/>
          <p14:tracePt t="20895" x="1793875" y="3055938"/>
          <p14:tracePt t="20904" x="1776413" y="3062288"/>
          <p14:tracePt t="20911" x="1763713" y="3068638"/>
          <p14:tracePt t="20917" x="1739900" y="3073400"/>
          <p14:tracePt t="20925" x="1728788" y="3079750"/>
          <p14:tracePt t="20933" x="1709738" y="3086100"/>
          <p14:tracePt t="20941" x="1685925" y="3092450"/>
          <p14:tracePt t="20949" x="1668463" y="3098800"/>
          <p14:tracePt t="20957" x="1651000" y="3109913"/>
          <p14:tracePt t="20965" x="1627188" y="3116263"/>
          <p14:tracePt t="20973" x="1608138" y="3122613"/>
          <p14:tracePt t="20979" x="1584325" y="3127375"/>
          <p14:tracePt t="20987" x="1566863" y="3140075"/>
          <p14:tracePt t="20995" x="1536700" y="3146425"/>
          <p14:tracePt t="21004" x="1506538" y="3157538"/>
          <p14:tracePt t="21011" x="1482725" y="3163888"/>
          <p14:tracePt t="21019" x="1452563" y="3170238"/>
          <p14:tracePt t="21027" x="1423988" y="3170238"/>
          <p14:tracePt t="21035" x="1393825" y="3170238"/>
          <p14:tracePt t="21043" x="1370013" y="3170238"/>
          <p14:tracePt t="21049" x="1333500" y="3157538"/>
          <p14:tracePt t="21057" x="1309688" y="3151188"/>
          <p14:tracePt t="21065" x="1285875" y="3146425"/>
          <p14:tracePt t="21073" x="1268413" y="3140075"/>
          <p14:tracePt t="21081" x="1255713" y="3133725"/>
          <p14:tracePt t="21089" x="1244600" y="3133725"/>
          <p14:tracePt t="21097" x="1238250" y="3133725"/>
          <p14:tracePt t="21105" x="1231900" y="3127375"/>
          <p14:tracePt t="21111" x="1220788" y="3127375"/>
          <p14:tracePt t="21119" x="1214438" y="3122613"/>
          <p14:tracePt t="21127" x="1195388" y="3116263"/>
          <p14:tracePt t="21135" x="1184275" y="3116263"/>
          <p14:tracePt t="21143" x="1171575" y="3109913"/>
          <p14:tracePt t="21151" x="1160463" y="3109913"/>
          <p14:tracePt t="21159" x="1143000" y="3103563"/>
          <p14:tracePt t="21167" x="1130300" y="3103563"/>
          <p14:tracePt t="21173" x="1112838" y="3098800"/>
          <p14:tracePt t="21181" x="1093788" y="3086100"/>
          <p14:tracePt t="21190" x="1089025" y="3079750"/>
          <p14:tracePt t="21197" x="1082675" y="3073400"/>
          <p14:tracePt t="21206" x="1076325" y="3068638"/>
          <p14:tracePt t="21213" x="1069975" y="3062288"/>
          <p14:tracePt t="21221" x="1069975" y="3055938"/>
          <p14:tracePt t="21229" x="1065213" y="3049588"/>
          <p14:tracePt t="21235" x="1065213" y="3038475"/>
          <p14:tracePt t="21243" x="1058863" y="3025775"/>
          <p14:tracePt t="21251" x="1052513" y="3021013"/>
          <p14:tracePt t="21259" x="1046163" y="3008313"/>
          <p14:tracePt t="21267" x="1039813" y="2995613"/>
          <p14:tracePt t="21275" x="1035050" y="2984500"/>
          <p14:tracePt t="21283" x="1028700" y="2971800"/>
          <p14:tracePt t="21289" x="1016000" y="2947988"/>
          <p14:tracePt t="21297" x="1011238" y="2924175"/>
          <p14:tracePt t="21306" x="1004888" y="2894013"/>
          <p14:tracePt t="21313" x="998538" y="2865438"/>
          <p14:tracePt t="21321" x="987425" y="2835275"/>
          <p14:tracePt t="21329" x="974725" y="2798763"/>
          <p14:tracePt t="21337" x="968375" y="2781300"/>
          <p14:tracePt t="21345" x="968375" y="2757488"/>
          <p14:tracePt t="21351" x="963613" y="2738438"/>
          <p14:tracePt t="21359" x="957263" y="2714625"/>
          <p14:tracePt t="21367" x="950913" y="2697163"/>
          <p14:tracePt t="21375" x="944563" y="2667000"/>
          <p14:tracePt t="21383" x="933450" y="2649538"/>
          <p14:tracePt t="21391" x="927100" y="2619375"/>
          <p14:tracePt t="21399" x="920750" y="2601913"/>
          <p14:tracePt t="21407" x="914400" y="2571750"/>
          <p14:tracePt t="21414" x="909638" y="2535238"/>
          <p14:tracePt t="21421" x="896938" y="2506663"/>
          <p14:tracePt t="21429" x="890588" y="2476500"/>
          <p14:tracePt t="21437" x="885825" y="2446338"/>
          <p14:tracePt t="21445" x="885825" y="2422525"/>
          <p14:tracePt t="21454" x="879475" y="2398713"/>
          <p14:tracePt t="21461" x="879475" y="2386013"/>
          <p14:tracePt t="21469" x="879475" y="2368550"/>
          <p14:tracePt t="21475" x="879475" y="2344738"/>
          <p14:tracePt t="21483" x="879475" y="2327275"/>
          <p14:tracePt t="21491" x="879475" y="2308225"/>
          <p14:tracePt t="21499" x="879475" y="2301875"/>
          <p14:tracePt t="21507" x="885825" y="2297113"/>
          <p14:tracePt t="21515" x="885825" y="2290763"/>
          <p14:tracePt t="21523" x="890588" y="2284413"/>
          <p14:tracePt t="21531" x="890588" y="2278063"/>
          <p14:tracePt t="21537" x="896938" y="2273300"/>
          <p14:tracePt t="21545" x="896938" y="2266950"/>
          <p14:tracePt t="21593" x="903288" y="2266950"/>
          <p14:tracePt t="21607" x="909638" y="2266950"/>
          <p14:tracePt t="21615" x="927100" y="2266950"/>
          <p14:tracePt t="21624" x="957263" y="2266950"/>
          <p14:tracePt t="21631" x="987425" y="2273300"/>
          <p14:tracePt t="21639" x="1022350" y="2273300"/>
          <p14:tracePt t="21647" x="1069975" y="2273300"/>
          <p14:tracePt t="21655" x="1136650" y="2278063"/>
          <p14:tracePt t="21661" x="1244600" y="2278063"/>
          <p14:tracePt t="21669" x="1339850" y="2278063"/>
          <p14:tracePt t="21677" x="1447800" y="2278063"/>
          <p14:tracePt t="21685" x="1560513" y="2278063"/>
          <p14:tracePt t="21693" x="1657350" y="2278063"/>
          <p14:tracePt t="21702" x="1752600" y="2290763"/>
          <p14:tracePt t="21709" x="1841500" y="2301875"/>
          <p14:tracePt t="21717" x="1938338" y="2301875"/>
          <p14:tracePt t="21725" x="2051050" y="2301875"/>
          <p14:tracePt t="21732" x="2146300" y="2314575"/>
          <p14:tracePt t="21739" x="2206625" y="2320925"/>
          <p14:tracePt t="21747" x="2254250" y="2332038"/>
          <p14:tracePt t="21755" x="2284413" y="2338388"/>
          <p14:tracePt t="21763" x="2320925" y="2338388"/>
          <p14:tracePt t="21772" x="2349500" y="2344738"/>
          <p14:tracePt t="21779" x="2379663" y="2351088"/>
          <p14:tracePt t="21785" x="2409825" y="2355850"/>
          <p14:tracePt t="21793" x="2446338" y="2355850"/>
          <p14:tracePt t="21801" x="2481263" y="2368550"/>
          <p14:tracePt t="21810" x="2524125" y="2374900"/>
          <p14:tracePt t="21818" x="2547938" y="2379663"/>
          <p14:tracePt t="21825" x="2578100" y="2386013"/>
          <p14:tracePt t="21833" x="2606675" y="2392363"/>
          <p14:tracePt t="21842" x="2643188" y="2405063"/>
          <p14:tracePt t="21847" x="2684463" y="2405063"/>
          <p14:tracePt t="21855" x="2714625" y="2405063"/>
          <p14:tracePt t="21863" x="2751138" y="2405063"/>
          <p14:tracePt t="21871" x="2792413" y="2405063"/>
          <p14:tracePt t="21879" x="2816225" y="2405063"/>
          <p14:tracePt t="21888" x="2846388" y="2405063"/>
          <p14:tracePt t="21904" x="2906713" y="2398713"/>
          <p14:tracePt t="21909" x="2924175" y="2392363"/>
          <p14:tracePt t="21917" x="2954338" y="2392363"/>
          <p14:tracePt t="21925" x="2984500" y="2392363"/>
          <p14:tracePt t="21933" x="3008313" y="2386013"/>
          <p14:tracePt t="21941" x="3049588" y="2386013"/>
          <p14:tracePt t="21949" x="3073400" y="2386013"/>
          <p14:tracePt t="21957" x="3116263" y="2386013"/>
          <p14:tracePt t="21965" x="3151188" y="2379663"/>
          <p14:tracePt t="21971" x="3198813" y="2374900"/>
          <p14:tracePt t="21979" x="3235325" y="2362200"/>
          <p14:tracePt t="21987" x="3289300" y="2355850"/>
          <p14:tracePt t="21995" x="3313113" y="2351088"/>
          <p14:tracePt t="22003" x="3336925" y="2344738"/>
          <p14:tracePt t="22011" x="3360738" y="2332038"/>
          <p14:tracePt t="22019" x="3384550" y="2327275"/>
          <p14:tracePt t="22027" x="3403600" y="2320925"/>
          <p14:tracePt t="22033" x="3427413" y="2314575"/>
          <p14:tracePt t="22041" x="3444875" y="2308225"/>
          <p14:tracePt t="22049" x="3475038" y="2301875"/>
          <p14:tracePt t="22057" x="3522663" y="2290763"/>
          <p14:tracePt t="22065" x="3587750" y="2284413"/>
          <p14:tracePt t="22073" x="3635375" y="2273300"/>
          <p14:tracePt t="22081" x="3684588" y="2266950"/>
          <p14:tracePt t="22089" x="3713163" y="2260600"/>
          <p14:tracePt t="22095" x="3773488" y="2249488"/>
          <p14:tracePt t="22103" x="3833813" y="2249488"/>
          <p14:tracePt t="22111" x="3881438" y="2249488"/>
          <p14:tracePt t="22119" x="3911600" y="2249488"/>
          <p14:tracePt t="22127" x="3941763" y="2249488"/>
          <p14:tracePt t="22135" x="3959225" y="2249488"/>
          <p14:tracePt t="22143" x="3983038" y="2249488"/>
          <p14:tracePt t="22151" x="3994150" y="2249488"/>
          <p14:tracePt t="22157" x="4013200" y="2260600"/>
          <p14:tracePt t="22165" x="4037013" y="2260600"/>
          <p14:tracePt t="22173" x="4054475" y="2260600"/>
          <p14:tracePt t="22181" x="4071938" y="2260600"/>
          <p14:tracePt t="22189" x="4097338" y="2266950"/>
          <p14:tracePt t="22197" x="4114800" y="2266950"/>
          <p14:tracePt t="22205" x="4138613" y="2266950"/>
          <p14:tracePt t="22213" x="4156075" y="2273300"/>
          <p14:tracePt t="22220" x="4179888" y="2273300"/>
          <p14:tracePt t="22227" x="4192588" y="2278063"/>
          <p14:tracePt t="22235" x="4210050" y="2284413"/>
          <p14:tracePt t="22243" x="4222750" y="2290763"/>
          <p14:tracePt t="22251" x="4227513" y="2290763"/>
          <p14:tracePt t="22259" x="4233863" y="2297113"/>
          <p14:tracePt t="22267" x="4240213" y="2297113"/>
          <p14:tracePt t="22297" x="4246563" y="2297113"/>
          <p14:tracePt t="22306" x="4257675" y="2301875"/>
          <p14:tracePt t="22313" x="4281488" y="2308225"/>
          <p14:tracePt t="22321" x="4305300" y="2314575"/>
          <p14:tracePt t="22329" x="4335463" y="2327275"/>
          <p14:tracePt t="22336" x="4371975" y="2338388"/>
          <p14:tracePt t="22343" x="4402138" y="2344738"/>
          <p14:tracePt t="22351" x="4443413" y="2355850"/>
          <p14:tracePt t="22359" x="4467225" y="2362200"/>
          <p14:tracePt t="22367" x="4491038" y="2368550"/>
          <p14:tracePt t="22376" x="4508500" y="2368550"/>
          <p14:tracePt t="22383" x="4521200" y="2368550"/>
          <p14:tracePt t="22391" x="4533900" y="2368550"/>
          <p14:tracePt t="22399" x="4538663" y="2368550"/>
          <p14:tracePt t="22499" x="4545013" y="2368550"/>
          <p14:tracePt t="22515" x="4551363" y="2368550"/>
          <p14:tracePt t="22529" x="4557713" y="2368550"/>
          <p14:tracePt t="22553" x="4562475" y="2368550"/>
          <p14:tracePt t="22561" x="4568825" y="2368550"/>
          <p14:tracePt t="22570" x="4575175" y="2374900"/>
          <p14:tracePt t="22577" x="4581525" y="2379663"/>
          <p14:tracePt t="22585" x="4586288" y="2386013"/>
          <p14:tracePt t="22591" x="4592638" y="2392363"/>
          <p14:tracePt t="22599" x="4598988" y="2398713"/>
          <p14:tracePt t="22607" x="4605338" y="2398713"/>
          <p14:tracePt t="22615" x="4610100" y="2405063"/>
          <p14:tracePt t="22623" x="4610100" y="2409825"/>
          <p14:tracePt t="22639" x="4610100" y="2416175"/>
          <p14:tracePt t="22661" x="4616450" y="2422525"/>
          <p14:tracePt t="22670" x="4616450" y="2439988"/>
          <p14:tracePt t="22677" x="4616450" y="2446338"/>
          <p14:tracePt t="22685" x="4616450" y="2470150"/>
          <p14:tracePt t="22693" x="4616450" y="2487613"/>
          <p14:tracePt t="22701" x="4616450" y="2517775"/>
          <p14:tracePt t="22709" x="4616450" y="2554288"/>
          <p14:tracePt t="22715" x="4629150" y="2632075"/>
          <p14:tracePt t="22723" x="4640263" y="2709863"/>
          <p14:tracePt t="22731" x="4646613" y="2768600"/>
          <p14:tracePt t="22739" x="4659313" y="2816225"/>
          <p14:tracePt t="22747" x="4664075" y="2846388"/>
          <p14:tracePt t="22755" x="4664075" y="2876550"/>
          <p14:tracePt t="22763" x="4664075" y="2906713"/>
          <p14:tracePt t="22770" x="4664075" y="2930525"/>
          <p14:tracePt t="22779" x="4664075" y="2943225"/>
          <p14:tracePt t="22785" x="4664075" y="2967038"/>
          <p14:tracePt t="22793" x="4664075" y="2971800"/>
          <p14:tracePt t="22801" x="4664075" y="2978150"/>
          <p14:tracePt t="22809" x="4664075" y="2984500"/>
          <p14:tracePt t="22817" x="4664075" y="2990850"/>
          <p14:tracePt t="22825" x="4664075" y="2995613"/>
          <p14:tracePt t="22831" x="4664075" y="3001963"/>
          <p14:tracePt t="22842" x="4664075" y="3008313"/>
          <p14:tracePt t="22925" x="4659313" y="3008313"/>
          <p14:tracePt t="22933" x="4652963" y="3001963"/>
          <p14:tracePt t="22941" x="4646613" y="3001963"/>
          <p14:tracePt t="22949" x="4646613" y="2995613"/>
          <p14:tracePt t="22956" x="4640263" y="2995613"/>
          <p14:tracePt t="22965" x="4635500" y="2990850"/>
          <p14:tracePt t="22972" x="4629150" y="2990850"/>
          <p14:tracePt t="23011" x="4622800" y="2990850"/>
          <p14:tracePt t="23020" x="4598988" y="3001963"/>
          <p14:tracePt t="23025" x="4581525" y="3008313"/>
          <p14:tracePt t="23035" x="4545013" y="3032125"/>
          <p14:tracePt t="23041" x="4467225" y="3049588"/>
          <p14:tracePt t="23049" x="4371975" y="3086100"/>
          <p14:tracePt t="23057" x="4227513" y="3109913"/>
          <p14:tracePt t="23065" x="4043363" y="3122613"/>
          <p14:tracePt t="23074" x="3851275" y="3116263"/>
          <p14:tracePt t="23081" x="3641725" y="3103563"/>
          <p14:tracePt t="23087" x="3403600" y="3062288"/>
          <p14:tracePt t="23095" x="3127375" y="3068638"/>
          <p14:tracePt t="23103" x="2889250" y="3068638"/>
          <p14:tracePt t="23111" x="2679700" y="3038475"/>
          <p14:tracePt t="23120" x="2487613" y="3014663"/>
          <p14:tracePt t="23127" x="2278063" y="3001963"/>
          <p14:tracePt t="23135" x="2081213" y="2967038"/>
          <p14:tracePt t="23143" x="1925638" y="2943225"/>
          <p14:tracePt t="23149" x="1800225" y="2919413"/>
          <p14:tracePt t="23157" x="1739900" y="2906713"/>
          <p14:tracePt t="23165" x="1704975" y="2900363"/>
          <p14:tracePt t="23173" x="1681163" y="2900363"/>
          <p14:tracePt t="23181" x="1662113" y="2900363"/>
          <p14:tracePt t="23189" x="1651000" y="2900363"/>
          <p14:tracePt t="23197" x="1638300" y="2900363"/>
          <p14:tracePt t="23205" x="1631950" y="2900363"/>
          <p14:tracePt t="23211" x="1627188" y="2900363"/>
          <p14:tracePt t="23220" x="1620838" y="2900363"/>
          <p14:tracePt t="23227" x="1614488" y="2900363"/>
          <p14:tracePt t="23243" x="1608138" y="2900363"/>
          <p14:tracePt t="23251" x="1603375" y="2900363"/>
          <p14:tracePt t="23265" x="1597025" y="2894013"/>
          <p14:tracePt t="23273" x="1573213" y="2889250"/>
          <p14:tracePt t="23281" x="1549400" y="2882900"/>
          <p14:tracePt t="23289" x="1525588" y="2882900"/>
          <p14:tracePt t="23297" x="1495425" y="2882900"/>
          <p14:tracePt t="23305" x="1476375" y="2882900"/>
          <p14:tracePt t="23313" x="1447800" y="2889250"/>
          <p14:tracePt t="23321" x="1428750" y="2894013"/>
          <p14:tracePt t="23329" x="1400175" y="2906713"/>
          <p14:tracePt t="23335" x="1370013" y="2924175"/>
          <p14:tracePt t="23343" x="1333500" y="2943225"/>
          <p14:tracePt t="23351" x="1285875" y="2967038"/>
          <p14:tracePt t="23359" x="1231900" y="2990850"/>
          <p14:tracePt t="23367" x="1154113" y="3021013"/>
          <p14:tracePt t="23375" x="1076325" y="3049588"/>
          <p14:tracePt t="23383" x="998538" y="3079750"/>
          <p14:tracePt t="23391" x="920750" y="3098800"/>
          <p14:tracePt t="23397" x="866775" y="3116263"/>
          <p14:tracePt t="23406" x="825500" y="3122613"/>
          <p14:tracePt t="23413" x="801688" y="3133725"/>
          <p14:tracePt t="23421" x="777875" y="3140075"/>
          <p14:tracePt t="23429" x="765175" y="3146425"/>
          <p14:tracePt t="23437" x="758825" y="3146425"/>
          <p14:tracePt t="23445" x="754063" y="3151188"/>
          <p14:tracePt t="23499" x="754063" y="3157538"/>
          <p14:tracePt t="23513" x="754063" y="3176588"/>
          <p14:tracePt t="23521" x="758825" y="3187700"/>
          <p14:tracePt t="23529" x="758825" y="3211513"/>
          <p14:tracePt t="23537" x="765175" y="3224213"/>
          <p14:tracePt t="23545" x="777875" y="3241675"/>
          <p14:tracePt t="23553" x="782638" y="3271838"/>
          <p14:tracePt t="23561" x="788988" y="3302000"/>
          <p14:tracePt t="23570" x="795338" y="3325813"/>
          <p14:tracePt t="23577" x="801688" y="3355975"/>
          <p14:tracePt t="23583" x="801688" y="3384550"/>
          <p14:tracePt t="23592" x="812800" y="3414713"/>
          <p14:tracePt t="23599" x="812800" y="3433763"/>
          <p14:tracePt t="23607" x="812800" y="3451225"/>
          <p14:tracePt t="23615" x="812800" y="3481388"/>
          <p14:tracePt t="23623" x="808038" y="3509963"/>
          <p14:tracePt t="23631" x="801688" y="3540125"/>
          <p14:tracePt t="23640" x="795338" y="3576638"/>
          <p14:tracePt t="23645" x="795338" y="3636963"/>
          <p14:tracePt t="23653" x="788988" y="3684588"/>
          <p14:tracePt t="23661" x="777875" y="3732213"/>
          <p14:tracePt t="23670" x="758825" y="3779838"/>
          <p14:tracePt t="23677" x="754063" y="3810000"/>
          <p14:tracePt t="23685" x="747713" y="3840163"/>
          <p14:tracePt t="23693" x="747713" y="3857625"/>
          <p14:tracePt t="23701" x="741363" y="3863975"/>
          <p14:tracePt t="23707" x="735013" y="3870325"/>
          <p14:tracePt t="23715" x="730250" y="3875088"/>
          <p14:tracePt t="23723" x="723900" y="3875088"/>
          <p14:tracePt t="23777" x="717550" y="3875088"/>
          <p14:tracePt t="23793" x="706438" y="3792538"/>
          <p14:tracePt t="23801" x="693738" y="3660775"/>
          <p14:tracePt t="23809" x="693738" y="3498850"/>
          <p14:tracePt t="23817" x="693738" y="3343275"/>
          <p14:tracePt t="23823" x="693738" y="3181350"/>
          <p14:tracePt t="23833" x="700088" y="3025775"/>
          <p14:tracePt t="23839" x="711200" y="2906713"/>
          <p14:tracePt t="23847" x="711200" y="2859088"/>
          <p14:tracePt t="23855" x="711200" y="2828925"/>
          <p14:tracePt t="23863" x="711200" y="2816225"/>
          <p14:tracePt t="23871" x="711200" y="2811463"/>
          <p14:tracePt t="23979" x="717550" y="2811463"/>
          <p14:tracePt t="23995" x="741363" y="2811463"/>
          <p14:tracePt t="24003" x="777875" y="2811463"/>
          <p14:tracePt t="24011" x="855663" y="2822575"/>
          <p14:tracePt t="24017" x="963613" y="2835275"/>
          <p14:tracePt t="24025" x="1117600" y="2846388"/>
          <p14:tracePt t="24033" x="1273175" y="2859088"/>
          <p14:tracePt t="24041" x="1447800" y="2870200"/>
          <p14:tracePt t="24049" x="1627188" y="2882900"/>
          <p14:tracePt t="24057" x="1800225" y="2919413"/>
          <p14:tracePt t="24065" x="2009775" y="2943225"/>
          <p14:tracePt t="24073" x="2206625" y="2943225"/>
          <p14:tracePt t="24079" x="2403475" y="2954338"/>
          <p14:tracePt t="24087" x="2643188" y="2967038"/>
          <p14:tracePt t="24095" x="2835275" y="2967038"/>
          <p14:tracePt t="24102" x="2995613" y="2967038"/>
          <p14:tracePt t="24111" x="3163888" y="2978150"/>
          <p14:tracePt t="24119" x="3306763" y="2990850"/>
          <p14:tracePt t="24127" x="3421063" y="3001963"/>
          <p14:tracePt t="24135" x="3552825" y="3014663"/>
          <p14:tracePt t="24141" x="3684588" y="3025775"/>
          <p14:tracePt t="24149" x="3797300" y="3038475"/>
          <p14:tracePt t="24157" x="3892550" y="3049588"/>
          <p14:tracePt t="24165" x="3970338" y="3049588"/>
          <p14:tracePt t="24173" x="4019550" y="3055938"/>
          <p14:tracePt t="24181" x="4054475" y="3055938"/>
          <p14:tracePt t="24189" x="4084638" y="3062288"/>
          <p14:tracePt t="24195" x="4108450" y="3068638"/>
          <p14:tracePt t="24205" x="4125913" y="3073400"/>
          <p14:tracePt t="24211" x="4138613" y="3086100"/>
          <p14:tracePt t="24219" x="4144963" y="3092450"/>
          <p14:tracePt t="24227" x="4149725" y="3098800"/>
          <p14:tracePt t="24235" x="4156075" y="3098800"/>
          <p14:tracePt t="24243" x="4162425" y="3098800"/>
          <p14:tracePt t="24259" x="4168775" y="3098800"/>
          <p14:tracePt t="24273" x="4173538" y="3103563"/>
          <p14:tracePt t="24281" x="4186238" y="3103563"/>
          <p14:tracePt t="24289" x="4198938" y="3109913"/>
          <p14:tracePt t="24297" x="4222750" y="3116263"/>
          <p14:tracePt t="24305" x="4240213" y="3122613"/>
          <p14:tracePt t="24313" x="4264025" y="3127375"/>
          <p14:tracePt t="24321" x="4287838" y="3133725"/>
          <p14:tracePt t="24327" x="4318000" y="3140075"/>
          <p14:tracePt t="24335" x="4348163" y="3151188"/>
          <p14:tracePt t="24343" x="4383088" y="3157538"/>
          <p14:tracePt t="24351" x="4413250" y="3163888"/>
          <p14:tracePt t="24359" x="4460875" y="3170238"/>
          <p14:tracePt t="24367" x="4514850" y="3170238"/>
          <p14:tracePt t="24375" x="4562475" y="3181350"/>
          <p14:tracePt t="24381" x="4635500" y="3194050"/>
          <p14:tracePt t="24389" x="4687888" y="3194050"/>
          <p14:tracePt t="24397" x="4724400" y="3194050"/>
          <p14:tracePt t="24405" x="4754563" y="3194050"/>
          <p14:tracePt t="24413" x="4778375" y="3194050"/>
          <p14:tracePt t="24422" x="4802188" y="3194050"/>
          <p14:tracePt t="24429" x="4808538" y="3194050"/>
          <p14:tracePt t="24437" x="4814888" y="3194050"/>
          <p14:tracePt t="24521" x="4819650" y="3200400"/>
          <p14:tracePt t="24529" x="4819650" y="3205163"/>
          <p14:tracePt t="24537" x="4819650" y="3211513"/>
          <p14:tracePt t="24545" x="4819650" y="3217863"/>
          <p14:tracePt t="24553" x="4819650" y="3224213"/>
          <p14:tracePt t="24561" x="4819650" y="3248025"/>
          <p14:tracePt t="24567" x="4819650" y="3265488"/>
          <p14:tracePt t="24575" x="4819650" y="3289300"/>
          <p14:tracePt t="24583" x="4819650" y="3306763"/>
          <p14:tracePt t="24591" x="4819650" y="3336925"/>
          <p14:tracePt t="24599" x="4814888" y="3355975"/>
          <p14:tracePt t="24607" x="4814888" y="3384550"/>
          <p14:tracePt t="24615" x="4814888" y="3414713"/>
          <p14:tracePt t="24623" x="4814888" y="3444875"/>
          <p14:tracePt t="24629" x="4814888" y="3475038"/>
          <p14:tracePt t="24638" x="4802188" y="3498850"/>
          <p14:tracePt t="24645" x="4802188" y="3529013"/>
          <p14:tracePt t="24653" x="4802188" y="3552825"/>
          <p14:tracePt t="24661" x="4802188" y="3576638"/>
          <p14:tracePt t="24669" x="4802188" y="3606800"/>
          <p14:tracePt t="24677" x="4802188" y="3636963"/>
          <p14:tracePt t="24686" x="4802188" y="3665538"/>
          <p14:tracePt t="24691" x="4802188" y="3695700"/>
          <p14:tracePt t="24699" x="4802188" y="3719513"/>
          <p14:tracePt t="24707" x="4802188" y="3749675"/>
          <p14:tracePt t="24715" x="4802188" y="3773488"/>
          <p14:tracePt t="24723" x="4802188" y="3792538"/>
          <p14:tracePt t="24731" x="4802188" y="3810000"/>
          <p14:tracePt t="24739" x="4802188" y="3840163"/>
          <p14:tracePt t="24747" x="4802188" y="3857625"/>
          <p14:tracePt t="24755" x="4802188" y="3881438"/>
          <p14:tracePt t="24761" x="4802188" y="3898900"/>
          <p14:tracePt t="24769" x="4802188" y="3922713"/>
          <p14:tracePt t="24777" x="4795838" y="3941763"/>
          <p14:tracePt t="24786" x="4791075" y="3952875"/>
          <p14:tracePt t="24793" x="4791075" y="3959225"/>
          <p14:tracePt t="24801" x="4791075" y="3971925"/>
          <p14:tracePt t="24809" x="4791075" y="3976688"/>
          <p14:tracePt t="24817" x="4791075" y="3995738"/>
          <p14:tracePt t="24823" x="4791075" y="4000500"/>
          <p14:tracePt t="24831" x="4791075" y="4006850"/>
          <p14:tracePt t="24839" x="4791075" y="4013200"/>
          <p14:tracePt t="25158" x="4784725" y="4013200"/>
          <p14:tracePt t="25173" x="4778375" y="4013200"/>
          <p14:tracePt t="25187" x="4772025" y="4006850"/>
          <p14:tracePt t="25195" x="4765675" y="4006850"/>
          <p14:tracePt t="25203" x="4760913" y="4000500"/>
          <p14:tracePt t="25219" x="4754563" y="4000500"/>
          <p14:tracePt t="25227" x="4754563" y="3995738"/>
          <p14:tracePt t="25243" x="4748213" y="3995738"/>
          <p14:tracePt t="25265" x="4741863" y="3995738"/>
          <p14:tracePt t="25335" x="4741863" y="3989388"/>
          <p14:tracePt t="25359" x="4737100" y="3989388"/>
          <p14:tracePt t="25615" x="4730750" y="3995738"/>
          <p14:tracePt t="25623" x="4724400" y="4000500"/>
          <p14:tracePt t="25629" x="4718050" y="4000500"/>
          <p14:tracePt t="25638" x="4713288" y="4006850"/>
          <p14:tracePt t="25645" x="4706938" y="4013200"/>
          <p14:tracePt t="25653" x="4700588" y="4019550"/>
          <p14:tracePt t="25661" x="4694238" y="4024313"/>
          <p14:tracePt t="25669" x="4683125" y="4030663"/>
          <p14:tracePt t="25677" x="4676775" y="4037013"/>
          <p14:tracePt t="25686" x="4670425" y="4043363"/>
          <p14:tracePt t="25691" x="4664075" y="4049713"/>
          <p14:tracePt t="25699" x="4659313" y="4054475"/>
          <p14:tracePt t="25707" x="4652963" y="4060825"/>
          <p14:tracePt t="25715" x="4646613" y="4067175"/>
          <p14:tracePt t="25723" x="4640263" y="4067175"/>
          <p14:tracePt t="25731" x="4635500" y="4073525"/>
          <p14:tracePt t="25739" x="4629150" y="4073525"/>
          <p14:tracePt t="25747" x="4622800" y="4073525"/>
          <p14:tracePt t="25753" x="4616450" y="4073525"/>
          <p14:tracePt t="25761" x="4610100" y="4073525"/>
          <p14:tracePt t="25770" x="4605338" y="4073525"/>
          <p14:tracePt t="25777" x="4598988" y="4073525"/>
          <p14:tracePt t="25793" x="4592638" y="4073525"/>
          <p14:tracePt t="25801" x="4586288" y="4073525"/>
          <p14:tracePt t="25815" x="4581525" y="4073525"/>
          <p14:tracePt t="25823" x="4575175" y="4067175"/>
          <p14:tracePt t="25831" x="4568825" y="4067175"/>
          <p14:tracePt t="25839" x="4562475" y="4060825"/>
          <p14:tracePt t="25847" x="4557713" y="4054475"/>
          <p14:tracePt t="25863" x="4551363" y="4049713"/>
          <p14:tracePt t="25885" x="4551363" y="4043363"/>
          <p14:tracePt t="25901" x="4545013" y="4037013"/>
          <p14:tracePt t="25909" x="4545013" y="4030663"/>
          <p14:tracePt t="25917" x="4538663" y="4024313"/>
          <p14:tracePt t="25925" x="4538663" y="4019550"/>
          <p14:tracePt t="25933" x="4538663" y="4013200"/>
          <p14:tracePt t="25939" x="4533900" y="4006850"/>
          <p14:tracePt t="25947" x="4533900" y="3995738"/>
          <p14:tracePt t="25955" x="4527550" y="3971925"/>
          <p14:tracePt t="25963" x="4521200" y="3948113"/>
          <p14:tracePt t="25971" x="4521200" y="3917950"/>
          <p14:tracePt t="25979" x="4514850" y="3887788"/>
          <p14:tracePt t="25987" x="4508500" y="3857625"/>
          <p14:tracePt t="25995" x="4508500" y="3833813"/>
          <p14:tracePt t="26001" x="4497388" y="3810000"/>
          <p14:tracePt t="26009" x="4497388" y="3797300"/>
          <p14:tracePt t="26016" x="4491038" y="3779838"/>
          <p14:tracePt t="26025" x="4491038" y="3773488"/>
          <p14:tracePt t="26033" x="4484688" y="3756025"/>
          <p14:tracePt t="26041" x="4484688" y="3749675"/>
          <p14:tracePt t="26049" x="4479925" y="3743325"/>
          <p14:tracePt t="26057" x="4479925" y="3738563"/>
          <p14:tracePt t="26063" x="4479925" y="3732213"/>
          <p14:tracePt t="26071" x="4479925" y="3714750"/>
          <p14:tracePt t="26079" x="4479925" y="3702050"/>
          <p14:tracePt t="26087" x="4479925" y="3684588"/>
          <p14:tracePt t="26095" x="4479925" y="3660775"/>
          <p14:tracePt t="26103" x="4479925" y="3641725"/>
          <p14:tracePt t="26111" x="4479925" y="3613150"/>
          <p14:tracePt t="26119" x="4473575" y="3594100"/>
          <p14:tracePt t="26125" x="4473575" y="3570288"/>
          <p14:tracePt t="26133" x="4473575" y="3559175"/>
          <p14:tracePt t="26141" x="4473575" y="3552825"/>
          <p14:tracePt t="26149" x="4467225" y="3540125"/>
          <p14:tracePt t="26157" x="4460875" y="3535363"/>
          <p14:tracePt t="26165" x="4456113" y="3529013"/>
          <p14:tracePt t="26173" x="4449763" y="3516313"/>
          <p14:tracePt t="26179" x="4443413" y="3505200"/>
          <p14:tracePt t="26189" x="4437063" y="3481388"/>
          <p14:tracePt t="26195" x="4430713" y="3468688"/>
          <p14:tracePt t="26205" x="4425950" y="3457575"/>
          <p14:tracePt t="26211" x="4425950" y="3438525"/>
          <p14:tracePt t="26219" x="4419600" y="3414713"/>
          <p14:tracePt t="26227" x="4419600" y="3403600"/>
          <p14:tracePt t="26235" x="4406900" y="3390900"/>
          <p14:tracePt t="26241" x="4406900" y="3379788"/>
          <p14:tracePt t="26249" x="4402138" y="3373438"/>
          <p14:tracePt t="26257" x="4395788" y="3367088"/>
          <p14:tracePt t="26266" x="4395788" y="3360738"/>
          <p14:tracePt t="26274" x="4395788" y="3355975"/>
          <p14:tracePt t="26281" x="4395788" y="3349625"/>
          <p14:tracePt t="26289" x="4389438" y="3343275"/>
          <p14:tracePt t="26303" x="4389438" y="3336925"/>
          <p14:tracePt t="26311" x="4389438" y="3330575"/>
          <p14:tracePt t="26320" x="4389438" y="3325813"/>
          <p14:tracePt t="26327" x="4383088" y="3302000"/>
          <p14:tracePt t="26335" x="4378325" y="3282950"/>
          <p14:tracePt t="26343" x="4371975" y="3265488"/>
          <p14:tracePt t="26352" x="4365625" y="3252788"/>
          <p14:tracePt t="26359" x="4359275" y="3235325"/>
          <p14:tracePt t="26365" x="4359275" y="3228975"/>
          <p14:tracePt t="26381" x="4359275" y="3224213"/>
          <p14:tracePt t="26661" x="4352925" y="3241675"/>
          <p14:tracePt t="26669" x="4348163" y="3248025"/>
          <p14:tracePt t="26677" x="4341813" y="3265488"/>
          <p14:tracePt t="26683" x="4335463" y="3278188"/>
          <p14:tracePt t="26692" x="4324350" y="3282950"/>
          <p14:tracePt t="26699" x="4311650" y="3295650"/>
          <p14:tracePt t="26707" x="4305300" y="3319463"/>
          <p14:tracePt t="26715" x="4294188" y="3336925"/>
          <p14:tracePt t="26723" x="4281488" y="3360738"/>
          <p14:tracePt t="26731" x="4270375" y="3373438"/>
          <p14:tracePt t="26739" x="4251325" y="3384550"/>
          <p14:tracePt t="26745" x="4246563" y="3390900"/>
          <p14:tracePt t="26753" x="4227513" y="3403600"/>
          <p14:tracePt t="26761" x="4210050" y="3408363"/>
          <p14:tracePt t="26769" x="4186238" y="3427413"/>
          <p14:tracePt t="26777" x="4168775" y="3438525"/>
          <p14:tracePt t="26785" x="4138613" y="3451225"/>
          <p14:tracePt t="26793" x="4121150" y="3468688"/>
          <p14:tracePt t="26801" x="4090988" y="3486150"/>
          <p14:tracePt t="26807" x="4067175" y="3505200"/>
          <p14:tracePt t="26816" x="4048125" y="3522663"/>
          <p14:tracePt t="26823" x="4024313" y="3546475"/>
          <p14:tracePt t="26831" x="4006850" y="3559175"/>
          <p14:tracePt t="26839" x="3994150" y="3563938"/>
          <p14:tracePt t="26847" x="3976688" y="3576638"/>
          <p14:tracePt t="26855" x="3959225" y="3582988"/>
          <p14:tracePt t="26863" x="3946525" y="3594100"/>
          <p14:tracePt t="26869" x="3922713" y="3606800"/>
          <p14:tracePt t="26877" x="3905250" y="3624263"/>
          <p14:tracePt t="26885" x="3881438" y="3648075"/>
          <p14:tracePt t="26893" x="3851275" y="3671888"/>
          <p14:tracePt t="26902" x="3833813" y="3690938"/>
          <p14:tracePt t="26909" x="3810000" y="3714750"/>
          <p14:tracePt t="26917" x="3786188" y="3732213"/>
          <p14:tracePt t="26925" x="3767138" y="3756025"/>
          <p14:tracePt t="26931" x="3736975" y="3792538"/>
          <p14:tracePt t="26939" x="3719513" y="3810000"/>
          <p14:tracePt t="26947" x="3708400" y="3833813"/>
          <p14:tracePt t="26955" x="3684588" y="3844925"/>
          <p14:tracePt t="26963" x="3678238" y="3857625"/>
          <p14:tracePt t="26971" x="3665538" y="3863975"/>
          <p14:tracePt t="26979" x="3660775" y="3875088"/>
          <p14:tracePt t="26988" x="3654425" y="3887788"/>
          <p14:tracePt t="26993" x="3641725" y="3905250"/>
          <p14:tracePt t="27002" x="3635375" y="3911600"/>
          <p14:tracePt t="27009" x="3630613" y="3917950"/>
          <p14:tracePt t="27018" x="3611563" y="3929063"/>
          <p14:tracePt t="27025" x="3606800" y="3935413"/>
          <p14:tracePt t="27033" x="3600450" y="3941763"/>
          <p14:tracePt t="27041" x="3594100" y="3948113"/>
          <p14:tracePt t="27047" x="3587750" y="3948113"/>
          <p14:tracePt t="27195" x="3587750" y="3898900"/>
          <p14:tracePt t="27203" x="3594100" y="3833813"/>
          <p14:tracePt t="27211" x="3606800" y="3786188"/>
          <p14:tracePt t="27219" x="3624263" y="3708400"/>
          <p14:tracePt t="27227" x="3641725" y="3660775"/>
          <p14:tracePt t="27235" x="3648075" y="3636963"/>
          <p14:tracePt t="27241" x="3654425" y="3617913"/>
          <p14:tracePt t="27249" x="3660775" y="3606800"/>
          <p14:tracePt t="27257" x="3665538" y="3594100"/>
          <p14:tracePt t="27265" x="3671888" y="3570288"/>
          <p14:tracePt t="27273" x="3678238" y="3559175"/>
          <p14:tracePt t="27281" x="3684588" y="3546475"/>
          <p14:tracePt t="27289" x="3684588" y="3540125"/>
          <p14:tracePt t="27297" x="3695700" y="3522663"/>
          <p14:tracePt t="27304" x="3695700" y="3498850"/>
          <p14:tracePt t="27311" x="3695700" y="3481388"/>
          <p14:tracePt t="27320" x="3702050" y="3457575"/>
          <p14:tracePt t="27327" x="3702050" y="3438525"/>
          <p14:tracePt t="27335" x="3702050" y="3408363"/>
          <p14:tracePt t="27343" x="3702050" y="3379788"/>
          <p14:tracePt t="27352" x="3708400" y="3355975"/>
          <p14:tracePt t="27359" x="3708400" y="3330575"/>
          <p14:tracePt t="27365" x="3708400" y="3313113"/>
          <p14:tracePt t="27373" x="3708400" y="3302000"/>
          <p14:tracePt t="27381" x="3708400" y="3282950"/>
          <p14:tracePt t="27390" x="3708400" y="3271838"/>
          <p14:tracePt t="27397" x="3708400" y="3259138"/>
          <p14:tracePt t="27405" x="3708400" y="3252788"/>
          <p14:tracePt t="27413" x="3708400" y="3241675"/>
          <p14:tracePt t="27421" x="3708400" y="3228975"/>
          <p14:tracePt t="27428" x="3708400" y="3205163"/>
          <p14:tracePt t="27435" x="3708400" y="3187700"/>
          <p14:tracePt t="27443" x="3708400" y="3170238"/>
          <p14:tracePt t="27452" x="3708400" y="3151188"/>
          <p14:tracePt t="27459" x="3708400" y="3133725"/>
          <p14:tracePt t="27467" x="3708400" y="3116263"/>
          <p14:tracePt t="27476" x="3702050" y="3073400"/>
          <p14:tracePt t="27483" x="3702050" y="3038475"/>
          <p14:tracePt t="27489" x="3689350" y="3001963"/>
          <p14:tracePt t="27497" x="3684588" y="2971800"/>
          <p14:tracePt t="27505" x="3684588" y="2954338"/>
          <p14:tracePt t="27513" x="3678238" y="2930525"/>
          <p14:tracePt t="27521" x="3678238" y="2906713"/>
          <p14:tracePt t="27529" x="3678238" y="2894013"/>
          <p14:tracePt t="27539" x="3671888" y="2870200"/>
          <p14:tracePt t="27545" x="3671888" y="2859088"/>
          <p14:tracePt t="27552" x="3671888" y="2852738"/>
          <p14:tracePt t="27559" x="3671888" y="2846388"/>
          <p14:tracePt t="27567" x="3665538" y="2846388"/>
          <p14:tracePt t="27575" x="3665538" y="2841625"/>
          <p14:tracePt t="27583" x="3665538" y="2835275"/>
          <p14:tracePt t="27691" x="3665538" y="2852738"/>
          <p14:tracePt t="27699" x="3665538" y="2870200"/>
          <p14:tracePt t="27707" x="3665538" y="2889250"/>
          <p14:tracePt t="27715" x="3665538" y="2919413"/>
          <p14:tracePt t="27723" x="3671888" y="2954338"/>
          <p14:tracePt t="27731" x="3684588" y="3001963"/>
          <p14:tracePt t="27738" x="3689350" y="3049588"/>
          <p14:tracePt t="27745" x="3695700" y="3103563"/>
          <p14:tracePt t="27754" x="3695700" y="3140075"/>
          <p14:tracePt t="27761" x="3708400" y="3157538"/>
          <p14:tracePt t="27770" x="3713163" y="3187700"/>
          <p14:tracePt t="27777" x="3719513" y="3217863"/>
          <p14:tracePt t="27785" x="3725863" y="3235325"/>
          <p14:tracePt t="27793" x="3725863" y="3259138"/>
          <p14:tracePt t="27799" x="3732213" y="3278188"/>
          <p14:tracePt t="27807" x="3732213" y="3289300"/>
          <p14:tracePt t="27815" x="3732213" y="3313113"/>
          <p14:tracePt t="27823" x="3732213" y="3330575"/>
          <p14:tracePt t="27831" x="3732213" y="3349625"/>
          <p14:tracePt t="27840" x="3732213" y="3360738"/>
          <p14:tracePt t="27847" x="3732213" y="3379788"/>
          <p14:tracePt t="27855" x="3732213" y="3397250"/>
          <p14:tracePt t="27861" x="3725863" y="3414713"/>
          <p14:tracePt t="27869" x="3725863" y="3438525"/>
          <p14:tracePt t="27877" x="3719513" y="3457575"/>
          <p14:tracePt t="27884" x="3713163" y="3475038"/>
          <p14:tracePt t="27902" x="3702050" y="3505200"/>
          <p14:tracePt t="27909" x="3695700" y="3509963"/>
          <p14:tracePt t="27918" x="3695700" y="3522663"/>
          <p14:tracePt t="27924" x="3689350" y="3535363"/>
          <p14:tracePt t="27931" x="3678238" y="3546475"/>
          <p14:tracePt t="27939" x="3671888" y="3563938"/>
          <p14:tracePt t="27948" x="3665538" y="3582988"/>
          <p14:tracePt t="27955" x="3660775" y="3594100"/>
          <p14:tracePt t="27963" x="3654425" y="3613150"/>
          <p14:tracePt t="27972" x="3648075" y="3624263"/>
          <p14:tracePt t="27977" x="3635375" y="3630613"/>
          <p14:tracePt t="27985" x="3630613" y="3636963"/>
          <p14:tracePt t="27993" x="3617913" y="3641725"/>
          <p14:tracePt t="28001" x="3611563" y="3648075"/>
          <p14:tracePt t="28009" x="3606800" y="3654425"/>
          <p14:tracePt t="28018" x="3600450" y="3660775"/>
          <p14:tracePt t="28025" x="3594100" y="3665538"/>
          <p14:tracePt t="28034" x="3587750" y="3671888"/>
          <p14:tracePt t="28039" x="3582988" y="3678238"/>
          <p14:tracePt t="28049" x="3576638" y="3690938"/>
          <p14:tracePt t="28055" x="3570288" y="3695700"/>
          <p14:tracePt t="28063" x="3563938" y="3702050"/>
          <p14:tracePt t="28072" x="3557588" y="3708400"/>
          <p14:tracePt t="28079" x="3552825" y="3714750"/>
          <p14:tracePt t="28087" x="3546475" y="3719513"/>
          <p14:tracePt t="28095" x="3540125" y="3725863"/>
          <p14:tracePt t="28101" x="3533775" y="3725863"/>
          <p14:tracePt t="28118" x="3529013" y="3725863"/>
          <p14:tracePt t="28343" x="3529013" y="3732213"/>
          <p14:tracePt t="28583" x="3533775" y="3732213"/>
          <p14:tracePt t="28591" x="3552825" y="3719513"/>
          <p14:tracePt t="28599" x="3563938" y="3714750"/>
          <p14:tracePt t="28605" x="3576638" y="3708400"/>
          <p14:tracePt t="28613" x="3600450" y="3702050"/>
          <p14:tracePt t="28621" x="3617913" y="3690938"/>
          <p14:tracePt t="28629" x="3635375" y="3671888"/>
          <p14:tracePt t="28637" x="3665538" y="3654425"/>
          <p14:tracePt t="28645" x="3695700" y="3630613"/>
          <p14:tracePt t="28653" x="3725863" y="3600450"/>
          <p14:tracePt t="28661" x="3773488" y="3552825"/>
          <p14:tracePt t="28668" x="3827463" y="3492500"/>
          <p14:tracePt t="28675" x="3857625" y="3451225"/>
          <p14:tracePt t="28683" x="3892550" y="3408363"/>
          <p14:tracePt t="28691" x="3916363" y="3373438"/>
          <p14:tracePt t="28699" x="3941763" y="3319463"/>
          <p14:tracePt t="28708" x="3959225" y="3289300"/>
          <p14:tracePt t="28715" x="3976688" y="3265488"/>
          <p14:tracePt t="28723" x="3989388" y="3241675"/>
          <p14:tracePt t="28729" x="3994150" y="3211513"/>
          <p14:tracePt t="28737" x="4006850" y="3194050"/>
          <p14:tracePt t="28745" x="4013200" y="3170238"/>
          <p14:tracePt t="28753" x="4019550" y="3151188"/>
          <p14:tracePt t="28761" x="4019550" y="3133725"/>
          <p14:tracePt t="28770" x="4024313" y="3103563"/>
          <p14:tracePt t="28777" x="4030663" y="3073400"/>
          <p14:tracePt t="28785" x="4030663" y="3025775"/>
          <p14:tracePt t="28791" x="4030663" y="2967038"/>
          <p14:tracePt t="28799" x="4030663" y="2930525"/>
          <p14:tracePt t="28807" x="4037013" y="2900363"/>
          <p14:tracePt t="28815" x="4037013" y="2882900"/>
          <p14:tracePt t="28823" x="4037013" y="2876550"/>
          <p14:tracePt t="28831" x="4037013" y="2865438"/>
          <p14:tracePt t="28840" x="4030663" y="2859088"/>
          <p14:tracePt t="28847" x="4030663" y="2852738"/>
          <p14:tracePt t="28853" x="4024313" y="2846388"/>
          <p14:tracePt t="28861" x="4024313" y="2841625"/>
          <p14:tracePt t="28877" x="4019550" y="2841625"/>
          <p14:tracePt t="28885" x="4019550" y="2835275"/>
          <p14:tracePt t="28923" x="4013200" y="2835275"/>
          <p14:tracePt t="28931" x="4006850" y="2828925"/>
          <p14:tracePt t="28947" x="4000500" y="2822575"/>
          <p14:tracePt t="28963" x="3994150" y="2822575"/>
          <p14:tracePt t="28971" x="3989388" y="2816225"/>
          <p14:tracePt t="29109" x="3989388" y="2822575"/>
          <p14:tracePt t="29118" x="3989388" y="2828925"/>
          <p14:tracePt t="29125" x="3989388" y="2835275"/>
          <p14:tracePt t="29134" x="3989388" y="2841625"/>
          <p14:tracePt t="29141" x="3989388" y="2846388"/>
          <p14:tracePt t="29149" x="3989388" y="2852738"/>
          <p14:tracePt t="29157" x="3989388" y="2865438"/>
          <p14:tracePt t="29163" x="3994150" y="2876550"/>
          <p14:tracePt t="29171" x="3994150" y="2882900"/>
          <p14:tracePt t="29179" x="4000500" y="2894013"/>
          <p14:tracePt t="29187" x="4000500" y="2906713"/>
          <p14:tracePt t="29195" x="4006850" y="2924175"/>
          <p14:tracePt t="29203" x="4006850" y="2943225"/>
          <p14:tracePt t="29211" x="4013200" y="2954338"/>
          <p14:tracePt t="29219" x="4019550" y="2971800"/>
          <p14:tracePt t="29225" x="4019550" y="2990850"/>
          <p14:tracePt t="29233" x="4024313" y="3008313"/>
          <p14:tracePt t="29241" x="4030663" y="3025775"/>
          <p14:tracePt t="29249" x="4037013" y="3049588"/>
          <p14:tracePt t="29257" x="4043363" y="3068638"/>
          <p14:tracePt t="29265" x="4048125" y="3086100"/>
          <p14:tracePt t="29273" x="4060825" y="3109913"/>
          <p14:tracePt t="29281" x="4067175" y="3127375"/>
          <p14:tracePt t="29287" x="4071938" y="3151188"/>
          <p14:tracePt t="29295" x="4078288" y="3170238"/>
          <p14:tracePt t="29303" x="4084638" y="3187700"/>
          <p14:tracePt t="29311" x="4090988" y="3211513"/>
          <p14:tracePt t="29319" x="4090988" y="3228975"/>
          <p14:tracePt t="29327" x="4090988" y="3241675"/>
          <p14:tracePt t="29336" x="4090988" y="3265488"/>
          <p14:tracePt t="29343" x="4090988" y="3271838"/>
          <p14:tracePt t="29349" x="4097338" y="3289300"/>
          <p14:tracePt t="29357" x="4097338" y="3295650"/>
          <p14:tracePt t="29366" x="4108450" y="3306763"/>
          <p14:tracePt t="29374" x="4108450" y="3325813"/>
          <p14:tracePt t="29381" x="4108450" y="3343275"/>
          <p14:tracePt t="29389" x="4114800" y="3360738"/>
          <p14:tracePt t="29397" x="4114800" y="3384550"/>
          <p14:tracePt t="29406" x="4114800" y="3403600"/>
          <p14:tracePt t="29411" x="4114800" y="3414713"/>
          <p14:tracePt t="29419" x="4102100" y="3438525"/>
          <p14:tracePt t="29427" x="4102100" y="3451225"/>
          <p14:tracePt t="29435" x="4097338" y="3468688"/>
          <p14:tracePt t="29443" x="4090988" y="3492500"/>
          <p14:tracePt t="29451" x="4084638" y="3509963"/>
          <p14:tracePt t="29459" x="4078288" y="3522663"/>
          <p14:tracePt t="29465" x="4071938" y="3546475"/>
          <p14:tracePt t="29473" x="4067175" y="3559175"/>
          <p14:tracePt t="29481" x="4060825" y="3576638"/>
          <p14:tracePt t="29489" x="4054475" y="3594100"/>
          <p14:tracePt t="29497" x="4037013" y="3617913"/>
          <p14:tracePt t="29505" x="4024313" y="3636963"/>
          <p14:tracePt t="29513" x="4013200" y="3648075"/>
          <p14:tracePt t="29521" x="4000500" y="3671888"/>
          <p14:tracePt t="29527" x="3983038" y="3684588"/>
          <p14:tracePt t="29536" x="3976688" y="3690938"/>
          <p14:tracePt t="29543" x="3970338" y="3695700"/>
          <p14:tracePt t="29551" x="3965575" y="3695700"/>
          <p14:tracePt t="29559" x="3965575" y="3702050"/>
          <p14:tracePt t="29568" x="3959225" y="3708400"/>
          <p14:tracePt t="29575" x="3952875" y="3708400"/>
          <p14:tracePt t="29589" x="3946525" y="3708400"/>
          <p14:tracePt t="29597" x="3946525" y="3714750"/>
          <p14:tracePt t="30761" x="3929063" y="3714750"/>
          <p14:tracePt t="30769" x="3881438" y="3714750"/>
          <p14:tracePt t="30777" x="3803650" y="3702050"/>
          <p14:tracePt t="30783" x="3708400" y="3702050"/>
          <p14:tracePt t="30791" x="3611563" y="3702050"/>
          <p14:tracePt t="30799" x="3516313" y="3690938"/>
          <p14:tracePt t="30807" x="3427413" y="3684588"/>
          <p14:tracePt t="30815" x="3330575" y="3684588"/>
          <p14:tracePt t="30823" x="3252788" y="3684588"/>
          <p14:tracePt t="30831" x="3175000" y="3684588"/>
          <p14:tracePt t="30839" x="3127375" y="3684588"/>
          <p14:tracePt t="30847" x="3032125" y="3695700"/>
          <p14:tracePt t="30854" x="2954338" y="3708400"/>
          <p14:tracePt t="30861" x="2906713" y="3708400"/>
          <p14:tracePt t="30870" x="2852738" y="3708400"/>
          <p14:tracePt t="30884" x="2805113" y="3708400"/>
          <p14:tracePt t="30886" x="2768600" y="3708400"/>
          <p14:tracePt t="30893" x="2738438" y="3708400"/>
          <p14:tracePt t="30901" x="2727325" y="3708400"/>
          <p14:tracePt t="30907" x="2720975" y="3702050"/>
          <p14:tracePt t="30915" x="2714625" y="3702050"/>
          <p14:tracePt t="30923" x="2709863" y="3695700"/>
          <p14:tracePt t="30939" x="2703513" y="3695700"/>
          <p14:tracePt t="31001" x="2703513" y="3690938"/>
          <p14:tracePt t="31009" x="2714625" y="3671888"/>
          <p14:tracePt t="31017" x="2738438" y="3660775"/>
          <p14:tracePt t="31025" x="2768600" y="3636963"/>
          <p14:tracePt t="31032" x="2787650" y="3613150"/>
          <p14:tracePt t="31039" x="2816225" y="3600450"/>
          <p14:tracePt t="31047" x="2846388" y="3576638"/>
          <p14:tracePt t="31055" x="2876550" y="3570288"/>
          <p14:tracePt t="31063" x="2906713" y="3559175"/>
          <p14:tracePt t="31071" x="2924175" y="3546475"/>
          <p14:tracePt t="31079" x="2941638" y="3535363"/>
          <p14:tracePt t="31087" x="2984500" y="3529013"/>
          <p14:tracePt t="31093" x="3014663" y="3516313"/>
          <p14:tracePt t="31101" x="3062288" y="3505200"/>
          <p14:tracePt t="31109" x="3092450" y="3498850"/>
          <p14:tracePt t="31117" x="3109913" y="3492500"/>
          <p14:tracePt t="31125" x="3140075" y="3492500"/>
          <p14:tracePt t="31133" x="3170238" y="3492500"/>
          <p14:tracePt t="31141" x="3198813" y="3492500"/>
          <p14:tracePt t="31149" x="3235325" y="3492500"/>
          <p14:tracePt t="31155" x="3276600" y="3505200"/>
          <p14:tracePt t="31163" x="3325813" y="3516313"/>
          <p14:tracePt t="31171" x="3378200" y="3529013"/>
          <p14:tracePt t="31179" x="3427413" y="3535363"/>
          <p14:tracePt t="31187" x="3462338" y="3540125"/>
          <p14:tracePt t="31195" x="3509963" y="3552825"/>
          <p14:tracePt t="31203" x="3552825" y="3552825"/>
          <p14:tracePt t="31211" x="3600450" y="3552825"/>
          <p14:tracePt t="31217" x="3648075" y="3552825"/>
          <p14:tracePt t="31225" x="3695700" y="3552825"/>
          <p14:tracePt t="31233" x="3773488" y="3546475"/>
          <p14:tracePt t="31241" x="3840163" y="3540125"/>
          <p14:tracePt t="31249" x="3898900" y="3529013"/>
          <p14:tracePt t="31257" x="3965575" y="3522663"/>
          <p14:tracePt t="31266" x="4043363" y="3509963"/>
          <p14:tracePt t="31273" x="4121150" y="3498850"/>
          <p14:tracePt t="31279" x="4210050" y="3486150"/>
          <p14:tracePt t="31287" x="4287838" y="3481388"/>
          <p14:tracePt t="31295" x="4365625" y="3468688"/>
          <p14:tracePt t="31303" x="4460875" y="3457575"/>
          <p14:tracePt t="31311" x="4557713" y="3451225"/>
          <p14:tracePt t="31319" x="4652963" y="3438525"/>
          <p14:tracePt t="31327" x="4730750" y="3427413"/>
          <p14:tracePt t="31335" x="4778375" y="3421063"/>
          <p14:tracePt t="31341" x="4838700" y="3403600"/>
          <p14:tracePt t="31350" x="4886325" y="3379788"/>
          <p14:tracePt t="31357" x="4916488" y="3355975"/>
          <p14:tracePt t="31365" x="4945063" y="3325813"/>
          <p14:tracePt t="31373" x="4975225" y="3302000"/>
          <p14:tracePt t="31381" x="4994275" y="3278188"/>
          <p14:tracePt t="31389" x="5018088" y="3265488"/>
          <p14:tracePt t="31397" x="5035550" y="3248025"/>
          <p14:tracePt t="31403" x="5065713" y="3211513"/>
          <p14:tracePt t="31411" x="5076825" y="3187700"/>
          <p14:tracePt t="31419" x="5089525" y="3170238"/>
          <p14:tracePt t="31427" x="5106988" y="3151188"/>
          <p14:tracePt t="31435" x="5113338" y="3127375"/>
          <p14:tracePt t="31443" x="5119688" y="3109913"/>
          <p14:tracePt t="31452" x="5124450" y="3092450"/>
          <p14:tracePt t="31457" x="5130800" y="3049588"/>
          <p14:tracePt t="31465" x="5130800" y="3014663"/>
          <p14:tracePt t="31473" x="5137150" y="2978150"/>
          <p14:tracePt t="31481" x="5137150" y="2943225"/>
          <p14:tracePt t="31489" x="5137150" y="2919413"/>
          <p14:tracePt t="31497" x="5137150" y="2889250"/>
          <p14:tracePt t="31505" x="5137150" y="2870200"/>
          <p14:tracePt t="31513" x="5137150" y="2841625"/>
          <p14:tracePt t="31519" x="5137150" y="2822575"/>
          <p14:tracePt t="31527" x="5130800" y="2798763"/>
          <p14:tracePt t="31537" x="5124450" y="2781300"/>
          <p14:tracePt t="31543" x="5119688" y="2768600"/>
          <p14:tracePt t="31552" x="5113338" y="2763838"/>
          <p14:tracePt t="31559" x="5100638" y="2744788"/>
          <p14:tracePt t="31567" x="5076825" y="2714625"/>
          <p14:tracePt t="31575" x="5053013" y="2686050"/>
          <p14:tracePt t="31581" x="5029200" y="2655888"/>
          <p14:tracePt t="31589" x="5005388" y="2601913"/>
          <p14:tracePt t="31597" x="4970463" y="2541588"/>
          <p14:tracePt t="31605" x="4933950" y="2476500"/>
          <p14:tracePt t="31613" x="4892675" y="2422525"/>
          <p14:tracePt t="31621" x="4838700" y="2379663"/>
          <p14:tracePt t="31629" x="4765675" y="2332038"/>
          <p14:tracePt t="31637" x="4706938" y="2297113"/>
          <p14:tracePt t="31643" x="4610100" y="2249488"/>
          <p14:tracePt t="31653" x="4551363" y="2219325"/>
          <p14:tracePt t="31659" x="4484688" y="2200275"/>
          <p14:tracePt t="31667" x="4406900" y="2171700"/>
          <p14:tracePt t="31675" x="4348163" y="2147888"/>
          <p14:tracePt t="31683" x="4300538" y="2122488"/>
          <p14:tracePt t="31691" x="4246563" y="2098675"/>
          <p14:tracePt t="31700" x="4222750" y="2093913"/>
          <p14:tracePt t="31705" x="4186238" y="2074863"/>
          <p14:tracePt t="31713" x="4162425" y="2070100"/>
          <p14:tracePt t="31721" x="4138613" y="2063750"/>
          <p14:tracePt t="31729" x="4108450" y="2063750"/>
          <p14:tracePt t="31737" x="4084638" y="2063750"/>
          <p14:tracePt t="31745" x="4054475" y="2063750"/>
          <p14:tracePt t="31753" x="4019550" y="2063750"/>
          <p14:tracePt t="31761" x="3976688" y="2063750"/>
          <p14:tracePt t="31767" x="3941763" y="2063750"/>
          <p14:tracePt t="31775" x="3911600" y="2070100"/>
          <p14:tracePt t="31783" x="3875088" y="2074863"/>
          <p14:tracePt t="31791" x="3827463" y="2087563"/>
          <p14:tracePt t="31799" x="3762375" y="2093913"/>
          <p14:tracePt t="31807" x="3713163" y="2111375"/>
          <p14:tracePt t="31815" x="3665538" y="2128838"/>
          <p14:tracePt t="31823" x="3617913" y="2141538"/>
          <p14:tracePt t="31831" x="3563938" y="2159000"/>
          <p14:tracePt t="31837" x="3492500" y="2182813"/>
          <p14:tracePt t="31845" x="3427413" y="2200275"/>
          <p14:tracePt t="31853" x="3378200" y="2224088"/>
          <p14:tracePt t="31861" x="3343275" y="2249488"/>
          <p14:tracePt t="31869" x="3306763" y="2260600"/>
          <p14:tracePt t="31877" x="3252788" y="2278063"/>
          <p14:tracePt t="31899" x="3127375" y="2308225"/>
          <p14:tracePt t="31907" x="3097213" y="2314575"/>
          <p14:tracePt t="31915" x="3073400" y="2327275"/>
          <p14:tracePt t="31923" x="3049588" y="2332038"/>
          <p14:tracePt t="31931" x="3025775" y="2344738"/>
          <p14:tracePt t="31939" x="3001963" y="2368550"/>
          <p14:tracePt t="31947" x="2978150" y="2386013"/>
          <p14:tracePt t="31953" x="2954338" y="2422525"/>
          <p14:tracePt t="31961" x="2930525" y="2452688"/>
          <p14:tracePt t="31970" x="2900363" y="2481263"/>
          <p14:tracePt t="31977" x="2870200" y="2511425"/>
          <p14:tracePt t="31986" x="2840038" y="2554288"/>
          <p14:tracePt t="31993" x="2816225" y="2584450"/>
          <p14:tracePt t="32003" x="2787650" y="2613025"/>
          <p14:tracePt t="32009" x="2757488" y="2643188"/>
          <p14:tracePt t="32015" x="2720975" y="2679700"/>
          <p14:tracePt t="32023" x="2690813" y="2697163"/>
          <p14:tracePt t="32031" x="2673350" y="2720975"/>
          <p14:tracePt t="32039" x="2649538" y="2733675"/>
          <p14:tracePt t="32047" x="2636838" y="2757488"/>
          <p14:tracePt t="32055" x="2625725" y="2774950"/>
          <p14:tracePt t="32064" x="2619375" y="2792413"/>
          <p14:tracePt t="32071" x="2613025" y="2816225"/>
          <p14:tracePt t="32077" x="2601913" y="2835275"/>
          <p14:tracePt t="32085" x="2595563" y="2865438"/>
          <p14:tracePt t="32093" x="2595563" y="2894013"/>
          <p14:tracePt t="32102" x="2589213" y="2930525"/>
          <p14:tracePt t="32109" x="2589213" y="2960688"/>
          <p14:tracePt t="32117" x="2582863" y="2990850"/>
          <p14:tracePt t="32125" x="2582863" y="3008313"/>
          <p14:tracePt t="32134" x="2582863" y="3025775"/>
          <p14:tracePt t="32139" x="2582863" y="3049588"/>
          <p14:tracePt t="32147" x="2582863" y="3068638"/>
          <p14:tracePt t="32155" x="2589213" y="3098800"/>
          <p14:tracePt t="32163" x="2601913" y="3116263"/>
          <p14:tracePt t="32171" x="2619375" y="3146425"/>
          <p14:tracePt t="32179" x="2625725" y="3176588"/>
          <p14:tracePt t="32187" x="2649538" y="3205163"/>
          <p14:tracePt t="32195" x="2667000" y="3235325"/>
          <p14:tracePt t="32201" x="2690813" y="3252788"/>
          <p14:tracePt t="32209" x="2714625" y="3278188"/>
          <p14:tracePt t="32217" x="2720975" y="3282950"/>
          <p14:tracePt t="32225" x="2727325" y="3289300"/>
          <p14:tracePt t="32233" x="2733675" y="3295650"/>
          <p14:tracePt t="32241" x="2738438" y="3302000"/>
          <p14:tracePt t="32250" x="2744788" y="3306763"/>
          <p14:tracePt t="32257" x="2762250" y="3313113"/>
          <p14:tracePt t="32263" x="2774950" y="3319463"/>
          <p14:tracePt t="32271" x="2798763" y="3325813"/>
          <p14:tracePt t="32279" x="2816225" y="3330575"/>
          <p14:tracePt t="32287" x="2846388" y="3330575"/>
          <p14:tracePt t="32295" x="2870200" y="3343275"/>
          <p14:tracePt t="32303" x="2900363" y="3349625"/>
          <p14:tracePt t="32311" x="2947988" y="3349625"/>
          <p14:tracePt t="32319" x="2990850" y="3349625"/>
          <p14:tracePt t="32325" x="3032125" y="3349625"/>
          <p14:tracePt t="32333" x="3079750" y="3349625"/>
          <p14:tracePt t="32341" x="3127375" y="3349625"/>
          <p14:tracePt t="32350" x="3181350" y="3349625"/>
          <p14:tracePt t="32357" x="3228975" y="3349625"/>
          <p14:tracePt t="32365" x="3265488" y="3349625"/>
          <p14:tracePt t="32373" x="3313113" y="3349625"/>
          <p14:tracePt t="32379" x="3373438" y="3349625"/>
          <p14:tracePt t="32389" x="3408363" y="3355975"/>
          <p14:tracePt t="32395" x="3468688" y="3367088"/>
          <p14:tracePt t="32403" x="3516313" y="3367088"/>
          <p14:tracePt t="32411" x="3582988" y="3367088"/>
          <p14:tracePt t="32419" x="3630613" y="3367088"/>
          <p14:tracePt t="32427" x="3678238" y="3367088"/>
          <p14:tracePt t="32436" x="3732213" y="3360738"/>
          <p14:tracePt t="32443" x="3779838" y="3355975"/>
          <p14:tracePt t="32450" x="3821113" y="3343275"/>
          <p14:tracePt t="32457" x="3857625" y="3336925"/>
          <p14:tracePt t="32465" x="3887788" y="3330575"/>
          <p14:tracePt t="32473" x="3916363" y="3325813"/>
          <p14:tracePt t="32481" x="3935413" y="3319463"/>
          <p14:tracePt t="32489" x="3965575" y="3306763"/>
          <p14:tracePt t="32497" x="3983038" y="3306763"/>
          <p14:tracePt t="32506" x="4006850" y="3302000"/>
          <p14:tracePt t="32511" x="4024313" y="3302000"/>
          <p14:tracePt t="32521" x="4054475" y="3295650"/>
          <p14:tracePt t="32527" x="4084638" y="3295650"/>
          <p14:tracePt t="32535" x="4121150" y="3289300"/>
          <p14:tracePt t="32543" x="4156075" y="3289300"/>
          <p14:tracePt t="32551" x="4186238" y="3289300"/>
          <p14:tracePt t="32559" x="4216400" y="3282950"/>
          <p14:tracePt t="32567" x="4246563" y="3282950"/>
          <p14:tracePt t="32573" x="4281488" y="3282950"/>
          <p14:tracePt t="32581" x="4311650" y="3282950"/>
          <p14:tracePt t="32589" x="4335463" y="3282950"/>
          <p14:tracePt t="32597" x="4365625" y="3282950"/>
          <p14:tracePt t="32605" x="4402138" y="3282950"/>
          <p14:tracePt t="32613" x="4443413" y="3282950"/>
          <p14:tracePt t="32621" x="4479925" y="3282950"/>
          <p14:tracePt t="32629" x="4508500" y="3282950"/>
          <p14:tracePt t="32635" x="4538663" y="3282950"/>
          <p14:tracePt t="32643" x="4568825" y="3282950"/>
          <p14:tracePt t="32651" x="4592638" y="3282950"/>
          <p14:tracePt t="32659" x="4616450" y="3282950"/>
          <p14:tracePt t="32667" x="4635500" y="3282950"/>
          <p14:tracePt t="32675" x="4646613" y="3282950"/>
          <p14:tracePt t="32683" x="4670425" y="3282950"/>
          <p14:tracePt t="32691" x="4683125" y="3282950"/>
          <p14:tracePt t="32697" x="4687888" y="3282950"/>
          <p14:tracePt t="32705" x="4694238" y="3282950"/>
          <p14:tracePt t="32713" x="4700588" y="3282950"/>
          <p14:tracePt t="32721" x="4706938" y="3282950"/>
          <p14:tracePt t="32737" x="4713288" y="3282950"/>
          <p14:tracePt t="33730" x="4718050" y="3282950"/>
          <p14:tracePt t="36009" x="4737100" y="3241675"/>
          <p14:tracePt t="36015" x="4748213" y="3163888"/>
          <p14:tracePt t="36023" x="4754563" y="3055938"/>
          <p14:tracePt t="36032" x="4765675" y="2943225"/>
          <p14:tracePt t="36039" x="4791075" y="2846388"/>
          <p14:tracePt t="36047" x="4819650" y="2751138"/>
          <p14:tracePt t="36055" x="4832350" y="2673350"/>
          <p14:tracePt t="36063" x="4838700" y="2613025"/>
          <p14:tracePt t="36071" x="4838700" y="2565400"/>
          <p14:tracePt t="36077" x="4838700" y="2541588"/>
          <p14:tracePt t="36085" x="4838700" y="2530475"/>
          <p14:tracePt t="36101" x="4838700" y="2524125"/>
          <p14:tracePt t="36164" x="4838700" y="2517775"/>
          <p14:tracePt t="36201" x="4838700" y="2547938"/>
          <p14:tracePt t="36209" x="4832350" y="2625725"/>
          <p14:tracePt t="36217" x="4832350" y="2720975"/>
          <p14:tracePt t="36225" x="4832350" y="2828925"/>
          <p14:tracePt t="36233" x="4819650" y="2943225"/>
          <p14:tracePt t="36241" x="4819650" y="3038475"/>
          <p14:tracePt t="36249" x="4819650" y="3133725"/>
          <p14:tracePt t="36255" x="4819650" y="3224213"/>
          <p14:tracePt t="36263" x="4826000" y="3336925"/>
          <p14:tracePt t="36271" x="4838700" y="3451225"/>
          <p14:tracePt t="36279" x="4843463" y="3563938"/>
          <p14:tracePt t="36287" x="4843463" y="3641725"/>
          <p14:tracePt t="36295" x="4843463" y="3702050"/>
          <p14:tracePt t="36303" x="4843463" y="3749675"/>
          <p14:tracePt t="36311" x="4843463" y="3803650"/>
          <p14:tracePt t="36318" x="4843463" y="3857625"/>
          <p14:tracePt t="36325" x="4843463" y="3887788"/>
          <p14:tracePt t="36333" x="4838700" y="3911600"/>
          <p14:tracePt t="36341" x="4832350" y="3917950"/>
          <p14:tracePt t="36387" x="4832350" y="3857625"/>
          <p14:tracePt t="36395" x="4838700" y="3779838"/>
          <p14:tracePt t="36403" x="4849813" y="3665538"/>
          <p14:tracePt t="36411" x="4886325" y="3535363"/>
          <p14:tracePt t="36419" x="4892675" y="3438525"/>
          <p14:tracePt t="36427" x="4916488" y="3349625"/>
          <p14:tracePt t="36435" x="4921250" y="3282950"/>
          <p14:tracePt t="36441" x="4933950" y="3187700"/>
          <p14:tracePt t="36449" x="4945063" y="3109913"/>
          <p14:tracePt t="36457" x="4945063" y="3062288"/>
          <p14:tracePt t="36465" x="4945063" y="3014663"/>
          <p14:tracePt t="36473" x="4945063" y="2978150"/>
          <p14:tracePt t="36482" x="4945063" y="2954338"/>
          <p14:tracePt t="36490" x="4945063" y="2930525"/>
          <p14:tracePt t="36497" x="4945063" y="2913063"/>
          <p14:tracePt t="36503" x="4945063" y="2900363"/>
          <p14:tracePt t="36511" x="4945063" y="2894013"/>
          <p14:tracePt t="36519" x="4945063" y="2889250"/>
          <p14:tracePt t="36527" x="4940300" y="2889250"/>
          <p14:tracePt t="36535" x="4940300" y="2882900"/>
          <p14:tracePt t="36581" x="4933950" y="2889250"/>
          <p14:tracePt t="36589" x="4916488" y="2954338"/>
          <p14:tracePt t="36598" x="4903788" y="3086100"/>
          <p14:tracePt t="36605" x="4867275" y="3241675"/>
          <p14:tracePt t="36613" x="4843463" y="3373438"/>
          <p14:tracePt t="36621" x="4832350" y="3505200"/>
          <p14:tracePt t="36627" x="4819650" y="3624263"/>
          <p14:tracePt t="36636" x="4808538" y="3702050"/>
          <p14:tracePt t="36643" x="4802188" y="3756025"/>
          <p14:tracePt t="36651" x="4802188" y="3792538"/>
          <p14:tracePt t="36659" x="4795838" y="3810000"/>
          <p14:tracePt t="36667" x="4791075" y="3816350"/>
          <p14:tracePt t="36675" x="4784725" y="3821113"/>
          <p14:tracePt t="36729" x="4778375" y="3821113"/>
          <p14:tracePt t="36737" x="4778375" y="3803650"/>
          <p14:tracePt t="36745" x="4778375" y="3630613"/>
          <p14:tracePt t="36751" x="4754563" y="3438525"/>
          <p14:tracePt t="36759" x="4713288" y="3200400"/>
          <p14:tracePt t="36767" x="4676775" y="2990850"/>
          <p14:tracePt t="36775" x="4664075" y="2835275"/>
          <p14:tracePt t="36783" x="4629150" y="2703513"/>
          <p14:tracePt t="36791" x="4616450" y="2608263"/>
          <p14:tracePt t="36800" x="4610100" y="2530475"/>
          <p14:tracePt t="36807" x="4598988" y="2481263"/>
          <p14:tracePt t="36813" x="4598988" y="2470150"/>
          <p14:tracePt t="36821" x="4598988" y="2463800"/>
          <p14:tracePt t="36870" x="4598988" y="2470150"/>
          <p14:tracePt t="36875" x="4598988" y="2541588"/>
          <p14:tracePt t="36883" x="4598988" y="2673350"/>
          <p14:tracePt t="36891" x="4605338" y="2805113"/>
          <p14:tracePt t="36900" x="4605338" y="2936875"/>
          <p14:tracePt t="36907" x="4605338" y="3098800"/>
          <p14:tracePt t="36915" x="4605338" y="3252788"/>
          <p14:tracePt t="36923" x="4586288" y="3384550"/>
          <p14:tracePt t="36932" x="4581525" y="3481388"/>
          <p14:tracePt t="36937" x="4545013" y="3570288"/>
          <p14:tracePt t="36945" x="4521200" y="3636963"/>
          <p14:tracePt t="36953" x="4508500" y="3684588"/>
          <p14:tracePt t="36961" x="4503738" y="3714750"/>
          <p14:tracePt t="36969" x="4497388" y="3725863"/>
          <p14:tracePt t="36977" x="4497388" y="3732213"/>
          <p14:tracePt t="37039" x="4497388" y="3695700"/>
          <p14:tracePt t="37047" x="4521200" y="3600450"/>
          <p14:tracePt t="37055" x="4545013" y="3457575"/>
          <p14:tracePt t="37061" x="4545013" y="3306763"/>
          <p14:tracePt t="37069" x="4538663" y="3176588"/>
          <p14:tracePt t="37077" x="4527550" y="3068638"/>
          <p14:tracePt t="37085" x="4527550" y="2990850"/>
          <p14:tracePt t="37093" x="4527550" y="2913063"/>
          <p14:tracePt t="37101" x="4527550" y="2859088"/>
          <p14:tracePt t="37109" x="4527550" y="2811463"/>
          <p14:tracePt t="37116" x="4527550" y="2774950"/>
          <p14:tracePt t="37125" x="4533900" y="2757488"/>
          <p14:tracePt t="37132" x="4545013" y="2733675"/>
          <p14:tracePt t="37139" x="4551363" y="2714625"/>
          <p14:tracePt t="37147" x="4557713" y="2714625"/>
          <p14:tracePt t="37201" x="4575175" y="2787650"/>
          <p14:tracePt t="37210" x="4610100" y="2919413"/>
          <p14:tracePt t="37217" x="4635500" y="3086100"/>
          <p14:tracePt t="37225" x="4646613" y="3241675"/>
          <p14:tracePt t="37233" x="4646613" y="3414713"/>
          <p14:tracePt t="37241" x="4659313" y="3529013"/>
          <p14:tracePt t="37248" x="4659313" y="3648075"/>
          <p14:tracePt t="37255" x="4659313" y="3743325"/>
          <p14:tracePt t="37263" x="4659313" y="3833813"/>
          <p14:tracePt t="37271" x="4659313" y="3887788"/>
          <p14:tracePt t="37279" x="4659313" y="3911600"/>
          <p14:tracePt t="37288" x="4659313" y="3922713"/>
          <p14:tracePt t="37295" x="4659313" y="3929063"/>
          <p14:tracePt t="37341" x="4652963" y="3929063"/>
          <p14:tracePt t="37357" x="4652963" y="3870325"/>
          <p14:tracePt t="37365" x="4652963" y="3738563"/>
          <p14:tracePt t="37371" x="4652963" y="3563938"/>
          <p14:tracePt t="37379" x="4652963" y="3367088"/>
          <p14:tracePt t="37387" x="4640263" y="3170238"/>
          <p14:tracePt t="37395" x="4640263" y="2960688"/>
          <p14:tracePt t="37403" x="4646613" y="2792413"/>
          <p14:tracePt t="37411" x="4670425" y="2625725"/>
          <p14:tracePt t="37419" x="4694238" y="2463800"/>
          <p14:tracePt t="37425" x="4718050" y="2374900"/>
          <p14:tracePt t="37433" x="4724400" y="2320925"/>
          <p14:tracePt t="37441" x="4730750" y="2301875"/>
          <p14:tracePt t="37450" x="4737100" y="2301875"/>
          <p14:tracePt t="37481" x="4741863" y="2301875"/>
          <p14:tracePt t="37489" x="4741863" y="2332038"/>
          <p14:tracePt t="37495" x="4754563" y="2422525"/>
          <p14:tracePt t="37503" x="4754563" y="2565400"/>
          <p14:tracePt t="37511" x="4754563" y="2763838"/>
          <p14:tracePt t="37519" x="4754563" y="2947988"/>
          <p14:tracePt t="37527" x="4754563" y="3127375"/>
          <p14:tracePt t="37535" x="4748213" y="3313113"/>
          <p14:tracePt t="37543" x="4737100" y="3468688"/>
          <p14:tracePt t="37549" x="4724400" y="3582988"/>
          <p14:tracePt t="37558" x="4713288" y="3660775"/>
          <p14:tracePt t="37565" x="4713288" y="3708400"/>
          <p14:tracePt t="37573" x="4706938" y="3738563"/>
          <p14:tracePt t="37582" x="4700588" y="3743325"/>
          <p14:tracePt t="37589" x="4694238" y="3749675"/>
          <p14:tracePt t="37598" x="4687888" y="3749675"/>
          <p14:tracePt t="37605" x="4683125" y="3756025"/>
          <p14:tracePt t="37619" x="4676775" y="3756025"/>
          <p14:tracePt t="37635" x="4670425" y="3756025"/>
          <p14:tracePt t="37659" x="4664075" y="3756025"/>
          <p14:tracePt t="37668" x="4659313" y="3725863"/>
          <p14:tracePt t="37675" x="4652963" y="3678238"/>
          <p14:tracePt t="37682" x="4640263" y="3582988"/>
          <p14:tracePt t="37689" x="4610100" y="3492500"/>
          <p14:tracePt t="37697" x="4581525" y="3397250"/>
          <p14:tracePt t="37705" x="4562475" y="3349625"/>
          <p14:tracePt t="37713" x="4562475" y="3325813"/>
          <p14:tracePt t="37721" x="4562475" y="3313113"/>
          <p14:tracePt t="37729" x="4562475" y="3306763"/>
          <p14:tracePt t="37791" x="4568825" y="3325813"/>
          <p14:tracePt t="37797" x="4581525" y="3355975"/>
          <p14:tracePt t="37805" x="4598988" y="3390900"/>
          <p14:tracePt t="37813" x="4622800" y="3433763"/>
          <p14:tracePt t="37822" x="4635500" y="3457575"/>
          <p14:tracePt t="37829" x="4640263" y="3486150"/>
          <p14:tracePt t="37837" x="4646613" y="3509963"/>
          <p14:tracePt t="37845" x="4652963" y="3516313"/>
          <p14:tracePt t="37853" x="4652963" y="3522663"/>
          <p14:tracePt t="37859" x="4652963" y="3529013"/>
          <p14:tracePt t="37907" x="4659313" y="3529013"/>
          <p14:tracePt t="37921" x="4670425" y="3509963"/>
          <p14:tracePt t="37929" x="4676775" y="3505200"/>
          <p14:tracePt t="37937" x="4694238" y="3498850"/>
          <p14:tracePt t="37945" x="4713288" y="3492500"/>
          <p14:tracePt t="37953" x="4730750" y="3486150"/>
          <p14:tracePt t="37961" x="4760913" y="3481388"/>
          <p14:tracePt t="37969" x="4778375" y="3475038"/>
          <p14:tracePt t="37977" x="4802188" y="3457575"/>
          <p14:tracePt t="37984" x="4832350" y="3451225"/>
          <p14:tracePt t="37991" x="4862513" y="3427413"/>
          <p14:tracePt t="38000" x="4897438" y="3408363"/>
          <p14:tracePt t="38007" x="4927600" y="3379788"/>
          <p14:tracePt t="38015" x="4975225" y="3355975"/>
          <p14:tracePt t="38023" x="5029200" y="3319463"/>
          <p14:tracePt t="38032" x="5083175" y="3289300"/>
          <p14:tracePt t="38039" x="5130800" y="3265488"/>
          <p14:tracePt t="38045" x="5191125" y="3235325"/>
          <p14:tracePt t="38053" x="5227638" y="3224213"/>
          <p14:tracePt t="38062" x="5275263" y="3217863"/>
          <p14:tracePt t="38069" x="5303838" y="3205163"/>
          <p14:tracePt t="38077" x="5322888" y="3205163"/>
          <p14:tracePt t="38085" x="5346700" y="3200400"/>
          <p14:tracePt t="38093" x="5364163" y="3200400"/>
          <p14:tracePt t="38101" x="5381625" y="3194050"/>
          <p14:tracePt t="38109" x="5400675" y="3194050"/>
          <p14:tracePt t="38116" x="5411788" y="3187700"/>
          <p14:tracePt t="38123" x="5418138" y="3181350"/>
          <p14:tracePt t="38132" x="5424488" y="3181350"/>
          <p14:tracePt t="38185" x="5430838" y="3181350"/>
          <p14:tracePt t="38193" x="5435600" y="3181350"/>
          <p14:tracePt t="38209" x="5441950" y="3181350"/>
          <p14:tracePt t="38264" x="5448300" y="3181350"/>
          <p14:tracePt t="38293" x="5459413" y="3176588"/>
          <p14:tracePt t="38301" x="5472113" y="3163888"/>
          <p14:tracePt t="38309" x="5502275" y="3140075"/>
          <p14:tracePt t="38317" x="5532438" y="3109913"/>
          <p14:tracePt t="38325" x="5567363" y="3055938"/>
          <p14:tracePt t="38333" x="5603875" y="3001963"/>
          <p14:tracePt t="38341" x="5657850" y="2954338"/>
          <p14:tracePt t="38350" x="5711825" y="2919413"/>
          <p14:tracePt t="38355" x="5776913" y="2882900"/>
          <p14:tracePt t="38363" x="5837238" y="2846388"/>
          <p14:tracePt t="38371" x="5932488" y="2841625"/>
          <p14:tracePt t="38379" x="6027738" y="2828925"/>
          <p14:tracePt t="38388" x="6118225" y="2828925"/>
          <p14:tracePt t="38395" x="6196013" y="2816225"/>
          <p14:tracePt t="38403" x="6261100" y="2822575"/>
          <p14:tracePt t="38411" x="6308725" y="2828925"/>
          <p14:tracePt t="38419" x="6345238" y="2846388"/>
          <p14:tracePt t="38425" x="6375400" y="2852738"/>
          <p14:tracePt t="38433" x="6392863" y="2859088"/>
          <p14:tracePt t="38441" x="6410325" y="2865438"/>
          <p14:tracePt t="38449" x="6416675" y="2870200"/>
          <p14:tracePt t="38457" x="6423025" y="2870200"/>
          <p14:tracePt t="38558" x="6423025" y="2882900"/>
          <p14:tracePt t="38565" x="6416675" y="2889250"/>
          <p14:tracePt t="38581" x="6410325" y="2894013"/>
          <p14:tracePt t="38589" x="6405563" y="2894013"/>
          <p14:tracePt t="38598" x="6399213" y="2900363"/>
          <p14:tracePt t="38605" x="6392863" y="2900363"/>
          <p14:tracePt t="38611" x="6386513" y="2906713"/>
          <p14:tracePt t="38619" x="6381750" y="2906713"/>
          <p14:tracePt t="38627" x="6375400" y="2906713"/>
          <p14:tracePt t="38635" x="6369050" y="2906713"/>
          <p14:tracePt t="38643" x="6345238" y="2906713"/>
          <p14:tracePt t="38651" x="6327775" y="2906713"/>
          <p14:tracePt t="38659" x="6303963" y="2900363"/>
          <p14:tracePt t="38667" x="6280150" y="2894013"/>
          <p14:tracePt t="38673" x="6249988" y="2882900"/>
          <p14:tracePt t="38681" x="6207125" y="2876550"/>
          <p14:tracePt t="38689" x="6183313" y="2870200"/>
          <p14:tracePt t="38698" x="6153150" y="2865438"/>
          <p14:tracePt t="38705" x="6118225" y="2865438"/>
          <p14:tracePt t="38713" x="6064250" y="2852738"/>
          <p14:tracePt t="38721" x="6040438" y="2846388"/>
          <p14:tracePt t="38729" x="6010275" y="2841625"/>
          <p14:tracePt t="38735" x="5980113" y="2841625"/>
          <p14:tracePt t="38743" x="5949950" y="2841625"/>
          <p14:tracePt t="38751" x="5919788" y="2841625"/>
          <p14:tracePt t="38759" x="5891213" y="2841625"/>
          <p14:tracePt t="38767" x="5867400" y="2841625"/>
          <p14:tracePt t="38775" x="5837238" y="2841625"/>
          <p14:tracePt t="38783" x="5800725" y="2841625"/>
          <p14:tracePt t="38791" x="5770563" y="2841625"/>
          <p14:tracePt t="38798" x="5740400" y="2835275"/>
          <p14:tracePt t="38805" x="5716588" y="2822575"/>
          <p14:tracePt t="38814" x="5705475" y="2816225"/>
          <p14:tracePt t="38821" x="5688013" y="2811463"/>
          <p14:tracePt t="38828" x="5681663" y="2805113"/>
          <p14:tracePt t="38837" x="5675313" y="2798763"/>
          <p14:tracePt t="38845" x="5675313" y="2792413"/>
          <p14:tracePt t="38851" x="5668963" y="2787650"/>
          <p14:tracePt t="38859" x="5664200" y="2787650"/>
          <p14:tracePt t="38868" x="5657850" y="2781300"/>
          <p14:tracePt t="38883" x="5651500" y="2768600"/>
          <p14:tracePt t="38891" x="5651500" y="2763838"/>
          <p14:tracePt t="38900" x="5645150" y="2751138"/>
          <p14:tracePt t="38907" x="5638800" y="2733675"/>
          <p14:tracePt t="38913" x="5627688" y="2720975"/>
          <p14:tracePt t="38921" x="5627688" y="2697163"/>
          <p14:tracePt t="38929" x="5627688" y="2667000"/>
          <p14:tracePt t="38938" x="5627688" y="2649538"/>
          <p14:tracePt t="38945" x="5621338" y="2632075"/>
          <p14:tracePt t="38953" x="5621338" y="2608263"/>
          <p14:tracePt t="38961" x="5621338" y="2595563"/>
          <p14:tracePt t="38969" x="5614988" y="2584450"/>
          <p14:tracePt t="38975" x="5614988" y="2578100"/>
          <p14:tracePt t="38983" x="5610225" y="2559050"/>
          <p14:tracePt t="38991" x="5603875" y="2535238"/>
          <p14:tracePt t="38999" x="5603875" y="2524125"/>
          <p14:tracePt t="39007" x="5603875" y="2511425"/>
          <p14:tracePt t="39015" x="5603875" y="2506663"/>
          <p14:tracePt t="39023" x="5603875" y="2500313"/>
          <p14:tracePt t="39031" x="5603875" y="2493963"/>
          <p14:tracePt t="39037" x="5610225" y="2487613"/>
          <p14:tracePt t="39045" x="5614988" y="2481263"/>
          <p14:tracePt t="39053" x="5621338" y="2476500"/>
          <p14:tracePt t="39061" x="5627688" y="2470150"/>
          <p14:tracePt t="39069" x="5634038" y="2463800"/>
          <p14:tracePt t="39077" x="5638800" y="2457450"/>
          <p14:tracePt t="39085" x="5645150" y="2452688"/>
          <p14:tracePt t="39093" x="5651500" y="2446338"/>
          <p14:tracePt t="39099" x="5664200" y="2439988"/>
          <p14:tracePt t="39107" x="5668963" y="2433638"/>
          <p14:tracePt t="39115" x="5681663" y="2428875"/>
          <p14:tracePt t="39123" x="5705475" y="2422525"/>
          <p14:tracePt t="39132" x="5722938" y="2416175"/>
          <p14:tracePt t="39139" x="5746750" y="2398713"/>
          <p14:tracePt t="39148" x="5759450" y="2392363"/>
          <p14:tracePt t="39155" x="5770563" y="2386013"/>
          <p14:tracePt t="39161" x="5789613" y="2379663"/>
          <p14:tracePt t="39169" x="5813425" y="2374900"/>
          <p14:tracePt t="39177" x="5830888" y="2368550"/>
          <p14:tracePt t="39185" x="5848350" y="2362200"/>
          <p14:tracePt t="39193" x="5872163" y="2355850"/>
          <p14:tracePt t="39201" x="5891213" y="2355850"/>
          <p14:tracePt t="39209" x="5915025" y="2355850"/>
          <p14:tracePt t="39217" x="5926138" y="2355850"/>
          <p14:tracePt t="39223" x="5938838" y="2355850"/>
          <p14:tracePt t="39231" x="5956300" y="2355850"/>
          <p14:tracePt t="39239" x="5980113" y="2344738"/>
          <p14:tracePt t="39248" x="5997575" y="2344738"/>
          <p14:tracePt t="39255" x="6010275" y="2344738"/>
          <p14:tracePt t="39264" x="6022975" y="2338388"/>
          <p14:tracePt t="39271" x="6034088" y="2338388"/>
          <p14:tracePt t="39279" x="6051550" y="2332038"/>
          <p14:tracePt t="39285" x="6070600" y="2332038"/>
          <p14:tracePt t="39293" x="6100763" y="2327275"/>
          <p14:tracePt t="39302" x="6129338" y="2320925"/>
          <p14:tracePt t="39309" x="6165850" y="2314575"/>
          <p14:tracePt t="39317" x="6213475" y="2301875"/>
          <p14:tracePt t="39325" x="6243638" y="2297113"/>
          <p14:tracePt t="39333" x="6291263" y="2297113"/>
          <p14:tracePt t="39341" x="6321425" y="2290763"/>
          <p14:tracePt t="39348" x="6362700" y="2290763"/>
          <p14:tracePt t="39355" x="6381750" y="2290763"/>
          <p14:tracePt t="39363" x="6405563" y="2290763"/>
          <p14:tracePt t="39371" x="6423025" y="2290763"/>
          <p14:tracePt t="39379" x="6446838" y="2284413"/>
          <p14:tracePt t="39387" x="6464300" y="2284413"/>
          <p14:tracePt t="39395" x="6483350" y="2284413"/>
          <p14:tracePt t="39403" x="6507163" y="2284413"/>
          <p14:tracePt t="39409" x="6518275" y="2284413"/>
          <p14:tracePt t="39417" x="6537325" y="2284413"/>
          <p14:tracePt t="39425" x="6565900" y="2284413"/>
          <p14:tracePt t="39433" x="6584950" y="2284413"/>
          <p14:tracePt t="39441" x="6613525" y="2284413"/>
          <p14:tracePt t="39449" x="6638925" y="2284413"/>
          <p14:tracePt t="39457" x="6656388" y="2284413"/>
          <p14:tracePt t="39465" x="6673850" y="2290763"/>
          <p14:tracePt t="39471" x="6697663" y="2297113"/>
          <p14:tracePt t="39479" x="6716713" y="2301875"/>
          <p14:tracePt t="39487" x="6740525" y="2308225"/>
          <p14:tracePt t="39495" x="6751638" y="2320925"/>
          <p14:tracePt t="39503" x="6764338" y="2327275"/>
          <p14:tracePt t="39511" x="6775450" y="2332038"/>
          <p14:tracePt t="39519" x="6788150" y="2338388"/>
          <p14:tracePt t="39527" x="6799263" y="2351088"/>
          <p14:tracePt t="39533" x="6805613" y="2355850"/>
          <p14:tracePt t="39541" x="6811963" y="2362200"/>
          <p14:tracePt t="39549" x="6818313" y="2368550"/>
          <p14:tracePt t="39557" x="6823075" y="2374900"/>
          <p14:tracePt t="39565" x="6829425" y="2379663"/>
          <p14:tracePt t="39573" x="6835775" y="2379663"/>
          <p14:tracePt t="39582" x="6853238" y="2386013"/>
          <p14:tracePt t="39589" x="6859588" y="2392363"/>
          <p14:tracePt t="39595" x="6865938" y="2398713"/>
          <p14:tracePt t="39603" x="6870700" y="2405063"/>
          <p14:tracePt t="39611" x="6877050" y="2409825"/>
          <p14:tracePt t="39619" x="6883400" y="2416175"/>
          <p14:tracePt t="39627" x="6889750" y="2428875"/>
          <p14:tracePt t="39635" x="6896100" y="2433638"/>
          <p14:tracePt t="39643" x="6900863" y="2439988"/>
          <p14:tracePt t="39651" x="6907213" y="2452688"/>
          <p14:tracePt t="39657" x="6907213" y="2457450"/>
          <p14:tracePt t="39666" x="6913563" y="2463800"/>
          <p14:tracePt t="39673" x="6919913" y="2470150"/>
          <p14:tracePt t="39681" x="6919913" y="2476500"/>
          <p14:tracePt t="39689" x="6924675" y="2481263"/>
          <p14:tracePt t="39697" x="6924675" y="2487613"/>
          <p14:tracePt t="39705" x="6931025" y="2493963"/>
          <p14:tracePt t="39711" x="6931025" y="2500313"/>
          <p14:tracePt t="39719" x="6931025" y="2506663"/>
          <p14:tracePt t="39727" x="6937375" y="2530475"/>
          <p14:tracePt t="39735" x="6943725" y="2541588"/>
          <p14:tracePt t="39743" x="6948488" y="2559050"/>
          <p14:tracePt t="39751" x="6948488" y="2589213"/>
          <p14:tracePt t="39759" x="6954838" y="2619375"/>
          <p14:tracePt t="39767" x="6954838" y="2643188"/>
          <p14:tracePt t="39773" x="6967538" y="2690813"/>
          <p14:tracePt t="39782" x="6967538" y="2714625"/>
          <p14:tracePt t="39789" x="6973888" y="2744788"/>
          <p14:tracePt t="39797" x="6973888" y="2757488"/>
          <p14:tracePt t="39805" x="6973888" y="2763838"/>
          <p14:tracePt t="39813" x="6973888" y="2768600"/>
          <p14:tracePt t="39829" x="6973888" y="2774950"/>
          <p14:tracePt t="39851" x="6973888" y="2781300"/>
          <p14:tracePt t="39883" x="6967538" y="2787650"/>
          <p14:tracePt t="39897" x="6967538" y="2792413"/>
          <p14:tracePt t="39900" x="6961188" y="2798763"/>
          <p14:tracePt t="39905" x="6961188" y="2805113"/>
          <p14:tracePt t="39913" x="6954838" y="2816225"/>
          <p14:tracePt t="39921" x="6954838" y="2835275"/>
          <p14:tracePt t="39929" x="6948488" y="2846388"/>
          <p14:tracePt t="39937" x="6943725" y="2852738"/>
          <p14:tracePt t="39953" x="6937375" y="2859088"/>
          <p14:tracePt t="39961" x="6937375" y="2865438"/>
          <p14:tracePt t="39967" x="6931025" y="2870200"/>
          <p14:tracePt t="39975" x="6924675" y="2870200"/>
          <p14:tracePt t="39983" x="6919913" y="2876550"/>
          <p14:tracePt t="39991" x="6913563" y="2882900"/>
          <p14:tracePt t="39999" x="6907213" y="2889250"/>
          <p14:tracePt t="40007" x="6900863" y="2894013"/>
          <p14:tracePt t="40016" x="6896100" y="2900363"/>
          <p14:tracePt t="40023" x="6889750" y="2900363"/>
          <p14:tracePt t="40029" x="6883400" y="2906713"/>
          <p14:tracePt t="40037" x="6877050" y="2913063"/>
          <p14:tracePt t="40045" x="6865938" y="2919413"/>
          <p14:tracePt t="40053" x="6859588" y="2924175"/>
          <p14:tracePt t="40061" x="6853238" y="2930525"/>
          <p14:tracePt t="40069" x="6835775" y="2936875"/>
          <p14:tracePt t="40077" x="6829425" y="2943225"/>
          <p14:tracePt t="40083" x="6823075" y="2947988"/>
          <p14:tracePt t="40091" x="6811963" y="2954338"/>
          <p14:tracePt t="40099" x="6805613" y="2954338"/>
          <p14:tracePt t="40107" x="6799263" y="2960688"/>
          <p14:tracePt t="40115" x="6788150" y="2967038"/>
          <p14:tracePt t="40123" x="6775450" y="2967038"/>
          <p14:tracePt t="40131" x="6769100" y="2971800"/>
          <p14:tracePt t="40139" x="6757988" y="2971800"/>
          <p14:tracePt t="40145" x="6751638" y="2971800"/>
          <p14:tracePt t="40153" x="6740525" y="2971800"/>
          <p14:tracePt t="40161" x="6734175" y="2971800"/>
          <p14:tracePt t="40169" x="6727825" y="2971800"/>
          <p14:tracePt t="40177" x="6721475" y="2971800"/>
          <p14:tracePt t="40579" x="6716713" y="2971800"/>
          <p14:tracePt t="40595" x="6710363" y="2971800"/>
          <p14:tracePt t="40603" x="6691313" y="2971800"/>
          <p14:tracePt t="40611" x="6667500" y="2971800"/>
          <p14:tracePt t="40619" x="6650038" y="2971800"/>
          <p14:tracePt t="40627" x="6626225" y="2971800"/>
          <p14:tracePt t="40635" x="6608763" y="2971800"/>
          <p14:tracePt t="40643" x="6602413" y="2967038"/>
          <p14:tracePt t="40649" x="6589713" y="2967038"/>
          <p14:tracePt t="40657" x="6565900" y="2960688"/>
          <p14:tracePt t="40666" x="6548438" y="2960688"/>
          <p14:tracePt t="40673" x="6530975" y="2960688"/>
          <p14:tracePt t="40682" x="6500813" y="2960688"/>
          <p14:tracePt t="40689" x="6470650" y="2960688"/>
          <p14:tracePt t="40697" x="6423025" y="2960688"/>
          <p14:tracePt t="40705" x="6375400" y="2960688"/>
          <p14:tracePt t="40711" x="6280150" y="2967038"/>
          <p14:tracePt t="40719" x="6230938" y="2971800"/>
          <p14:tracePt t="40727" x="6165850" y="2984500"/>
          <p14:tracePt t="40735" x="6105525" y="2990850"/>
          <p14:tracePt t="40743" x="6040438" y="3001963"/>
          <p14:tracePt t="40751" x="5992813" y="3008313"/>
          <p14:tracePt t="40759" x="5956300" y="3014663"/>
          <p14:tracePt t="40767" x="5926138" y="3014663"/>
          <p14:tracePt t="40773" x="5895975" y="3021013"/>
          <p14:tracePt t="40781" x="5861050" y="3032125"/>
          <p14:tracePt t="40789" x="5807075" y="3038475"/>
          <p14:tracePt t="40797" x="5759450" y="3044825"/>
          <p14:tracePt t="40805" x="5722938" y="3044825"/>
          <p14:tracePt t="40814" x="5675313" y="3044825"/>
          <p14:tracePt t="40821" x="5621338" y="3044825"/>
          <p14:tracePt t="40829" x="5573713" y="3044825"/>
          <p14:tracePt t="40836" x="5513388" y="3044825"/>
          <p14:tracePt t="40843" x="5465763" y="3044825"/>
          <p14:tracePt t="40851" x="5407025" y="3038475"/>
          <p14:tracePt t="40859" x="5353050" y="3025775"/>
          <p14:tracePt t="40867" x="5303838" y="3021013"/>
          <p14:tracePt t="40875" x="5256213" y="3001963"/>
          <p14:tracePt t="40883" x="5208588" y="2995613"/>
          <p14:tracePt t="40897" x="5124450" y="2978150"/>
          <p14:tracePt t="40905" x="5095875" y="2971800"/>
          <p14:tracePt t="40914" x="5059363" y="2967038"/>
          <p14:tracePt t="40921" x="5029200" y="2954338"/>
          <p14:tracePt t="40929" x="4994275" y="2943225"/>
          <p14:tracePt t="40937" x="4957763" y="2924175"/>
          <p14:tracePt t="40945" x="4910138" y="2913063"/>
          <p14:tracePt t="40951" x="4862513" y="2882900"/>
          <p14:tracePt t="40959" x="4832350" y="2859088"/>
          <p14:tracePt t="40967" x="4808538" y="2846388"/>
          <p14:tracePt t="40975" x="4765675" y="2835275"/>
          <p14:tracePt t="40983" x="4718050" y="2805113"/>
          <p14:tracePt t="40991" x="4687888" y="2792413"/>
          <p14:tracePt t="41000" x="4664075" y="2787650"/>
          <p14:tracePt t="41007" x="4640263" y="2774950"/>
          <p14:tracePt t="41014" x="4622800" y="2763838"/>
          <p14:tracePt t="41021" x="4598988" y="2757488"/>
          <p14:tracePt t="41029" x="4586288" y="2751138"/>
          <p14:tracePt t="41037" x="4581525" y="2744788"/>
          <p14:tracePt t="41045" x="4568825" y="2733675"/>
          <p14:tracePt t="41053" x="4562475" y="2727325"/>
          <p14:tracePt t="41061" x="4557713" y="2714625"/>
          <p14:tracePt t="41069" x="4551363" y="2703513"/>
          <p14:tracePt t="41075" x="4545013" y="2697163"/>
          <p14:tracePt t="41083" x="4538663" y="2690813"/>
          <p14:tracePt t="41091" x="4533900" y="2679700"/>
          <p14:tracePt t="41099" x="4527550" y="2673350"/>
          <p14:tracePt t="41107" x="4521200" y="2667000"/>
          <p14:tracePt t="41115" x="4514850" y="2662238"/>
          <p14:tracePt t="41123" x="4508500" y="2655888"/>
          <p14:tracePt t="41131" x="4503738" y="2643188"/>
          <p14:tracePt t="41137" x="4497388" y="2636838"/>
          <p14:tracePt t="41145" x="4479925" y="2613025"/>
          <p14:tracePt t="41153" x="4467225" y="2601913"/>
          <p14:tracePt t="41161" x="4456113" y="2589213"/>
          <p14:tracePt t="41169" x="4430713" y="2565400"/>
          <p14:tracePt t="41177" x="4413250" y="2554288"/>
          <p14:tracePt t="41185" x="4402138" y="2530475"/>
          <p14:tracePt t="41193" x="4378325" y="2511425"/>
          <p14:tracePt t="41199" x="4365625" y="2500313"/>
          <p14:tracePt t="41207" x="4341813" y="2481263"/>
          <p14:tracePt t="41216" x="4329113" y="2470150"/>
          <p14:tracePt t="41223" x="4318000" y="2463800"/>
          <p14:tracePt t="41231" x="4305300" y="2457450"/>
          <p14:tracePt t="41239" x="4294188" y="2452688"/>
          <p14:tracePt t="41248" x="4287838" y="2446338"/>
          <p14:tracePt t="41255" x="4276725" y="2439988"/>
          <p14:tracePt t="41261" x="4270375" y="2433638"/>
          <p14:tracePt t="41269" x="4264025" y="2428875"/>
          <p14:tracePt t="41277" x="4257675" y="2422525"/>
          <p14:tracePt t="41285" x="4251325" y="2422525"/>
          <p14:tracePt t="41293" x="4246563" y="2416175"/>
          <p14:tracePt t="41301" x="4240213" y="2416175"/>
          <p14:tracePt t="41309" x="4233863" y="2416175"/>
          <p14:tracePt t="41318" x="4227513" y="2416175"/>
          <p14:tracePt t="41325" x="4222750" y="2416175"/>
          <p14:tracePt t="41331" x="4216400" y="2409825"/>
          <p14:tracePt t="41339" x="4210050" y="2409825"/>
          <p14:tracePt t="41355" x="4203700" y="2409825"/>
          <p14:tracePt t="41379" x="4198938" y="2409825"/>
          <p14:tracePt t="41433" x="4198938" y="2405063"/>
          <p14:tracePt t="41619" x="4198938" y="2409825"/>
          <p14:tracePt t="41627" x="4198938" y="2428875"/>
          <p14:tracePt t="41635" x="4198938" y="2446338"/>
          <p14:tracePt t="41641" x="4198938" y="2463800"/>
          <p14:tracePt t="41649" x="4198938" y="2487613"/>
          <p14:tracePt t="41657" x="4203700" y="2517775"/>
          <p14:tracePt t="41666" x="4222750" y="2565400"/>
          <p14:tracePt t="41673" x="4227513" y="2619375"/>
          <p14:tracePt t="41682" x="4233863" y="2643188"/>
          <p14:tracePt t="41689" x="4246563" y="2686050"/>
          <p14:tracePt t="41698" x="4251325" y="2709863"/>
          <p14:tracePt t="41703" x="4257675" y="2733675"/>
          <p14:tracePt t="41711" x="4264025" y="2751138"/>
          <p14:tracePt t="41719" x="4270375" y="2774950"/>
          <p14:tracePt t="41727" x="4276725" y="2792413"/>
          <p14:tracePt t="41735" x="4281488" y="2805113"/>
          <p14:tracePt t="41743" x="4281488" y="2828925"/>
          <p14:tracePt t="41751" x="4294188" y="2846388"/>
          <p14:tracePt t="41757" x="4300538" y="2876550"/>
          <p14:tracePt t="41765" x="4305300" y="2906713"/>
          <p14:tracePt t="41773" x="4311650" y="2936875"/>
          <p14:tracePt t="41782" x="4318000" y="2971800"/>
          <p14:tracePt t="41789" x="4329113" y="3021013"/>
          <p14:tracePt t="41799" x="4335463" y="3049588"/>
          <p14:tracePt t="41806" x="4335463" y="3086100"/>
          <p14:tracePt t="41813" x="4335463" y="3109913"/>
          <p14:tracePt t="41819" x="4335463" y="3127375"/>
          <p14:tracePt t="41827" x="4335463" y="3157538"/>
          <p14:tracePt t="41836" x="4335463" y="3176588"/>
          <p14:tracePt t="41843" x="4335463" y="3194050"/>
          <p14:tracePt t="41851" x="4335463" y="3217863"/>
          <p14:tracePt t="41859" x="4335463" y="3235325"/>
          <p14:tracePt t="41867" x="4335463" y="3259138"/>
          <p14:tracePt t="41875" x="4335463" y="3278188"/>
          <p14:tracePt t="41881" x="4335463" y="3295650"/>
          <p14:tracePt t="41898" x="4335463" y="3336925"/>
          <p14:tracePt t="41905" x="4335463" y="3349625"/>
          <p14:tracePt t="41913" x="4335463" y="3360738"/>
          <p14:tracePt t="41921" x="4335463" y="3367088"/>
          <p14:tracePt t="41929" x="4335463" y="3373438"/>
          <p14:tracePt t="41937" x="4329113" y="3373438"/>
          <p14:tracePt t="41943" x="4329113" y="3379788"/>
          <p14:tracePt t="42046" x="4324350" y="3379788"/>
          <p14:tracePt t="42067" x="4318000" y="3379788"/>
          <p14:tracePt t="42083" x="4311650" y="3379788"/>
          <p14:tracePt t="42091" x="4305300" y="3379788"/>
          <p14:tracePt t="42161" x="4300538" y="3384550"/>
          <p14:tracePt t="42170" x="4287838" y="3421063"/>
          <p14:tracePt t="42177" x="4276725" y="3468688"/>
          <p14:tracePt t="42185" x="4270375" y="3516313"/>
          <p14:tracePt t="42191" x="4251325" y="3563938"/>
          <p14:tracePt t="42199" x="4240213" y="3587750"/>
          <p14:tracePt t="42207" x="4227513" y="3617913"/>
          <p14:tracePt t="42215" x="4222750" y="3641725"/>
          <p14:tracePt t="42223" x="4216400" y="3660775"/>
          <p14:tracePt t="42231" x="4216400" y="3671888"/>
          <p14:tracePt t="42239" x="4210050" y="3684588"/>
          <p14:tracePt t="42247" x="4210050" y="3690938"/>
          <p14:tracePt t="42253" x="4203700" y="3690938"/>
          <p14:tracePt t="42261" x="4203700" y="3695700"/>
          <p14:tracePt t="42277" x="4198938" y="3695700"/>
          <p14:tracePt t="42293" x="4198938" y="3702050"/>
          <p14:tracePt t="42417" x="4186238" y="3702050"/>
          <p14:tracePt t="42425" x="4138613" y="3695700"/>
          <p14:tracePt t="42433" x="4043363" y="3671888"/>
          <p14:tracePt t="42439" x="3922713" y="3648075"/>
          <p14:tracePt t="42446" x="3827463" y="3648075"/>
          <p14:tracePt t="42455" x="3732213" y="3648075"/>
          <p14:tracePt t="42463" x="3635375" y="3654425"/>
          <p14:tracePt t="42471" x="3557588" y="3665538"/>
          <p14:tracePt t="42480" x="3479800" y="3671888"/>
          <p14:tracePt t="42487" x="3403600" y="3684588"/>
          <p14:tracePt t="42495" x="3354388" y="3690938"/>
          <p14:tracePt t="42501" x="3306763" y="3702050"/>
          <p14:tracePt t="42509" x="3276600" y="3708400"/>
          <p14:tracePt t="42517" x="3259138" y="3714750"/>
          <p14:tracePt t="42525" x="3252788" y="3714750"/>
          <p14:tracePt t="42533" x="3252788" y="3719513"/>
          <p14:tracePt t="42752" x="3259138" y="3695700"/>
          <p14:tracePt t="42757" x="3265488" y="3684588"/>
          <p14:tracePt t="42766" x="3271838" y="3665538"/>
          <p14:tracePt t="42773" x="3276600" y="3648075"/>
          <p14:tracePt t="42782" x="3282950" y="3624263"/>
          <p14:tracePt t="42789" x="3289300" y="3617913"/>
          <p14:tracePt t="42798" x="3295650" y="3613150"/>
          <p14:tracePt t="42805" x="3300413" y="3606800"/>
          <p14:tracePt t="42812" x="3306763" y="3600450"/>
          <p14:tracePt t="42819" x="3319463" y="3582988"/>
          <p14:tracePt t="42827" x="3325813" y="3559175"/>
          <p14:tracePt t="42835" x="3330575" y="3535363"/>
          <p14:tracePt t="42843" x="3330575" y="3492500"/>
          <p14:tracePt t="42851" x="3330575" y="3433763"/>
          <p14:tracePt t="42859" x="3325813" y="3367088"/>
          <p14:tracePt t="42867" x="3319463" y="3306763"/>
          <p14:tracePt t="42873" x="3295650" y="3211513"/>
          <p14:tracePt t="42881" x="3276600" y="3133725"/>
          <p14:tracePt t="42897" x="3241675" y="3025775"/>
          <p14:tracePt t="42905" x="3224213" y="2984500"/>
          <p14:tracePt t="42913" x="3217863" y="2960688"/>
          <p14:tracePt t="42921" x="3211513" y="2936875"/>
          <p14:tracePt t="42929" x="3205163" y="2919413"/>
          <p14:tracePt t="42935" x="3205163" y="2906713"/>
          <p14:tracePt t="42943" x="3198813" y="2882900"/>
          <p14:tracePt t="42951" x="3194050" y="2865438"/>
          <p14:tracePt t="42959" x="3194050" y="2846388"/>
          <p14:tracePt t="42967" x="3181350" y="2816225"/>
          <p14:tracePt t="42975" x="3175000" y="2787650"/>
          <p14:tracePt t="42983" x="3170238" y="2751138"/>
          <p14:tracePt t="42991" x="3163888" y="2720975"/>
          <p14:tracePt t="42999" x="3157538" y="2690813"/>
          <p14:tracePt t="43005" x="3146425" y="2662238"/>
          <p14:tracePt t="43013" x="3140075" y="2632075"/>
          <p14:tracePt t="43021" x="3133725" y="2613025"/>
          <p14:tracePt t="43029" x="3133725" y="2595563"/>
          <p14:tracePt t="43037" x="3127375" y="2571750"/>
          <p14:tracePt t="43045" x="3121025" y="2565400"/>
          <p14:tracePt t="43053" x="3121025" y="2559050"/>
          <p14:tracePt t="43059" x="3116263" y="2554288"/>
          <p14:tracePt t="43075" x="3116263" y="2547938"/>
          <p14:tracePt t="43161" x="3116263" y="2571750"/>
          <p14:tracePt t="43169" x="3127375" y="2632075"/>
          <p14:tracePt t="43177" x="3146425" y="2709863"/>
          <p14:tracePt t="43183" x="3181350" y="2805113"/>
          <p14:tracePt t="43191" x="3198813" y="2882900"/>
          <p14:tracePt t="43199" x="3205163" y="2943225"/>
          <p14:tracePt t="43207" x="3224213" y="2995613"/>
          <p14:tracePt t="43215" x="3228975" y="3032125"/>
          <p14:tracePt t="43223" x="3241675" y="3062288"/>
          <p14:tracePt t="43231" x="3252788" y="3079750"/>
          <p14:tracePt t="43239" x="3259138" y="3098800"/>
          <p14:tracePt t="43245" x="3265488" y="3109913"/>
          <p14:tracePt t="43253" x="3265488" y="3127375"/>
          <p14:tracePt t="43261" x="3271838" y="3146425"/>
          <p14:tracePt t="43270" x="3276600" y="3163888"/>
          <p14:tracePt t="43277" x="3282950" y="3187700"/>
          <p14:tracePt t="43285" x="3295650" y="3211513"/>
          <p14:tracePt t="43293" x="3300413" y="3241675"/>
          <p14:tracePt t="43301" x="3306763" y="3271838"/>
          <p14:tracePt t="43307" x="3313113" y="3302000"/>
          <p14:tracePt t="43315" x="3319463" y="3330575"/>
          <p14:tracePt t="43323" x="3330575" y="3360738"/>
          <p14:tracePt t="43332" x="3336925" y="3379788"/>
          <p14:tracePt t="43339" x="3336925" y="3408363"/>
          <p14:tracePt t="43347" x="3343275" y="3433763"/>
          <p14:tracePt t="43355" x="3349625" y="3457575"/>
          <p14:tracePt t="43363" x="3354388" y="3475038"/>
          <p14:tracePt t="43369" x="3360738" y="3498850"/>
          <p14:tracePt t="43377" x="3367088" y="3516313"/>
          <p14:tracePt t="43385" x="3378200" y="3535363"/>
          <p14:tracePt t="43393" x="3384550" y="3559175"/>
          <p14:tracePt t="43401" x="3384550" y="3570288"/>
          <p14:tracePt t="43410" x="3390900" y="3576638"/>
          <p14:tracePt t="43417" x="3390900" y="3587750"/>
          <p14:tracePt t="43426" x="3397250" y="3594100"/>
          <p14:tracePt t="43431" x="3397250" y="3613150"/>
          <p14:tracePt t="43440" x="3403600" y="3630613"/>
          <p14:tracePt t="43447" x="3403600" y="3641725"/>
          <p14:tracePt t="43455" x="3408363" y="3660775"/>
          <p14:tracePt t="43463" x="3414713" y="3671888"/>
          <p14:tracePt t="43471" x="3421063" y="3695700"/>
          <p14:tracePt t="43480" x="3427413" y="3708400"/>
          <p14:tracePt t="43487" x="3432175" y="3714750"/>
          <p14:tracePt t="43493" x="3432175" y="3719513"/>
          <p14:tracePt t="43501" x="3438525" y="3725863"/>
          <p14:tracePt t="43509" x="3438525" y="3732213"/>
          <p14:tracePt t="43517" x="3438525" y="3738563"/>
          <p14:tracePt t="43525" x="3438525" y="3743325"/>
          <p14:tracePt t="43541" x="3444875" y="3749675"/>
          <p14:tracePt t="43549" x="3444875" y="3756025"/>
          <p14:tracePt t="43555" x="3444875" y="3762375"/>
          <p14:tracePt t="43565" x="3451225" y="3767138"/>
          <p14:tracePt t="43571" x="3451225" y="3773488"/>
          <p14:tracePt t="43580" x="3451225" y="3779838"/>
          <p14:tracePt t="43595" x="3451225" y="3786188"/>
          <p14:tracePt t="44804" x="3451225" y="3792538"/>
          <p14:tracePt t="44819" x="3455988" y="3803650"/>
          <p14:tracePt t="44827" x="3462338" y="3810000"/>
          <p14:tracePt t="44835" x="3468688" y="3816350"/>
          <p14:tracePt t="44843" x="3475038" y="3816350"/>
          <p14:tracePt t="44851" x="3479800" y="3821113"/>
          <p14:tracePt t="44859" x="3486150" y="3821113"/>
          <p14:tracePt t="44865" x="3498850" y="3821113"/>
          <p14:tracePt t="44873" x="3522663" y="3827463"/>
          <p14:tracePt t="44881" x="3540125" y="3827463"/>
          <p14:tracePt t="44897" x="3582988" y="3827463"/>
          <p14:tracePt t="44905" x="3600450" y="3827463"/>
          <p14:tracePt t="44913" x="3630613" y="3821113"/>
          <p14:tracePt t="44921" x="3660775" y="3821113"/>
          <p14:tracePt t="44927" x="3689350" y="3821113"/>
          <p14:tracePt t="44935" x="3708400" y="3821113"/>
          <p14:tracePt t="44943" x="3736975" y="3821113"/>
          <p14:tracePt t="44951" x="3767138" y="3810000"/>
          <p14:tracePt t="44959" x="3786188" y="3810000"/>
          <p14:tracePt t="44967" x="3803650" y="3810000"/>
          <p14:tracePt t="44975" x="3827463" y="3810000"/>
          <p14:tracePt t="44983" x="3844925" y="3810000"/>
          <p14:tracePt t="44989" x="3868738" y="3810000"/>
          <p14:tracePt t="44997" x="3887788" y="3810000"/>
          <p14:tracePt t="45005" x="3911600" y="3810000"/>
          <p14:tracePt t="45013" x="3935413" y="3803650"/>
          <p14:tracePt t="45021" x="3965575" y="3803650"/>
          <p14:tracePt t="45029" x="3994150" y="3797300"/>
          <p14:tracePt t="45037" x="4024313" y="3797300"/>
          <p14:tracePt t="45045" x="4071938" y="3792538"/>
          <p14:tracePt t="45051" x="4114800" y="3779838"/>
          <p14:tracePt t="45058" x="4144963" y="3773488"/>
          <p14:tracePt t="45067" x="4192588" y="3767138"/>
          <p14:tracePt t="45075" x="4240213" y="3767138"/>
          <p14:tracePt t="45083" x="4281488" y="3756025"/>
          <p14:tracePt t="45091" x="4318000" y="3749675"/>
          <p14:tracePt t="45099" x="4365625" y="3743325"/>
          <p14:tracePt t="45107" x="4413250" y="3732213"/>
          <p14:tracePt t="45113" x="4473575" y="3725863"/>
          <p14:tracePt t="45121" x="4521200" y="3714750"/>
          <p14:tracePt t="45130" x="4575175" y="3690938"/>
          <p14:tracePt t="45137" x="4629150" y="3654425"/>
          <p14:tracePt t="45146" x="4670425" y="3600450"/>
          <p14:tracePt t="45153" x="4706938" y="3546475"/>
          <p14:tracePt t="45161" x="4754563" y="3481388"/>
          <p14:tracePt t="45169" x="4791075" y="3427413"/>
          <p14:tracePt t="45175" x="4819650" y="3367088"/>
          <p14:tracePt t="45183" x="4832350" y="3336925"/>
          <p14:tracePt t="45191" x="4849813" y="3313113"/>
          <p14:tracePt t="45199" x="4862513" y="3282950"/>
          <p14:tracePt t="45207" x="4879975" y="3252788"/>
          <p14:tracePt t="45216" x="4886325" y="3235325"/>
          <p14:tracePt t="45223" x="4892675" y="3205163"/>
          <p14:tracePt t="45231" x="4892675" y="3170238"/>
          <p14:tracePt t="45237" x="4892675" y="3109913"/>
          <p14:tracePt t="45245" x="4910138" y="3032125"/>
          <p14:tracePt t="45253" x="4921250" y="2954338"/>
          <p14:tracePt t="45261" x="4921250" y="2876550"/>
          <p14:tracePt t="45269" x="4916488" y="2798763"/>
          <p14:tracePt t="45277" x="4886325" y="2703513"/>
          <p14:tracePt t="45285" x="4862513" y="2571750"/>
          <p14:tracePt t="45293" x="4838700" y="2481263"/>
          <p14:tracePt t="45299" x="4819650" y="2416175"/>
          <p14:tracePt t="45307" x="4795838" y="2368550"/>
          <p14:tracePt t="45315" x="4772025" y="2320925"/>
          <p14:tracePt t="45323" x="4754563" y="2266950"/>
          <p14:tracePt t="45331" x="4737100" y="2230438"/>
          <p14:tracePt t="45339" x="4713288" y="2200275"/>
          <p14:tracePt t="45347" x="4683125" y="2176463"/>
          <p14:tracePt t="45355" x="4652963" y="2159000"/>
          <p14:tracePt t="45361" x="4616450" y="2128838"/>
          <p14:tracePt t="45369" x="4581525" y="2105025"/>
          <p14:tracePt t="45377" x="4551363" y="2098675"/>
          <p14:tracePt t="45385" x="4521200" y="2093913"/>
          <p14:tracePt t="45393" x="4503738" y="2087563"/>
          <p14:tracePt t="45401" x="4484688" y="2081213"/>
          <p14:tracePt t="45409" x="4460875" y="2081213"/>
          <p14:tracePt t="45417" x="4443413" y="2074863"/>
          <p14:tracePt t="45423" x="4413250" y="2074863"/>
          <p14:tracePt t="45431" x="4383088" y="2074863"/>
          <p14:tracePt t="45439" x="4352925" y="2074863"/>
          <p14:tracePt t="45447" x="4305300" y="2074863"/>
          <p14:tracePt t="45455" x="4257675" y="2063750"/>
          <p14:tracePt t="45463" x="4203700" y="2063750"/>
          <p14:tracePt t="45471" x="4125913" y="2063750"/>
          <p14:tracePt t="45479" x="4037013" y="2063750"/>
          <p14:tracePt t="45485" x="3941763" y="2063750"/>
          <p14:tracePt t="45493" x="3844925" y="2070100"/>
          <p14:tracePt t="45502" x="3749675" y="2081213"/>
          <p14:tracePt t="45509" x="3671888" y="2087563"/>
          <p14:tracePt t="45517" x="3594100" y="2111375"/>
          <p14:tracePt t="45525" x="3505200" y="2128838"/>
          <p14:tracePt t="45533" x="3408363" y="2141538"/>
          <p14:tracePt t="45541" x="3330575" y="2152650"/>
          <p14:tracePt t="45547" x="3252788" y="2171700"/>
          <p14:tracePt t="45555" x="3205163" y="2176463"/>
          <p14:tracePt t="45564" x="3151188" y="2189163"/>
          <p14:tracePt t="45571" x="3103563" y="2200275"/>
          <p14:tracePt t="45579" x="3055938" y="2212975"/>
          <p14:tracePt t="45587" x="3008313" y="2236788"/>
          <p14:tracePt t="45595" x="2954338" y="2254250"/>
          <p14:tracePt t="45603" x="2906713" y="2266950"/>
          <p14:tracePt t="45609" x="2846388" y="2290763"/>
          <p14:tracePt t="45617" x="2816225" y="2308225"/>
          <p14:tracePt t="45625" x="2792413" y="2327275"/>
          <p14:tracePt t="45633" x="2751138" y="2338388"/>
          <p14:tracePt t="45641" x="2727325" y="2344738"/>
          <p14:tracePt t="45649" x="2703513" y="2351088"/>
          <p14:tracePt t="45656" x="2679700" y="2362200"/>
          <p14:tracePt t="45664" x="2643188" y="2374900"/>
          <p14:tracePt t="45671" x="2625725" y="2379663"/>
          <p14:tracePt t="45679" x="2606675" y="2398713"/>
          <p14:tracePt t="45687" x="2582863" y="2416175"/>
          <p14:tracePt t="45696" x="2565400" y="2439988"/>
          <p14:tracePt t="45703" x="2547938" y="2457450"/>
          <p14:tracePt t="45712" x="2530475" y="2487613"/>
          <p14:tracePt t="45719" x="2511425" y="2517775"/>
          <p14:tracePt t="45725" x="2505075" y="2559050"/>
          <p14:tracePt t="45733" x="2481263" y="2595563"/>
          <p14:tracePt t="45741" x="2457450" y="2625725"/>
          <p14:tracePt t="45749" x="2433638" y="2667000"/>
          <p14:tracePt t="45757" x="2409825" y="2727325"/>
          <p14:tracePt t="45765" x="2403475" y="2774950"/>
          <p14:tracePt t="45773" x="2403475" y="2828925"/>
          <p14:tracePt t="45781" x="2403475" y="2876550"/>
          <p14:tracePt t="45787" x="2403475" y="2971800"/>
          <p14:tracePt t="45796" x="2403475" y="3032125"/>
          <p14:tracePt t="45803" x="2416175" y="3098800"/>
          <p14:tracePt t="45811" x="2422525" y="3157538"/>
          <p14:tracePt t="45819" x="2433638" y="3224213"/>
          <p14:tracePt t="45827" x="2439988" y="3282950"/>
          <p14:tracePt t="45835" x="2457450" y="3349625"/>
          <p14:tracePt t="45843" x="2487613" y="3427413"/>
          <p14:tracePt t="45849" x="2511425" y="3498850"/>
          <p14:tracePt t="45857" x="2535238" y="3563938"/>
          <p14:tracePt t="45865" x="2554288" y="3641725"/>
          <p14:tracePt t="45873" x="2565400" y="3719513"/>
          <p14:tracePt t="45881" x="2589213" y="3779838"/>
          <p14:tracePt t="45889" x="2606675" y="3827463"/>
          <p14:tracePt t="45897" x="2636838" y="3905250"/>
          <p14:tracePt t="45905" x="2660650" y="3959225"/>
          <p14:tracePt t="45911" x="2703513" y="4019550"/>
          <p14:tracePt t="45919" x="2738438" y="4060825"/>
          <p14:tracePt t="45927" x="2781300" y="4097338"/>
          <p14:tracePt t="45935" x="2811463" y="4114800"/>
          <p14:tracePt t="45943" x="2846388" y="4132263"/>
          <p14:tracePt t="45951" x="2894013" y="4151313"/>
          <p14:tracePt t="45959" x="2941638" y="4156075"/>
          <p14:tracePt t="45967" x="3008313" y="4168775"/>
          <p14:tracePt t="45975" x="3103563" y="4175125"/>
          <p14:tracePt t="45982" x="3235325" y="4186238"/>
          <p14:tracePt t="45989" x="3367088" y="4198938"/>
          <p14:tracePt t="45997" x="3498850" y="4210050"/>
          <p14:tracePt t="46005" x="3630613" y="4210050"/>
          <p14:tracePt t="46014" x="3743325" y="4210050"/>
          <p14:tracePt t="46021" x="3875088" y="4210050"/>
          <p14:tracePt t="46029" x="4030663" y="4210050"/>
          <p14:tracePt t="46037" x="4198938" y="4210050"/>
          <p14:tracePt t="46043" x="4359275" y="4210050"/>
          <p14:tracePt t="46051" x="4514850" y="4205288"/>
          <p14:tracePt t="46059" x="4646613" y="4192588"/>
          <p14:tracePt t="46067" x="4819650" y="4156075"/>
          <p14:tracePt t="46075" x="4975225" y="4132263"/>
          <p14:tracePt t="46083" x="5119688" y="4121150"/>
          <p14:tracePt t="46091" x="5214938" y="4102100"/>
          <p14:tracePt t="46099" x="5370513" y="4067175"/>
          <p14:tracePt t="46105" x="5489575" y="4043363"/>
          <p14:tracePt t="46114" x="5586413" y="4006850"/>
          <p14:tracePt t="46121" x="5664200" y="3976688"/>
          <p14:tracePt t="46130" x="5740400" y="3959225"/>
          <p14:tracePt t="46137" x="5818188" y="3929063"/>
          <p14:tracePt t="46145" x="5895975" y="3911600"/>
          <p14:tracePt t="46153" x="5992813" y="3881438"/>
          <p14:tracePt t="46159" x="6111875" y="3844925"/>
          <p14:tracePt t="46167" x="6226175" y="3797300"/>
          <p14:tracePt t="46175" x="6321425" y="3756025"/>
          <p14:tracePt t="46183" x="6429375" y="3714750"/>
          <p14:tracePt t="46191" x="6548438" y="3641725"/>
          <p14:tracePt t="46199" x="6680200" y="3570288"/>
          <p14:tracePt t="46207" x="6775450" y="3529013"/>
          <p14:tracePt t="46215" x="6889750" y="3481388"/>
          <p14:tracePt t="46221" x="6985000" y="3438525"/>
          <p14:tracePt t="46229" x="7092950" y="3408363"/>
          <p14:tracePt t="46237" x="7188200" y="3367088"/>
          <p14:tracePt t="46245" x="7302500" y="3330575"/>
          <p14:tracePt t="46253" x="7415213" y="3282950"/>
          <p14:tracePt t="46262" x="7505700" y="3235325"/>
          <p14:tracePt t="46270" x="7600950" y="3194050"/>
          <p14:tracePt t="46277" x="7685088" y="3127375"/>
          <p14:tracePt t="46283" x="7780338" y="3068638"/>
          <p14:tracePt t="46291" x="7858125" y="3032125"/>
          <p14:tracePt t="46299" x="7935913" y="3008313"/>
          <p14:tracePt t="46307" x="7977188" y="3001963"/>
          <p14:tracePt t="46315" x="8001000" y="2995613"/>
          <p14:tracePt t="46323" x="8031163" y="2995613"/>
          <p14:tracePt t="46331" x="8050213" y="2995613"/>
          <p14:tracePt t="46339" x="8074025" y="2995613"/>
          <p14:tracePt t="46345" x="8104188" y="2995613"/>
          <p14:tracePt t="46353" x="8128000" y="2995613"/>
          <p14:tracePt t="46362" x="8156575" y="2995613"/>
          <p14:tracePt t="46369" x="8186738" y="2990850"/>
          <p14:tracePt t="46377" x="8199438" y="2990850"/>
          <p14:tracePt t="46385" x="8210550" y="2984500"/>
          <p14:tracePt t="46393" x="8216900" y="2984500"/>
          <p14:tracePt t="46401" x="8223250" y="2984500"/>
          <p14:tracePt t="46407" x="8229600" y="2984500"/>
          <p14:tracePt t="46415" x="8234363" y="2984500"/>
          <p14:tracePt t="46423" x="8240713" y="2984500"/>
          <p14:tracePt t="46432" x="8247063" y="2984500"/>
          <p14:tracePt t="46439" x="8253413" y="2978150"/>
          <p14:tracePt t="46447" x="8258175" y="2971800"/>
          <p14:tracePt t="46455" x="8264525" y="2967038"/>
          <p14:tracePt t="46463" x="8270875" y="2967038"/>
          <p14:tracePt t="46469" x="8277225" y="2960688"/>
          <p14:tracePt t="46477" x="8283575" y="2960688"/>
          <p14:tracePt t="46617" x="8277225" y="2960688"/>
          <p14:tracePt t="46625" x="8264525" y="2954338"/>
          <p14:tracePt t="46633" x="8247063" y="2954338"/>
          <p14:tracePt t="46641" x="8223250" y="2947988"/>
          <p14:tracePt t="46649" x="8205788" y="2947988"/>
          <p14:tracePt t="46655" x="8180388" y="2947988"/>
          <p14:tracePt t="46663" x="8169275" y="2936875"/>
          <p14:tracePt t="46671" x="8156575" y="2936875"/>
          <p14:tracePt t="46679" x="8145463" y="2936875"/>
          <p14:tracePt t="46687" x="8132763" y="2936875"/>
          <p14:tracePt t="46695" x="8121650" y="2930525"/>
          <p14:tracePt t="46703" x="8108950" y="2930525"/>
          <p14:tracePt t="46712" x="8104188" y="2930525"/>
          <p14:tracePt t="46717" x="8097838" y="2930525"/>
          <p14:tracePt t="46725" x="8091488" y="2930525"/>
          <p14:tracePt t="46827" x="8085138" y="2924175"/>
          <p14:tracePt t="46835" x="8078788" y="2919413"/>
          <p14:tracePt t="46841" x="8074025" y="2919413"/>
          <p14:tracePt t="46849" x="8067675" y="2913063"/>
          <p14:tracePt t="46857" x="8043863" y="2906713"/>
          <p14:tracePt t="46865" x="8026400" y="2900363"/>
          <p14:tracePt t="46873" x="8013700" y="2894013"/>
          <p14:tracePt t="46881" x="7983538" y="2889250"/>
          <p14:tracePt t="46889" x="7953375" y="2882900"/>
          <p14:tracePt t="46897" x="7923213" y="2876550"/>
          <p14:tracePt t="46903" x="7894638" y="2865438"/>
          <p14:tracePt t="46912" x="7870825" y="2859088"/>
          <p14:tracePt t="46919" x="7840663" y="2852738"/>
          <p14:tracePt t="46927" x="7810500" y="2846388"/>
          <p14:tracePt t="46935" x="7793038" y="2841625"/>
          <p14:tracePt t="46943" x="7769225" y="2828925"/>
          <p14:tracePt t="46951" x="7750175" y="2822575"/>
          <p14:tracePt t="46959" x="7732713" y="2816225"/>
          <p14:tracePt t="46966" x="7715250" y="2811463"/>
          <p14:tracePt t="46973" x="7702550" y="2805113"/>
          <p14:tracePt t="46981" x="7696200" y="2798763"/>
          <p14:tracePt t="46989" x="7691438" y="2798763"/>
          <p14:tracePt t="46997" x="7685088" y="2792413"/>
          <p14:tracePt t="47005" x="7678738" y="2787650"/>
          <p14:tracePt t="47013" x="7672388" y="2781300"/>
          <p14:tracePt t="47021" x="7667625" y="2774950"/>
          <p14:tracePt t="47027" x="7667625" y="2768600"/>
          <p14:tracePt t="47035" x="7667625" y="2757488"/>
          <p14:tracePt t="47043" x="7667625" y="2744788"/>
          <p14:tracePt t="47051" x="7667625" y="2720975"/>
          <p14:tracePt t="47059" x="7667625" y="2697163"/>
          <p14:tracePt t="47067" x="7678738" y="2667000"/>
          <p14:tracePt t="47075" x="7696200" y="2636838"/>
          <p14:tracePt t="47083" x="7702550" y="2619375"/>
          <p14:tracePt t="47089" x="7720013" y="2584450"/>
          <p14:tracePt t="47097" x="7726363" y="2565400"/>
          <p14:tracePt t="47105" x="7732713" y="2554288"/>
          <p14:tracePt t="47114" x="7739063" y="2541588"/>
          <p14:tracePt t="47121" x="7743825" y="2535238"/>
          <p14:tracePt t="47130" x="7743825" y="2530475"/>
          <p14:tracePt t="47137" x="7750175" y="2524125"/>
          <p14:tracePt t="47145" x="7756525" y="2517775"/>
          <p14:tracePt t="47151" x="7762875" y="2511425"/>
          <p14:tracePt t="47159" x="7769225" y="2506663"/>
          <p14:tracePt t="47167" x="7773988" y="2493963"/>
          <p14:tracePt t="47175" x="7793038" y="2476500"/>
          <p14:tracePt t="47183" x="7810500" y="2463800"/>
          <p14:tracePt t="47191" x="7834313" y="2446338"/>
          <p14:tracePt t="47199" x="7851775" y="2422525"/>
          <p14:tracePt t="47207" x="7870825" y="2409825"/>
          <p14:tracePt t="47213" x="7894638" y="2405063"/>
          <p14:tracePt t="47221" x="7905750" y="2398713"/>
          <p14:tracePt t="47229" x="7923213" y="2386013"/>
          <p14:tracePt t="47237" x="7935913" y="2379663"/>
          <p14:tracePt t="47245" x="7942263" y="2374900"/>
          <p14:tracePt t="47253" x="7948613" y="2368550"/>
          <p14:tracePt t="47262" x="7953375" y="2362200"/>
          <p14:tracePt t="47269" x="7959725" y="2355850"/>
          <p14:tracePt t="47275" x="7972425" y="2351088"/>
          <p14:tracePt t="47283" x="7977188" y="2344738"/>
          <p14:tracePt t="47291" x="7989888" y="2338388"/>
          <p14:tracePt t="47299" x="7996238" y="2332038"/>
          <p14:tracePt t="47307" x="8013700" y="2327275"/>
          <p14:tracePt t="47315" x="8031163" y="2327275"/>
          <p14:tracePt t="47323" x="8054975" y="2320925"/>
          <p14:tracePt t="47332" x="8074025" y="2320925"/>
          <p14:tracePt t="47337" x="8104188" y="2320925"/>
          <p14:tracePt t="47346" x="8132763" y="2320925"/>
          <p14:tracePt t="47353" x="8151813" y="2320925"/>
          <p14:tracePt t="47362" x="8175625" y="2320925"/>
          <p14:tracePt t="47369" x="8193088" y="2327275"/>
          <p14:tracePt t="47377" x="8216900" y="2332038"/>
          <p14:tracePt t="47385" x="8240713" y="2344738"/>
          <p14:tracePt t="47393" x="8264525" y="2351088"/>
          <p14:tracePt t="47399" x="8294688" y="2355850"/>
          <p14:tracePt t="47407" x="8312150" y="2362200"/>
          <p14:tracePt t="47415" x="8335963" y="2368550"/>
          <p14:tracePt t="47423" x="8355013" y="2374900"/>
          <p14:tracePt t="47431" x="8372475" y="2386013"/>
          <p14:tracePt t="47439" x="8396288" y="2392363"/>
          <p14:tracePt t="47447" x="8413750" y="2398713"/>
          <p14:tracePt t="47455" x="8432800" y="2405063"/>
          <p14:tracePt t="47461" x="8456613" y="2409825"/>
          <p14:tracePt t="47469" x="8462963" y="2416175"/>
          <p14:tracePt t="47477" x="8474075" y="2422525"/>
          <p14:tracePt t="47485" x="8480425" y="2428875"/>
          <p14:tracePt t="47493" x="8486775" y="2433638"/>
          <p14:tracePt t="47509" x="8491538" y="2433638"/>
          <p14:tracePt t="47517" x="8497888" y="2439988"/>
          <p14:tracePt t="47523" x="8504238" y="2446338"/>
          <p14:tracePt t="47531" x="8510588" y="2452688"/>
          <p14:tracePt t="47539" x="8515350" y="2457450"/>
          <p14:tracePt t="47547" x="8521700" y="2463800"/>
          <p14:tracePt t="47555" x="8528050" y="2476500"/>
          <p14:tracePt t="47563" x="8534400" y="2500313"/>
          <p14:tracePt t="47571" x="8540750" y="2511425"/>
          <p14:tracePt t="47579" x="8545513" y="2517775"/>
          <p14:tracePt t="47585" x="8551863" y="2524125"/>
          <p14:tracePt t="47593" x="8558213" y="2530475"/>
          <p14:tracePt t="47601" x="8558213" y="2535238"/>
          <p14:tracePt t="47609" x="8564563" y="2541588"/>
          <p14:tracePt t="47617" x="8569325" y="2547938"/>
          <p14:tracePt t="47625" x="8569325" y="2554288"/>
          <p14:tracePt t="47633" x="8569325" y="2559050"/>
          <p14:tracePt t="47640" x="8575675" y="2565400"/>
          <p14:tracePt t="47647" x="8575675" y="2571750"/>
          <p14:tracePt t="47655" x="8588375" y="2584450"/>
          <p14:tracePt t="47663" x="8593138" y="2601913"/>
          <p14:tracePt t="47671" x="8593138" y="2625725"/>
          <p14:tracePt t="47680" x="8599488" y="2643188"/>
          <p14:tracePt t="47687" x="8599488" y="2662238"/>
          <p14:tracePt t="47695" x="8599488" y="2686050"/>
          <p14:tracePt t="47701" x="8605838" y="2703513"/>
          <p14:tracePt t="47709" x="8605838" y="2720975"/>
          <p14:tracePt t="47717" x="8605838" y="2733675"/>
          <p14:tracePt t="47725" x="8605838" y="2744788"/>
          <p14:tracePt t="47733" x="8605838" y="2751138"/>
          <p14:tracePt t="47741" x="8605838" y="2757488"/>
          <p14:tracePt t="47749" x="8605838" y="2763838"/>
          <p14:tracePt t="47757" x="8605838" y="2768600"/>
          <p14:tracePt t="47763" x="8605838" y="2774950"/>
          <p14:tracePt t="47771" x="8605838" y="2781300"/>
          <p14:tracePt t="47779" x="8599488" y="2787650"/>
          <p14:tracePt t="47787" x="8593138" y="2792413"/>
          <p14:tracePt t="47795" x="8588375" y="2798763"/>
          <p14:tracePt t="47803" x="8582025" y="2805113"/>
          <p14:tracePt t="47812" x="8575675" y="2811463"/>
          <p14:tracePt t="47819" x="8569325" y="2822575"/>
          <p14:tracePt t="47827" x="8564563" y="2828925"/>
          <p14:tracePt t="47833" x="8558213" y="2835275"/>
          <p14:tracePt t="47841" x="8558213" y="2841625"/>
          <p14:tracePt t="47849" x="8551863" y="2841625"/>
          <p14:tracePt t="47857" x="8545513" y="2846388"/>
          <p14:tracePt t="47865" x="8540750" y="2852738"/>
          <p14:tracePt t="47873" x="8534400" y="2852738"/>
          <p14:tracePt t="47882" x="8534400" y="2859088"/>
          <p14:tracePt t="47889" x="8528050" y="2859088"/>
          <p14:tracePt t="47903" x="8521700" y="2865438"/>
          <p14:tracePt t="47912" x="8515350" y="2865438"/>
          <p14:tracePt t="47919" x="8510588" y="2870200"/>
          <p14:tracePt t="47927" x="8504238" y="2876550"/>
          <p14:tracePt t="47935" x="8497888" y="2882900"/>
          <p14:tracePt t="47943" x="8491538" y="2889250"/>
          <p14:tracePt t="47951" x="8486775" y="2894013"/>
          <p14:tracePt t="47957" x="8480425" y="2900363"/>
          <p14:tracePt t="47965" x="8474075" y="2906713"/>
          <p14:tracePt t="47973" x="8467725" y="2906713"/>
          <p14:tracePt t="47981" x="8456613" y="2913063"/>
          <p14:tracePt t="47989" x="8443913" y="2919413"/>
          <p14:tracePt t="47997" x="8420100" y="2924175"/>
          <p14:tracePt t="48005" x="8402638" y="2930525"/>
          <p14:tracePt t="48013" x="8372475" y="2936875"/>
          <p14:tracePt t="48019" x="8355013" y="2947988"/>
          <p14:tracePt t="48028" x="8324850" y="2947988"/>
          <p14:tracePt t="48035" x="8288338" y="2954338"/>
          <p14:tracePt t="48043" x="8247063" y="2954338"/>
          <p14:tracePt t="48051" x="8210550" y="2954338"/>
          <p14:tracePt t="48059" x="8162925" y="2954338"/>
          <p14:tracePt t="48067" x="8132763" y="2954338"/>
          <p14:tracePt t="48075" x="8104188" y="2954338"/>
          <p14:tracePt t="48082" x="8078788" y="2960688"/>
          <p14:tracePt t="48089" x="8054975" y="2960688"/>
          <p14:tracePt t="48097" x="8037513" y="2960688"/>
          <p14:tracePt t="48105" x="8013700" y="2960688"/>
          <p14:tracePt t="48114" x="7996238" y="2960688"/>
          <p14:tracePt t="48121" x="7983538" y="2960688"/>
          <p14:tracePt t="48129" x="7966075" y="2954338"/>
          <p14:tracePt t="48137" x="7948613" y="2954338"/>
          <p14:tracePt t="48143" x="7935913" y="2947988"/>
          <p14:tracePt t="48151" x="7918450" y="2947988"/>
          <p14:tracePt t="48159" x="7894638" y="2943225"/>
          <p14:tracePt t="48167" x="7881938" y="2943225"/>
          <p14:tracePt t="48175" x="7864475" y="2936875"/>
          <p14:tracePt t="48184" x="7851775" y="2936875"/>
          <p14:tracePt t="48191" x="7827963" y="2924175"/>
          <p14:tracePt t="48197" x="7810500" y="2924175"/>
          <p14:tracePt t="48205" x="7793038" y="2919413"/>
          <p14:tracePt t="48213" x="7773988" y="2913063"/>
          <p14:tracePt t="48221" x="7762875" y="2913063"/>
          <p14:tracePt t="48230" x="7743825" y="2906713"/>
          <p14:tracePt t="48237" x="7732713" y="2900363"/>
          <p14:tracePt t="48245" x="7726363" y="2894013"/>
          <p14:tracePt t="48253" x="7720013" y="2889250"/>
          <p14:tracePt t="48259" x="7715250" y="2882900"/>
          <p14:tracePt t="48267" x="7708900" y="2876550"/>
          <p14:tracePt t="48275" x="7702550" y="2870200"/>
          <p14:tracePt t="48283" x="7696200" y="2865438"/>
          <p14:tracePt t="48291" x="7691438" y="2859088"/>
          <p14:tracePt t="48299" x="7685088" y="2852738"/>
          <p14:tracePt t="48307" x="7685088" y="2846388"/>
          <p14:tracePt t="48315" x="7678738" y="2841625"/>
          <p14:tracePt t="48321" x="7672388" y="2835275"/>
          <p14:tracePt t="48329" x="7672388" y="2828925"/>
          <p14:tracePt t="48337" x="7672388" y="2822575"/>
          <p14:tracePt t="48345" x="7672388" y="2816225"/>
          <p14:tracePt t="48353" x="7667625" y="2811463"/>
          <p14:tracePt t="48361" x="7667625" y="2805113"/>
          <p14:tracePt t="48369" x="7667625" y="2792413"/>
          <p14:tracePt t="48378" x="7667625" y="2768600"/>
          <p14:tracePt t="48383" x="7667625" y="2757488"/>
          <p14:tracePt t="48391" x="7667625" y="2738438"/>
          <p14:tracePt t="48399" x="7667625" y="2727325"/>
          <p14:tracePt t="48408" x="7667625" y="2703513"/>
          <p14:tracePt t="48415" x="7672388" y="2686050"/>
          <p14:tracePt t="48423" x="7678738" y="2673350"/>
          <p14:tracePt t="48432" x="7685088" y="2655888"/>
          <p14:tracePt t="48439" x="7691438" y="2632075"/>
          <p14:tracePt t="48445" x="7696200" y="2613025"/>
          <p14:tracePt t="48453" x="7708900" y="2589213"/>
          <p14:tracePt t="48461" x="7715250" y="2571750"/>
          <p14:tracePt t="48469" x="7720013" y="2554288"/>
          <p14:tracePt t="48478" x="7726363" y="2530475"/>
          <p14:tracePt t="48485" x="7732713" y="2511425"/>
          <p14:tracePt t="48493" x="7739063" y="2493963"/>
          <p14:tracePt t="48501" x="7750175" y="2470150"/>
          <p14:tracePt t="48507" x="7769225" y="2452688"/>
          <p14:tracePt t="48515" x="7780338" y="2433638"/>
          <p14:tracePt t="48522" x="7786688" y="2428875"/>
          <p14:tracePt t="48531" x="7793038" y="2416175"/>
          <p14:tracePt t="48539" x="7797800" y="2409825"/>
          <p14:tracePt t="48547" x="7816850" y="2398713"/>
          <p14:tracePt t="48555" x="7840663" y="2392363"/>
          <p14:tracePt t="48564" x="7858125" y="2386013"/>
          <p14:tracePt t="48569" x="7881938" y="2379663"/>
          <p14:tracePt t="48578" x="7899400" y="2368550"/>
          <p14:tracePt t="48585" x="7923213" y="2368550"/>
          <p14:tracePt t="48594" x="7942263" y="2368550"/>
          <p14:tracePt t="48601" x="7959725" y="2368550"/>
          <p14:tracePt t="48609" x="7989888" y="2368550"/>
          <p14:tracePt t="48617" x="8020050" y="2374900"/>
          <p14:tracePt t="48625" x="8054975" y="2374900"/>
          <p14:tracePt t="48631" x="8115300" y="2379663"/>
          <p14:tracePt t="48639" x="8175625" y="2392363"/>
          <p14:tracePt t="48647" x="8229600" y="2398713"/>
          <p14:tracePt t="48655" x="8277225" y="2398713"/>
          <p14:tracePt t="48664" x="8324850" y="2398713"/>
          <p14:tracePt t="48671" x="8372475" y="2398713"/>
          <p14:tracePt t="48679" x="8426450" y="2398713"/>
          <p14:tracePt t="48687" x="8474075" y="2398713"/>
          <p14:tracePt t="48693" x="8504238" y="2398713"/>
          <p14:tracePt t="48701" x="8534400" y="2398713"/>
          <p14:tracePt t="48709" x="8558213" y="2398713"/>
          <p14:tracePt t="48717" x="8582025" y="2398713"/>
          <p14:tracePt t="48725" x="8599488" y="2398713"/>
          <p14:tracePt t="48733" x="8605838" y="2398713"/>
          <p14:tracePt t="48741" x="8612188" y="2398713"/>
          <p14:tracePt t="48749" x="8616950" y="2398713"/>
          <p14:tracePt t="48755" x="8623300" y="2398713"/>
          <p14:tracePt t="48771" x="8629650" y="2405063"/>
          <p14:tracePt t="48779" x="8636000" y="2409825"/>
          <p14:tracePt t="48787" x="8636000" y="2422525"/>
          <p14:tracePt t="48795" x="8636000" y="2433638"/>
          <p14:tracePt t="48803" x="8642350" y="2446338"/>
          <p14:tracePt t="48811" x="8642350" y="2476500"/>
          <p14:tracePt t="48817" x="8647113" y="2506663"/>
          <p14:tracePt t="48825" x="8647113" y="2535238"/>
          <p14:tracePt t="48833" x="8659813" y="2554288"/>
          <p14:tracePt t="48841" x="8666163" y="2584450"/>
          <p14:tracePt t="48849" x="8666163" y="2595563"/>
          <p14:tracePt t="48857" x="8666163" y="2608263"/>
          <p14:tracePt t="48865" x="8666163" y="2619375"/>
          <p14:tracePt t="48873" x="8666163" y="2625725"/>
          <p14:tracePt t="48880" x="8666163" y="2632075"/>
          <p14:tracePt t="48896" x="8659813" y="2636838"/>
          <p14:tracePt t="49625" x="8629650" y="2636838"/>
          <p14:tracePt t="49631" x="8569325" y="2608263"/>
          <p14:tracePt t="49639" x="8545513" y="2595563"/>
          <p14:tracePt t="49647" x="8528050" y="2589213"/>
          <p14:tracePt t="49749" x="8521700" y="2589213"/>
          <p14:tracePt t="49817" x="8521700" y="2584450"/>
          <p14:tracePt t="49927" x="8521700" y="2578100"/>
          <p14:tracePt t="49941" x="8521700" y="2571750"/>
          <p14:tracePt t="49949" x="8515350" y="2565400"/>
          <p14:tracePt t="55045" x="8504238" y="2554288"/>
          <p14:tracePt t="55051" x="8486775" y="2547938"/>
          <p14:tracePt t="55059" x="8474075" y="2541588"/>
          <p14:tracePt t="55066" x="8467725" y="2535238"/>
          <p14:tracePt t="55073" x="8462963" y="2535238"/>
          <p14:tracePt t="55097" x="8467725" y="2524125"/>
          <p14:tracePt t="55105" x="8515350" y="2500313"/>
          <p14:tracePt t="55113" x="8612188" y="2500313"/>
          <p14:tracePt t="55121" x="8707438" y="2535238"/>
          <p14:tracePt t="55127" x="8772525" y="2601913"/>
          <p14:tracePt t="55135" x="8791575" y="2632075"/>
          <p14:tracePt t="55143" x="8791575" y="2655888"/>
          <p14:tracePt t="55151" x="8761413" y="2667000"/>
          <p14:tracePt t="55160" x="8683625" y="2667000"/>
          <p14:tracePt t="55167" x="8588375" y="2679700"/>
          <p14:tracePt t="55176" x="8528050" y="2679700"/>
          <p14:tracePt t="55833" x="8534400" y="2673350"/>
          <p14:tracePt t="55887" x="8534400" y="2667000"/>
          <p14:tracePt t="55895" x="8528050" y="2662238"/>
          <p14:tracePt t="55903" x="8521700" y="2655888"/>
          <p14:tracePt t="55911" x="8510588" y="2655888"/>
          <p14:tracePt t="55919" x="8491538" y="2649538"/>
          <p14:tracePt t="55928" x="8474075" y="2643188"/>
          <p14:tracePt t="55935" x="8456613" y="2643188"/>
          <p14:tracePt t="55942" x="8426450" y="2643188"/>
          <p14:tracePt t="55949" x="8396288" y="2643188"/>
          <p14:tracePt t="55957" x="8366125" y="2643188"/>
          <p14:tracePt t="55965" x="8348663" y="2632075"/>
          <p14:tracePt t="55973" x="8324850" y="2619375"/>
          <p14:tracePt t="55981" x="8307388" y="2613025"/>
          <p14:tracePt t="55989" x="8277225" y="2608263"/>
          <p14:tracePt t="55997" x="8240713" y="2601913"/>
          <p14:tracePt t="56003" x="8180388" y="2589213"/>
          <p14:tracePt t="56012" x="8132763" y="2584450"/>
          <p14:tracePt t="56019" x="8067675" y="2571750"/>
          <p14:tracePt t="56028" x="8007350" y="2565400"/>
          <p14:tracePt t="56035" x="7929563" y="2554288"/>
          <p14:tracePt t="56043" x="7834313" y="2541588"/>
          <p14:tracePt t="56051" x="7739063" y="2524125"/>
          <p14:tracePt t="56059" x="7607300" y="2500313"/>
          <p14:tracePt t="56065" x="7475538" y="2487613"/>
          <p14:tracePt t="56073" x="7319963" y="2487613"/>
          <p14:tracePt t="56081" x="7177088" y="2476500"/>
          <p14:tracePt t="56089" x="7032625" y="2463800"/>
          <p14:tracePt t="56097" x="6870700" y="2452688"/>
          <p14:tracePt t="56105" x="6727825" y="2439988"/>
          <p14:tracePt t="56113" x="6561138" y="2428875"/>
          <p14:tracePt t="56121" x="6416675" y="2428875"/>
          <p14:tracePt t="56127" x="6243638" y="2428875"/>
          <p14:tracePt t="56135" x="6081713" y="2428875"/>
          <p14:tracePt t="56143" x="5915025" y="2428875"/>
          <p14:tracePt t="56151" x="5746750" y="2433638"/>
          <p14:tracePt t="56159" x="5573713" y="2446338"/>
          <p14:tracePt t="56167" x="5407025" y="2457450"/>
          <p14:tracePt t="56175" x="5251450" y="2457450"/>
          <p14:tracePt t="56183" x="5089525" y="2470150"/>
          <p14:tracePt t="56189" x="4927600" y="2481263"/>
          <p14:tracePt t="56197" x="4760913" y="2493963"/>
          <p14:tracePt t="56205" x="4592638" y="2506663"/>
          <p14:tracePt t="56213" x="4406900" y="2530475"/>
          <p14:tracePt t="56221" x="4240213" y="2565400"/>
          <p14:tracePt t="56229" x="4030663" y="2613025"/>
          <p14:tracePt t="56237" x="3790950" y="2667000"/>
          <p14:tracePt t="56243" x="3594100" y="2714625"/>
          <p14:tracePt t="56253" x="3367088" y="2714625"/>
          <p14:tracePt t="56259" x="3157538" y="2727325"/>
          <p14:tracePt t="56267" x="2990850" y="2738438"/>
          <p14:tracePt t="56275" x="2835275" y="2738438"/>
          <p14:tracePt t="56283" x="2679700" y="2738438"/>
          <p14:tracePt t="56291" x="2547938" y="2720975"/>
          <p14:tracePt t="56299" x="2416175" y="2697163"/>
          <p14:tracePt t="56305" x="2278063" y="2673350"/>
          <p14:tracePt t="56313" x="2200275" y="2655888"/>
          <p14:tracePt t="56321" x="2105025" y="2643188"/>
          <p14:tracePt t="56329" x="2016125" y="2632075"/>
          <p14:tracePt t="56337" x="1938338" y="2625725"/>
          <p14:tracePt t="56345" x="1841500" y="2613025"/>
          <p14:tracePt t="56353" x="1746250" y="2601913"/>
          <p14:tracePt t="56362" x="1631950" y="2601913"/>
          <p14:tracePt t="56369" x="1501775" y="2601913"/>
          <p14:tracePt t="56375" x="1411288" y="2589213"/>
          <p14:tracePt t="56383" x="1316038" y="2584450"/>
          <p14:tracePt t="56392" x="1238250" y="2571750"/>
          <p14:tracePt t="56399" x="1160463" y="2571750"/>
          <p14:tracePt t="56407" x="1082675" y="2559050"/>
          <p14:tracePt t="56415" x="1004888" y="2559050"/>
          <p14:tracePt t="56423" x="927100" y="2554288"/>
          <p14:tracePt t="56432" x="860425" y="2554288"/>
          <p14:tracePt t="56437" x="819150" y="2554288"/>
          <p14:tracePt t="56446" x="771525" y="2554288"/>
          <p14:tracePt t="56453" x="735013" y="2554288"/>
          <p14:tracePt t="56461" x="693738" y="2559050"/>
          <p14:tracePt t="56469" x="669925" y="2565400"/>
          <p14:tracePt t="56477" x="646113" y="2571750"/>
          <p14:tracePt t="56485" x="628650" y="2571750"/>
          <p14:tracePt t="56493" x="622300" y="2578100"/>
          <p14:tracePt t="56499" x="615950" y="2578100"/>
          <p14:tracePt t="56507" x="609600" y="2584450"/>
          <p14:tracePt t="56562" x="615950" y="2584450"/>
          <p14:tracePt t="56569" x="622300" y="2589213"/>
          <p14:tracePt t="56578" x="628650" y="2595563"/>
          <p14:tracePt t="56585" x="633413" y="2601913"/>
          <p14:tracePt t="56593" x="639763" y="2608263"/>
          <p14:tracePt t="56601" x="646113" y="2625725"/>
          <p14:tracePt t="56609" x="657225" y="2632075"/>
          <p14:tracePt t="56617" x="676275" y="2636838"/>
          <p14:tracePt t="56623" x="700088" y="2643188"/>
          <p14:tracePt t="56632" x="730250" y="2643188"/>
          <p14:tracePt t="56639" x="765175" y="2643188"/>
          <p14:tracePt t="56647" x="801688" y="2632075"/>
          <p14:tracePt t="56655" x="849313" y="2625725"/>
          <p14:tracePt t="56663" x="903288" y="2625725"/>
          <p14:tracePt t="56672" x="950913" y="2625725"/>
          <p14:tracePt t="56679" x="998538" y="2625725"/>
          <p14:tracePt t="56685" x="1058863" y="2625725"/>
          <p14:tracePt t="56693" x="1106488" y="2625725"/>
          <p14:tracePt t="56701" x="1154113" y="2625725"/>
          <p14:tracePt t="56710" x="1195388" y="2625725"/>
          <p14:tracePt t="56717" x="1220788" y="2632075"/>
          <p14:tracePt t="56727" x="1249363" y="2643188"/>
          <p14:tracePt t="56733" x="1279525" y="2643188"/>
          <p14:tracePt t="56739" x="1296988" y="2643188"/>
          <p14:tracePt t="56747" x="1316038" y="2649538"/>
          <p14:tracePt t="56755" x="1333500" y="2649538"/>
          <p14:tracePt t="56763" x="1350963" y="2649538"/>
          <p14:tracePt t="56771" x="1363663" y="2649538"/>
          <p14:tracePt t="56779" x="1370013" y="2649538"/>
          <p14:tracePt t="56793" x="1374775" y="2643188"/>
          <p14:tracePt t="56803" x="1381125" y="2632075"/>
          <p14:tracePt t="56809" x="1400175" y="2625725"/>
          <p14:tracePt t="56817" x="1423988" y="2613025"/>
          <p14:tracePt t="56825" x="1447800" y="2608263"/>
          <p14:tracePt t="56833" x="1465263" y="2601913"/>
          <p14:tracePt t="56842" x="1482725" y="2601913"/>
          <p14:tracePt t="56849" x="1506538" y="2595563"/>
          <p14:tracePt t="56858" x="1519238" y="2589213"/>
          <p14:tracePt t="56863" x="1530350" y="2584450"/>
          <p14:tracePt t="56871" x="1554163" y="2578100"/>
          <p14:tracePt t="56879" x="1579563" y="2571750"/>
          <p14:tracePt t="56887" x="1603375" y="2547938"/>
          <p14:tracePt t="56895" x="1620838" y="2524125"/>
          <p14:tracePt t="56903" x="1638300" y="2511425"/>
          <p14:tracePt t="56912" x="1657350" y="2500313"/>
          <p14:tracePt t="56919" x="1681163" y="2470150"/>
          <p14:tracePt t="56925" x="1698625" y="2446338"/>
          <p14:tracePt t="56933" x="1722438" y="2428875"/>
          <p14:tracePt t="56942" x="1739900" y="2405063"/>
          <p14:tracePt t="56949" x="1746250" y="2398713"/>
          <p14:tracePt t="56957" x="1752600" y="2392363"/>
          <p14:tracePt t="56965" x="1758950" y="2386013"/>
          <p14:tracePt t="56973" x="1763713" y="2379663"/>
          <p14:tracePt t="56981" x="1763713" y="2374900"/>
          <p14:tracePt t="56987" x="1763713" y="2368550"/>
          <p14:tracePt t="56995" x="1763713" y="2362200"/>
          <p14:tracePt t="57003" x="1763713" y="2355850"/>
          <p14:tracePt t="57011" x="1763713" y="2351088"/>
          <p14:tracePt t="57019" x="1763713" y="2338388"/>
          <p14:tracePt t="57027" x="1763713" y="2327275"/>
          <p14:tracePt t="57035" x="1763713" y="2308225"/>
          <p14:tracePt t="57043" x="1758950" y="2284413"/>
          <p14:tracePt t="57049" x="1746250" y="2266950"/>
          <p14:tracePt t="57058" x="1739900" y="2243138"/>
          <p14:tracePt t="57065" x="1722438" y="2224088"/>
          <p14:tracePt t="57073" x="1709738" y="2212975"/>
          <p14:tracePt t="57081" x="1704975" y="2189163"/>
          <p14:tracePt t="57089" x="1698625" y="2182813"/>
          <p14:tracePt t="57097" x="1692275" y="2171700"/>
          <p14:tracePt t="57105" x="1685925" y="2165350"/>
          <p14:tracePt t="57111" x="1674813" y="2159000"/>
          <p14:tracePt t="57119" x="1662113" y="2147888"/>
          <p14:tracePt t="57128" x="1644650" y="2141538"/>
          <p14:tracePt t="57135" x="1627188" y="2135188"/>
          <p14:tracePt t="57143" x="1608138" y="2122488"/>
          <p14:tracePt t="57151" x="1584325" y="2122488"/>
          <p14:tracePt t="57160" x="1560513" y="2117725"/>
          <p14:tracePt t="57165" x="1530350" y="2117725"/>
          <p14:tracePt t="57175" x="1506538" y="2117725"/>
          <p14:tracePt t="57181" x="1489075" y="2117725"/>
          <p14:tracePt t="57189" x="1476375" y="2111375"/>
          <p14:tracePt t="57197" x="1465263" y="2111375"/>
          <p14:tracePt t="57205" x="1458913" y="2105025"/>
          <p14:tracePt t="57213" x="1452563" y="2105025"/>
          <p14:tracePt t="57221" x="1447800" y="2105025"/>
          <p14:tracePt t="57228" x="1441450" y="2105025"/>
          <p14:tracePt t="57283" x="1435100" y="2105025"/>
          <p14:tracePt t="57291" x="1428750" y="2111375"/>
          <p14:tracePt t="57297" x="1423988" y="2117725"/>
          <p14:tracePt t="57305" x="1417638" y="2122488"/>
          <p14:tracePt t="57313" x="1393825" y="2128838"/>
          <p14:tracePt t="57321" x="1381125" y="2135188"/>
          <p14:tracePt t="57329" x="1370013" y="2141538"/>
          <p14:tracePt t="57337" x="1350963" y="2152650"/>
          <p14:tracePt t="57345" x="1327150" y="2159000"/>
          <p14:tracePt t="57353" x="1303338" y="2165350"/>
          <p14:tracePt t="57360" x="1279525" y="2165350"/>
          <p14:tracePt t="57367" x="1262063" y="2171700"/>
          <p14:tracePt t="57375" x="1238250" y="2171700"/>
          <p14:tracePt t="57383" x="1220788" y="2171700"/>
          <p14:tracePt t="57392" x="1201738" y="2171700"/>
          <p14:tracePt t="57399" x="1171575" y="2171700"/>
          <p14:tracePt t="57407" x="1143000" y="2165350"/>
          <p14:tracePt t="57415" x="1112838" y="2152650"/>
          <p14:tracePt t="57421" x="1069975" y="2152650"/>
          <p14:tracePt t="57429" x="1022350" y="2152650"/>
          <p14:tracePt t="57437" x="974725" y="2152650"/>
          <p14:tracePt t="57445" x="933450" y="2152650"/>
          <p14:tracePt t="57453" x="914400" y="2159000"/>
          <p14:tracePt t="57461" x="896938" y="2165350"/>
          <p14:tracePt t="57469" x="873125" y="2171700"/>
          <p14:tracePt t="57475" x="849313" y="2176463"/>
          <p14:tracePt t="57483" x="825500" y="2182813"/>
          <p14:tracePt t="57492" x="808038" y="2189163"/>
          <p14:tracePt t="57499" x="782638" y="2195513"/>
          <p14:tracePt t="57507" x="771525" y="2200275"/>
          <p14:tracePt t="57515" x="765175" y="2206625"/>
          <p14:tracePt t="57523" x="758825" y="2212975"/>
          <p14:tracePt t="57531" x="747713" y="2219325"/>
          <p14:tracePt t="57537" x="741363" y="2236788"/>
          <p14:tracePt t="57545" x="735013" y="2243138"/>
          <p14:tracePt t="57553" x="730250" y="2254250"/>
          <p14:tracePt t="57561" x="723900" y="2260600"/>
          <p14:tracePt t="57569" x="717550" y="2266950"/>
          <p14:tracePt t="57577" x="711200" y="2273300"/>
          <p14:tracePt t="57585" x="706438" y="2284413"/>
          <p14:tracePt t="57593" x="700088" y="2297113"/>
          <p14:tracePt t="57599" x="693738" y="2327275"/>
          <p14:tracePt t="57608" x="693738" y="2351088"/>
          <p14:tracePt t="57615" x="693738" y="2368550"/>
          <p14:tracePt t="57623" x="693738" y="2386013"/>
          <p14:tracePt t="57631" x="693738" y="2416175"/>
          <p14:tracePt t="57639" x="700088" y="2446338"/>
          <p14:tracePt t="57647" x="711200" y="2481263"/>
          <p14:tracePt t="57655" x="723900" y="2517775"/>
          <p14:tracePt t="57663" x="730250" y="2547938"/>
          <p14:tracePt t="57669" x="735013" y="2578100"/>
          <p14:tracePt t="57677" x="741363" y="2608263"/>
          <p14:tracePt t="57685" x="754063" y="2636838"/>
          <p14:tracePt t="57694" x="758825" y="2667000"/>
          <p14:tracePt t="57701" x="765175" y="2686050"/>
          <p14:tracePt t="57710" x="777875" y="2703513"/>
          <p14:tracePt t="57717" x="782638" y="2733675"/>
          <p14:tracePt t="57725" x="788988" y="2744788"/>
          <p14:tracePt t="57731" x="801688" y="2774950"/>
          <p14:tracePt t="57739" x="808038" y="2787650"/>
          <p14:tracePt t="57747" x="812800" y="2805113"/>
          <p14:tracePt t="57755" x="831850" y="2835275"/>
          <p14:tracePt t="57763" x="855663" y="2859088"/>
          <p14:tracePt t="57771" x="860425" y="2876550"/>
          <p14:tracePt t="57779" x="866775" y="2882900"/>
          <p14:tracePt t="57787" x="866775" y="2889250"/>
          <p14:tracePt t="57793" x="873125" y="2894013"/>
          <p14:tracePt t="57801" x="873125" y="2900363"/>
          <p14:tracePt t="57809" x="879475" y="2906713"/>
          <p14:tracePt t="57817" x="885825" y="2913063"/>
          <p14:tracePt t="57826" x="890588" y="2919413"/>
          <p14:tracePt t="57833" x="896938" y="2919413"/>
          <p14:tracePt t="57841" x="903288" y="2924175"/>
          <p14:tracePt t="57855" x="909638" y="2930525"/>
          <p14:tracePt t="57863" x="914400" y="2936875"/>
          <p14:tracePt t="57871" x="920750" y="2943225"/>
          <p14:tracePt t="57879" x="927100" y="2947988"/>
          <p14:tracePt t="57887" x="933450" y="2954338"/>
          <p14:tracePt t="57907" x="938213" y="2960688"/>
          <p14:tracePt t="57910" x="938213" y="2967038"/>
          <p14:tracePt t="58019" x="944563" y="2971800"/>
          <p14:tracePt t="58089" x="950913" y="2971800"/>
          <p14:tracePt t="58165" x="957263" y="2971800"/>
          <p14:tracePt t="58189" x="963613" y="2978150"/>
          <p14:tracePt t="58205" x="963613" y="2984500"/>
          <p14:tracePt t="58213" x="963613" y="2990850"/>
          <p14:tracePt t="58227" x="963613" y="2995613"/>
          <p14:tracePt t="58235" x="963613" y="3001963"/>
          <p14:tracePt t="58243" x="963613" y="3008313"/>
          <p14:tracePt t="58259" x="963613" y="3014663"/>
          <p14:tracePt t="58267" x="968375" y="3021013"/>
          <p14:tracePt t="58276" x="974725" y="3025775"/>
          <p14:tracePt t="58281" x="981075" y="3025775"/>
          <p14:tracePt t="58289" x="987425" y="3032125"/>
          <p14:tracePt t="58297" x="998538" y="3038475"/>
          <p14:tracePt t="58305" x="1004888" y="3044825"/>
          <p14:tracePt t="58313" x="1011238" y="3049588"/>
          <p14:tracePt t="58321" x="1016000" y="3049588"/>
          <p14:tracePt t="58329" x="1022350" y="3055938"/>
          <p14:tracePt t="58337" x="1039813" y="3062288"/>
          <p14:tracePt t="58344" x="1058863" y="3062288"/>
          <p14:tracePt t="58351" x="1082675" y="3073400"/>
          <p14:tracePt t="58359" x="1123950" y="3079750"/>
          <p14:tracePt t="58367" x="1147763" y="3086100"/>
          <p14:tracePt t="58375" x="1190625" y="3086100"/>
          <p14:tracePt t="58383" x="1238250" y="3086100"/>
          <p14:tracePt t="58391" x="1296988" y="3079750"/>
          <p14:tracePt t="58399" x="1350963" y="3073400"/>
          <p14:tracePt t="58408" x="1400175" y="3068638"/>
          <p14:tracePt t="58413" x="1447800" y="3055938"/>
          <p14:tracePt t="58421" x="1495425" y="3049588"/>
          <p14:tracePt t="58429" x="1573213" y="3038475"/>
          <p14:tracePt t="58437" x="1638300" y="3032125"/>
          <p14:tracePt t="58446" x="1716088" y="3021013"/>
          <p14:tracePt t="58453" x="1830388" y="3008313"/>
          <p14:tracePt t="58461" x="1938338" y="2995613"/>
          <p14:tracePt t="58469" x="2051050" y="2990850"/>
          <p14:tracePt t="58475" x="2195513" y="2978150"/>
          <p14:tracePt t="58483" x="2355850" y="2978150"/>
          <p14:tracePt t="58491" x="2524125" y="2995613"/>
          <p14:tracePt t="58499" x="2720975" y="2995613"/>
          <p14:tracePt t="58508" x="2889250" y="2995613"/>
          <p14:tracePt t="58515" x="3043238" y="2995613"/>
          <p14:tracePt t="58523" x="3228975" y="2995613"/>
          <p14:tracePt t="58531" x="3414713" y="3021013"/>
          <p14:tracePt t="58537" x="3600450" y="3032125"/>
          <p14:tracePt t="58545" x="3797300" y="3044825"/>
          <p14:tracePt t="58553" x="3989388" y="3044825"/>
          <p14:tracePt t="58561" x="4186238" y="3044825"/>
          <p14:tracePt t="58569" x="4359275" y="3044825"/>
          <p14:tracePt t="58577" x="4514850" y="3044825"/>
          <p14:tracePt t="58585" x="4629150" y="3055938"/>
          <p14:tracePt t="58593" x="4706938" y="3062288"/>
          <p14:tracePt t="58599" x="4760913" y="3086100"/>
          <p14:tracePt t="58608" x="4802188" y="3092450"/>
          <p14:tracePt t="58615" x="4826000" y="3098800"/>
          <p14:tracePt t="58623" x="4838700" y="3103563"/>
          <p14:tracePt t="58631" x="4843463" y="3103563"/>
          <p14:tracePt t="58655" x="4843463" y="3109913"/>
          <p14:tracePt t="58677" x="4843463" y="3116263"/>
          <p14:tracePt t="58693" x="4838700" y="3122613"/>
          <p14:tracePt t="58701" x="4832350" y="3127375"/>
          <p14:tracePt t="58709" x="4832350" y="3133725"/>
          <p14:tracePt t="58779" x="4838700" y="3116263"/>
          <p14:tracePt t="58785" x="4843463" y="3086100"/>
          <p14:tracePt t="58793" x="4843463" y="3055938"/>
          <p14:tracePt t="58801" x="4843463" y="3025775"/>
          <p14:tracePt t="58809" x="4819650" y="2990850"/>
          <p14:tracePt t="58817" x="4795838" y="2943225"/>
          <p14:tracePt t="58825" x="4772025" y="2894013"/>
          <p14:tracePt t="58833" x="4741863" y="2841625"/>
          <p14:tracePt t="58839" x="4724400" y="2787650"/>
          <p14:tracePt t="58847" x="4706938" y="2733675"/>
          <p14:tracePt t="58855" x="4687888" y="2673350"/>
          <p14:tracePt t="58863" x="4683125" y="2636838"/>
          <p14:tracePt t="58871" x="4676775" y="2608263"/>
          <p14:tracePt t="58879" x="4670425" y="2578100"/>
          <p14:tracePt t="58887" x="4664075" y="2541588"/>
          <p14:tracePt t="58895" x="4652963" y="2511425"/>
          <p14:tracePt t="58901" x="4646613" y="2493963"/>
          <p14:tracePt t="58909" x="4640263" y="2476500"/>
          <p14:tracePt t="58917" x="4635500" y="2463800"/>
          <p14:tracePt t="58926" x="4629150" y="2457450"/>
          <p14:tracePt t="58995" x="4635500" y="2511425"/>
          <p14:tracePt t="59003" x="4635500" y="2571750"/>
          <p14:tracePt t="59011" x="4635500" y="2667000"/>
          <p14:tracePt t="59019" x="4635500" y="2811463"/>
          <p14:tracePt t="59025" x="4635500" y="2967038"/>
          <p14:tracePt t="59033" x="4635500" y="3098800"/>
          <p14:tracePt t="59041" x="4629150" y="3228975"/>
          <p14:tracePt t="59049" x="4635500" y="3360738"/>
          <p14:tracePt t="59058" x="4659313" y="3475038"/>
          <p14:tracePt t="59065" x="4670425" y="3570288"/>
          <p14:tracePt t="59073" x="4683125" y="3648075"/>
          <p14:tracePt t="59081" x="4687888" y="3695700"/>
          <p14:tracePt t="59087" x="4694238" y="3725863"/>
          <p14:tracePt t="59095" x="4694238" y="3743325"/>
          <p14:tracePt t="59103" x="4700588" y="3767138"/>
          <p14:tracePt t="59111" x="4700588" y="3786188"/>
          <p14:tracePt t="59119" x="4700588" y="3792538"/>
          <p14:tracePt t="59128" x="4700588" y="3797300"/>
          <p14:tracePt t="59135" x="4700588" y="3810000"/>
          <p14:tracePt t="59143" x="4700588" y="3833813"/>
          <p14:tracePt t="59149" x="4700588" y="3851275"/>
          <p14:tracePt t="59158" x="4700588" y="3875088"/>
          <p14:tracePt t="59165" x="4700588" y="3894138"/>
          <p14:tracePt t="59173" x="4694238" y="3911600"/>
          <p14:tracePt t="59181" x="4687888" y="3935413"/>
          <p14:tracePt t="59189" x="4683125" y="3965575"/>
          <p14:tracePt t="59198" x="4664075" y="3989388"/>
          <p14:tracePt t="59205" x="4659313" y="4013200"/>
          <p14:tracePt t="59211" x="4652963" y="4043363"/>
          <p14:tracePt t="59219" x="4646613" y="4060825"/>
          <p14:tracePt t="59228" x="4640263" y="4073525"/>
          <p14:tracePt t="59235" x="4635500" y="4078288"/>
          <p14:tracePt t="59243" x="4629150" y="4084638"/>
          <p14:tracePt t="59251" x="4629150" y="4090988"/>
          <p14:tracePt t="59305" x="4629150" y="4060825"/>
          <p14:tracePt t="59313" x="4640263" y="3983038"/>
          <p14:tracePt t="59321" x="4659313" y="3870325"/>
          <p14:tracePt t="59329" x="4683125" y="3738563"/>
          <p14:tracePt t="59335" x="4700588" y="3606800"/>
          <p14:tracePt t="59343" x="4724400" y="3475038"/>
          <p14:tracePt t="59351" x="4737100" y="3343275"/>
          <p14:tracePt t="59360" x="4741863" y="3265488"/>
          <p14:tracePt t="59367" x="4765675" y="3170238"/>
          <p14:tracePt t="59374" x="4784725" y="3073400"/>
          <p14:tracePt t="59383" x="4795838" y="2995613"/>
          <p14:tracePt t="59391" x="4802188" y="2947988"/>
          <p14:tracePt t="59397" x="4814888" y="2889250"/>
          <p14:tracePt t="59405" x="4814888" y="2822575"/>
          <p14:tracePt t="59413" x="4814888" y="2774950"/>
          <p14:tracePt t="59421" x="4814888" y="2679700"/>
          <p14:tracePt t="59429" x="4814888" y="2601913"/>
          <p14:tracePt t="59437" x="4814888" y="2541588"/>
          <p14:tracePt t="59445" x="4814888" y="2500313"/>
          <p14:tracePt t="59453" x="4808538" y="2452688"/>
          <p14:tracePt t="59459" x="4802188" y="2422525"/>
          <p14:tracePt t="59467" x="4802188" y="2416175"/>
          <p14:tracePt t="59529" x="4802188" y="2439988"/>
          <p14:tracePt t="59537" x="4808538" y="2457450"/>
          <p14:tracePt t="59546" x="4808538" y="2476500"/>
          <p14:tracePt t="59553" x="4808538" y="2500313"/>
          <p14:tracePt t="59561" x="4808538" y="2517775"/>
          <p14:tracePt t="59569" x="4808538" y="2547938"/>
          <p14:tracePt t="59577" x="4802188" y="2595563"/>
          <p14:tracePt t="59583" x="4791075" y="2655888"/>
          <p14:tracePt t="59591" x="4791075" y="2733675"/>
          <p14:tracePt t="59599" x="4778375" y="2811463"/>
          <p14:tracePt t="59607" x="4772025" y="2889250"/>
          <p14:tracePt t="59615" x="4760913" y="2967038"/>
          <p14:tracePt t="59623" x="4748213" y="3044825"/>
          <p14:tracePt t="59631" x="4741863" y="3122613"/>
          <p14:tracePt t="59639" x="4730750" y="3200400"/>
          <p14:tracePt t="59645" x="4724400" y="3278188"/>
          <p14:tracePt t="59653" x="4713288" y="3336925"/>
          <p14:tracePt t="59661" x="4706938" y="3390900"/>
          <p14:tracePt t="59669" x="4694238" y="3438525"/>
          <p14:tracePt t="59678" x="4687888" y="3468688"/>
          <p14:tracePt t="59685" x="4683125" y="3492500"/>
          <p14:tracePt t="59693" x="4676775" y="3522663"/>
          <p14:tracePt t="59701" x="4670425" y="3552825"/>
          <p14:tracePt t="59708" x="4659313" y="3582988"/>
          <p14:tracePt t="59715" x="4652963" y="3613150"/>
          <p14:tracePt t="59723" x="4646613" y="3636963"/>
          <p14:tracePt t="59731" x="4640263" y="3665538"/>
          <p14:tracePt t="59739" x="4635500" y="3690938"/>
          <p14:tracePt t="59747" x="4616450" y="3708400"/>
          <p14:tracePt t="59757" x="4605338" y="3719513"/>
          <p14:tracePt t="59763" x="4598988" y="3725863"/>
          <p14:tracePt t="59769" x="4592638" y="3732213"/>
          <p14:tracePt t="59777" x="4586288" y="3738563"/>
          <p14:tracePt t="59785" x="4581525" y="3743325"/>
          <p14:tracePt t="59793" x="4575175" y="3749675"/>
          <p14:tracePt t="59809" x="4568825" y="3749675"/>
          <p14:tracePt t="59833" x="4562475" y="3749675"/>
          <p14:tracePt t="59839" x="4557713" y="3749675"/>
          <p14:tracePt t="59847" x="4551363" y="3749675"/>
          <p14:tracePt t="59855" x="4545013" y="3743325"/>
          <p14:tracePt t="59863" x="4538663" y="3738563"/>
          <p14:tracePt t="59871" x="4533900" y="3725863"/>
          <p14:tracePt t="59879" x="4527550" y="3695700"/>
          <p14:tracePt t="59885" x="4527550" y="3665538"/>
          <p14:tracePt t="59907" x="4521200" y="3600450"/>
          <p14:tracePt t="59910" x="4508500" y="3552825"/>
          <p14:tracePt t="59917" x="4508500" y="3486150"/>
          <p14:tracePt t="59925" x="4514850" y="3397250"/>
          <p14:tracePt t="59933" x="4514850" y="3319463"/>
          <p14:tracePt t="59941" x="4514850" y="3224213"/>
          <p14:tracePt t="59947" x="4508500" y="3109913"/>
          <p14:tracePt t="59955" x="4508500" y="2967038"/>
          <p14:tracePt t="59963" x="4514850" y="2822575"/>
          <p14:tracePt t="59971" x="4527550" y="2690813"/>
          <p14:tracePt t="59979" x="4538663" y="2595563"/>
          <p14:tracePt t="59987" x="4545013" y="2547938"/>
          <p14:tracePt t="59995" x="4545013" y="2517775"/>
          <p14:tracePt t="60003" x="4545013" y="2511425"/>
          <p14:tracePt t="60009" x="4545013" y="2506663"/>
          <p14:tracePt t="60095" x="4545013" y="2511425"/>
          <p14:tracePt t="60103" x="4551363" y="2524125"/>
          <p14:tracePt t="60111" x="4557713" y="2547938"/>
          <p14:tracePt t="60119" x="4557713" y="2571750"/>
          <p14:tracePt t="60127" x="4557713" y="2613025"/>
          <p14:tracePt t="60133" x="4557713" y="2686050"/>
          <p14:tracePt t="60141" x="4557713" y="2763838"/>
          <p14:tracePt t="60149" x="4568825" y="2841625"/>
          <p14:tracePt t="60157" x="4568825" y="2919413"/>
          <p14:tracePt t="60165" x="4581525" y="2995613"/>
          <p14:tracePt t="60174" x="4581525" y="3073400"/>
          <p14:tracePt t="60181" x="4575175" y="3140075"/>
          <p14:tracePt t="60189" x="4568825" y="3200400"/>
          <p14:tracePt t="60195" x="4557713" y="3259138"/>
          <p14:tracePt t="60203" x="4557713" y="3295650"/>
          <p14:tracePt t="60211" x="4557713" y="3330575"/>
          <p14:tracePt t="60219" x="4557713" y="3360738"/>
          <p14:tracePt t="60227" x="4557713" y="3384550"/>
          <p14:tracePt t="60235" x="4551363" y="3403600"/>
          <p14:tracePt t="60243" x="4551363" y="3421063"/>
          <p14:tracePt t="60251" x="4551363" y="3444875"/>
          <p14:tracePt t="60258" x="4545013" y="3462338"/>
          <p14:tracePt t="60265" x="4545013" y="3481388"/>
          <p14:tracePt t="60274" x="4545013" y="3505200"/>
          <p14:tracePt t="60282" x="4545013" y="3522663"/>
          <p14:tracePt t="60289" x="4545013" y="3546475"/>
          <p14:tracePt t="60297" x="4538663" y="3563938"/>
          <p14:tracePt t="60305" x="4538663" y="3582988"/>
          <p14:tracePt t="60313" x="4538663" y="3594100"/>
          <p14:tracePt t="60319" x="4538663" y="3600450"/>
          <p14:tracePt t="60327" x="4533900" y="3617913"/>
          <p14:tracePt t="60335" x="4527550" y="3624263"/>
          <p14:tracePt t="60343" x="4527550" y="3630613"/>
          <p14:tracePt t="60351" x="4521200" y="3636963"/>
          <p14:tracePt t="60359" x="4521200" y="3641725"/>
          <p14:tracePt t="60367" x="4514850" y="3641725"/>
          <p14:tracePt t="60475" x="4508500" y="3641725"/>
          <p14:tracePt t="60731" x="4503738" y="3641725"/>
          <p14:tracePt t="60847" x="4508500" y="3648075"/>
          <p14:tracePt t="60855" x="4514850" y="3654425"/>
          <p14:tracePt t="60863" x="4521200" y="3660775"/>
          <p14:tracePt t="60871" x="4521200" y="3671888"/>
          <p14:tracePt t="60877" x="4527550" y="3684588"/>
          <p14:tracePt t="60885" x="4533900" y="3702050"/>
          <p14:tracePt t="60893" x="4538663" y="3714750"/>
          <p14:tracePt t="60901" x="4551363" y="3738563"/>
          <p14:tracePt t="60909" x="4557713" y="3743325"/>
          <p14:tracePt t="60917" x="4575175" y="3756025"/>
          <p14:tracePt t="60926" x="4581525" y="3762375"/>
          <p14:tracePt t="60933" x="4598988" y="3773488"/>
          <p14:tracePt t="60939" x="4605338" y="3779838"/>
          <p14:tracePt t="60949" x="4616450" y="3786188"/>
          <p14:tracePt t="60955" x="4622800" y="3792538"/>
          <p14:tracePt t="60963" x="4635500" y="3797300"/>
          <p14:tracePt t="60971" x="4640263" y="3803650"/>
          <p14:tracePt t="60979" x="4646613" y="3810000"/>
          <p14:tracePt t="60987" x="4670425" y="3816350"/>
          <p14:tracePt t="60996" x="4687888" y="3827463"/>
          <p14:tracePt t="61001" x="4718050" y="3833813"/>
          <p14:tracePt t="61010" x="4748213" y="3840163"/>
          <p14:tracePt t="61017" x="4778375" y="3844925"/>
          <p14:tracePt t="61025" x="4814888" y="3857625"/>
          <p14:tracePt t="61033" x="4862513" y="3863975"/>
          <p14:tracePt t="61041" x="4927600" y="3870325"/>
          <p14:tracePt t="61049" x="4987925" y="3881438"/>
          <p14:tracePt t="61057" x="5065713" y="3894138"/>
          <p14:tracePt t="61065" x="5143500" y="3898900"/>
          <p14:tracePt t="61071" x="5251450" y="3911600"/>
          <p14:tracePt t="61079" x="5299075" y="3911600"/>
          <p14:tracePt t="61087" x="5353050" y="3922713"/>
          <p14:tracePt t="61095" x="5400675" y="3929063"/>
          <p14:tracePt t="61103" x="5448300" y="3935413"/>
          <p14:tracePt t="61111" x="5495925" y="3952875"/>
          <p14:tracePt t="61119" x="5549900" y="3959225"/>
          <p14:tracePt t="61127" x="5610225" y="3989388"/>
          <p14:tracePt t="61133" x="5675313" y="4013200"/>
          <p14:tracePt t="61142" x="5753100" y="4043363"/>
          <p14:tracePt t="61149" x="5830888" y="4073525"/>
          <p14:tracePt t="61157" x="5908675" y="4102100"/>
          <p14:tracePt t="61165" x="5986463" y="4132263"/>
          <p14:tracePt t="61174" x="6046788" y="4168775"/>
          <p14:tracePt t="61181" x="6094413" y="4192588"/>
          <p14:tracePt t="61189" x="6159500" y="4210050"/>
          <p14:tracePt t="61195" x="6230938" y="4233863"/>
          <p14:tracePt t="61203" x="6284913" y="4240213"/>
          <p14:tracePt t="61211" x="6332538" y="4246563"/>
          <p14:tracePt t="61219" x="6369050" y="4257675"/>
          <p14:tracePt t="61227" x="6434138" y="4264025"/>
          <p14:tracePt t="61235" x="6470650" y="4270375"/>
          <p14:tracePt t="61243" x="6507163" y="4281488"/>
          <p14:tracePt t="61251" x="6542088" y="4287838"/>
          <p14:tracePt t="61257" x="6589713" y="4294188"/>
          <p14:tracePt t="61265" x="6638925" y="4306888"/>
          <p14:tracePt t="61273" x="6697663" y="4311650"/>
          <p14:tracePt t="61281" x="6775450" y="4324350"/>
          <p14:tracePt t="61289" x="6853238" y="4330700"/>
          <p14:tracePt t="61297" x="6931025" y="4330700"/>
          <p14:tracePt t="61305" x="7008813" y="4341813"/>
          <p14:tracePt t="61313" x="7086600" y="4341813"/>
          <p14:tracePt t="61319" x="7181850" y="4354513"/>
          <p14:tracePt t="61327" x="7248525" y="4365625"/>
          <p14:tracePt t="61335" x="7326313" y="4371975"/>
          <p14:tracePt t="61343" x="7415213" y="4384675"/>
          <p14:tracePt t="61351" x="7493000" y="4395788"/>
          <p14:tracePt t="61359" x="7607300" y="4402138"/>
          <p14:tracePt t="61367" x="7702550" y="4402138"/>
          <p14:tracePt t="61373" x="7816850" y="4402138"/>
          <p14:tracePt t="61381" x="7905750" y="4389438"/>
          <p14:tracePt t="61389" x="7983538" y="4378325"/>
          <p14:tracePt t="61397" x="8061325" y="4371975"/>
          <p14:tracePt t="61405" x="8139113" y="4348163"/>
          <p14:tracePt t="61413" x="8234363" y="4330700"/>
          <p14:tracePt t="61421" x="8331200" y="4318000"/>
          <p14:tracePt t="61429" x="8426450" y="4306888"/>
          <p14:tracePt t="61435" x="8534400" y="4306888"/>
          <p14:tracePt t="61443" x="8623300" y="4300538"/>
          <p14:tracePt t="61451" x="8701088" y="4287838"/>
          <p14:tracePt t="61459" x="8778875" y="4276725"/>
          <p14:tracePt t="61467" x="8856663" y="4270375"/>
          <p14:tracePt t="61475" x="8934450" y="4257675"/>
          <p14:tracePt t="61483" x="8988425" y="4257675"/>
          <p14:tracePt t="61491" x="9036050" y="4252913"/>
          <p14:tracePt t="61497" x="9072563" y="4233863"/>
          <p14:tracePt t="61505" x="9102725" y="4229100"/>
          <p14:tracePt t="61513" x="9131300" y="4216400"/>
          <p14:tracePt t="61793" x="8869363" y="3349625"/>
          <p14:tracePt t="61801" x="8724900" y="3302000"/>
          <p14:tracePt t="61809" x="8564563" y="3252788"/>
          <p14:tracePt t="61815" x="8432800" y="3217863"/>
          <p14:tracePt t="61823" x="8301038" y="3194050"/>
          <p14:tracePt t="61831" x="8169275" y="3170238"/>
          <p14:tracePt t="61839" x="8037513" y="3133725"/>
          <p14:tracePt t="61847" x="7905750" y="3133725"/>
          <p14:tracePt t="61855" x="7810500" y="3122613"/>
          <p14:tracePt t="61863" x="7696200" y="3109913"/>
          <p14:tracePt t="61871" x="7553325" y="3086100"/>
          <p14:tracePt t="61877" x="7397750" y="3062288"/>
          <p14:tracePt t="61885" x="7242175" y="3038475"/>
          <p14:tracePt t="61907" x="6900863" y="3001963"/>
          <p14:tracePt t="61910" x="6757988" y="2990850"/>
          <p14:tracePt t="61917" x="6613525" y="2995613"/>
          <p14:tracePt t="61926" x="6459538" y="2995613"/>
          <p14:tracePt t="61931" x="6308725" y="2995613"/>
          <p14:tracePt t="61939" x="6176963" y="2990850"/>
          <p14:tracePt t="61947" x="6070600" y="2978150"/>
          <p14:tracePt t="61955" x="5973763" y="2967038"/>
          <p14:tracePt t="61963" x="5908675" y="2947988"/>
          <p14:tracePt t="61971" x="5861050" y="2947988"/>
          <p14:tracePt t="61979" x="5824538" y="2947988"/>
          <p14:tracePt t="61987" x="5794375" y="2960688"/>
          <p14:tracePt t="61993" x="5776913" y="2967038"/>
          <p14:tracePt t="62001" x="5753100" y="2971800"/>
          <p14:tracePt t="62009" x="5735638" y="2984500"/>
          <p14:tracePt t="62017" x="5705475" y="3008313"/>
          <p14:tracePt t="62026" x="5688013" y="3021013"/>
          <p14:tracePt t="62033" x="5657850" y="3044825"/>
          <p14:tracePt t="62043" x="5627688" y="3073400"/>
          <p14:tracePt t="62049" x="5573713" y="3109913"/>
          <p14:tracePt t="62055" x="5508625" y="3151188"/>
          <p14:tracePt t="62063" x="5454650" y="3187700"/>
          <p14:tracePt t="62071" x="5424488" y="3217863"/>
          <p14:tracePt t="62079" x="5394325" y="3248025"/>
          <p14:tracePt t="62087" x="5364163" y="3271838"/>
          <p14:tracePt t="62095" x="5334000" y="3295650"/>
          <p14:tracePt t="62103" x="5303838" y="3313113"/>
          <p14:tracePt t="62111" x="5275263" y="3336925"/>
          <p14:tracePt t="62117" x="5251450" y="3360738"/>
          <p14:tracePt t="62126" x="5238750" y="3379788"/>
          <p14:tracePt t="62133" x="5227638" y="3397250"/>
          <p14:tracePt t="62141" x="5221288" y="3403600"/>
          <p14:tracePt t="62149" x="5221288" y="3414713"/>
          <p14:tracePt t="62158" x="5221288" y="3421063"/>
          <p14:tracePt t="62165" x="5221288" y="3427413"/>
          <p14:tracePt t="62173" x="5221288" y="3433763"/>
          <p14:tracePt t="62249" x="5221288" y="3438525"/>
          <p14:tracePt t="62257" x="5227638" y="3444875"/>
          <p14:tracePt t="62265" x="5227638" y="3451225"/>
          <p14:tracePt t="62273" x="5232400" y="3457575"/>
          <p14:tracePt t="62281" x="5232400" y="3462338"/>
          <p14:tracePt t="62290" x="5238750" y="3475038"/>
          <p14:tracePt t="62297" x="5245100" y="3492500"/>
          <p14:tracePt t="62303" x="5251450" y="3505200"/>
          <p14:tracePt t="62311" x="5256213" y="3529013"/>
          <p14:tracePt t="62319" x="5262563" y="3546475"/>
          <p14:tracePt t="62327" x="5268913" y="3570288"/>
          <p14:tracePt t="62335" x="5275263" y="3587750"/>
          <p14:tracePt t="62343" x="5280025" y="3600450"/>
          <p14:tracePt t="62351" x="5292725" y="3617913"/>
          <p14:tracePt t="62359" x="5292725" y="3641725"/>
          <p14:tracePt t="62365" x="5292725" y="3654425"/>
          <p14:tracePt t="62374" x="5299075" y="3665538"/>
          <p14:tracePt t="62381" x="5299075" y="3678238"/>
          <p14:tracePt t="62390" x="5299075" y="3690938"/>
          <p14:tracePt t="62397" x="5303838" y="3695700"/>
          <p14:tracePt t="62405" x="5303838" y="3702050"/>
          <p14:tracePt t="62413" x="5310188" y="3708400"/>
          <p14:tracePt t="62421" x="5316538" y="3714750"/>
          <p14:tracePt t="62427" x="5322888" y="3719513"/>
          <p14:tracePt t="62435" x="5334000" y="3725863"/>
          <p14:tracePt t="62443" x="5353050" y="3738563"/>
          <p14:tracePt t="62451" x="5364163" y="3743325"/>
          <p14:tracePt t="62459" x="5387975" y="3749675"/>
          <p14:tracePt t="62467" x="5411788" y="3756025"/>
          <p14:tracePt t="62475" x="5441950" y="3762375"/>
          <p14:tracePt t="62483" x="5472113" y="3767138"/>
          <p14:tracePt t="62490" x="5502275" y="3779838"/>
          <p14:tracePt t="62497" x="5532438" y="3786188"/>
          <p14:tracePt t="62505" x="5567363" y="3792538"/>
          <p14:tracePt t="62513" x="5603875" y="3797300"/>
          <p14:tracePt t="62521" x="5645150" y="3810000"/>
          <p14:tracePt t="62529" x="5692775" y="3816350"/>
          <p14:tracePt t="62537" x="5729288" y="3821113"/>
          <p14:tracePt t="62545" x="5765800" y="3827463"/>
          <p14:tracePt t="62551" x="5794375" y="3840163"/>
          <p14:tracePt t="62559" x="5848350" y="3844925"/>
          <p14:tracePt t="62567" x="5895975" y="3851275"/>
          <p14:tracePt t="62575" x="5945188" y="3863975"/>
          <p14:tracePt t="62583" x="5992813" y="3870325"/>
          <p14:tracePt t="62591" x="6046788" y="3870325"/>
          <p14:tracePt t="62599" x="6094413" y="3870325"/>
          <p14:tracePt t="62608" x="6142038" y="3870325"/>
          <p14:tracePt t="62614" x="6202363" y="3870325"/>
          <p14:tracePt t="62621" x="6230938" y="3870325"/>
          <p14:tracePt t="62629" x="6254750" y="3870325"/>
          <p14:tracePt t="62637" x="6280150" y="3875088"/>
          <p14:tracePt t="62645" x="6297613" y="3875088"/>
          <p14:tracePt t="62653" x="6308725" y="3875088"/>
          <p14:tracePt t="62661" x="6321425" y="3875088"/>
          <p14:tracePt t="62669" x="6327775" y="3875088"/>
          <p14:tracePt t="62676" x="6332538" y="3875088"/>
          <p14:tracePt t="62691" x="6338888" y="3875088"/>
          <p14:tracePt t="63931" x="6332538" y="3875088"/>
          <p14:tracePt t="64009" x="6327775" y="3870325"/>
          <p14:tracePt t="64017" x="6321425" y="3870325"/>
          <p14:tracePt t="64026" x="6315075" y="3863975"/>
          <p14:tracePt t="64489" x="6321425" y="3863975"/>
          <p14:tracePt t="64691" x="6327775" y="3863975"/>
          <p14:tracePt t="64707" x="6327775" y="3870325"/>
          <p14:tracePt t="65707" x="6332538" y="3870325"/>
          <p14:tracePt t="65745" x="6338888" y="3870325"/>
          <p14:tracePt t="65761" x="6345238" y="3875088"/>
          <p14:tracePt t="65815" x="6351588" y="3875088"/>
          <p14:tracePt t="65863" x="6356350" y="3875088"/>
          <p14:tracePt t="65917" x="6356350" y="3881438"/>
          <p14:tracePt t="68311" x="6356350" y="3887788"/>
          <p14:tracePt t="68319" x="6500813" y="3959225"/>
          <p14:tracePt t="68327" x="6650038" y="4067175"/>
          <p14:tracePt t="68335" x="6740525" y="4151313"/>
          <p14:tracePt t="68343" x="6764338" y="4198938"/>
          <p14:tracePt t="68351" x="6745288" y="4210050"/>
          <p14:tracePt t="68357" x="6691313" y="4222750"/>
          <p14:tracePt t="68365" x="6626225" y="4229100"/>
          <p14:tracePt t="68373" x="6530975" y="4229100"/>
          <p14:tracePt t="68381" x="6399213" y="4222750"/>
          <p14:tracePt t="68390" x="6230938" y="4175125"/>
          <p14:tracePt t="68397" x="6034088" y="4151313"/>
          <p14:tracePt t="68406" x="5813425" y="4114800"/>
          <p14:tracePt t="68413" x="5580063" y="4102100"/>
          <p14:tracePt t="68421" x="5340350" y="4078288"/>
          <p14:tracePt t="68427" x="5130800" y="4037013"/>
          <p14:tracePt t="68435" x="4921250" y="4024313"/>
          <p14:tracePt t="68443" x="4700588" y="4000500"/>
          <p14:tracePt t="68451" x="4503738" y="3965575"/>
          <p14:tracePt t="68459" x="4281488" y="3905250"/>
          <p14:tracePt t="68467" x="4019550" y="3863975"/>
          <p14:tracePt t="68475" x="3743325" y="3827463"/>
          <p14:tracePt t="68483" x="3421063" y="3749675"/>
          <p14:tracePt t="68490" x="3103563" y="3648075"/>
          <p14:tracePt t="68497" x="2816225" y="3546475"/>
          <p14:tracePt t="68505" x="2524125" y="3408363"/>
          <p14:tracePt t="68513" x="2260600" y="3265488"/>
          <p14:tracePt t="68521" x="2009775" y="3127375"/>
          <p14:tracePt t="68529" x="1733550" y="2990850"/>
          <p14:tracePt t="68538" x="1471613" y="2865438"/>
          <p14:tracePt t="68545" x="1262063" y="2792413"/>
          <p14:tracePt t="68551" x="1100138" y="2720975"/>
          <p14:tracePt t="68559" x="944563" y="2632075"/>
          <p14:tracePt t="68567" x="801688" y="2559050"/>
          <p14:tracePt t="68575" x="681038" y="2476500"/>
          <p14:tracePt t="68583" x="579438" y="2409825"/>
          <p14:tracePt t="68592" x="484188" y="2314575"/>
          <p14:tracePt t="68599" x="419100" y="2212975"/>
          <p14:tracePt t="68607" x="346075" y="2111375"/>
          <p14:tracePt t="68613" x="298450" y="2003425"/>
          <p14:tracePt t="68621" x="269875" y="1914525"/>
          <p14:tracePt t="68629" x="250825" y="1817688"/>
          <p14:tracePt t="68638" x="239713" y="1722438"/>
          <p14:tracePt t="68645" x="227013" y="1627188"/>
          <p14:tracePt t="68653" x="227013" y="1495425"/>
          <p14:tracePt t="68661" x="227013" y="1363663"/>
          <p14:tracePt t="68667" x="227013" y="1255713"/>
          <p14:tracePt t="68675" x="215900" y="1177925"/>
          <p14:tracePt t="68683" x="192088" y="1119188"/>
          <p14:tracePt t="68692" x="166688" y="1065213"/>
          <p14:tracePt t="68699" x="142875" y="1016000"/>
          <p14:tracePt t="68707" x="95250" y="974725"/>
          <p14:tracePt t="68715" x="65088" y="944563"/>
          <p14:tracePt t="68724" x="41275" y="914400"/>
          <p14:tracePt t="68729" x="30163" y="885825"/>
          <p14:tracePt t="68738" x="23813" y="855663"/>
          <p14:tracePt t="68745" x="12700" y="825500"/>
          <p14:tracePt t="68753" x="6350" y="777875"/>
          <p14:tracePt t="68761" x="0" y="741363"/>
          <p14:tracePt t="69025" x="30163" y="406400"/>
          <p14:tracePt t="69033" x="41275" y="412750"/>
          <p14:tracePt t="69039" x="53975" y="419100"/>
          <p14:tracePt t="69047" x="65088" y="423863"/>
          <p14:tracePt t="69056" x="84138" y="430213"/>
          <p14:tracePt t="69063" x="95250" y="436563"/>
          <p14:tracePt t="69071" x="101600" y="442913"/>
          <p14:tracePt t="69079" x="107950" y="449263"/>
          <p14:tracePt t="69089" x="119063" y="454025"/>
          <p14:tracePt t="69095" x="131763" y="460375"/>
          <p14:tracePt t="69101" x="149225" y="466725"/>
          <p14:tracePt t="69109" x="166688" y="473075"/>
          <p14:tracePt t="69117" x="179388" y="473075"/>
          <p14:tracePt t="69125" x="185738" y="473075"/>
          <p14:tracePt t="69133" x="192088" y="477838"/>
          <p14:tracePt t="69241" x="196850" y="484188"/>
          <p14:tracePt t="69257" x="203200" y="490538"/>
          <p14:tracePt t="69265" x="209550" y="490538"/>
          <p14:tracePt t="69303" x="215900" y="490538"/>
          <p14:tracePt t="69319" x="220663" y="496888"/>
          <p14:tracePt t="69328" x="250825" y="520700"/>
          <p14:tracePt t="69335" x="298450" y="544513"/>
          <p14:tracePt t="69343" x="395288" y="574675"/>
          <p14:tracePt t="69350" x="527050" y="609600"/>
          <p14:tracePt t="69357" x="657225" y="633413"/>
          <p14:tracePt t="69365" x="812800" y="633413"/>
          <p14:tracePt t="69374" x="968375" y="633413"/>
          <p14:tracePt t="69381" x="1123950" y="646113"/>
          <p14:tracePt t="69389" x="1255713" y="657225"/>
          <p14:tracePt t="69397" x="1387475" y="669925"/>
          <p14:tracePt t="69406" x="1519238" y="681038"/>
          <p14:tracePt t="69411" x="1644650" y="681038"/>
          <p14:tracePt t="69420" x="1752600" y="681038"/>
          <p14:tracePt t="69427" x="1847850" y="693738"/>
          <p14:tracePt t="69435" x="1925638" y="706438"/>
          <p14:tracePt t="69443" x="1973263" y="723900"/>
          <p14:tracePt t="69452" x="2027238" y="735013"/>
          <p14:tracePt t="69459" x="2063750" y="754063"/>
          <p14:tracePt t="69467" x="2081213" y="765175"/>
          <p14:tracePt t="69474" x="2105025" y="788988"/>
          <p14:tracePt t="69481" x="2122488" y="808038"/>
          <p14:tracePt t="69489" x="2146300" y="831850"/>
          <p14:tracePt t="69497" x="2176463" y="862013"/>
          <p14:tracePt t="69505" x="2200275" y="890588"/>
          <p14:tracePt t="69513" x="2219325" y="927100"/>
          <p14:tracePt t="69521" x="2243138" y="957263"/>
          <p14:tracePt t="69529" x="2266950" y="987425"/>
          <p14:tracePt t="69535" x="2301875" y="1022350"/>
          <p14:tracePt t="69543" x="2344738" y="1052513"/>
          <p14:tracePt t="69551" x="2398713" y="1100138"/>
          <p14:tracePt t="69559" x="2481263" y="1160463"/>
          <p14:tracePt t="69567" x="2571750" y="1214438"/>
          <p14:tracePt t="69576" x="2733675" y="1285875"/>
          <p14:tracePt t="69583" x="2900363" y="1346200"/>
          <p14:tracePt t="69591" x="3086100" y="1404938"/>
          <p14:tracePt t="69597" x="3282950" y="1435100"/>
          <p14:tracePt t="69605" x="3451225" y="1458913"/>
          <p14:tracePt t="69613" x="3635375" y="1482725"/>
          <p14:tracePt t="69620" x="3857625" y="1495425"/>
          <p14:tracePt t="69629" x="4078288" y="1530350"/>
          <p14:tracePt t="69638" x="4264025" y="1543050"/>
          <p14:tracePt t="69645" x="4460875" y="1566863"/>
          <p14:tracePt t="69654" x="4640263" y="1579563"/>
          <p14:tracePt t="69659" x="4802188" y="1590675"/>
          <p14:tracePt t="69667" x="4945063" y="1603375"/>
          <p14:tracePt t="69675" x="5059363" y="1603375"/>
          <p14:tracePt t="69683" x="5137150" y="1603375"/>
          <p14:tracePt t="69691" x="5173663" y="1590675"/>
          <p14:tracePt t="69699" x="5197475" y="1584325"/>
          <p14:tracePt t="69707" x="5202238" y="1579563"/>
          <p14:tracePt t="69715" x="5202238" y="1573213"/>
          <p14:tracePt t="69721" x="5202238" y="1566863"/>
          <p14:tracePt t="69729" x="5202238" y="1560513"/>
          <p14:tracePt t="69738" x="5202238" y="1555750"/>
          <p14:tracePt t="69745" x="5202238" y="1543050"/>
          <p14:tracePt t="69753" x="5202238" y="1530350"/>
          <p14:tracePt t="69761" x="5202238" y="1512888"/>
          <p14:tracePt t="69769" x="5202238" y="1489075"/>
          <p14:tracePt t="69777" x="5202238" y="1471613"/>
          <p14:tracePt t="69783" x="5208588" y="1458913"/>
          <p14:tracePt t="69791" x="5214938" y="1447800"/>
          <p14:tracePt t="69799" x="5214938" y="1441450"/>
          <p14:tracePt t="69807" x="5214938" y="1435100"/>
          <p14:tracePt t="69815" x="5214938" y="1428750"/>
          <p14:tracePt t="69823" x="5214938" y="1423988"/>
          <p14:tracePt t="69831" x="5202238" y="1404938"/>
          <p14:tracePt t="69840" x="5197475" y="1400175"/>
          <p14:tracePt t="69845" x="5173663" y="1393825"/>
          <p14:tracePt t="69854" x="5154613" y="1387475"/>
          <p14:tracePt t="69861" x="5130800" y="1381125"/>
          <p14:tracePt t="69869" x="5106988" y="1381125"/>
          <p14:tracePt t="69877" x="5076825" y="1381125"/>
          <p14:tracePt t="69885" x="5046663" y="1381125"/>
          <p14:tracePt t="69904" x="4999038" y="1404938"/>
          <p14:tracePt t="69907" x="4975225" y="1423988"/>
          <p14:tracePt t="69915" x="4964113" y="1452563"/>
          <p14:tracePt t="69924" x="4945063" y="1489075"/>
          <p14:tracePt t="69931" x="4940300" y="1530350"/>
          <p14:tracePt t="69939" x="4940300" y="1566863"/>
          <p14:tracePt t="69947" x="4940300" y="1603375"/>
          <p14:tracePt t="69955" x="4957763" y="1633538"/>
          <p14:tracePt t="69961" x="4999038" y="1698625"/>
          <p14:tracePt t="69971" x="5035550" y="1752600"/>
          <p14:tracePt t="69977" x="5059363" y="1787525"/>
          <p14:tracePt t="69985" x="5083175" y="1806575"/>
          <p14:tracePt t="69993" x="5113338" y="1836738"/>
          <p14:tracePt t="70001" x="5143500" y="1878013"/>
          <p14:tracePt t="70009" x="5214938" y="1949450"/>
          <p14:tracePt t="70017" x="5299075" y="2039938"/>
          <p14:tracePt t="70024" x="5370513" y="2147888"/>
          <p14:tracePt t="70031" x="5441950" y="2278063"/>
          <p14:tracePt t="70040" x="5513388" y="2428875"/>
          <p14:tracePt t="70047" x="5561013" y="2584450"/>
          <p14:tracePt t="70056" x="5586413" y="2738438"/>
          <p14:tracePt t="70063" x="5610225" y="2906713"/>
          <p14:tracePt t="70071" x="5621338" y="3038475"/>
          <p14:tracePt t="70079" x="5621338" y="3133725"/>
          <p14:tracePt t="70085" x="5621338" y="3228975"/>
          <p14:tracePt t="70093" x="5621338" y="3278188"/>
          <p14:tracePt t="70101" x="5610225" y="3313113"/>
          <p14:tracePt t="70109" x="5603875" y="3336925"/>
          <p14:tracePt t="70117" x="5597525" y="3355975"/>
          <p14:tracePt t="70125" x="5591175" y="3373438"/>
          <p14:tracePt t="70133" x="5586413" y="3397250"/>
          <p14:tracePt t="70141" x="5580063" y="3427413"/>
          <p14:tracePt t="70147" x="5567363" y="3451225"/>
          <p14:tracePt t="70155" x="5561013" y="3481388"/>
          <p14:tracePt t="70163" x="5556250" y="3498850"/>
          <p14:tracePt t="70171" x="5543550" y="3529013"/>
          <p14:tracePt t="70179" x="5519738" y="3559175"/>
          <p14:tracePt t="70187" x="5508625" y="3582988"/>
          <p14:tracePt t="70195" x="5489575" y="3600450"/>
          <p14:tracePt t="70204" x="5472113" y="3617913"/>
          <p14:tracePt t="70211" x="5459413" y="3641725"/>
          <p14:tracePt t="70217" x="5435600" y="3648075"/>
          <p14:tracePt t="70225" x="5430838" y="3660775"/>
          <p14:tracePt t="70233" x="5424488" y="3665538"/>
          <p14:tracePt t="70241" x="5418138" y="3671888"/>
          <p14:tracePt t="70249" x="5418138" y="3678238"/>
          <p14:tracePt t="70257" x="5411788" y="3678238"/>
          <p14:tracePt t="70311" x="5418138" y="3671888"/>
          <p14:tracePt t="70319" x="5424488" y="3665538"/>
          <p14:tracePt t="70327" x="5448300" y="3660775"/>
          <p14:tracePt t="70333" x="5454650" y="3654425"/>
          <p14:tracePt t="70341" x="5459413" y="3648075"/>
          <p14:tracePt t="70349" x="5465763" y="3641725"/>
          <p14:tracePt t="70357" x="5478463" y="3636963"/>
          <p14:tracePt t="70365" x="5489575" y="3630613"/>
          <p14:tracePt t="70373" x="5502275" y="3630613"/>
          <p14:tracePt t="70381" x="5519738" y="3624263"/>
          <p14:tracePt t="70390" x="5543550" y="3613150"/>
          <p14:tracePt t="70395" x="5573713" y="3613150"/>
          <p14:tracePt t="70404" x="5603875" y="3613150"/>
          <p14:tracePt t="70411" x="5638800" y="3606800"/>
          <p14:tracePt t="70419" x="5668963" y="3606800"/>
          <p14:tracePt t="70427" x="5692775" y="3606800"/>
          <p14:tracePt t="70435" x="5716588" y="3606800"/>
          <p14:tracePt t="70443" x="5722938" y="3613150"/>
          <p14:tracePt t="70451" x="5729288" y="3613150"/>
          <p14:tracePt t="70457" x="5735638" y="3617913"/>
          <p14:tracePt t="70465" x="5740400" y="3624263"/>
          <p14:tracePt t="70473" x="5740400" y="3630613"/>
          <p14:tracePt t="70481" x="5740400" y="3636963"/>
          <p14:tracePt t="70489" x="5740400" y="3641725"/>
          <p14:tracePt t="70497" x="5746750" y="3648075"/>
          <p14:tracePt t="70505" x="5753100" y="3654425"/>
          <p14:tracePt t="70513" x="5753100" y="3660775"/>
          <p14:tracePt t="70519" x="5759450" y="3665538"/>
          <p14:tracePt t="70527" x="5765800" y="3678238"/>
          <p14:tracePt t="70535" x="5765800" y="3684588"/>
          <p14:tracePt t="70543" x="5765800" y="3702050"/>
          <p14:tracePt t="70551" x="5765800" y="3708400"/>
          <p14:tracePt t="70559" x="5765800" y="3714750"/>
          <p14:tracePt t="70567" x="5765800" y="3719513"/>
          <p14:tracePt t="70575" x="5765800" y="3732213"/>
          <p14:tracePt t="70581" x="5770563" y="3743325"/>
          <p14:tracePt t="70589" x="5776913" y="3762375"/>
          <p14:tracePt t="70597" x="5789613" y="3786188"/>
          <p14:tracePt t="70605" x="5813425" y="3816350"/>
          <p14:tracePt t="70613" x="5837238" y="3851275"/>
          <p14:tracePt t="70622" x="5872163" y="3905250"/>
          <p14:tracePt t="70629" x="5932488" y="3965575"/>
          <p14:tracePt t="70637" x="5973763" y="4019550"/>
          <p14:tracePt t="70645" x="6027738" y="4054475"/>
          <p14:tracePt t="70651" x="6064250" y="4078288"/>
          <p14:tracePt t="70659" x="6094413" y="4090988"/>
          <p14:tracePt t="70667" x="6118225" y="4102100"/>
          <p14:tracePt t="70675" x="6172200" y="4108450"/>
          <p14:tracePt t="70683" x="6230938" y="4114800"/>
          <p14:tracePt t="70691" x="6308725" y="4114800"/>
          <p14:tracePt t="70700" x="6405563" y="4114800"/>
          <p14:tracePt t="70707" x="6537325" y="4114800"/>
          <p14:tracePt t="70713" x="6656388" y="4114800"/>
          <p14:tracePt t="70721" x="6788150" y="4114800"/>
          <p14:tracePt t="70729" x="6919913" y="4114800"/>
          <p14:tracePt t="70737" x="7050088" y="4114800"/>
          <p14:tracePt t="70745" x="7181850" y="4114800"/>
          <p14:tracePt t="70754" x="7326313" y="4114800"/>
          <p14:tracePt t="70761" x="7469188" y="4114800"/>
          <p14:tracePt t="70767" x="7607300" y="4114800"/>
          <p14:tracePt t="70775" x="7750175" y="4102100"/>
          <p14:tracePt t="70783" x="7881938" y="4090988"/>
          <p14:tracePt t="70791" x="7996238" y="4078288"/>
          <p14:tracePt t="70799" x="8128000" y="4078288"/>
          <p14:tracePt t="70807" x="8216900" y="4067175"/>
          <p14:tracePt t="70815" x="8312150" y="4054475"/>
          <p14:tracePt t="70824" x="8389938" y="4049713"/>
          <p14:tracePt t="70829" x="8486775" y="4024313"/>
          <p14:tracePt t="70837" x="8564563" y="4019550"/>
          <p14:tracePt t="70845" x="8659813" y="3995738"/>
          <p14:tracePt t="70854" x="8748713" y="3965575"/>
          <p14:tracePt t="70861" x="8826500" y="3948113"/>
          <p14:tracePt t="70870" x="8893175" y="3935413"/>
          <p14:tracePt t="70877" x="8928100" y="3935413"/>
          <p14:tracePt t="70885" x="8977313" y="3929063"/>
          <p14:tracePt t="70904" x="9072563" y="3911600"/>
          <p14:tracePt t="70907" x="9107488" y="3905250"/>
          <p14:tracePt t="70915" x="9137650" y="3894138"/>
          <p14:tracePt t="71139" x="9059863" y="3313113"/>
          <p14:tracePt t="71147" x="9012238" y="3295650"/>
          <p14:tracePt t="71155" x="8947150" y="3289300"/>
          <p14:tracePt t="71163" x="8869363" y="3259138"/>
          <p14:tracePt t="71172" x="8791575" y="3248025"/>
          <p14:tracePt t="71179" x="8713788" y="3241675"/>
          <p14:tracePt t="71187" x="8636000" y="3228975"/>
          <p14:tracePt t="71195" x="8558213" y="3200400"/>
          <p14:tracePt t="71202" x="8462963" y="3176588"/>
          <p14:tracePt t="71209" x="8385175" y="3170238"/>
          <p14:tracePt t="71217" x="8324850" y="3157538"/>
          <p14:tracePt t="71225" x="8247063" y="3151188"/>
          <p14:tracePt t="71233" x="8169275" y="3151188"/>
          <p14:tracePt t="71241" x="8091488" y="3140075"/>
          <p14:tracePt t="71249" x="8013700" y="3140075"/>
          <p14:tracePt t="71257" x="7948613" y="3127375"/>
          <p14:tracePt t="71263" x="7899400" y="3122613"/>
          <p14:tracePt t="71272" x="7840663" y="3116263"/>
          <p14:tracePt t="71279" x="7786688" y="3103563"/>
          <p14:tracePt t="71287" x="7708900" y="3098800"/>
          <p14:tracePt t="71295" x="7631113" y="3086100"/>
          <p14:tracePt t="71303" x="7553325" y="3073400"/>
          <p14:tracePt t="71312" x="7475538" y="3073400"/>
          <p14:tracePt t="71319" x="7385050" y="3073400"/>
          <p14:tracePt t="71325" x="7289800" y="3073400"/>
          <p14:tracePt t="71333" x="7231063" y="3073400"/>
          <p14:tracePt t="71341" x="7134225" y="3073400"/>
          <p14:tracePt t="71349" x="7038975" y="3073400"/>
          <p14:tracePt t="71357" x="6961188" y="3079750"/>
          <p14:tracePt t="71365" x="6883400" y="3092450"/>
          <p14:tracePt t="71373" x="6788150" y="3109913"/>
          <p14:tracePt t="71381" x="6710363" y="3122613"/>
          <p14:tracePt t="71386" x="6619875" y="3133725"/>
          <p14:tracePt t="71395" x="6542088" y="3140075"/>
          <p14:tracePt t="71403" x="6464300" y="3151188"/>
          <p14:tracePt t="71411" x="6369050" y="3151188"/>
          <p14:tracePt t="71419" x="6273800" y="3163888"/>
          <p14:tracePt t="71427" x="6196013" y="3170238"/>
          <p14:tracePt t="71435" x="6100763" y="3170238"/>
          <p14:tracePt t="71443" x="6010275" y="3170238"/>
          <p14:tracePt t="71449" x="5932488" y="3181350"/>
          <p14:tracePt t="71457" x="5837238" y="3181350"/>
          <p14:tracePt t="71465" x="5759450" y="3176588"/>
          <p14:tracePt t="71473" x="5692775" y="3170238"/>
          <p14:tracePt t="71481" x="5645150" y="3157538"/>
          <p14:tracePt t="71489" x="5597525" y="3151188"/>
          <p14:tracePt t="71498" x="5549900" y="3146425"/>
          <p14:tracePt t="71505" x="5495925" y="3146425"/>
          <p14:tracePt t="71511" x="5465763" y="3133725"/>
          <p14:tracePt t="71520" x="5441950" y="3133725"/>
          <p14:tracePt t="71527" x="5411788" y="3133725"/>
          <p14:tracePt t="71535" x="5387975" y="3146425"/>
          <p14:tracePt t="71543" x="5370513" y="3151188"/>
          <p14:tracePt t="71551" x="5353050" y="3157538"/>
          <p14:tracePt t="71559" x="5329238" y="3163888"/>
          <p14:tracePt t="71567" x="5310188" y="3170238"/>
          <p14:tracePt t="71573" x="5286375" y="3176588"/>
          <p14:tracePt t="71581" x="5268913" y="3181350"/>
          <p14:tracePt t="71590" x="5251450" y="3200400"/>
          <p14:tracePt t="71597" x="5227638" y="3205163"/>
          <p14:tracePt t="71605" x="5214938" y="3211513"/>
          <p14:tracePt t="71613" x="5202238" y="3217863"/>
          <p14:tracePt t="71623" x="5197475" y="3228975"/>
          <p14:tracePt t="71629" x="5191125" y="3235325"/>
          <p14:tracePt t="71635" x="5191125" y="3248025"/>
          <p14:tracePt t="71643" x="5184775" y="3259138"/>
          <p14:tracePt t="71651" x="5184775" y="3282950"/>
          <p14:tracePt t="71659" x="5184775" y="3295650"/>
          <p14:tracePt t="71667" x="5178425" y="3306763"/>
          <p14:tracePt t="71675" x="5178425" y="3319463"/>
          <p14:tracePt t="71683" x="5178425" y="3336925"/>
          <p14:tracePt t="71691" x="5178425" y="3360738"/>
          <p14:tracePt t="71697" x="5178425" y="3379788"/>
          <p14:tracePt t="71706" x="5178425" y="3408363"/>
          <p14:tracePt t="71713" x="5184775" y="3438525"/>
          <p14:tracePt t="71721" x="5191125" y="3457575"/>
          <p14:tracePt t="71729" x="5197475" y="3481388"/>
          <p14:tracePt t="71737" x="5208588" y="3498850"/>
          <p14:tracePt t="71745" x="5214938" y="3509963"/>
          <p14:tracePt t="71752" x="5221288" y="3535363"/>
          <p14:tracePt t="71759" x="5227638" y="3552825"/>
          <p14:tracePt t="71767" x="5232400" y="3570288"/>
          <p14:tracePt t="71775" x="5238750" y="3594100"/>
          <p14:tracePt t="71783" x="5238750" y="3613150"/>
          <p14:tracePt t="71791" x="5245100" y="3636963"/>
          <p14:tracePt t="71799" x="5251450" y="3654425"/>
          <p14:tracePt t="71807" x="5262563" y="3671888"/>
          <p14:tracePt t="71813" x="5268913" y="3695700"/>
          <p14:tracePt t="71822" x="5275263" y="3714750"/>
          <p14:tracePt t="71829" x="5299075" y="3743325"/>
          <p14:tracePt t="71837" x="5316538" y="3767138"/>
          <p14:tracePt t="71845" x="5340350" y="3797300"/>
          <p14:tracePt t="71854" x="5357813" y="3816350"/>
          <p14:tracePt t="71861" x="5381625" y="3840163"/>
          <p14:tracePt t="71870" x="5394325" y="3857625"/>
          <p14:tracePt t="71875" x="5407025" y="3863975"/>
          <p14:tracePt t="71883" x="5424488" y="3881438"/>
          <p14:tracePt t="71891" x="5435600" y="3894138"/>
          <p14:tracePt t="71899" x="5454650" y="3905250"/>
          <p14:tracePt t="71907" x="5465763" y="3911600"/>
          <p14:tracePt t="71915" x="5483225" y="3917950"/>
          <p14:tracePt t="71923" x="5489575" y="3929063"/>
          <p14:tracePt t="71931" x="5508625" y="3935413"/>
          <p14:tracePt t="71937" x="5526088" y="3952875"/>
          <p14:tracePt t="71945" x="5549900" y="3965575"/>
          <p14:tracePt t="71953" x="5567363" y="3976688"/>
          <p14:tracePt t="71961" x="5597525" y="3995738"/>
          <p14:tracePt t="71970" x="5614988" y="4000500"/>
          <p14:tracePt t="71977" x="5638800" y="4006850"/>
          <p14:tracePt t="71985" x="5657850" y="4013200"/>
          <p14:tracePt t="71993" x="5688013" y="4019550"/>
          <p14:tracePt t="72001" x="5711825" y="4024313"/>
          <p14:tracePt t="72007" x="5746750" y="4037013"/>
          <p14:tracePt t="72020" x="5770563" y="4043363"/>
          <p14:tracePt t="72023" x="5813425" y="4049713"/>
          <p14:tracePt t="72031" x="5837238" y="4049713"/>
          <p14:tracePt t="72039" x="5878513" y="4049713"/>
          <p14:tracePt t="72047" x="5902325" y="4054475"/>
          <p14:tracePt t="72055" x="5945188" y="4054475"/>
          <p14:tracePt t="72063" x="5969000" y="4054475"/>
          <p14:tracePt t="72070" x="5997575" y="4060825"/>
          <p14:tracePt t="72077" x="6027738" y="4060825"/>
          <p14:tracePt t="72085" x="6057900" y="4060825"/>
          <p14:tracePt t="72093" x="6075363" y="4060825"/>
          <p14:tracePt t="72101" x="6094413" y="4060825"/>
          <p14:tracePt t="72109" x="6124575" y="4060825"/>
          <p14:tracePt t="72117" x="6153150" y="4060825"/>
          <p14:tracePt t="72125" x="6189663" y="4060825"/>
          <p14:tracePt t="72131" x="6226175" y="4060825"/>
          <p14:tracePt t="72139" x="6291263" y="4060825"/>
          <p14:tracePt t="72147" x="6351588" y="4054475"/>
          <p14:tracePt t="72155" x="6416675" y="4043363"/>
          <p14:tracePt t="72163" x="6477000" y="4043363"/>
          <p14:tracePt t="72172" x="6542088" y="4037013"/>
          <p14:tracePt t="72179" x="6602413" y="4024313"/>
          <p14:tracePt t="72185" x="6662738" y="4024313"/>
          <p14:tracePt t="72193" x="6710363" y="4024313"/>
          <p14:tracePt t="72201" x="6764338" y="4024313"/>
          <p14:tracePt t="72209" x="6799263" y="4024313"/>
          <p14:tracePt t="72217" x="6829425" y="4024313"/>
          <p14:tracePt t="72225" x="6853238" y="4037013"/>
          <p14:tracePt t="72233" x="6883400" y="4037013"/>
          <p14:tracePt t="72241" x="6919913" y="4037013"/>
          <p14:tracePt t="72247" x="6978650" y="4037013"/>
          <p14:tracePt t="72255" x="7026275" y="4037013"/>
          <p14:tracePt t="72263" x="7069138" y="4037013"/>
          <p14:tracePt t="72271" x="7116763" y="4037013"/>
          <p14:tracePt t="72279" x="7153275" y="4037013"/>
          <p14:tracePt t="72286" x="7181850" y="4037013"/>
          <p14:tracePt t="72295" x="7212013" y="4037013"/>
          <p14:tracePt t="72304" x="7248525" y="4037013"/>
          <p14:tracePt t="72309" x="7278688" y="4037013"/>
          <p14:tracePt t="72317" x="7313613" y="4037013"/>
          <p14:tracePt t="72325" x="7356475" y="4037013"/>
          <p14:tracePt t="72333" x="7380288" y="4037013"/>
          <p14:tracePt t="72341" x="7410450" y="4037013"/>
          <p14:tracePt t="72349" x="7439025" y="4037013"/>
          <p14:tracePt t="72357" x="7469188" y="4037013"/>
          <p14:tracePt t="72365" x="7505700" y="4037013"/>
          <p14:tracePt t="72372" x="7553325" y="4037013"/>
          <p14:tracePt t="72379" x="7589838" y="4037013"/>
          <p14:tracePt t="72388" x="7642225" y="4030663"/>
          <p14:tracePt t="72395" x="7667625" y="4030663"/>
          <p14:tracePt t="72403" x="7696200" y="4024313"/>
          <p14:tracePt t="72411" x="7726363" y="4019550"/>
          <p14:tracePt t="72420" x="7756525" y="4013200"/>
          <p14:tracePt t="72427" x="7773988" y="4006850"/>
          <p14:tracePt t="72433" x="7793038" y="3995738"/>
          <p14:tracePt t="72441" x="7821613" y="3989388"/>
          <p14:tracePt t="72449" x="7858125" y="3983038"/>
          <p14:tracePt t="72457" x="7899400" y="3976688"/>
          <p14:tracePt t="72465" x="7948613" y="3965575"/>
          <p14:tracePt t="72473" x="7983538" y="3959225"/>
          <p14:tracePt t="72481" x="8020050" y="3952875"/>
          <p14:tracePt t="72490" x="8050213" y="3948113"/>
          <p14:tracePt t="72495" x="8078788" y="3948113"/>
          <p14:tracePt t="72503" x="8108950" y="3948113"/>
          <p14:tracePt t="72511" x="8132763" y="3948113"/>
          <p14:tracePt t="72520" x="8151813" y="3948113"/>
          <p14:tracePt t="72527" x="8169275" y="3948113"/>
          <p14:tracePt t="72535" x="8199438" y="3948113"/>
          <p14:tracePt t="72543" x="8216900" y="3948113"/>
          <p14:tracePt t="72551" x="8240713" y="3948113"/>
          <p14:tracePt t="72557" x="8258175" y="3948113"/>
          <p14:tracePt t="72565" x="8283575" y="3948113"/>
          <p14:tracePt t="72573" x="8301038" y="3948113"/>
          <p14:tracePt t="72581" x="8318500" y="3948113"/>
          <p14:tracePt t="72589" x="8335963" y="3948113"/>
          <p14:tracePt t="72597" x="8348663" y="3948113"/>
          <p14:tracePt t="72606" x="8355013" y="3948113"/>
          <p14:tracePt t="72613" x="8361363" y="3948113"/>
          <p14:tracePt t="72627" x="8366125" y="3941763"/>
          <p14:tracePt t="80730" x="8348663" y="3917950"/>
          <p14:tracePt t="80737" x="8342313" y="3887788"/>
          <p14:tracePt t="80745" x="8335963" y="3870325"/>
          <p14:tracePt t="80751" x="8331200" y="3863975"/>
          <p14:tracePt t="80759" x="8331200" y="3857625"/>
          <p14:tracePt t="80767" x="8331200" y="3840163"/>
          <p14:tracePt t="80775" x="8331200" y="3816350"/>
          <p14:tracePt t="80783" x="8324850" y="3786188"/>
          <p14:tracePt t="80791" x="8312150" y="3738563"/>
          <p14:tracePt t="80799" x="8307388" y="3708400"/>
          <p14:tracePt t="80805" x="8277225" y="3636963"/>
          <p14:tracePt t="80815" x="8240713" y="3570288"/>
          <p14:tracePt t="80821" x="8199438" y="3522663"/>
          <p14:tracePt t="80829" x="8180388" y="3505200"/>
          <p14:tracePt t="80837" x="8151813" y="3486150"/>
          <p14:tracePt t="80845" x="8115300" y="3475038"/>
          <p14:tracePt t="80853" x="8091488" y="3451225"/>
          <p14:tracePt t="80861" x="8061325" y="3438525"/>
          <p14:tracePt t="80867" x="8054975" y="3408363"/>
          <p14:tracePt t="80875" x="8054975" y="3360738"/>
          <p14:tracePt t="80885" x="8043863" y="3282950"/>
          <p14:tracePt t="80892" x="8037513" y="3187700"/>
          <p14:tracePt t="80899" x="8026400" y="3055938"/>
          <p14:tracePt t="80907" x="8013700" y="2900363"/>
          <p14:tracePt t="80915" x="7989888" y="2744788"/>
          <p14:tracePt t="80923" x="7942263" y="2584450"/>
          <p14:tracePt t="80931" x="7905750" y="2439988"/>
          <p14:tracePt t="80938" x="7851775" y="2284413"/>
          <p14:tracePt t="80945" x="7780338" y="2111375"/>
          <p14:tracePt t="80953" x="7696200" y="1943100"/>
          <p14:tracePt t="80961" x="7613650" y="1758950"/>
          <p14:tracePt t="80970" x="7499350" y="1525588"/>
          <p14:tracePt t="80977" x="7361238" y="1285875"/>
          <p14:tracePt t="80985" x="7181850" y="1035050"/>
          <p14:tracePt t="80993" x="7008813" y="741363"/>
          <p14:tracePt t="80999" x="6727825" y="388938"/>
          <p14:tracePt t="81007" x="6494463" y="904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3DF2C8-34EF-42A8-85FD-375F39299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24" y="154394"/>
            <a:ext cx="4645951" cy="46346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FB5430-D158-4AF0-909A-5D814FBCF02A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Ogrinc</a:t>
            </a:r>
            <a:r>
              <a:rPr lang="en-GB" sz="900" dirty="0">
                <a:solidFill>
                  <a:schemeClr val="bg1"/>
                </a:solidFill>
              </a:rPr>
              <a:t>, N.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Trends in Molecular Medicine </a:t>
            </a:r>
            <a:r>
              <a:rPr lang="en-GB" sz="900" b="1" dirty="0">
                <a:solidFill>
                  <a:schemeClr val="bg1"/>
                </a:solidFill>
              </a:rPr>
              <a:t>(2021), </a:t>
            </a:r>
            <a:r>
              <a:rPr lang="en-GB" sz="900" dirty="0">
                <a:solidFill>
                  <a:schemeClr val="bg1"/>
                </a:solidFill>
              </a:rPr>
              <a:t>27(6), 602-615.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A7231C-E55D-45C2-935B-CCF451D8DC5F}"/>
              </a:ext>
            </a:extLst>
          </p:cNvPr>
          <p:cNvSpPr txBox="1"/>
          <p:nvPr/>
        </p:nvSpPr>
        <p:spPr>
          <a:xfrm>
            <a:off x="749008" y="643724"/>
            <a:ext cx="1533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Rapid Evaporative Ionization MS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7A9AD-2E40-4722-8434-BE6FCBD75478}"/>
              </a:ext>
            </a:extLst>
          </p:cNvPr>
          <p:cNvSpPr txBox="1"/>
          <p:nvPr/>
        </p:nvSpPr>
        <p:spPr>
          <a:xfrm>
            <a:off x="749008" y="3181381"/>
            <a:ext cx="1533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/>
              <a:t>Cavitron</a:t>
            </a:r>
            <a:r>
              <a:rPr lang="en-GB" sz="1100" b="1" dirty="0"/>
              <a:t> ultrasonic surgical aspirator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C26D88-FE53-438E-9FAC-E33A95678714}"/>
              </a:ext>
            </a:extLst>
          </p:cNvPr>
          <p:cNvSpPr txBox="1"/>
          <p:nvPr/>
        </p:nvSpPr>
        <p:spPr>
          <a:xfrm>
            <a:off x="6861613" y="3181380"/>
            <a:ext cx="1533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Picosecond Infrared Laser MS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8C53FA-C2CF-4DE1-B114-3000FD62B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82"/>
    </mc:Choice>
    <mc:Fallback>
      <p:transition spd="slow" advTm="13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87" x="4413250" y="263525"/>
          <p14:tracePt t="27690" x="4378325" y="442913"/>
          <p14:tracePt t="27698" x="4352925" y="639763"/>
          <p14:tracePt t="27706" x="4341813" y="808038"/>
          <p14:tracePt t="27714" x="4305300" y="968375"/>
          <p14:tracePt t="27723" x="4270375" y="1100138"/>
          <p14:tracePt t="27730" x="4227513" y="1190625"/>
          <p14:tracePt t="27739" x="4173538" y="1285875"/>
          <p14:tracePt t="27744" x="4108450" y="1387475"/>
          <p14:tracePt t="27752" x="4060825" y="1452563"/>
          <p14:tracePt t="27760" x="4030663" y="1519238"/>
          <p14:tracePt t="27768" x="4006850" y="1566863"/>
          <p14:tracePt t="27776" x="3983038" y="1614488"/>
          <p14:tracePt t="27784" x="3970338" y="1657350"/>
          <p14:tracePt t="27793" x="3952875" y="1704975"/>
          <p14:tracePt t="27800" x="3935413" y="1752600"/>
          <p14:tracePt t="27806" x="3905250" y="1830388"/>
          <p14:tracePt t="27814" x="3881438" y="1878013"/>
          <p14:tracePt t="27822" x="3851275" y="1955800"/>
          <p14:tracePt t="27830" x="3814763" y="2009775"/>
          <p14:tracePt t="27839" x="3786188" y="2070100"/>
          <p14:tracePt t="27846" x="3762375" y="2135188"/>
          <p14:tracePt t="27854" x="3736975" y="2182813"/>
          <p14:tracePt t="27862" x="3719513" y="2212975"/>
          <p14:tracePt t="27868" x="3702050" y="2254250"/>
          <p14:tracePt t="27877" x="3695700" y="2284413"/>
          <p14:tracePt t="27884" x="3689350" y="2301875"/>
          <p14:tracePt t="27893" x="3684588" y="2332038"/>
          <p14:tracePt t="27900" x="3684588" y="2362200"/>
          <p14:tracePt t="27908" x="3684588" y="2379663"/>
          <p14:tracePt t="27916" x="3684588" y="2409825"/>
          <p14:tracePt t="27924" x="3684588" y="2428875"/>
          <p14:tracePt t="27930" x="3684588" y="2476500"/>
          <p14:tracePt t="27939" x="3684588" y="2500313"/>
          <p14:tracePt t="27946" x="3684588" y="2541588"/>
          <p14:tracePt t="27954" x="3684588" y="2565400"/>
          <p14:tracePt t="27962" x="3684588" y="2595563"/>
          <p14:tracePt t="27970" x="3684588" y="2625725"/>
          <p14:tracePt t="27978" x="3684588" y="2643188"/>
          <p14:tracePt t="27987" x="3684588" y="2673350"/>
          <p14:tracePt t="27992" x="3684588" y="2703513"/>
          <p14:tracePt t="28000" x="3702050" y="2733675"/>
          <p14:tracePt t="28008" x="3708400" y="2751138"/>
          <p14:tracePt t="28016" x="3713163" y="2774950"/>
          <p14:tracePt t="28025" x="3725863" y="2792413"/>
          <p14:tracePt t="28032" x="3732213" y="2811463"/>
          <p14:tracePt t="28040" x="3749675" y="2841625"/>
          <p14:tracePt t="28057" x="3767138" y="2882900"/>
          <p14:tracePt t="28063" x="3790950" y="2906713"/>
          <p14:tracePt t="28070" x="3803650" y="2924175"/>
          <p14:tracePt t="28078" x="3814763" y="2943225"/>
          <p14:tracePt t="28086" x="3827463" y="2960688"/>
          <p14:tracePt t="28094" x="3833813" y="2971800"/>
          <p14:tracePt t="28102" x="3840163" y="2978150"/>
          <p14:tracePt t="28110" x="3844925" y="2984500"/>
          <p14:tracePt t="28116" x="3863975" y="2990850"/>
          <p14:tracePt t="28125" x="3875088" y="2990850"/>
          <p14:tracePt t="28132" x="3892550" y="2995613"/>
          <p14:tracePt t="28141" x="3911600" y="2995613"/>
          <p14:tracePt t="28148" x="3916363" y="3001963"/>
          <p14:tracePt t="28157" x="3941763" y="3008313"/>
          <p14:tracePt t="28164" x="3946525" y="3014663"/>
          <p14:tracePt t="28172" x="3959225" y="3014663"/>
          <p14:tracePt t="28178" x="3965575" y="3014663"/>
          <p14:tracePt t="28186" x="3983038" y="3014663"/>
          <p14:tracePt t="28195" x="4006850" y="3014663"/>
          <p14:tracePt t="28202" x="4024313" y="3014663"/>
          <p14:tracePt t="28210" x="4048125" y="3008313"/>
          <p14:tracePt t="28218" x="4067175" y="3001963"/>
          <p14:tracePt t="28227" x="4097338" y="2995613"/>
          <p14:tracePt t="28234" x="4121150" y="2984500"/>
          <p14:tracePt t="28240" x="4156075" y="2978150"/>
          <p14:tracePt t="28248" x="4192588" y="2971800"/>
          <p14:tracePt t="28257" x="4240213" y="2960688"/>
          <p14:tracePt t="28264" x="4287838" y="2954338"/>
          <p14:tracePt t="28272" x="4341813" y="2947988"/>
          <p14:tracePt t="28280" x="4402138" y="2936875"/>
          <p14:tracePt t="28289" x="4479925" y="2919413"/>
          <p14:tracePt t="28296" x="4575175" y="2906713"/>
          <p14:tracePt t="28302" x="4664075" y="2894013"/>
          <p14:tracePt t="28310" x="4730750" y="2889250"/>
          <p14:tracePt t="28318" x="4778375" y="2889250"/>
          <p14:tracePt t="28326" x="4808538" y="2882900"/>
          <p14:tracePt t="28334" x="4826000" y="2870200"/>
          <p14:tracePt t="28342" x="4849813" y="2865438"/>
          <p14:tracePt t="28350" x="4867275" y="2859088"/>
          <p14:tracePt t="28358" x="4879975" y="2852738"/>
          <p14:tracePt t="28364" x="4892675" y="2841625"/>
          <p14:tracePt t="28372" x="4897438" y="2828925"/>
          <p14:tracePt t="28380" x="4910138" y="2805113"/>
          <p14:tracePt t="28388" x="4921250" y="2781300"/>
          <p14:tracePt t="28396" x="4927600" y="2757488"/>
          <p14:tracePt t="28404" x="4933950" y="2744788"/>
          <p14:tracePt t="28412" x="4940300" y="2714625"/>
          <p14:tracePt t="28421" x="4951413" y="2679700"/>
          <p14:tracePt t="28426" x="4957763" y="2643188"/>
          <p14:tracePt t="28434" x="4964113" y="2613025"/>
          <p14:tracePt t="28442" x="4964113" y="2578100"/>
          <p14:tracePt t="28450" x="4964113" y="2530475"/>
          <p14:tracePt t="28458" x="4964113" y="2463800"/>
          <p14:tracePt t="28466" x="4951413" y="2416175"/>
          <p14:tracePt t="28475" x="4945063" y="2386013"/>
          <p14:tracePt t="28480" x="4933950" y="2327275"/>
          <p14:tracePt t="28490" x="4910138" y="2278063"/>
          <p14:tracePt t="28496" x="4879975" y="2219325"/>
          <p14:tracePt t="28504" x="4873625" y="2171700"/>
          <p14:tracePt t="28512" x="4856163" y="2122488"/>
          <p14:tracePt t="28520" x="4849813" y="2074863"/>
          <p14:tracePt t="28528" x="4838700" y="2020888"/>
          <p14:tracePt t="28536" x="4826000" y="1997075"/>
          <p14:tracePt t="28542" x="4819650" y="1962150"/>
          <p14:tracePt t="28550" x="4795838" y="1943100"/>
          <p14:tracePt t="28558" x="4791075" y="1925638"/>
          <p14:tracePt t="28566" x="4772025" y="1901825"/>
          <p14:tracePt t="28574" x="4748213" y="1890713"/>
          <p14:tracePt t="28582" x="4730750" y="1865313"/>
          <p14:tracePt t="28590" x="4706938" y="1847850"/>
          <p14:tracePt t="28598" x="4687888" y="1830388"/>
          <p14:tracePt t="28604" x="4670425" y="1824038"/>
          <p14:tracePt t="28612" x="4652963" y="1817688"/>
          <p14:tracePt t="28620" x="4635500" y="1812925"/>
          <p14:tracePt t="28628" x="4610100" y="1806575"/>
          <p14:tracePt t="28636" x="4581525" y="1782763"/>
          <p14:tracePt t="28644" x="4562475" y="1776413"/>
          <p14:tracePt t="28652" x="4533900" y="1770063"/>
          <p14:tracePt t="28660" x="4503738" y="1770063"/>
          <p14:tracePt t="28668" x="4467225" y="1770063"/>
          <p14:tracePt t="28674" x="4437063" y="1770063"/>
          <p14:tracePt t="28682" x="4406900" y="1770063"/>
          <p14:tracePt t="28690" x="4383088" y="1770063"/>
          <p14:tracePt t="28698" x="4341813" y="1770063"/>
          <p14:tracePt t="28706" x="4318000" y="1770063"/>
          <p14:tracePt t="28714" x="4294188" y="1770063"/>
          <p14:tracePt t="28722" x="4276725" y="1770063"/>
          <p14:tracePt t="28730" x="4264025" y="1770063"/>
          <p14:tracePt t="28736" x="4257675" y="1770063"/>
          <p14:tracePt t="28744" x="4251325" y="1776413"/>
          <p14:tracePt t="28752" x="4246563" y="1782763"/>
          <p14:tracePt t="28760" x="4240213" y="1787525"/>
          <p14:tracePt t="28768" x="4233863" y="1793875"/>
          <p14:tracePt t="28776" x="4222750" y="1800225"/>
          <p14:tracePt t="28784" x="4210050" y="1812925"/>
          <p14:tracePt t="28792" x="4192588" y="1824038"/>
          <p14:tracePt t="28798" x="4179888" y="1847850"/>
          <p14:tracePt t="28807" x="4156075" y="1860550"/>
          <p14:tracePt t="28814" x="4144963" y="1878013"/>
          <p14:tracePt t="28822" x="4125913" y="1895475"/>
          <p14:tracePt t="28831" x="4102100" y="1908175"/>
          <p14:tracePt t="28838" x="4084638" y="1925638"/>
          <p14:tracePt t="28846" x="4060825" y="1949450"/>
          <p14:tracePt t="28854" x="4043363" y="1973263"/>
          <p14:tracePt t="28860" x="4024313" y="1992313"/>
          <p14:tracePt t="28868" x="4013200" y="2020888"/>
          <p14:tracePt t="28877" x="4000500" y="2039938"/>
          <p14:tracePt t="28884" x="3983038" y="2063750"/>
          <p14:tracePt t="28892" x="3976688" y="2087563"/>
          <p14:tracePt t="28900" x="3965575" y="2117725"/>
          <p14:tracePt t="28908" x="3959225" y="2141538"/>
          <p14:tracePt t="28916" x="3941763" y="2159000"/>
          <p14:tracePt t="28922" x="3935413" y="2176463"/>
          <p14:tracePt t="28930" x="3922713" y="2200275"/>
          <p14:tracePt t="28938" x="3916363" y="2219325"/>
          <p14:tracePt t="28946" x="3911600" y="2236788"/>
          <p14:tracePt t="28955" x="3898900" y="2260600"/>
          <p14:tracePt t="28962" x="3892550" y="2273300"/>
          <p14:tracePt t="28970" x="3881438" y="2290763"/>
          <p14:tracePt t="28978" x="3875088" y="2301875"/>
          <p14:tracePt t="28984" x="3868738" y="2327275"/>
          <p14:tracePt t="28992" x="3863975" y="2355850"/>
          <p14:tracePt t="29000" x="3857625" y="2374900"/>
          <p14:tracePt t="29009" x="3851275" y="2392363"/>
          <p14:tracePt t="29017" x="3844925" y="2422525"/>
          <p14:tracePt t="29024" x="3833813" y="2439988"/>
          <p14:tracePt t="29032" x="3833813" y="2470150"/>
          <p14:tracePt t="29038" x="3833813" y="2500313"/>
          <p14:tracePt t="29047" x="3840163" y="2524125"/>
          <p14:tracePt t="29055" x="3844925" y="2535238"/>
          <p14:tracePt t="29062" x="3851275" y="2547938"/>
          <p14:tracePt t="29070" x="3851275" y="2559050"/>
          <p14:tracePt t="29078" x="3857625" y="2565400"/>
          <p14:tracePt t="29086" x="3857625" y="2571750"/>
          <p14:tracePt t="29094" x="3863975" y="2578100"/>
          <p14:tracePt t="29100" x="3868738" y="2608263"/>
          <p14:tracePt t="29108" x="3875088" y="2632075"/>
          <p14:tracePt t="29116" x="3881438" y="2649538"/>
          <p14:tracePt t="29124" x="3887788" y="2667000"/>
          <p14:tracePt t="29132" x="3898900" y="2697163"/>
          <p14:tracePt t="29140" x="3905250" y="2714625"/>
          <p14:tracePt t="29148" x="3911600" y="2733675"/>
          <p14:tracePt t="29157" x="3916363" y="2744788"/>
          <p14:tracePt t="29162" x="3922713" y="2751138"/>
          <p14:tracePt t="29171" x="3929063" y="2757488"/>
          <p14:tracePt t="29178" x="3935413" y="2763838"/>
          <p14:tracePt t="29186" x="3935413" y="2768600"/>
          <p14:tracePt t="29194" x="3941763" y="2774950"/>
          <p14:tracePt t="29202" x="3946525" y="2792413"/>
          <p14:tracePt t="29210" x="3952875" y="2805113"/>
          <p14:tracePt t="29218" x="3959225" y="2811463"/>
          <p14:tracePt t="29225" x="3959225" y="2816225"/>
          <p14:tracePt t="29232" x="3965575" y="2822575"/>
          <p14:tracePt t="29240" x="3970338" y="2828925"/>
          <p14:tracePt t="29248" x="3976688" y="2835275"/>
          <p14:tracePt t="29256" x="3983038" y="2841625"/>
          <p14:tracePt t="29264" x="3989388" y="2846388"/>
          <p14:tracePt t="29272" x="3994150" y="2852738"/>
          <p14:tracePt t="29280" x="3994150" y="2859088"/>
          <p14:tracePt t="29286" x="4000500" y="2859088"/>
          <p14:tracePt t="29294" x="4006850" y="2865438"/>
          <p14:tracePt t="29302" x="4013200" y="2870200"/>
          <p14:tracePt t="29310" x="4019550" y="2870200"/>
          <p14:tracePt t="29318" x="4024313" y="2870200"/>
          <p14:tracePt t="29327" x="4030663" y="2876550"/>
          <p14:tracePt t="29334" x="4037013" y="2876550"/>
          <p14:tracePt t="29343" x="4048125" y="2876550"/>
          <p14:tracePt t="29348" x="4054475" y="2882900"/>
          <p14:tracePt t="29357" x="4067175" y="2882900"/>
          <p14:tracePt t="29364" x="4090988" y="2889250"/>
          <p14:tracePt t="29372" x="4102100" y="2889250"/>
          <p14:tracePt t="29380" x="4121150" y="2889250"/>
          <p14:tracePt t="29389" x="4132263" y="2889250"/>
          <p14:tracePt t="29396" x="4156075" y="2889250"/>
          <p14:tracePt t="29405" x="4173538" y="2889250"/>
          <p14:tracePt t="29412" x="4186238" y="2889250"/>
          <p14:tracePt t="29418" x="4210050" y="2882900"/>
          <p14:tracePt t="29426" x="4227513" y="2876550"/>
          <p14:tracePt t="29434" x="4246563" y="2870200"/>
          <p14:tracePt t="29442" x="4270375" y="2865438"/>
          <p14:tracePt t="29450" x="4287838" y="2859088"/>
          <p14:tracePt t="29459" x="4311650" y="2852738"/>
          <p14:tracePt t="29466" x="4329113" y="2841625"/>
          <p14:tracePt t="29474" x="4348163" y="2835275"/>
          <p14:tracePt t="29480" x="4365625" y="2828925"/>
          <p14:tracePt t="29489" x="4378325" y="2822575"/>
          <p14:tracePt t="29496" x="4383088" y="2822575"/>
          <p14:tracePt t="29505" x="4389438" y="2816225"/>
          <p14:tracePt t="29512" x="4395788" y="2816225"/>
          <p14:tracePt t="29520" x="4402138" y="2811463"/>
          <p14:tracePt t="29528" x="4406900" y="2805113"/>
          <p14:tracePt t="29536" x="4413250" y="2798763"/>
          <p14:tracePt t="29542" x="4419600" y="2792413"/>
          <p14:tracePt t="29550" x="4425950" y="2781300"/>
          <p14:tracePt t="29558" x="4437063" y="2768600"/>
          <p14:tracePt t="29566" x="4460875" y="2744788"/>
          <p14:tracePt t="29574" x="4473575" y="2727325"/>
          <p14:tracePt t="29582" x="4491038" y="2703513"/>
          <p14:tracePt t="29591" x="4514850" y="2686050"/>
          <p14:tracePt t="29596" x="4527550" y="2667000"/>
          <p14:tracePt t="29604" x="4551363" y="2655888"/>
          <p14:tracePt t="29613" x="4562475" y="2636838"/>
          <p14:tracePt t="29620" x="4575175" y="2632075"/>
          <p14:tracePt t="29628" x="4581525" y="2625725"/>
          <p14:tracePt t="29636" x="4586288" y="2608263"/>
          <p14:tracePt t="29644" x="4592638" y="2601913"/>
          <p14:tracePt t="29652" x="4598988" y="2589213"/>
          <p14:tracePt t="29658" x="4605338" y="2578100"/>
          <p14:tracePt t="29666" x="4622800" y="2565400"/>
          <p14:tracePt t="29675" x="4629150" y="2554288"/>
          <p14:tracePt t="29682" x="4635500" y="2530475"/>
          <p14:tracePt t="29690" x="4635500" y="2493963"/>
          <p14:tracePt t="29698" x="4640263" y="2463800"/>
          <p14:tracePt t="29707" x="4640263" y="2439988"/>
          <p14:tracePt t="29715" x="4640263" y="2409825"/>
          <p14:tracePt t="29720" x="4640263" y="2379663"/>
          <p14:tracePt t="29729" x="4640263" y="2351088"/>
          <p14:tracePt t="29736" x="4646613" y="2320925"/>
          <p14:tracePt t="29745" x="4646613" y="2301875"/>
          <p14:tracePt t="29752" x="4646613" y="2278063"/>
          <p14:tracePt t="29760" x="4646613" y="2266950"/>
          <p14:tracePt t="29768" x="4646613" y="2249488"/>
          <p14:tracePt t="29777" x="4646613" y="2219325"/>
          <p14:tracePt t="29782" x="4640263" y="2189163"/>
          <p14:tracePt t="29790" x="4635500" y="2171700"/>
          <p14:tracePt t="29798" x="4635500" y="2165350"/>
          <p14:tracePt t="29807" x="4629150" y="2159000"/>
          <p14:tracePt t="29814" x="4610100" y="2128838"/>
          <p14:tracePt t="29823" x="4586288" y="2081213"/>
          <p14:tracePt t="29830" x="4581525" y="2051050"/>
          <p14:tracePt t="29839" x="4575175" y="2027238"/>
          <p14:tracePt t="29844" x="4575175" y="2003425"/>
          <p14:tracePt t="29852" x="4568825" y="1985963"/>
          <p14:tracePt t="29860" x="4562475" y="1973263"/>
          <p14:tracePt t="29868" x="4551363" y="1962150"/>
          <p14:tracePt t="29876" x="4545013" y="1955800"/>
          <p14:tracePt t="29884" x="4545013" y="1949450"/>
          <p14:tracePt t="29900" x="4538663" y="1949450"/>
          <p14:tracePt t="29906" x="4533900" y="1943100"/>
          <p14:tracePt t="29930" x="4527550" y="1943100"/>
          <p14:tracePt t="29939" x="4521200" y="1938338"/>
          <p14:tracePt t="29946" x="4514850" y="1938338"/>
          <p14:tracePt t="29954" x="4508500" y="1938338"/>
          <p14:tracePt t="29962" x="4503738" y="1931988"/>
          <p14:tracePt t="29968" x="4491038" y="1931988"/>
          <p14:tracePt t="29976" x="4484688" y="1925638"/>
          <p14:tracePt t="29986" x="4479925" y="1919288"/>
          <p14:tracePt t="29992" x="4473575" y="1914525"/>
          <p14:tracePt t="30000" x="4467225" y="1914525"/>
          <p14:tracePt t="30008" x="4449763" y="1895475"/>
          <p14:tracePt t="30016" x="4430713" y="1895475"/>
          <p14:tracePt t="30024" x="4425950" y="1890713"/>
          <p14:tracePt t="30031" x="4402138" y="1890713"/>
          <p14:tracePt t="30038" x="4395788" y="1890713"/>
          <p14:tracePt t="30048" x="4383088" y="1890713"/>
          <p14:tracePt t="30055" x="4378325" y="1890713"/>
          <p14:tracePt t="30062" x="4365625" y="1890713"/>
          <p14:tracePt t="30070" x="4359275" y="1895475"/>
          <p14:tracePt t="30078" x="4348163" y="1901825"/>
          <p14:tracePt t="30086" x="4341813" y="1908175"/>
          <p14:tracePt t="30092" x="4335463" y="1914525"/>
          <p14:tracePt t="30100" x="4329113" y="1919288"/>
          <p14:tracePt t="30108" x="4324350" y="1919288"/>
          <p14:tracePt t="30116" x="4318000" y="1925638"/>
          <p14:tracePt t="30125" x="4311650" y="1931988"/>
          <p14:tracePt t="30132" x="4305300" y="1931988"/>
          <p14:tracePt t="30140" x="4300538" y="1938338"/>
          <p14:tracePt t="30148" x="4287838" y="1949450"/>
          <p14:tracePt t="30154" x="4281488" y="1949450"/>
          <p14:tracePt t="30162" x="4270375" y="1955800"/>
          <p14:tracePt t="30171" x="4251325" y="1962150"/>
          <p14:tracePt t="30178" x="4240213" y="1966913"/>
          <p14:tracePt t="30186" x="4227513" y="1973263"/>
          <p14:tracePt t="30194" x="4216400" y="1979613"/>
          <p14:tracePt t="30204" x="4210050" y="1985963"/>
          <p14:tracePt t="30210" x="4203700" y="1992313"/>
          <p14:tracePt t="30216" x="4179888" y="1997075"/>
          <p14:tracePt t="30224" x="4173538" y="2003425"/>
          <p14:tracePt t="30232" x="4168775" y="2009775"/>
          <p14:tracePt t="30241" x="4156075" y="2016125"/>
          <p14:tracePt t="30248" x="4149725" y="2020888"/>
          <p14:tracePt t="30256" x="4144963" y="2027238"/>
          <p14:tracePt t="30264" x="4138613" y="2033588"/>
          <p14:tracePt t="30273" x="4132263" y="2039938"/>
          <p14:tracePt t="30278" x="4121150" y="2044700"/>
          <p14:tracePt t="30286" x="4108450" y="2057400"/>
          <p14:tracePt t="30295" x="4097338" y="2074863"/>
          <p14:tracePt t="30302" x="4071938" y="2081213"/>
          <p14:tracePt t="30310" x="4067175" y="2093913"/>
          <p14:tracePt t="30318" x="4054475" y="2098675"/>
          <p14:tracePt t="30327" x="4048125" y="2105025"/>
          <p14:tracePt t="30334" x="4043363" y="2111375"/>
          <p14:tracePt t="30340" x="4037013" y="2117725"/>
          <p14:tracePt t="30348" x="4037013" y="2122488"/>
          <p14:tracePt t="30357" x="4030663" y="2128838"/>
          <p14:tracePt t="30364" x="4030663" y="2135188"/>
          <p14:tracePt t="30372" x="4030663" y="2141538"/>
          <p14:tracePt t="30380" x="4030663" y="2147888"/>
          <p14:tracePt t="30388" x="4024313" y="2152650"/>
          <p14:tracePt t="30396" x="4024313" y="2159000"/>
          <p14:tracePt t="30402" x="4019550" y="2165350"/>
          <p14:tracePt t="30410" x="4019550" y="2176463"/>
          <p14:tracePt t="30418" x="4013200" y="2189163"/>
          <p14:tracePt t="30427" x="4006850" y="2195513"/>
          <p14:tracePt t="30434" x="4000500" y="2200275"/>
          <p14:tracePt t="30442" x="3994150" y="2224088"/>
          <p14:tracePt t="30450" x="3989388" y="2243138"/>
          <p14:tracePt t="30458" x="3983038" y="2260600"/>
          <p14:tracePt t="30464" x="3983038" y="2278063"/>
          <p14:tracePt t="30473" x="3976688" y="2290763"/>
          <p14:tracePt t="30480" x="3965575" y="2301875"/>
          <p14:tracePt t="30488" x="3959225" y="2314575"/>
          <p14:tracePt t="30496" x="3959225" y="2332038"/>
          <p14:tracePt t="30504" x="3959225" y="2355850"/>
          <p14:tracePt t="30512" x="3959225" y="2374900"/>
          <p14:tracePt t="30520" x="3959225" y="2379663"/>
          <p14:tracePt t="30526" x="3952875" y="2392363"/>
          <p14:tracePt t="30534" x="3952875" y="2398713"/>
          <p14:tracePt t="30544" x="3952875" y="2422525"/>
          <p14:tracePt t="30550" x="3952875" y="2428875"/>
          <p14:tracePt t="30558" x="3952875" y="2433638"/>
          <p14:tracePt t="30566" x="3946525" y="2439988"/>
          <p14:tracePt t="30575" x="3946525" y="2463800"/>
          <p14:tracePt t="30582" x="3946525" y="2487613"/>
          <p14:tracePt t="30588" x="3941763" y="2506663"/>
          <p14:tracePt t="30596" x="3941763" y="2530475"/>
          <p14:tracePt t="30605" x="3935413" y="2547938"/>
          <p14:tracePt t="30612" x="3935413" y="2565400"/>
          <p14:tracePt t="30620" x="3935413" y="2589213"/>
          <p14:tracePt t="30629" x="3935413" y="2608263"/>
          <p14:tracePt t="30636" x="3929063" y="2619375"/>
          <p14:tracePt t="30644" x="3922713" y="2643188"/>
          <p14:tracePt t="30650" x="3922713" y="2649538"/>
          <p14:tracePt t="30658" x="3922713" y="2667000"/>
          <p14:tracePt t="30666" x="3922713" y="2686050"/>
          <p14:tracePt t="30674" x="3922713" y="2697163"/>
          <p14:tracePt t="30682" x="3922713" y="2703513"/>
          <p14:tracePt t="30690" x="3922713" y="2709863"/>
          <p14:tracePt t="30698" x="3929063" y="2714625"/>
          <p14:tracePt t="30706" x="3929063" y="2720975"/>
          <p14:tracePt t="30712" x="3935413" y="2727325"/>
          <p14:tracePt t="30721" x="3941763" y="2733675"/>
          <p14:tracePt t="30728" x="3946525" y="2738438"/>
          <p14:tracePt t="30736" x="3952875" y="2744788"/>
          <p14:tracePt t="30744" x="3952875" y="2751138"/>
          <p14:tracePt t="30752" x="3959225" y="2757488"/>
          <p14:tracePt t="30760" x="3959225" y="2763838"/>
          <p14:tracePt t="30768" x="3965575" y="2787650"/>
          <p14:tracePt t="30774" x="3970338" y="2805113"/>
          <p14:tracePt t="30782" x="3976688" y="2822575"/>
          <p14:tracePt t="30790" x="3983038" y="2828925"/>
          <p14:tracePt t="30798" x="3983038" y="2835275"/>
          <p14:tracePt t="30806" x="3989388" y="2841625"/>
          <p14:tracePt t="30814" x="3989388" y="2846388"/>
          <p14:tracePt t="30822" x="3994150" y="2846388"/>
          <p14:tracePt t="30837" x="3994150" y="2852738"/>
          <p14:tracePt t="30852" x="4000500" y="2852738"/>
          <p14:tracePt t="31008" x="4000500" y="2859088"/>
          <p14:tracePt t="31016" x="3994150" y="2859088"/>
          <p14:tracePt t="31024" x="3989388" y="2859088"/>
          <p14:tracePt t="31038" x="3983038" y="2859088"/>
          <p14:tracePt t="31086" x="3976688" y="2859088"/>
          <p14:tracePt t="32100" x="3976688" y="2852738"/>
          <p14:tracePt t="32108" x="3976688" y="2828925"/>
          <p14:tracePt t="32116" x="3976688" y="2798763"/>
          <p14:tracePt t="32124" x="3976688" y="2751138"/>
          <p14:tracePt t="32132" x="3976688" y="2714625"/>
          <p14:tracePt t="32140" x="3976688" y="2686050"/>
          <p14:tracePt t="32148" x="3989388" y="2655888"/>
          <p14:tracePt t="32154" x="3989388" y="2613025"/>
          <p14:tracePt t="32162" x="3989388" y="2584450"/>
          <p14:tracePt t="32170" x="3989388" y="2565400"/>
          <p14:tracePt t="32178" x="3989388" y="2547938"/>
          <p14:tracePt t="32186" x="3976688" y="2524125"/>
          <p14:tracePt t="32194" x="3970338" y="2506663"/>
          <p14:tracePt t="32202" x="3965575" y="2493963"/>
          <p14:tracePt t="32210" x="3959225" y="2487613"/>
          <p14:tracePt t="32216" x="3952875" y="2481263"/>
          <p14:tracePt t="32225" x="3952875" y="2476500"/>
          <p14:tracePt t="32232" x="3952875" y="2470150"/>
          <p14:tracePt t="32240" x="3952875" y="2446338"/>
          <p14:tracePt t="32248" x="3952875" y="2428875"/>
          <p14:tracePt t="32257" x="3952875" y="2409825"/>
          <p14:tracePt t="32264" x="3952875" y="2379663"/>
          <p14:tracePt t="32271" x="3952875" y="2351088"/>
          <p14:tracePt t="32278" x="3952875" y="2320925"/>
          <p14:tracePt t="32286" x="3952875" y="2301875"/>
          <p14:tracePt t="32294" x="3952875" y="2284413"/>
          <p14:tracePt t="32302" x="3952875" y="2260600"/>
          <p14:tracePt t="32310" x="3952875" y="2254250"/>
          <p14:tracePt t="32318" x="3946525" y="2249488"/>
          <p14:tracePt t="32326" x="3941763" y="2243138"/>
          <p14:tracePt t="32333" x="3929063" y="2236788"/>
          <p14:tracePt t="32340" x="3922713" y="2236788"/>
          <p14:tracePt t="32348" x="3916363" y="2230438"/>
          <p14:tracePt t="32373" x="3911600" y="2224088"/>
          <p14:tracePt t="32380" x="3911600" y="2212975"/>
          <p14:tracePt t="32388" x="3911600" y="2200275"/>
          <p14:tracePt t="32396" x="3911600" y="2189163"/>
          <p14:tracePt t="32402" x="3911600" y="2182813"/>
          <p14:tracePt t="32411" x="3911600" y="2176463"/>
          <p14:tracePt t="32418" x="3911600" y="2171700"/>
          <p14:tracePt t="32427" x="3911600" y="2165350"/>
          <p14:tracePt t="32442" x="3911600" y="2159000"/>
          <p14:tracePt t="32457" x="3911600" y="2152650"/>
          <p14:tracePt t="32464" x="3916363" y="2141538"/>
          <p14:tracePt t="32473" x="3922713" y="2128838"/>
          <p14:tracePt t="32480" x="3935413" y="2105025"/>
          <p14:tracePt t="32488" x="3959225" y="2070100"/>
          <p14:tracePt t="32496" x="3994150" y="2016125"/>
          <p14:tracePt t="32506" x="4030663" y="1973263"/>
          <p14:tracePt t="32512" x="4060825" y="1943100"/>
          <p14:tracePt t="32521" x="4078288" y="1914525"/>
          <p14:tracePt t="32526" x="4097338" y="1895475"/>
          <p14:tracePt t="32534" x="4108450" y="1884363"/>
          <p14:tracePt t="32542" x="4114800" y="1878013"/>
          <p14:tracePt t="32550" x="4121150" y="1871663"/>
          <p14:tracePt t="32558" x="4125913" y="1865313"/>
          <p14:tracePt t="32589" x="4125913" y="1860550"/>
          <p14:tracePt t="32613" x="4132263" y="1854200"/>
          <p14:tracePt t="32628" x="4144963" y="1836738"/>
          <p14:tracePt t="32636" x="4168775" y="1817688"/>
          <p14:tracePt t="32642" x="4203700" y="1787525"/>
          <p14:tracePt t="32650" x="4240213" y="1776413"/>
          <p14:tracePt t="32658" x="4270375" y="1770063"/>
          <p14:tracePt t="32666" x="4294188" y="1763713"/>
          <p14:tracePt t="32674" x="4324350" y="1752600"/>
          <p14:tracePt t="32682" x="4341813" y="1752600"/>
          <p14:tracePt t="32690" x="4371975" y="1752600"/>
          <p14:tracePt t="32698" x="4395788" y="1752600"/>
          <p14:tracePt t="32704" x="4419600" y="1758950"/>
          <p14:tracePt t="32712" x="4430713" y="1763713"/>
          <p14:tracePt t="32721" x="4460875" y="1776413"/>
          <p14:tracePt t="32728" x="4473575" y="1782763"/>
          <p14:tracePt t="32737" x="4497388" y="1787525"/>
          <p14:tracePt t="32744" x="4514850" y="1793875"/>
          <p14:tracePt t="32752" x="4533900" y="1800225"/>
          <p14:tracePt t="32760" x="4562475" y="1812925"/>
          <p14:tracePt t="32766" x="4610100" y="1817688"/>
          <p14:tracePt t="32774" x="4646613" y="1824038"/>
          <p14:tracePt t="32782" x="4676775" y="1841500"/>
          <p14:tracePt t="32790" x="4706938" y="1860550"/>
          <p14:tracePt t="32798" x="4737100" y="1884363"/>
          <p14:tracePt t="32806" x="4754563" y="1895475"/>
          <p14:tracePt t="32814" x="4760913" y="1914525"/>
          <p14:tracePt t="32822" x="4772025" y="1925638"/>
          <p14:tracePt t="32828" x="4791075" y="1938338"/>
          <p14:tracePt t="32837" x="4795838" y="1943100"/>
          <p14:tracePt t="32844" x="4802188" y="1955800"/>
          <p14:tracePt t="32852" x="4802188" y="1962150"/>
          <p14:tracePt t="32860" x="4802188" y="1966913"/>
          <p14:tracePt t="32868" x="4802188" y="1973263"/>
          <p14:tracePt t="32876" x="4802188" y="1979613"/>
          <p14:tracePt t="32884" x="4802188" y="1985963"/>
          <p14:tracePt t="32892" x="4795838" y="1992313"/>
          <p14:tracePt t="32898" x="4791075" y="2009775"/>
          <p14:tracePt t="32906" x="4784725" y="2016125"/>
          <p14:tracePt t="32914" x="4778375" y="2020888"/>
          <p14:tracePt t="32922" x="4765675" y="2039938"/>
          <p14:tracePt t="32930" x="4760913" y="2051050"/>
          <p14:tracePt t="32938" x="4754563" y="2063750"/>
          <p14:tracePt t="32946" x="4748213" y="2070100"/>
          <p14:tracePt t="32954" x="4737100" y="2074863"/>
          <p14:tracePt t="32960" x="4730750" y="2087563"/>
          <p14:tracePt t="32968" x="4724400" y="2093913"/>
          <p14:tracePt t="32976" x="4718050" y="2111375"/>
          <p14:tracePt t="32984" x="4706938" y="2128838"/>
          <p14:tracePt t="32992" x="4700588" y="2141538"/>
          <p14:tracePt t="33000" x="4694238" y="2159000"/>
          <p14:tracePt t="33009" x="4676775" y="2182813"/>
          <p14:tracePt t="33016" x="4664075" y="2200275"/>
          <p14:tracePt t="33022" x="4659313" y="2224088"/>
          <p14:tracePt t="33030" x="4646613" y="2243138"/>
          <p14:tracePt t="33039" x="4629150" y="2260600"/>
          <p14:tracePt t="33046" x="4622800" y="2266950"/>
          <p14:tracePt t="33054" x="4610100" y="2284413"/>
          <p14:tracePt t="33062" x="4598988" y="2297113"/>
          <p14:tracePt t="33071" x="4586288" y="2301875"/>
          <p14:tracePt t="33078" x="4581525" y="2308225"/>
          <p14:tracePt t="33084" x="4575175" y="2314575"/>
          <p14:tracePt t="33092" x="4568825" y="2320925"/>
          <p14:tracePt t="33100" x="4562475" y="2320925"/>
          <p14:tracePt t="33108" x="4557713" y="2327275"/>
          <p14:tracePt t="33116" x="4551363" y="2332038"/>
          <p14:tracePt t="33124" x="4538663" y="2338388"/>
          <p14:tracePt t="33132" x="4533900" y="2344738"/>
          <p14:tracePt t="33138" x="4508500" y="2351088"/>
          <p14:tracePt t="33146" x="4497388" y="2355850"/>
          <p14:tracePt t="33154" x="4479925" y="2362200"/>
          <p14:tracePt t="33162" x="4456113" y="2379663"/>
          <p14:tracePt t="33170" x="4437063" y="2386013"/>
          <p14:tracePt t="33178" x="4413250" y="2392363"/>
          <p14:tracePt t="33187" x="4402138" y="2392363"/>
          <p14:tracePt t="33195" x="4395788" y="2392363"/>
          <p14:tracePt t="33200" x="4383088" y="2392363"/>
          <p14:tracePt t="33208" x="4371975" y="2392363"/>
          <p14:tracePt t="33216" x="4365625" y="2392363"/>
          <p14:tracePt t="33224" x="4359275" y="2392363"/>
          <p14:tracePt t="33232" x="4352925" y="2392363"/>
          <p14:tracePt t="33240" x="4341813" y="2392363"/>
          <p14:tracePt t="33248" x="4335463" y="2392363"/>
          <p14:tracePt t="33256" x="4324350" y="2392363"/>
          <p14:tracePt t="33262" x="4300538" y="2392363"/>
          <p14:tracePt t="33270" x="4281488" y="2392363"/>
          <p14:tracePt t="33278" x="4257675" y="2392363"/>
          <p14:tracePt t="33287" x="4240213" y="2392363"/>
          <p14:tracePt t="33294" x="4222750" y="2386013"/>
          <p14:tracePt t="33302" x="4198938" y="2379663"/>
          <p14:tracePt t="33310" x="4186238" y="2374900"/>
          <p14:tracePt t="33318" x="4179888" y="2368550"/>
          <p14:tracePt t="33324" x="4173538" y="2362200"/>
          <p14:tracePt t="33332" x="4168775" y="2362200"/>
          <p14:tracePt t="33340" x="4162425" y="2355850"/>
          <p14:tracePt t="33348" x="4156075" y="2355850"/>
          <p14:tracePt t="33356" x="4149725" y="2351088"/>
          <p14:tracePt t="33364" x="4144963" y="2351088"/>
          <p14:tracePt t="33372" x="4138613" y="2344738"/>
          <p14:tracePt t="33380" x="4132263" y="2338388"/>
          <p14:tracePt t="33386" x="4125913" y="2327275"/>
          <p14:tracePt t="33394" x="4121150" y="2320925"/>
          <p14:tracePt t="33403" x="4114800" y="2314575"/>
          <p14:tracePt t="33410" x="4108450" y="2308225"/>
          <p14:tracePt t="33418" x="4102100" y="2301875"/>
          <p14:tracePt t="33426" x="4097338" y="2297113"/>
          <p14:tracePt t="33434" x="4090988" y="2290763"/>
          <p14:tracePt t="33442" x="4084638" y="2284413"/>
          <p14:tracePt t="33448" x="4078288" y="2278063"/>
          <p14:tracePt t="33456" x="4071938" y="2273300"/>
          <p14:tracePt t="33464" x="4067175" y="2266950"/>
          <p14:tracePt t="33473" x="4060825" y="2260600"/>
          <p14:tracePt t="33480" x="4054475" y="2254250"/>
          <p14:tracePt t="33489" x="4054475" y="2249488"/>
          <p14:tracePt t="33496" x="4054475" y="2243138"/>
          <p14:tracePt t="33505" x="4054475" y="2236788"/>
          <p14:tracePt t="33510" x="4054475" y="2224088"/>
          <p14:tracePt t="33518" x="4054475" y="2212975"/>
          <p14:tracePt t="33526" x="4054475" y="2200275"/>
          <p14:tracePt t="33534" x="4054475" y="2182813"/>
          <p14:tracePt t="33542" x="4054475" y="2159000"/>
          <p14:tracePt t="33550" x="4054475" y="2147888"/>
          <p14:tracePt t="33559" x="4054475" y="2141538"/>
          <p14:tracePt t="33566" x="4054475" y="2135188"/>
          <p14:tracePt t="33572" x="4054475" y="2128838"/>
          <p14:tracePt t="33580" x="4054475" y="2122488"/>
          <p14:tracePt t="33620" x="4054475" y="2117725"/>
          <p14:tracePt t="33642" x="4054475" y="2111375"/>
          <p14:tracePt t="33682" x="4054475" y="2105025"/>
          <p14:tracePt t="33696" x="4060825" y="2098675"/>
          <p14:tracePt t="33791" x="4060825" y="2093913"/>
          <p14:tracePt t="33807" x="4043363" y="2044700"/>
          <p14:tracePt t="33814" x="4024313" y="1997075"/>
          <p14:tracePt t="33823" x="4013200" y="1962150"/>
          <p14:tracePt t="33828" x="3994150" y="1925638"/>
          <p14:tracePt t="33836" x="3989388" y="1908175"/>
          <p14:tracePt t="33844" x="3983038" y="1890713"/>
          <p14:tracePt t="33852" x="3976688" y="1878013"/>
          <p14:tracePt t="33860" x="3970338" y="1871663"/>
          <p14:tracePt t="33869" x="3970338" y="1854200"/>
          <p14:tracePt t="33876" x="3965575" y="1841500"/>
          <p14:tracePt t="33885" x="3965575" y="1830388"/>
          <p14:tracePt t="33890" x="3965575" y="1824038"/>
          <p14:tracePt t="33898" x="3959225" y="1817688"/>
          <p14:tracePt t="33906" x="3959225" y="1806575"/>
          <p14:tracePt t="33914" x="3952875" y="1800225"/>
          <p14:tracePt t="33922" x="3946525" y="1782763"/>
          <p14:tracePt t="33930" x="3941763" y="1776413"/>
          <p14:tracePt t="33938" x="3935413" y="1763713"/>
          <p14:tracePt t="33944" x="3929063" y="1758950"/>
          <p14:tracePt t="33952" x="3922713" y="1752600"/>
          <p14:tracePt t="33960" x="3922713" y="1746250"/>
          <p14:tracePt t="33968" x="3911600" y="1722438"/>
          <p14:tracePt t="33976" x="3905250" y="1709738"/>
          <p14:tracePt t="33984" x="3898900" y="1692275"/>
          <p14:tracePt t="33993" x="3892550" y="1668463"/>
          <p14:tracePt t="34000" x="3887788" y="1651000"/>
          <p14:tracePt t="34006" x="3881438" y="1627188"/>
          <p14:tracePt t="34015" x="3868738" y="1608138"/>
          <p14:tracePt t="34023" x="3857625" y="1579563"/>
          <p14:tracePt t="34030" x="3844925" y="1560513"/>
          <p14:tracePt t="34038" x="3833813" y="1530350"/>
          <p14:tracePt t="34046" x="3827463" y="1512888"/>
          <p14:tracePt t="34054" x="3821113" y="1489075"/>
          <p14:tracePt t="34062" x="3810000" y="1471613"/>
          <p14:tracePt t="34068" x="3803650" y="1447800"/>
          <p14:tracePt t="34076" x="3797300" y="1435100"/>
          <p14:tracePt t="34084" x="3797300" y="1417638"/>
          <p14:tracePt t="34092" x="3790950" y="1400175"/>
          <p14:tracePt t="34100" x="3786188" y="1376363"/>
          <p14:tracePt t="34110" x="3786188" y="1346200"/>
          <p14:tracePt t="34116" x="3779838" y="1327150"/>
          <p14:tracePt t="34124" x="3779838" y="1309688"/>
          <p14:tracePt t="34130" x="3773488" y="1292225"/>
          <p14:tracePt t="34139" x="3767138" y="1273175"/>
          <p14:tracePt t="34146" x="3756025" y="1244600"/>
          <p14:tracePt t="34155" x="3756025" y="1220788"/>
          <p14:tracePt t="34162" x="3756025" y="1201738"/>
          <p14:tracePt t="34172" x="3756025" y="1190625"/>
          <p14:tracePt t="34178" x="3756025" y="1184275"/>
          <p14:tracePt t="34187" x="3756025" y="1166813"/>
          <p14:tracePt t="34192" x="3756025" y="1160463"/>
          <p14:tracePt t="34200" x="3756025" y="1147763"/>
          <p14:tracePt t="34208" x="3756025" y="1123950"/>
          <p14:tracePt t="34216" x="3756025" y="1112838"/>
          <p14:tracePt t="34224" x="3756025" y="1100138"/>
          <p14:tracePt t="34232" x="3756025" y="1082675"/>
          <p14:tracePt t="34240" x="3749675" y="1069975"/>
          <p14:tracePt t="34248" x="3749675" y="1065213"/>
          <p14:tracePt t="34254" x="3749675" y="1058863"/>
          <p14:tracePt t="34324" x="3743325" y="1058863"/>
          <p14:tracePt t="34380" x="3736975" y="1052513"/>
          <p14:tracePt t="34448" x="3732213" y="1052513"/>
          <p14:tracePt t="34456" x="3725863" y="1065213"/>
          <p14:tracePt t="34464" x="3725863" y="1076325"/>
          <p14:tracePt t="34473" x="3719513" y="1089025"/>
          <p14:tracePt t="34480" x="3719513" y="1093788"/>
          <p14:tracePt t="34488" x="3713163" y="1112838"/>
          <p14:tracePt t="34496" x="3708400" y="1136650"/>
          <p14:tracePt t="34503" x="3702050" y="1154113"/>
          <p14:tracePt t="34510" x="3695700" y="1177925"/>
          <p14:tracePt t="34518" x="3695700" y="1195388"/>
          <p14:tracePt t="34526" x="3695700" y="1220788"/>
          <p14:tracePt t="34534" x="3695700" y="1238250"/>
          <p14:tracePt t="34542" x="3689350" y="1255713"/>
          <p14:tracePt t="34550" x="3689350" y="1279525"/>
          <p14:tracePt t="34558" x="3689350" y="1292225"/>
          <p14:tracePt t="34564" x="3689350" y="1309688"/>
          <p14:tracePt t="34573" x="3689350" y="1316038"/>
          <p14:tracePt t="34580" x="3695700" y="1322388"/>
          <p14:tracePt t="34596" x="3695700" y="1327150"/>
          <p14:tracePt t="34605" x="3695700" y="1333500"/>
          <p14:tracePt t="34612" x="3695700" y="1339850"/>
          <p14:tracePt t="34620" x="3695700" y="1346200"/>
          <p14:tracePt t="34626" x="3702050" y="1370013"/>
          <p14:tracePt t="34634" x="3708400" y="1387475"/>
          <p14:tracePt t="34642" x="3708400" y="1411288"/>
          <p14:tracePt t="34650" x="3713163" y="1428750"/>
          <p14:tracePt t="34658" x="3713163" y="1447800"/>
          <p14:tracePt t="34666" x="3713163" y="1471613"/>
          <p14:tracePt t="34674" x="3713163" y="1482725"/>
          <p14:tracePt t="34682" x="3719513" y="1501775"/>
          <p14:tracePt t="34689" x="3719513" y="1506538"/>
          <p14:tracePt t="34696" x="3719513" y="1512888"/>
          <p14:tracePt t="34704" x="3725863" y="1525588"/>
          <p14:tracePt t="34712" x="3725863" y="1530350"/>
          <p14:tracePt t="34720" x="3725863" y="1536700"/>
          <p14:tracePt t="34728" x="3725863" y="1543050"/>
          <p14:tracePt t="34736" x="3732213" y="1560513"/>
          <p14:tracePt t="34744" x="3732213" y="1566863"/>
          <p14:tracePt t="34750" x="3736975" y="1573213"/>
          <p14:tracePt t="34759" x="3736975" y="1579563"/>
          <p14:tracePt t="34766" x="3743325" y="1590675"/>
          <p14:tracePt t="34774" x="3743325" y="1603375"/>
          <p14:tracePt t="34782" x="3743325" y="1614488"/>
          <p14:tracePt t="34790" x="3743325" y="1627188"/>
          <p14:tracePt t="34798" x="3756025" y="1638300"/>
          <p14:tracePt t="34806" x="3756025" y="1651000"/>
          <p14:tracePt t="34812" x="3756025" y="1662113"/>
          <p14:tracePt t="34821" x="3756025" y="1681163"/>
          <p14:tracePt t="34828" x="3756025" y="1692275"/>
          <p14:tracePt t="34837" x="3756025" y="1709738"/>
          <p14:tracePt t="34844" x="3756025" y="1722438"/>
          <p14:tracePt t="34853" x="3756025" y="1746250"/>
          <p14:tracePt t="34860" x="3756025" y="1763713"/>
          <p14:tracePt t="34868" x="3756025" y="1782763"/>
          <p14:tracePt t="34874" x="3762375" y="1812925"/>
          <p14:tracePt t="34882" x="3767138" y="1841500"/>
          <p14:tracePt t="34890" x="3773488" y="1871663"/>
          <p14:tracePt t="34904" x="3779838" y="1890713"/>
          <p14:tracePt t="34906" x="3786188" y="1908175"/>
          <p14:tracePt t="34915" x="3790950" y="1931988"/>
          <p14:tracePt t="34924" x="3790950" y="1943100"/>
          <p14:tracePt t="34930" x="3797300" y="1949450"/>
          <p14:tracePt t="34938" x="3803650" y="1955800"/>
          <p14:tracePt t="34992" x="3810000" y="1955800"/>
          <p14:tracePt t="35006" x="3814763" y="1966913"/>
          <p14:tracePt t="35014" x="3821113" y="1966913"/>
          <p14:tracePt t="35022" x="3827463" y="1973263"/>
          <p14:tracePt t="35030" x="3833813" y="1979613"/>
          <p14:tracePt t="35038" x="3840163" y="1985963"/>
          <p14:tracePt t="35046" x="3844925" y="1992313"/>
          <p14:tracePt t="35054" x="3844925" y="1997075"/>
          <p14:tracePt t="35060" x="3857625" y="2003425"/>
          <p14:tracePt t="35068" x="3863975" y="2009775"/>
          <p14:tracePt t="35076" x="3868738" y="2016125"/>
          <p14:tracePt t="35084" x="3875088" y="2020888"/>
          <p14:tracePt t="35092" x="3875088" y="2027238"/>
          <p14:tracePt t="35186" x="3881438" y="2027238"/>
          <p14:tracePt t="35232" x="3887788" y="2027238"/>
          <p14:tracePt t="35246" x="3892550" y="2027238"/>
          <p14:tracePt t="35263" x="3898900" y="2027238"/>
          <p14:tracePt t="35270" x="3905250" y="2027238"/>
          <p14:tracePt t="35278" x="3911600" y="2027238"/>
          <p14:tracePt t="35286" x="3916363" y="2027238"/>
          <p14:tracePt t="35294" x="3922713" y="2020888"/>
          <p14:tracePt t="35303" x="3929063" y="2020888"/>
          <p14:tracePt t="35308" x="3935413" y="2016125"/>
          <p14:tracePt t="35316" x="3941763" y="2009775"/>
          <p14:tracePt t="35332" x="3946525" y="2003425"/>
          <p14:tracePt t="35340" x="3952875" y="2003425"/>
          <p14:tracePt t="35357" x="3959225" y="2003425"/>
          <p14:tracePt t="35364" x="3965575" y="2003425"/>
          <p14:tracePt t="35379" x="3970338" y="2003425"/>
          <p14:tracePt t="35402" x="3976688" y="2003425"/>
          <p14:tracePt t="35418" x="3983038" y="2003425"/>
          <p14:tracePt t="35426" x="3989388" y="2003425"/>
          <p14:tracePt t="35434" x="3994150" y="2003425"/>
          <p14:tracePt t="35440" x="4000500" y="2003425"/>
          <p14:tracePt t="35448" x="4006850" y="2003425"/>
          <p14:tracePt t="35456" x="4013200" y="2003425"/>
          <p14:tracePt t="35464" x="4019550" y="2003425"/>
          <p14:tracePt t="35473" x="4024313" y="2003425"/>
          <p14:tracePt t="35572" x="4030663" y="2003425"/>
          <p14:tracePt t="35589" x="4037013" y="2003425"/>
          <p14:tracePt t="35619" x="4043363" y="2003425"/>
          <p14:tracePt t="35658" x="4048125" y="2003425"/>
          <p14:tracePt t="35666" x="4054475" y="2003425"/>
          <p14:tracePt t="35680" x="4060825" y="2003425"/>
          <p14:tracePt t="35688" x="4067175" y="2003425"/>
          <p14:tracePt t="35696" x="4071938" y="2003425"/>
          <p14:tracePt t="35705" x="4078288" y="2003425"/>
          <p14:tracePt t="35712" x="4084638" y="1997075"/>
          <p14:tracePt t="35720" x="4090988" y="1992313"/>
          <p14:tracePt t="35728" x="4097338" y="1992313"/>
          <p14:tracePt t="35736" x="4102100" y="1992313"/>
          <p14:tracePt t="35742" x="4108450" y="1985963"/>
          <p14:tracePt t="35750" x="4114800" y="1985963"/>
          <p14:tracePt t="35758" x="4121150" y="1979613"/>
          <p14:tracePt t="35766" x="4125913" y="1979613"/>
          <p14:tracePt t="35774" x="4132263" y="1979613"/>
          <p14:tracePt t="35782" x="4138613" y="1979613"/>
          <p14:tracePt t="35790" x="4144963" y="1973263"/>
          <p14:tracePt t="35804" x="4149725" y="1973263"/>
          <p14:tracePt t="36155" x="4156075" y="1973263"/>
          <p14:tracePt t="36162" x="4162425" y="1973263"/>
          <p14:tracePt t="36170" x="4173538" y="1979613"/>
          <p14:tracePt t="36178" x="4179888" y="1979613"/>
          <p14:tracePt t="36184" x="4186238" y="1979613"/>
          <p14:tracePt t="36192" x="4192588" y="1985963"/>
          <p14:tracePt t="36316" x="4198938" y="1992313"/>
          <p14:tracePt t="36558" x="4203700" y="1992313"/>
          <p14:tracePt t="36612" x="4210050" y="1992313"/>
          <p14:tracePt t="36618" x="4227513" y="1992313"/>
          <p14:tracePt t="36626" x="4233863" y="1985963"/>
          <p14:tracePt t="36635" x="4246563" y="1979613"/>
          <p14:tracePt t="36642" x="4251325" y="1973263"/>
          <p14:tracePt t="36650" x="4257675" y="1966913"/>
          <p14:tracePt t="36658" x="4264025" y="1962150"/>
          <p14:tracePt t="36666" x="4270375" y="1955800"/>
          <p14:tracePt t="36674" x="4276725" y="1949450"/>
          <p14:tracePt t="36680" x="4281488" y="1943100"/>
          <p14:tracePt t="36688" x="4287838" y="1938338"/>
          <p14:tracePt t="36696" x="4294188" y="1938338"/>
          <p14:tracePt t="36704" x="4300538" y="1931988"/>
          <p14:tracePt t="36712" x="4305300" y="1925638"/>
          <p14:tracePt t="36721" x="4311650" y="1919288"/>
          <p14:tracePt t="36728" x="4324350" y="1914525"/>
          <p14:tracePt t="36736" x="4329113" y="1908175"/>
          <p14:tracePt t="36742" x="4341813" y="1895475"/>
          <p14:tracePt t="36750" x="4348163" y="1890713"/>
          <p14:tracePt t="36759" x="4359275" y="1884363"/>
          <p14:tracePt t="36766" x="4371975" y="1865313"/>
          <p14:tracePt t="36774" x="4389438" y="1860550"/>
          <p14:tracePt t="36782" x="4402138" y="1854200"/>
          <p14:tracePt t="36790" x="4419600" y="1847850"/>
          <p14:tracePt t="36798" x="4437063" y="1841500"/>
          <p14:tracePt t="36804" x="4460875" y="1836738"/>
          <p14:tracePt t="36812" x="4491038" y="1830388"/>
          <p14:tracePt t="36820" x="4521200" y="1812925"/>
          <p14:tracePt t="36828" x="4538663" y="1806575"/>
          <p14:tracePt t="36837" x="4557713" y="1800225"/>
          <p14:tracePt t="36844" x="4562475" y="1800225"/>
          <p14:tracePt t="36852" x="4568825" y="1800225"/>
          <p14:tracePt t="36860" x="4568825" y="1793875"/>
          <p14:tracePt t="36922" x="4568825" y="1787525"/>
          <p14:tracePt t="36936" x="4568825" y="1770063"/>
          <p14:tracePt t="36944" x="4568825" y="1739900"/>
          <p14:tracePt t="36952" x="4568825" y="1709738"/>
          <p14:tracePt t="36960" x="4568825" y="1681163"/>
          <p14:tracePt t="36969" x="4568825" y="1633538"/>
          <p14:tracePt t="36978" x="4557713" y="1603375"/>
          <p14:tracePt t="36984" x="4545013" y="1584325"/>
          <p14:tracePt t="36990" x="4533900" y="1560513"/>
          <p14:tracePt t="36998" x="4521200" y="1536700"/>
          <p14:tracePt t="37006" x="4503738" y="1512888"/>
          <p14:tracePt t="37014" x="4497388" y="1501775"/>
          <p14:tracePt t="37022" x="4484688" y="1482725"/>
          <p14:tracePt t="37030" x="4479925" y="1458913"/>
          <p14:tracePt t="37038" x="4467225" y="1441450"/>
          <p14:tracePt t="37046" x="4460875" y="1423988"/>
          <p14:tracePt t="37052" x="4443413" y="1393825"/>
          <p14:tracePt t="37060" x="4437063" y="1363663"/>
          <p14:tracePt t="37069" x="4425950" y="1333500"/>
          <p14:tracePt t="37076" x="4406900" y="1316038"/>
          <p14:tracePt t="37085" x="4402138" y="1298575"/>
          <p14:tracePt t="37092" x="4383088" y="1273175"/>
          <p14:tracePt t="37100" x="4365625" y="1244600"/>
          <p14:tracePt t="37108" x="4348163" y="1225550"/>
          <p14:tracePt t="37114" x="4324350" y="1201738"/>
          <p14:tracePt t="37122" x="4300538" y="1166813"/>
          <p14:tracePt t="37130" x="4276725" y="1136650"/>
          <p14:tracePt t="37138" x="4257675" y="1106488"/>
          <p14:tracePt t="37146" x="4233863" y="1082675"/>
          <p14:tracePt t="37154" x="4216400" y="1065213"/>
          <p14:tracePt t="37162" x="4192588" y="1041400"/>
          <p14:tracePt t="37171" x="4162425" y="1016000"/>
          <p14:tracePt t="37176" x="4125913" y="992188"/>
          <p14:tracePt t="37184" x="4097338" y="968375"/>
          <p14:tracePt t="37192" x="4067175" y="944563"/>
          <p14:tracePt t="37200" x="4037013" y="933450"/>
          <p14:tracePt t="37208" x="4019550" y="920750"/>
          <p14:tracePt t="37216" x="4006850" y="903288"/>
          <p14:tracePt t="37224" x="3994150" y="896938"/>
          <p14:tracePt t="37232" x="3989388" y="890588"/>
          <p14:tracePt t="37238" x="3970338" y="885825"/>
          <p14:tracePt t="37246" x="3959225" y="879475"/>
          <p14:tracePt t="37254" x="3941763" y="873125"/>
          <p14:tracePt t="37262" x="3922713" y="873125"/>
          <p14:tracePt t="37271" x="3892550" y="873125"/>
          <p14:tracePt t="37278" x="3863975" y="873125"/>
          <p14:tracePt t="37287" x="3827463" y="873125"/>
          <p14:tracePt t="37294" x="3790950" y="885825"/>
          <p14:tracePt t="37303" x="3736975" y="890588"/>
          <p14:tracePt t="37308" x="3695700" y="896938"/>
          <p14:tracePt t="37316" x="3665538" y="914400"/>
          <p14:tracePt t="37325" x="3648075" y="920750"/>
          <p14:tracePt t="37332" x="3635375" y="927100"/>
          <p14:tracePt t="37340" x="3630613" y="933450"/>
          <p14:tracePt t="37348" x="3617913" y="938213"/>
          <p14:tracePt t="37356" x="3594100" y="944563"/>
          <p14:tracePt t="37364" x="3576638" y="957263"/>
          <p14:tracePt t="37371" x="3552825" y="981075"/>
          <p14:tracePt t="37378" x="3533775" y="998538"/>
          <p14:tracePt t="37386" x="3509963" y="1011238"/>
          <p14:tracePt t="37394" x="3492500" y="1022350"/>
          <p14:tracePt t="37402" x="3486150" y="1028700"/>
          <p14:tracePt t="37410" x="3479800" y="1035050"/>
          <p14:tracePt t="37420" x="3475038" y="1041400"/>
          <p14:tracePt t="37494" x="3479800" y="1046163"/>
          <p14:tracePt t="37502" x="3486150" y="1046163"/>
          <p14:tracePt t="37510" x="3492500" y="1052513"/>
          <p14:tracePt t="37519" x="3498850" y="1052513"/>
          <p14:tracePt t="37526" x="3505200" y="1052513"/>
          <p14:tracePt t="37534" x="3509963" y="1058863"/>
          <p14:tracePt t="37548" x="3516313" y="1058863"/>
          <p14:tracePt t="37556" x="3516313" y="1065213"/>
          <p14:tracePt t="37564" x="3522663" y="1065213"/>
          <p14:tracePt t="37572" x="3522663" y="1069975"/>
          <p14:tracePt t="37580" x="3529013" y="1076325"/>
          <p14:tracePt t="37589" x="3529013" y="1082675"/>
          <p14:tracePt t="37596" x="3533775" y="1100138"/>
          <p14:tracePt t="37604" x="3540125" y="1123950"/>
          <p14:tracePt t="37610" x="3552825" y="1166813"/>
          <p14:tracePt t="37619" x="3552825" y="1201738"/>
          <p14:tracePt t="37626" x="3546475" y="1255713"/>
          <p14:tracePt t="37634" x="3540125" y="1333500"/>
          <p14:tracePt t="37642" x="3516313" y="1411288"/>
          <p14:tracePt t="37650" x="3486150" y="1489075"/>
          <p14:tracePt t="37658" x="3462338" y="1566863"/>
          <p14:tracePt t="37666" x="3432175" y="1644650"/>
          <p14:tracePt t="37672" x="3408363" y="1716088"/>
          <p14:tracePt t="37680" x="3403600" y="1752600"/>
          <p14:tracePt t="37688" x="3403600" y="1782763"/>
          <p14:tracePt t="37696" x="3403600" y="1817688"/>
          <p14:tracePt t="37705" x="3403600" y="1860550"/>
          <p14:tracePt t="37712" x="3408363" y="1908175"/>
          <p14:tracePt t="37720" x="3427413" y="1938338"/>
          <p14:tracePt t="37728" x="3432175" y="1962150"/>
          <p14:tracePt t="37734" x="3438525" y="1985963"/>
          <p14:tracePt t="37742" x="3444875" y="2003425"/>
          <p14:tracePt t="37750" x="3444875" y="2009775"/>
          <p14:tracePt t="37758" x="3451225" y="2016125"/>
          <p14:tracePt t="37766" x="3455988" y="2027238"/>
          <p14:tracePt t="37775" x="3462338" y="2051050"/>
          <p14:tracePt t="37782" x="3475038" y="2063750"/>
          <p14:tracePt t="37790" x="3479800" y="2081213"/>
          <p14:tracePt t="37796" x="3492500" y="2105025"/>
          <p14:tracePt t="37805" x="3498850" y="2122488"/>
          <p14:tracePt t="37812" x="3505200" y="2128838"/>
          <p14:tracePt t="37821" x="3509963" y="2135188"/>
          <p14:tracePt t="37828" x="3516313" y="2141538"/>
          <p14:tracePt t="37836" x="3522663" y="2147888"/>
          <p14:tracePt t="37844" x="3529013" y="2152650"/>
          <p14:tracePt t="37852" x="3533775" y="2159000"/>
          <p14:tracePt t="37858" x="3540125" y="2159000"/>
          <p14:tracePt t="37866" x="3546475" y="2159000"/>
          <p14:tracePt t="37874" x="3552825" y="2165350"/>
          <p14:tracePt t="37886" x="3563938" y="2165350"/>
          <p14:tracePt t="37890" x="3587750" y="2165350"/>
          <p14:tracePt t="37898" x="3611563" y="2165350"/>
          <p14:tracePt t="37906" x="3641725" y="2165350"/>
          <p14:tracePt t="37914" x="3689350" y="2165350"/>
          <p14:tracePt t="37920" x="3743325" y="2165350"/>
          <p14:tracePt t="37928" x="3790950" y="2165350"/>
          <p14:tracePt t="37936" x="3840163" y="2152650"/>
          <p14:tracePt t="37944" x="3916363" y="2135188"/>
          <p14:tracePt t="37953" x="4030663" y="2098675"/>
          <p14:tracePt t="37960" x="4162425" y="2063750"/>
          <p14:tracePt t="37969" x="4257675" y="2033588"/>
          <p14:tracePt t="37976" x="4335463" y="2003425"/>
          <p14:tracePt t="37982" x="4371975" y="1979613"/>
          <p14:tracePt t="37990" x="4383088" y="1949450"/>
          <p14:tracePt t="37998" x="4389438" y="1931988"/>
          <p14:tracePt t="38006" x="4389438" y="1901825"/>
          <p14:tracePt t="38014" x="4389438" y="1865313"/>
          <p14:tracePt t="38022" x="4378325" y="1800225"/>
          <p14:tracePt t="38030" x="4352925" y="1752600"/>
          <p14:tracePt t="38038" x="4324350" y="1674813"/>
          <p14:tracePt t="38044" x="4287838" y="1579563"/>
          <p14:tracePt t="38052" x="4264025" y="1519238"/>
          <p14:tracePt t="38060" x="4233863" y="1441450"/>
          <p14:tracePt t="38069" x="4203700" y="1363663"/>
          <p14:tracePt t="38076" x="4179888" y="1316038"/>
          <p14:tracePt t="38084" x="4156075" y="1262063"/>
          <p14:tracePt t="38092" x="4121150" y="1225550"/>
          <p14:tracePt t="38100" x="4084638" y="1171575"/>
          <p14:tracePt t="38106" x="4048125" y="1136650"/>
          <p14:tracePt t="38114" x="4019550" y="1106488"/>
          <p14:tracePt t="38122" x="4000500" y="1093788"/>
          <p14:tracePt t="38130" x="3983038" y="1076325"/>
          <p14:tracePt t="38138" x="3976688" y="1076325"/>
          <p14:tracePt t="38146" x="3970338" y="1069975"/>
          <p14:tracePt t="38154" x="3965575" y="1065213"/>
          <p14:tracePt t="38162" x="3946525" y="1058863"/>
          <p14:tracePt t="38171" x="3935413" y="1052513"/>
          <p14:tracePt t="38176" x="3929063" y="1052513"/>
          <p14:tracePt t="38184" x="3922713" y="1052513"/>
          <p14:tracePt t="38192" x="3916363" y="1046163"/>
          <p14:tracePt t="38200" x="3898900" y="1046163"/>
          <p14:tracePt t="38208" x="3887788" y="1046163"/>
          <p14:tracePt t="38216" x="3863975" y="1052513"/>
          <p14:tracePt t="38224" x="3851275" y="1058863"/>
          <p14:tracePt t="38230" x="3840163" y="1065213"/>
          <p14:tracePt t="38238" x="3827463" y="1069975"/>
          <p14:tracePt t="38246" x="3814763" y="1082675"/>
          <p14:tracePt t="38255" x="3810000" y="1093788"/>
          <p14:tracePt t="38262" x="3803650" y="1106488"/>
          <p14:tracePt t="38270" x="3797300" y="1123950"/>
          <p14:tracePt t="38278" x="3790950" y="1147763"/>
          <p14:tracePt t="38286" x="3779838" y="1166813"/>
          <p14:tracePt t="38292" x="3767138" y="1195388"/>
          <p14:tracePt t="38300" x="3762375" y="1225550"/>
          <p14:tracePt t="38308" x="3749675" y="1255713"/>
          <p14:tracePt t="38316" x="3743325" y="1273175"/>
          <p14:tracePt t="38325" x="3736975" y="1303338"/>
          <p14:tracePt t="38332" x="3732213" y="1322388"/>
          <p14:tracePt t="38340" x="3725863" y="1339850"/>
          <p14:tracePt t="38348" x="3719513" y="1363663"/>
          <p14:tracePt t="38355" x="3713163" y="1381125"/>
          <p14:tracePt t="38362" x="3702050" y="1411288"/>
          <p14:tracePt t="38371" x="3702050" y="1441450"/>
          <p14:tracePt t="38378" x="3702050" y="1489075"/>
          <p14:tracePt t="38386" x="3695700" y="1519238"/>
          <p14:tracePt t="38394" x="3695700" y="1549400"/>
          <p14:tracePt t="38403" x="3695700" y="1573213"/>
          <p14:tracePt t="38410" x="3695700" y="1603375"/>
          <p14:tracePt t="38416" x="3719513" y="1662113"/>
          <p14:tracePt t="38424" x="3736975" y="1698625"/>
          <p14:tracePt t="38435" x="3756025" y="1746250"/>
          <p14:tracePt t="38440" x="3786188" y="1806575"/>
          <p14:tracePt t="38448" x="3810000" y="1841500"/>
          <p14:tracePt t="38456" x="3821113" y="1871663"/>
          <p14:tracePt t="38464" x="3827463" y="1895475"/>
          <p14:tracePt t="38472" x="3833813" y="1914525"/>
          <p14:tracePt t="38478" x="3851275" y="1931988"/>
          <p14:tracePt t="38488" x="3857625" y="1955800"/>
          <p14:tracePt t="38494" x="3863975" y="1966913"/>
          <p14:tracePt t="38502" x="3868738" y="1973263"/>
          <p14:tracePt t="38510" x="3868738" y="1979613"/>
          <p14:tracePt t="38519" x="3875088" y="1985963"/>
          <p14:tracePt t="38526" x="3881438" y="1992313"/>
          <p14:tracePt t="38534" x="3887788" y="1997075"/>
          <p14:tracePt t="38540" x="3892550" y="2003425"/>
          <p14:tracePt t="38548" x="3898900" y="2009775"/>
          <p14:tracePt t="38556" x="3905250" y="2020888"/>
          <p14:tracePt t="38564" x="3911600" y="2027238"/>
          <p14:tracePt t="38572" x="3916363" y="2039938"/>
          <p14:tracePt t="38580" x="3922713" y="2044700"/>
          <p14:tracePt t="38588" x="3929063" y="2051050"/>
          <p14:tracePt t="38596" x="3935413" y="2057400"/>
          <p14:tracePt t="38602" x="3941763" y="2063750"/>
          <p14:tracePt t="38610" x="3941763" y="2070100"/>
          <p14:tracePt t="38618" x="3946525" y="2074863"/>
          <p14:tracePt t="38626" x="3946525" y="2081213"/>
          <p14:tracePt t="38642" x="3946525" y="2087563"/>
          <p14:tracePt t="38680" x="3952875" y="2093913"/>
          <p14:tracePt t="38726" x="3952875" y="2098675"/>
          <p14:tracePt t="38782" x="3959225" y="2098675"/>
          <p14:tracePt t="38796" x="3965575" y="2098675"/>
          <p14:tracePt t="38866" x="3970338" y="2098675"/>
          <p14:tracePt t="38875" x="3976688" y="2098675"/>
          <p14:tracePt t="38882" x="3983038" y="2093913"/>
          <p14:tracePt t="38890" x="3989388" y="2093913"/>
          <p14:tracePt t="38906" x="3994150" y="2087563"/>
          <p14:tracePt t="38912" x="4000500" y="2087563"/>
          <p14:tracePt t="38920" x="4006850" y="2087563"/>
          <p14:tracePt t="38928" x="4013200" y="2081213"/>
          <p14:tracePt t="38936" x="4019550" y="2074863"/>
          <p14:tracePt t="38944" x="4024313" y="2070100"/>
          <p14:tracePt t="38952" x="4030663" y="2063750"/>
          <p14:tracePt t="38960" x="4037013" y="2057400"/>
          <p14:tracePt t="38968" x="4043363" y="2051050"/>
          <p14:tracePt t="38974" x="4048125" y="2044700"/>
          <p14:tracePt t="38982" x="4054475" y="2039938"/>
          <p14:tracePt t="38990" x="4060825" y="2033588"/>
          <p14:tracePt t="38998" x="4067175" y="2027238"/>
          <p14:tracePt t="39006" x="4071938" y="2020888"/>
          <p14:tracePt t="39014" x="4078288" y="2016125"/>
          <p14:tracePt t="39023" x="4084638" y="2009775"/>
          <p14:tracePt t="39030" x="4090988" y="2003425"/>
          <p14:tracePt t="39038" x="4097338" y="1997075"/>
          <p14:tracePt t="39044" x="4102100" y="1992313"/>
          <p14:tracePt t="39052" x="4108450" y="1985963"/>
          <p14:tracePt t="39060" x="4114800" y="1973263"/>
          <p14:tracePt t="39068" x="4121150" y="1966913"/>
          <p14:tracePt t="39076" x="4125913" y="1962150"/>
          <p14:tracePt t="39085" x="4132263" y="1955800"/>
          <p14:tracePt t="39092" x="4138613" y="1949450"/>
          <p14:tracePt t="39098" x="4138613" y="1943100"/>
          <p14:tracePt t="39106" x="4144963" y="1943100"/>
          <p14:tracePt t="39153" x="4149725" y="1943100"/>
          <p14:tracePt t="39168" x="4149725" y="1938338"/>
          <p14:tracePt t="39176" x="4156075" y="1938338"/>
          <p14:tracePt t="39184" x="4156075" y="1931988"/>
          <p14:tracePt t="39192" x="4162425" y="1931988"/>
          <p14:tracePt t="39200" x="4168775" y="1931988"/>
          <p14:tracePt t="39208" x="4173538" y="1931988"/>
          <p14:tracePt t="39222" x="4179888" y="1925638"/>
          <p14:tracePt t="39688" x="4168775" y="1938338"/>
          <p14:tracePt t="39696" x="4162425" y="1949450"/>
          <p14:tracePt t="39704" x="4156075" y="1955800"/>
          <p14:tracePt t="39712" x="4149725" y="1979613"/>
          <p14:tracePt t="39721" x="4144963" y="1985963"/>
          <p14:tracePt t="39726" x="4138613" y="1985963"/>
          <p14:tracePt t="39783" x="4132263" y="1985963"/>
          <p14:tracePt t="39828" x="4138613" y="1979613"/>
          <p14:tracePt t="39836" x="4144963" y="1966913"/>
          <p14:tracePt t="39845" x="4149725" y="1943100"/>
          <p14:tracePt t="39850" x="4149725" y="1925638"/>
          <p14:tracePt t="39858" x="4149725" y="1901825"/>
          <p14:tracePt t="39867" x="4132263" y="1884363"/>
          <p14:tracePt t="39874" x="4114800" y="1854200"/>
          <p14:tracePt t="39882" x="4090988" y="1830388"/>
          <p14:tracePt t="39901" x="4060825" y="1800225"/>
          <p14:tracePt t="39906" x="4054475" y="1793875"/>
          <p14:tracePt t="39912" x="4048125" y="1787525"/>
          <p14:tracePt t="39920" x="4048125" y="1782763"/>
          <p14:tracePt t="39928" x="4048125" y="1776413"/>
          <p14:tracePt t="39936" x="4043363" y="1770063"/>
          <p14:tracePt t="39944" x="4037013" y="1758950"/>
          <p14:tracePt t="39953" x="4037013" y="1752600"/>
          <p14:tracePt t="39966" x="4030663" y="1746250"/>
          <p14:tracePt t="40044" x="4024313" y="1746250"/>
          <p14:tracePt t="40060" x="4019550" y="1746250"/>
          <p14:tracePt t="40068" x="4013200" y="1746250"/>
          <p14:tracePt t="40098" x="4000500" y="1746250"/>
          <p14:tracePt t="40168" x="3994150" y="1752600"/>
          <p14:tracePt t="40176" x="3994150" y="1770063"/>
          <p14:tracePt t="40184" x="3994150" y="1776413"/>
          <p14:tracePt t="40192" x="3994150" y="1782763"/>
          <p14:tracePt t="40200" x="3989388" y="1787525"/>
          <p14:tracePt t="40208" x="3989388" y="1793875"/>
          <p14:tracePt t="40216" x="3989388" y="1800225"/>
          <p14:tracePt t="40222" x="3989388" y="1806575"/>
          <p14:tracePt t="40230" x="3989388" y="1812925"/>
          <p14:tracePt t="40238" x="3989388" y="1817688"/>
          <p14:tracePt t="40246" x="3989388" y="1824038"/>
          <p14:tracePt t="40254" x="3989388" y="1830388"/>
          <p14:tracePt t="40270" x="3989388" y="1836738"/>
          <p14:tracePt t="40278" x="3989388" y="1841500"/>
          <p14:tracePt t="40285" x="3994150" y="1847850"/>
          <p14:tracePt t="40292" x="3994150" y="1854200"/>
          <p14:tracePt t="40300" x="3994150" y="1860550"/>
          <p14:tracePt t="40309" x="3994150" y="1865313"/>
          <p14:tracePt t="40316" x="4000500" y="1871663"/>
          <p14:tracePt t="40324" x="4000500" y="1878013"/>
          <p14:tracePt t="40332" x="4006850" y="1884363"/>
          <p14:tracePt t="40340" x="4006850" y="1890713"/>
          <p14:tracePt t="40346" x="4013200" y="1890713"/>
          <p14:tracePt t="40432" x="4019550" y="1890713"/>
          <p14:tracePt t="40440" x="4024313" y="1890713"/>
          <p14:tracePt t="40448" x="4030663" y="1890713"/>
          <p14:tracePt t="40456" x="4037013" y="1890713"/>
          <p14:tracePt t="40464" x="4043363" y="1890713"/>
          <p14:tracePt t="40470" x="4048125" y="1884363"/>
          <p14:tracePt t="40478" x="4054475" y="1878013"/>
          <p14:tracePt t="40486" x="4060825" y="1871663"/>
          <p14:tracePt t="40494" x="4067175" y="1865313"/>
          <p14:tracePt t="40502" x="4071938" y="1860550"/>
          <p14:tracePt t="40510" x="4078288" y="1854200"/>
          <p14:tracePt t="40518" x="4102100" y="1847850"/>
          <p14:tracePt t="40526" x="4121150" y="1836738"/>
          <p14:tracePt t="40532" x="4144963" y="1830388"/>
          <p14:tracePt t="40540" x="4162425" y="1817688"/>
          <p14:tracePt t="40548" x="4186238" y="1812925"/>
          <p14:tracePt t="40557" x="4203700" y="1800225"/>
          <p14:tracePt t="40564" x="4210050" y="1793875"/>
          <p14:tracePt t="40572" x="4222750" y="1787525"/>
          <p14:tracePt t="40580" x="4233863" y="1776413"/>
          <p14:tracePt t="40588" x="4246563" y="1770063"/>
          <p14:tracePt t="40594" x="4251325" y="1763713"/>
          <p14:tracePt t="40602" x="4257675" y="1758950"/>
          <p14:tracePt t="40610" x="4264025" y="1752600"/>
          <p14:tracePt t="40618" x="4276725" y="1746250"/>
          <p14:tracePt t="40626" x="4281488" y="1739900"/>
          <p14:tracePt t="40634" x="4300538" y="1735138"/>
          <p14:tracePt t="40642" x="4305300" y="1722438"/>
          <p14:tracePt t="40650" x="4311650" y="1709738"/>
          <p14:tracePt t="40656" x="4324350" y="1698625"/>
          <p14:tracePt t="40664" x="4329113" y="1681163"/>
          <p14:tracePt t="40672" x="4335463" y="1674813"/>
          <p14:tracePt t="40680" x="4341813" y="1662113"/>
          <p14:tracePt t="40688" x="4348163" y="1657350"/>
          <p14:tracePt t="40696" x="4352925" y="1651000"/>
          <p14:tracePt t="40704" x="4359275" y="1644650"/>
          <p14:tracePt t="40712" x="4365625" y="1638300"/>
          <p14:tracePt t="40718" x="4371975" y="1633538"/>
          <p14:tracePt t="40726" x="4378325" y="1627188"/>
          <p14:tracePt t="40734" x="4383088" y="1614488"/>
          <p14:tracePt t="40742" x="4389438" y="1603375"/>
          <p14:tracePt t="40751" x="4395788" y="1590675"/>
          <p14:tracePt t="40758" x="4402138" y="1584325"/>
          <p14:tracePt t="40766" x="4406900" y="1579563"/>
          <p14:tracePt t="40774" x="4413250" y="1573213"/>
          <p14:tracePt t="40780" x="4413250" y="1566863"/>
          <p14:tracePt t="40788" x="4419600" y="1560513"/>
          <p14:tracePt t="40796" x="4419600" y="1549400"/>
          <p14:tracePt t="40804" x="4425950" y="1536700"/>
          <p14:tracePt t="40812" x="4425950" y="1525588"/>
          <p14:tracePt t="40820" x="4425950" y="1506538"/>
          <p14:tracePt t="40828" x="4425950" y="1501775"/>
          <p14:tracePt t="40835" x="4425950" y="1482725"/>
          <p14:tracePt t="40844" x="4425950" y="1471613"/>
          <p14:tracePt t="40851" x="4425950" y="1452563"/>
          <p14:tracePt t="40859" x="4419600" y="1428750"/>
          <p14:tracePt t="40866" x="4413250" y="1411288"/>
          <p14:tracePt t="40874" x="4406900" y="1387475"/>
          <p14:tracePt t="40882" x="4406900" y="1370013"/>
          <p14:tracePt t="40901" x="4402138" y="1339850"/>
          <p14:tracePt t="40904" x="4395788" y="1333500"/>
          <p14:tracePt t="40912" x="4389438" y="1327150"/>
          <p14:tracePt t="40920" x="4383088" y="1303338"/>
          <p14:tracePt t="40928" x="4383088" y="1298575"/>
          <p14:tracePt t="40936" x="4378325" y="1292225"/>
          <p14:tracePt t="40944" x="4378325" y="1285875"/>
          <p14:tracePt t="40953" x="4378325" y="1279525"/>
          <p14:tracePt t="40958" x="4371975" y="1273175"/>
          <p14:tracePt t="40966" x="4371975" y="1268413"/>
          <p14:tracePt t="40974" x="4371975" y="1262063"/>
          <p14:tracePt t="40982" x="4371975" y="1249363"/>
          <p14:tracePt t="40990" x="4371975" y="1244600"/>
          <p14:tracePt t="40998" x="4371975" y="1238250"/>
          <p14:tracePt t="41006" x="4371975" y="1231900"/>
          <p14:tracePt t="41014" x="4371975" y="1220788"/>
          <p14:tracePt t="41022" x="4365625" y="1214438"/>
          <p14:tracePt t="41028" x="4365625" y="1201738"/>
          <p14:tracePt t="41036" x="4359275" y="1195388"/>
          <p14:tracePt t="41044" x="4352925" y="1184275"/>
          <p14:tracePt t="41053" x="4348163" y="1177925"/>
          <p14:tracePt t="41060" x="4341813" y="1171575"/>
          <p14:tracePt t="41068" x="4335463" y="1160463"/>
          <p14:tracePt t="41076" x="4329113" y="1154113"/>
          <p14:tracePt t="41084" x="4324350" y="1147763"/>
          <p14:tracePt t="41090" x="4318000" y="1143000"/>
          <p14:tracePt t="41098" x="4311650" y="1136650"/>
          <p14:tracePt t="41106" x="4305300" y="1130300"/>
          <p14:tracePt t="41114" x="4300538" y="1123950"/>
          <p14:tracePt t="41122" x="4294188" y="1119188"/>
          <p14:tracePt t="41130" x="4287838" y="1119188"/>
          <p14:tracePt t="41138" x="4281488" y="1119188"/>
          <p14:tracePt t="41146" x="4276725" y="1112838"/>
          <p14:tracePt t="41152" x="4270375" y="1112838"/>
          <p14:tracePt t="41160" x="4264025" y="1106488"/>
          <p14:tracePt t="41184" x="4257675" y="1100138"/>
          <p14:tracePt t="41192" x="4251325" y="1100138"/>
          <p14:tracePt t="41201" x="4246563" y="1100138"/>
          <p14:tracePt t="41206" x="4240213" y="1093788"/>
          <p14:tracePt t="41215" x="4233863" y="1093788"/>
          <p14:tracePt t="41222" x="4216400" y="1093788"/>
          <p14:tracePt t="41230" x="4210050" y="1093788"/>
          <p14:tracePt t="41238" x="4203700" y="1093788"/>
          <p14:tracePt t="41246" x="4198938" y="1093788"/>
          <p14:tracePt t="41254" x="4192588" y="1093788"/>
          <p14:tracePt t="41262" x="4186238" y="1093788"/>
          <p14:tracePt t="41268" x="4179888" y="1093788"/>
          <p14:tracePt t="41276" x="4173538" y="1100138"/>
          <p14:tracePt t="41285" x="4168775" y="1106488"/>
          <p14:tracePt t="41293" x="4162425" y="1112838"/>
          <p14:tracePt t="41301" x="4156075" y="1119188"/>
          <p14:tracePt t="41308" x="4149725" y="1123950"/>
          <p14:tracePt t="41316" x="4144963" y="1130300"/>
          <p14:tracePt t="41324" x="4138613" y="1136650"/>
          <p14:tracePt t="41330" x="4132263" y="1143000"/>
          <p14:tracePt t="41338" x="4125913" y="1147763"/>
          <p14:tracePt t="41346" x="4121150" y="1154113"/>
          <p14:tracePt t="41354" x="4114800" y="1160463"/>
          <p14:tracePt t="41362" x="4108450" y="1166813"/>
          <p14:tracePt t="41371" x="4102100" y="1171575"/>
          <p14:tracePt t="41378" x="4097338" y="1177925"/>
          <p14:tracePt t="41386" x="4097338" y="1190625"/>
          <p14:tracePt t="41394" x="4090988" y="1201738"/>
          <p14:tracePt t="41400" x="4084638" y="1214438"/>
          <p14:tracePt t="41408" x="4078288" y="1225550"/>
          <p14:tracePt t="41416" x="4071938" y="1249363"/>
          <p14:tracePt t="41424" x="4067175" y="1262063"/>
          <p14:tracePt t="41432" x="4067175" y="1273175"/>
          <p14:tracePt t="41440" x="4060825" y="1285875"/>
          <p14:tracePt t="41448" x="4060825" y="1303338"/>
          <p14:tracePt t="41456" x="4060825" y="1316038"/>
          <p14:tracePt t="41462" x="4060825" y="1333500"/>
          <p14:tracePt t="41470" x="4060825" y="1346200"/>
          <p14:tracePt t="41478" x="4054475" y="1350963"/>
          <p14:tracePt t="41486" x="4054475" y="1363663"/>
          <p14:tracePt t="41494" x="4054475" y="1370013"/>
          <p14:tracePt t="41503" x="4048125" y="1376363"/>
          <p14:tracePt t="41510" x="4048125" y="1381125"/>
          <p14:tracePt t="41518" x="4048125" y="1387475"/>
          <p14:tracePt t="41524" x="4048125" y="1393825"/>
          <p14:tracePt t="41532" x="4048125" y="1400175"/>
          <p14:tracePt t="41540" x="4043363" y="1404938"/>
          <p14:tracePt t="41548" x="4043363" y="1411288"/>
          <p14:tracePt t="41556" x="4043363" y="1423988"/>
          <p14:tracePt t="41564" x="4037013" y="1428750"/>
          <p14:tracePt t="41573" x="4030663" y="1435100"/>
          <p14:tracePt t="41580" x="4030663" y="1441450"/>
          <p14:tracePt t="41586" x="4024313" y="1447800"/>
          <p14:tracePt t="41594" x="4019550" y="1452563"/>
          <p14:tracePt t="41602" x="4019550" y="1458913"/>
          <p14:tracePt t="41610" x="4013200" y="1465263"/>
          <p14:tracePt t="41618" x="4006850" y="1471613"/>
          <p14:tracePt t="41626" x="4000500" y="1477963"/>
          <p14:tracePt t="41635" x="3994150" y="1482725"/>
          <p14:tracePt t="41642" x="3989388" y="1489075"/>
          <p14:tracePt t="41649" x="3983038" y="1495425"/>
          <p14:tracePt t="41656" x="3976688" y="1501775"/>
          <p14:tracePt t="41664" x="3970338" y="1506538"/>
          <p14:tracePt t="41672" x="3965575" y="1512888"/>
          <p14:tracePt t="41680" x="3959225" y="1512888"/>
          <p14:tracePt t="41688" x="3952875" y="1519238"/>
          <p14:tracePt t="41696" x="3946525" y="1525588"/>
          <p14:tracePt t="41704" x="3941763" y="1530350"/>
          <p14:tracePt t="41710" x="3935413" y="1536700"/>
          <p14:tracePt t="41718" x="3929063" y="1543050"/>
          <p14:tracePt t="41726" x="3922713" y="1549400"/>
          <p14:tracePt t="41734" x="3916363" y="1555750"/>
          <p14:tracePt t="41742" x="3911600" y="1560513"/>
          <p14:tracePt t="41751" x="3905250" y="1566863"/>
          <p14:tracePt t="41758" x="3898900" y="1573213"/>
          <p14:tracePt t="41764" x="3898900" y="1579563"/>
          <p14:tracePt t="41773" x="3892550" y="1584325"/>
          <p14:tracePt t="41780" x="3887788" y="1584325"/>
          <p14:tracePt t="41788" x="3887788" y="1590675"/>
          <p14:tracePt t="41796" x="3881438" y="1597025"/>
          <p14:tracePt t="41804" x="3875088" y="1603375"/>
          <p14:tracePt t="41812" x="3875088" y="1608138"/>
          <p14:tracePt t="41820" x="3868738" y="1620838"/>
          <p14:tracePt t="41826" x="3868738" y="1627188"/>
          <p14:tracePt t="41835" x="3868738" y="1638300"/>
          <p14:tracePt t="41842" x="3868738" y="1644650"/>
          <p14:tracePt t="41851" x="3868738" y="1651000"/>
          <p14:tracePt t="41858" x="3868738" y="1657350"/>
          <p14:tracePt t="41866" x="3868738" y="1662113"/>
          <p14:tracePt t="41874" x="3868738" y="1668463"/>
          <p14:tracePt t="41882" x="3868738" y="1674813"/>
          <p14:tracePt t="41888" x="3868738" y="1681163"/>
          <p14:tracePt t="41896" x="3868738" y="1692275"/>
          <p14:tracePt t="41904" x="3875088" y="1716088"/>
          <p14:tracePt t="41912" x="3875088" y="1728788"/>
          <p14:tracePt t="41920" x="3881438" y="1739900"/>
          <p14:tracePt t="41928" x="3887788" y="1752600"/>
          <p14:tracePt t="41936" x="3892550" y="1763713"/>
          <p14:tracePt t="41944" x="3892550" y="1776413"/>
          <p14:tracePt t="41951" x="3898900" y="1782763"/>
          <p14:tracePt t="41958" x="3905250" y="1787525"/>
          <p14:tracePt t="41966" x="3911600" y="1793875"/>
          <p14:tracePt t="41974" x="3911600" y="1812925"/>
          <p14:tracePt t="41982" x="3916363" y="1817688"/>
          <p14:tracePt t="41990" x="3922713" y="1824038"/>
          <p14:tracePt t="41998" x="3922713" y="1836738"/>
          <p14:tracePt t="42006" x="3929063" y="1841500"/>
          <p14:tracePt t="42012" x="3929063" y="1847850"/>
          <p14:tracePt t="42021" x="3929063" y="1854200"/>
          <p14:tracePt t="42028" x="3935413" y="1854200"/>
          <p14:tracePt t="42044" x="3935413" y="1860550"/>
          <p14:tracePt t="42067" x="3941763" y="1860550"/>
          <p14:tracePt t="42074" x="3941763" y="1865313"/>
          <p14:tracePt t="42090" x="3946525" y="1865313"/>
          <p14:tracePt t="42106" x="3952875" y="1871663"/>
          <p14:tracePt t="42123" x="3959225" y="1878013"/>
          <p14:tracePt t="42138" x="3959225" y="1884363"/>
          <p14:tracePt t="42144" x="3965575" y="1884363"/>
          <p14:tracePt t="42152" x="3970338" y="1890713"/>
          <p14:tracePt t="42168" x="3976688" y="1890713"/>
          <p14:tracePt t="42176" x="3976688" y="1895475"/>
          <p14:tracePt t="42185" x="3983038" y="1895475"/>
          <p14:tracePt t="42239" x="3989388" y="1895475"/>
          <p14:tracePt t="42246" x="3994150" y="1895475"/>
          <p14:tracePt t="42255" x="3994150" y="1901825"/>
          <p14:tracePt t="42262" x="4000500" y="1901825"/>
          <p14:tracePt t="42276" x="4006850" y="1908175"/>
          <p14:tracePt t="42308" x="4013200" y="1908175"/>
          <p14:tracePt t="42316" x="4019550" y="1914525"/>
          <p14:tracePt t="42362" x="4024313" y="1914525"/>
          <p14:tracePt t="42378" x="4030663" y="1914525"/>
          <p14:tracePt t="42384" x="4037013" y="1914525"/>
          <p14:tracePt t="42392" x="4043363" y="1914525"/>
          <p14:tracePt t="42400" x="4048125" y="1914525"/>
          <p14:tracePt t="42408" x="4054475" y="1914525"/>
          <p14:tracePt t="42416" x="4060825" y="1914525"/>
          <p14:tracePt t="42424" x="4067175" y="1908175"/>
          <p14:tracePt t="42432" x="4071938" y="1901825"/>
          <p14:tracePt t="42440" x="4084638" y="1890713"/>
          <p14:tracePt t="42448" x="4097338" y="1884363"/>
          <p14:tracePt t="42454" x="4108450" y="1878013"/>
          <p14:tracePt t="42462" x="4132263" y="1871663"/>
          <p14:tracePt t="42471" x="4149725" y="1865313"/>
          <p14:tracePt t="42478" x="4173538" y="1860550"/>
          <p14:tracePt t="42486" x="4186238" y="1854200"/>
          <p14:tracePt t="42494" x="4203700" y="1847850"/>
          <p14:tracePt t="42503" x="4210050" y="1841500"/>
          <p14:tracePt t="42510" x="4216400" y="1836738"/>
          <p14:tracePt t="42516" x="4222750" y="1830388"/>
          <p14:tracePt t="42524" x="4227513" y="1824038"/>
          <p14:tracePt t="42533" x="4233863" y="1817688"/>
          <p14:tracePt t="42540" x="4240213" y="1812925"/>
          <p14:tracePt t="42548" x="4246563" y="1806575"/>
          <p14:tracePt t="42556" x="4257675" y="1782763"/>
          <p14:tracePt t="42564" x="4264025" y="1770063"/>
          <p14:tracePt t="42570" x="4281488" y="1758950"/>
          <p14:tracePt t="42578" x="4287838" y="1746250"/>
          <p14:tracePt t="42586" x="4300538" y="1722438"/>
          <p14:tracePt t="42594" x="4311650" y="1704975"/>
          <p14:tracePt t="42603" x="4335463" y="1681163"/>
          <p14:tracePt t="42610" x="4352925" y="1662113"/>
          <p14:tracePt t="42618" x="4378325" y="1638300"/>
          <p14:tracePt t="42626" x="4389438" y="1620838"/>
          <p14:tracePt t="42632" x="4413250" y="1608138"/>
          <p14:tracePt t="42640" x="4425950" y="1584325"/>
          <p14:tracePt t="42648" x="4443413" y="1573213"/>
          <p14:tracePt t="42656" x="4467225" y="1549400"/>
          <p14:tracePt t="42664" x="4479925" y="1536700"/>
          <p14:tracePt t="42672" x="4497388" y="1519238"/>
          <p14:tracePt t="42680" x="4508500" y="1495425"/>
          <p14:tracePt t="42688" x="4514850" y="1482725"/>
          <p14:tracePt t="42694" x="4521200" y="1465263"/>
          <p14:tracePt t="42702" x="4527550" y="1452563"/>
          <p14:tracePt t="42710" x="4527550" y="1428750"/>
          <p14:tracePt t="42719" x="4533900" y="1411288"/>
          <p14:tracePt t="42726" x="4533900" y="1387475"/>
          <p14:tracePt t="42735" x="4533900" y="1370013"/>
          <p14:tracePt t="42742" x="4538663" y="1357313"/>
          <p14:tracePt t="42750" x="4538663" y="1327150"/>
          <p14:tracePt t="42756" x="4545013" y="1309688"/>
          <p14:tracePt t="42764" x="4545013" y="1285875"/>
          <p14:tracePt t="42772" x="4545013" y="1273175"/>
          <p14:tracePt t="42781" x="4545013" y="1255713"/>
          <p14:tracePt t="42788" x="4545013" y="1249363"/>
          <p14:tracePt t="42796" x="4545013" y="1244600"/>
          <p14:tracePt t="42804" x="4545013" y="1225550"/>
          <p14:tracePt t="42812" x="4538663" y="1208088"/>
          <p14:tracePt t="42819" x="4533900" y="1190625"/>
          <p14:tracePt t="42826" x="4527550" y="1177925"/>
          <p14:tracePt t="42834" x="4521200" y="1166813"/>
          <p14:tracePt t="42842" x="4514850" y="1154113"/>
          <p14:tracePt t="42851" x="4508500" y="1143000"/>
          <p14:tracePt t="42858" x="4503738" y="1123950"/>
          <p14:tracePt t="42867" x="4497388" y="1112838"/>
          <p14:tracePt t="42874" x="4491038" y="1100138"/>
          <p14:tracePt t="42880" x="4484688" y="1093788"/>
          <p14:tracePt t="42888" x="4479925" y="1089025"/>
          <p14:tracePt t="42896" x="4473575" y="1082675"/>
          <p14:tracePt t="42904" x="4467225" y="1076325"/>
          <p14:tracePt t="42912" x="4460875" y="1069975"/>
          <p14:tracePt t="42920" x="4456113" y="1065213"/>
          <p14:tracePt t="42928" x="4449763" y="1065213"/>
          <p14:tracePt t="42936" x="4443413" y="1065213"/>
          <p14:tracePt t="42942" x="4437063" y="1058863"/>
          <p14:tracePt t="42950" x="4430713" y="1058863"/>
          <p14:tracePt t="42958" x="4425950" y="1058863"/>
          <p14:tracePt t="42967" x="4419600" y="1052513"/>
          <p14:tracePt t="42974" x="4413250" y="1052513"/>
          <p14:tracePt t="42982" x="4406900" y="1052513"/>
          <p14:tracePt t="42990" x="4395788" y="1052513"/>
          <p14:tracePt t="42998" x="4378325" y="1052513"/>
          <p14:tracePt t="43004" x="4359275" y="1052513"/>
          <p14:tracePt t="43012" x="4348163" y="1052513"/>
          <p14:tracePt t="43021" x="4324350" y="1052513"/>
          <p14:tracePt t="43028" x="4305300" y="1052513"/>
          <p14:tracePt t="43037" x="4287838" y="1052513"/>
          <p14:tracePt t="43044" x="4264025" y="1052513"/>
          <p14:tracePt t="43053" x="4246563" y="1052513"/>
          <p14:tracePt t="43060" x="4222750" y="1052513"/>
          <p14:tracePt t="43067" x="4203700" y="1052513"/>
          <p14:tracePt t="43074" x="4186238" y="1052513"/>
          <p14:tracePt t="43082" x="4179888" y="1058863"/>
          <p14:tracePt t="43090" x="4162425" y="1058863"/>
          <p14:tracePt t="43098" x="4149725" y="1065213"/>
          <p14:tracePt t="43106" x="4144963" y="1065213"/>
          <p14:tracePt t="43114" x="4132263" y="1069975"/>
          <p14:tracePt t="43122" x="4125913" y="1076325"/>
          <p14:tracePt t="43130" x="4121150" y="1082675"/>
          <p14:tracePt t="43136" x="4114800" y="1089025"/>
          <p14:tracePt t="43144" x="4108450" y="1093788"/>
          <p14:tracePt t="43152" x="4102100" y="1100138"/>
          <p14:tracePt t="43160" x="4097338" y="1106488"/>
          <p14:tracePt t="43168" x="4090988" y="1112838"/>
          <p14:tracePt t="43176" x="4084638" y="1119188"/>
          <p14:tracePt t="43185" x="4078288" y="1123950"/>
          <p14:tracePt t="43190" x="4071938" y="1130300"/>
          <p14:tracePt t="43198" x="4067175" y="1136650"/>
          <p14:tracePt t="43206" x="4060825" y="1143000"/>
          <p14:tracePt t="43214" x="4054475" y="1147763"/>
          <p14:tracePt t="43222" x="4048125" y="1154113"/>
          <p14:tracePt t="43230" x="4043363" y="1160463"/>
          <p14:tracePt t="43238" x="4037013" y="1166813"/>
          <p14:tracePt t="43246" x="4030663" y="1171575"/>
          <p14:tracePt t="43252" x="4024313" y="1177925"/>
          <p14:tracePt t="43260" x="4019550" y="1184275"/>
          <p14:tracePt t="43269" x="4019550" y="1190625"/>
          <p14:tracePt t="43277" x="4013200" y="1208088"/>
          <p14:tracePt t="43284" x="4006850" y="1214438"/>
          <p14:tracePt t="43292" x="4000500" y="1225550"/>
          <p14:tracePt t="43300" x="3994150" y="1238250"/>
          <p14:tracePt t="43309" x="3989388" y="1249363"/>
          <p14:tracePt t="43314" x="3983038" y="1268413"/>
          <p14:tracePt t="43322" x="3976688" y="1292225"/>
          <p14:tracePt t="43330" x="3965575" y="1309688"/>
          <p14:tracePt t="43338" x="3959225" y="1322388"/>
          <p14:tracePt t="43346" x="3952875" y="1333500"/>
          <p14:tracePt t="43354" x="3946525" y="1346200"/>
          <p14:tracePt t="43362" x="3941763" y="1363663"/>
          <p14:tracePt t="43371" x="3935413" y="1376363"/>
          <p14:tracePt t="43376" x="3929063" y="1387475"/>
          <p14:tracePt t="43384" x="3922713" y="1393825"/>
          <p14:tracePt t="43392" x="3916363" y="1404938"/>
          <p14:tracePt t="43400" x="3911600" y="1417638"/>
          <p14:tracePt t="43408" x="3911600" y="1423988"/>
          <p14:tracePt t="43417" x="3911600" y="1428750"/>
          <p14:tracePt t="43424" x="3911600" y="1441450"/>
          <p14:tracePt t="43432" x="3905250" y="1447800"/>
          <p14:tracePt t="43438" x="3905250" y="1452563"/>
          <p14:tracePt t="43446" x="3905250" y="1465263"/>
          <p14:tracePt t="43454" x="3905250" y="1471613"/>
          <p14:tracePt t="43462" x="3905250" y="1489075"/>
          <p14:tracePt t="43470" x="3898900" y="1495425"/>
          <p14:tracePt t="43478" x="3898900" y="1501775"/>
          <p14:tracePt t="43486" x="3898900" y="1512888"/>
          <p14:tracePt t="43494" x="3898900" y="1525588"/>
          <p14:tracePt t="43501" x="3898900" y="1536700"/>
          <p14:tracePt t="43508" x="3898900" y="1555750"/>
          <p14:tracePt t="43516" x="3898900" y="1566863"/>
          <p14:tracePt t="43524" x="3898900" y="1584325"/>
          <p14:tracePt t="43532" x="3892550" y="1590675"/>
          <p14:tracePt t="43540" x="3892550" y="1597025"/>
          <p14:tracePt t="43548" x="3892550" y="1603375"/>
          <p14:tracePt t="43556" x="3892550" y="1614488"/>
          <p14:tracePt t="43570" x="3892550" y="1620838"/>
          <p14:tracePt t="43578" x="3892550" y="1627188"/>
          <p14:tracePt t="43586" x="3892550" y="1638300"/>
          <p14:tracePt t="43594" x="3892550" y="1644650"/>
          <p14:tracePt t="43603" x="3892550" y="1657350"/>
          <p14:tracePt t="43610" x="3892550" y="1662113"/>
          <p14:tracePt t="43618" x="3892550" y="1674813"/>
          <p14:tracePt t="43624" x="3892550" y="1685925"/>
          <p14:tracePt t="43632" x="3892550" y="1692275"/>
          <p14:tracePt t="43640" x="3892550" y="1698625"/>
          <p14:tracePt t="43648" x="3892550" y="1704975"/>
          <p14:tracePt t="43656" x="3892550" y="1709738"/>
          <p14:tracePt t="43664" x="3892550" y="1716088"/>
          <p14:tracePt t="43680" x="3892550" y="1722438"/>
          <p14:tracePt t="43694" x="3892550" y="1728788"/>
          <p14:tracePt t="43703" x="3898900" y="1728788"/>
          <p14:tracePt t="43710" x="3898900" y="1735138"/>
          <p14:tracePt t="43735" x="3898900" y="1739900"/>
          <p14:tracePt t="43742" x="3898900" y="1746250"/>
          <p14:tracePt t="43748" x="3898900" y="1752600"/>
          <p14:tracePt t="43756" x="3898900" y="1758950"/>
          <p14:tracePt t="43764" x="3898900" y="1763713"/>
          <p14:tracePt t="43772" x="3898900" y="1770063"/>
          <p14:tracePt t="43780" x="3905250" y="1776413"/>
          <p14:tracePt t="43788" x="3905250" y="1782763"/>
          <p14:tracePt t="43796" x="3905250" y="1787525"/>
          <p14:tracePt t="43804" x="3905250" y="1793875"/>
          <p14:tracePt t="43811" x="3911600" y="1800225"/>
          <p14:tracePt t="43819" x="3916363" y="1806575"/>
          <p14:tracePt t="43826" x="3916363" y="1812925"/>
          <p14:tracePt t="43835" x="3916363" y="1817688"/>
          <p14:tracePt t="43842" x="3916363" y="1824038"/>
          <p14:tracePt t="43851" x="3916363" y="1830388"/>
          <p14:tracePt t="43864" x="3916363" y="1836738"/>
          <p14:tracePt t="43874" x="3916363" y="1841500"/>
          <p14:tracePt t="43883" x="3916363" y="1847850"/>
          <p14:tracePt t="43896" x="3916363" y="1854200"/>
          <p14:tracePt t="43950" x="3916363" y="1860550"/>
          <p14:tracePt t="43966" x="3916363" y="1865313"/>
          <p14:tracePt t="43974" x="3916363" y="1871663"/>
          <p14:tracePt t="43982" x="3916363" y="1878013"/>
          <p14:tracePt t="43990" x="3916363" y="1884363"/>
          <p14:tracePt t="43996" x="3916363" y="1890713"/>
          <p14:tracePt t="44004" x="3916363" y="1895475"/>
          <p14:tracePt t="44012" x="3916363" y="1901825"/>
          <p14:tracePt t="44020" x="3916363" y="1908175"/>
          <p14:tracePt t="44028" x="3916363" y="1914525"/>
          <p14:tracePt t="44036" x="3916363" y="1919288"/>
          <p14:tracePt t="44044" x="3916363" y="1925638"/>
          <p14:tracePt t="44099" x="3916363" y="1931988"/>
          <p14:tracePt t="44128" x="3916363" y="1938338"/>
          <p14:tracePt t="44355" x="3916363" y="1943100"/>
          <p14:tracePt t="44369" x="3922713" y="1943100"/>
          <p14:tracePt t="44376" x="3929063" y="1949450"/>
          <p14:tracePt t="44384" x="3935413" y="1949450"/>
          <p14:tracePt t="44409" x="3941763" y="1949450"/>
          <p14:tracePt t="44416" x="3941763" y="1955800"/>
          <p14:tracePt t="44424" x="3946525" y="1962150"/>
          <p14:tracePt t="44430" x="3952875" y="1966913"/>
          <p14:tracePt t="44438" x="3952875" y="1973263"/>
          <p14:tracePt t="44446" x="3959225" y="1973263"/>
          <p14:tracePt t="44570" x="3965575" y="1973263"/>
          <p14:tracePt t="44594" x="3976688" y="1973263"/>
          <p14:tracePt t="44602" x="3983038" y="1966913"/>
          <p14:tracePt t="44610" x="3989388" y="1962150"/>
          <p14:tracePt t="44616" x="3994150" y="1955800"/>
          <p14:tracePt t="44624" x="4000500" y="1949450"/>
          <p14:tracePt t="44633" x="4006850" y="1943100"/>
          <p14:tracePt t="44640" x="4013200" y="1938338"/>
          <p14:tracePt t="44648" x="4019550" y="1931988"/>
          <p14:tracePt t="44656" x="4024313" y="1931988"/>
          <p14:tracePt t="44664" x="4030663" y="1925638"/>
          <p14:tracePt t="44672" x="4037013" y="1925638"/>
          <p14:tracePt t="44679" x="4043363" y="1919288"/>
          <p14:tracePt t="44686" x="4048125" y="1914525"/>
          <p14:tracePt t="44694" x="4054475" y="1908175"/>
          <p14:tracePt t="44702" x="4060825" y="1901825"/>
          <p14:tracePt t="44710" x="4067175" y="1895475"/>
          <p14:tracePt t="44719" x="4071938" y="1890713"/>
          <p14:tracePt t="44726" x="4078288" y="1884363"/>
          <p14:tracePt t="44735" x="4084638" y="1878013"/>
          <p14:tracePt t="44740" x="4090988" y="1871663"/>
          <p14:tracePt t="44749" x="4102100" y="1865313"/>
          <p14:tracePt t="44756" x="4108450" y="1860550"/>
          <p14:tracePt t="44764" x="4114800" y="1854200"/>
          <p14:tracePt t="44772" x="4121150" y="1847850"/>
          <p14:tracePt t="44780" x="4125913" y="1841500"/>
          <p14:tracePt t="44788" x="4132263" y="1836738"/>
          <p14:tracePt t="44796" x="4144963" y="1830388"/>
          <p14:tracePt t="44802" x="4149725" y="1824038"/>
          <p14:tracePt t="44810" x="4168775" y="1806575"/>
          <p14:tracePt t="44818" x="4179888" y="1800225"/>
          <p14:tracePt t="44826" x="4192588" y="1787525"/>
          <p14:tracePt t="44834" x="4203700" y="1770063"/>
          <p14:tracePt t="44842" x="4227513" y="1746250"/>
          <p14:tracePt t="44850" x="4246563" y="1735138"/>
          <p14:tracePt t="44858" x="4257675" y="1722438"/>
          <p14:tracePt t="44864" x="4276725" y="1704975"/>
          <p14:tracePt t="44872" x="4287838" y="1692275"/>
          <p14:tracePt t="44880" x="4300538" y="1681163"/>
          <p14:tracePt t="44888" x="4305300" y="1674813"/>
          <p14:tracePt t="44896" x="4324350" y="1662113"/>
          <p14:tracePt t="44904" x="4329113" y="1657350"/>
          <p14:tracePt t="44912" x="4335463" y="1638300"/>
          <p14:tracePt t="44920" x="4341813" y="1627188"/>
          <p14:tracePt t="44926" x="4348163" y="1608138"/>
          <p14:tracePt t="44935" x="4352925" y="1597025"/>
          <p14:tracePt t="44942" x="4359275" y="1573213"/>
          <p14:tracePt t="44952" x="4365625" y="1555750"/>
          <p14:tracePt t="44958" x="4371975" y="1530350"/>
          <p14:tracePt t="44966" x="4378325" y="1512888"/>
          <p14:tracePt t="44974" x="4389438" y="1495425"/>
          <p14:tracePt t="44983" x="4395788" y="1465263"/>
          <p14:tracePt t="44990" x="4402138" y="1447800"/>
          <p14:tracePt t="44996" x="4406900" y="1423988"/>
          <p14:tracePt t="45004" x="4413250" y="1404938"/>
          <p14:tracePt t="45012" x="4419600" y="1393825"/>
          <p14:tracePt t="45020" x="4419600" y="1376363"/>
          <p14:tracePt t="45028" x="4419600" y="1370013"/>
          <p14:tracePt t="45036" x="4425950" y="1363663"/>
          <p14:tracePt t="45044" x="4425950" y="1357313"/>
          <p14:tracePt t="45052" x="4425950" y="1350963"/>
          <p14:tracePt t="45058" x="4425950" y="1339850"/>
          <p14:tracePt t="45066" x="4425950" y="1333500"/>
          <p14:tracePt t="45074" x="4425950" y="1322388"/>
          <p14:tracePt t="45083" x="4425950" y="1309688"/>
          <p14:tracePt t="45090" x="4425950" y="1303338"/>
          <p14:tracePt t="45098" x="4425950" y="1298575"/>
          <p14:tracePt t="45106" x="4425950" y="1292225"/>
          <p14:tracePt t="45120" x="4425950" y="1285875"/>
          <p14:tracePt t="45128" x="4425950" y="1279525"/>
          <p14:tracePt t="45136" x="4425950" y="1273175"/>
          <p14:tracePt t="45144" x="4425950" y="1268413"/>
          <p14:tracePt t="45153" x="4425950" y="1262063"/>
          <p14:tracePt t="45160" x="4425950" y="1255713"/>
          <p14:tracePt t="45168" x="4425950" y="1244600"/>
          <p14:tracePt t="45174" x="4425950" y="1231900"/>
          <p14:tracePt t="45183" x="4425950" y="1225550"/>
          <p14:tracePt t="45190" x="4425950" y="1201738"/>
          <p14:tracePt t="45198" x="4425950" y="1184275"/>
          <p14:tracePt t="45206" x="4425950" y="1166813"/>
          <p14:tracePt t="45215" x="4425950" y="1147763"/>
          <p14:tracePt t="45222" x="4430713" y="1123950"/>
          <p14:tracePt t="45230" x="4430713" y="1100138"/>
          <p14:tracePt t="45236" x="4430713" y="1082675"/>
          <p14:tracePt t="45244" x="4430713" y="1058863"/>
          <p14:tracePt t="45252" x="4430713" y="1041400"/>
          <p14:tracePt t="45260" x="4425950" y="1028700"/>
          <p14:tracePt t="45268" x="4419600" y="1016000"/>
          <p14:tracePt t="45276" x="4413250" y="1004888"/>
          <p14:tracePt t="45284" x="4406900" y="987425"/>
          <p14:tracePt t="45292" x="4402138" y="968375"/>
          <p14:tracePt t="45298" x="4395788" y="950913"/>
          <p14:tracePt t="45306" x="4389438" y="933450"/>
          <p14:tracePt t="45314" x="4389438" y="927100"/>
          <p14:tracePt t="45322" x="4383088" y="920750"/>
          <p14:tracePt t="45330" x="4371975" y="914400"/>
          <p14:tracePt t="45338" x="4352925" y="896938"/>
          <p14:tracePt t="45346" x="4341813" y="890588"/>
          <p14:tracePt t="45354" x="4329113" y="890588"/>
          <p14:tracePt t="45360" x="4318000" y="885825"/>
          <p14:tracePt t="45368" x="4311650" y="885825"/>
          <p14:tracePt t="45376" x="4305300" y="885825"/>
          <p14:tracePt t="45385" x="4294188" y="885825"/>
          <p14:tracePt t="45392" x="4287838" y="885825"/>
          <p14:tracePt t="45400" x="4276725" y="890588"/>
          <p14:tracePt t="45408" x="4257675" y="896938"/>
          <p14:tracePt t="45416" x="4240213" y="903288"/>
          <p14:tracePt t="45422" x="4222750" y="914400"/>
          <p14:tracePt t="45431" x="4198938" y="920750"/>
          <p14:tracePt t="45438" x="4179888" y="933450"/>
          <p14:tracePt t="45446" x="4173538" y="938213"/>
          <p14:tracePt t="45455" x="4162425" y="944563"/>
          <p14:tracePt t="45462" x="4156075" y="950913"/>
          <p14:tracePt t="45470" x="4149725" y="950913"/>
          <p14:tracePt t="45478" x="4144963" y="957263"/>
          <p14:tracePt t="45486" x="4144963" y="963613"/>
          <p14:tracePt t="45492" x="4138613" y="968375"/>
          <p14:tracePt t="45501" x="4132263" y="974725"/>
          <p14:tracePt t="45508" x="4125913" y="987425"/>
          <p14:tracePt t="45516" x="4121150" y="992188"/>
          <p14:tracePt t="45524" x="4108450" y="1011238"/>
          <p14:tracePt t="45533" x="4090988" y="1022350"/>
          <p14:tracePt t="45540" x="4071938" y="1046163"/>
          <p14:tracePt t="45546" x="4067175" y="1052513"/>
          <p14:tracePt t="45554" x="4060825" y="1058863"/>
          <p14:tracePt t="45562" x="4054475" y="1065213"/>
          <p14:tracePt t="45570" x="4048125" y="1069975"/>
          <p14:tracePt t="45578" x="4048125" y="1076325"/>
          <p14:tracePt t="45586" x="4048125" y="1082675"/>
          <p14:tracePt t="45594" x="4043363" y="1089025"/>
          <p14:tracePt t="45602" x="4037013" y="1100138"/>
          <p14:tracePt t="45608" x="4030663" y="1112838"/>
          <p14:tracePt t="45616" x="4030663" y="1119188"/>
          <p14:tracePt t="45624" x="4019550" y="1143000"/>
          <p14:tracePt t="45632" x="4013200" y="1154113"/>
          <p14:tracePt t="45640" x="4006850" y="1184275"/>
          <p14:tracePt t="45648" x="3994150" y="1201738"/>
          <p14:tracePt t="45656" x="3983038" y="1231900"/>
          <p14:tracePt t="45664" x="3970338" y="1255713"/>
          <p14:tracePt t="45670" x="3965575" y="1285875"/>
          <p14:tracePt t="45678" x="3959225" y="1309688"/>
          <p14:tracePt t="45686" x="3959225" y="1327150"/>
          <p14:tracePt t="45694" x="3952875" y="1346200"/>
          <p14:tracePt t="45703" x="3952875" y="1357313"/>
          <p14:tracePt t="45710" x="3946525" y="1363663"/>
          <p14:tracePt t="45719" x="3946525" y="1381125"/>
          <p14:tracePt t="45726" x="3941763" y="1400175"/>
          <p14:tracePt t="45733" x="3941763" y="1417638"/>
          <p14:tracePt t="45740" x="3941763" y="1441450"/>
          <p14:tracePt t="45748" x="3941763" y="1471613"/>
          <p14:tracePt t="45756" x="3935413" y="1495425"/>
          <p14:tracePt t="45764" x="3935413" y="1525588"/>
          <p14:tracePt t="45772" x="3935413" y="1560513"/>
          <p14:tracePt t="45780" x="3935413" y="1590675"/>
          <p14:tracePt t="45788" x="3935413" y="1608138"/>
          <p14:tracePt t="45794" x="3935413" y="1633538"/>
          <p14:tracePt t="45802" x="3935413" y="1644650"/>
          <p14:tracePt t="45810" x="3935413" y="1651000"/>
          <p14:tracePt t="45818" x="3935413" y="1657350"/>
          <p14:tracePt t="45834" x="3935413" y="1662113"/>
          <p14:tracePt t="45864" x="3935413" y="1674813"/>
          <p14:tracePt t="45873" x="3941763" y="1685925"/>
          <p14:tracePt t="45880" x="3952875" y="1709738"/>
          <p14:tracePt t="45888" x="3976688" y="1728788"/>
          <p14:tracePt t="45899" x="3989388" y="1746250"/>
          <p14:tracePt t="45905" x="4000500" y="1758950"/>
          <p14:tracePt t="45912" x="4006850" y="1763713"/>
          <p14:tracePt t="45919" x="4019550" y="1770063"/>
          <p14:tracePt t="45926" x="4024313" y="1770063"/>
          <p14:tracePt t="45934" x="4030663" y="1770063"/>
          <p14:tracePt t="45942" x="4037013" y="1770063"/>
          <p14:tracePt t="45950" x="4043363" y="1770063"/>
          <p14:tracePt t="45958" x="4048125" y="1770063"/>
          <p14:tracePt t="45966" x="4054475" y="1770063"/>
          <p14:tracePt t="45972" x="4060825" y="1770063"/>
          <p14:tracePt t="45982" x="4067175" y="1763713"/>
          <p14:tracePt t="45988" x="4071938" y="1758950"/>
          <p14:tracePt t="45996" x="4084638" y="1752600"/>
          <p14:tracePt t="46004" x="4102100" y="1739900"/>
          <p14:tracePt t="46012" x="4121150" y="1716088"/>
          <p14:tracePt t="46020" x="4149725" y="1685925"/>
          <p14:tracePt t="46028" x="4186238" y="1644650"/>
          <p14:tracePt t="46036" x="4222750" y="1590675"/>
          <p14:tracePt t="46042" x="4281488" y="1495425"/>
          <p14:tracePt t="46051" x="4324350" y="1441450"/>
          <p14:tracePt t="46058" x="4359275" y="1400175"/>
          <p14:tracePt t="46066" x="4395788" y="1346200"/>
          <p14:tracePt t="46074" x="4419600" y="1309688"/>
          <p14:tracePt t="46083" x="4449763" y="1279525"/>
          <p14:tracePt t="46090" x="4460875" y="1249363"/>
          <p14:tracePt t="46098" x="4467225" y="1220788"/>
          <p14:tracePt t="46104" x="4467225" y="1190625"/>
          <p14:tracePt t="46112" x="4467225" y="1166813"/>
          <p14:tracePt t="46121" x="4467225" y="1136650"/>
          <p14:tracePt t="46128" x="4467225" y="1106488"/>
          <p14:tracePt t="46136" x="4449763" y="1069975"/>
          <p14:tracePt t="46144" x="4437063" y="1035050"/>
          <p14:tracePt t="46152" x="4413250" y="1004888"/>
          <p14:tracePt t="46160" x="4389438" y="974725"/>
          <p14:tracePt t="46166" x="4371975" y="950913"/>
          <p14:tracePt t="46174" x="4352925" y="927100"/>
          <p14:tracePt t="46183" x="4348163" y="920750"/>
          <p14:tracePt t="46190" x="4341813" y="920750"/>
          <p14:tracePt t="46198" x="4335463" y="920750"/>
          <p14:tracePt t="46206" x="4329113" y="920750"/>
          <p14:tracePt t="46214" x="4311650" y="920750"/>
          <p14:tracePt t="46222" x="4300538" y="920750"/>
          <p14:tracePt t="46228" x="4276725" y="933450"/>
          <p14:tracePt t="46236" x="4246563" y="950913"/>
          <p14:tracePt t="46244" x="4216400" y="981075"/>
          <p14:tracePt t="46252" x="4186238" y="1022350"/>
          <p14:tracePt t="46260" x="4149725" y="1076325"/>
          <p14:tracePt t="46269" x="4084638" y="1160463"/>
          <p14:tracePt t="46276" x="4024313" y="1244600"/>
          <p14:tracePt t="46284" x="3959225" y="1327150"/>
          <p14:tracePt t="46290" x="3916363" y="1393825"/>
          <p14:tracePt t="46299" x="3892550" y="1428750"/>
          <p14:tracePt t="46306" x="3887788" y="1452563"/>
          <p14:tracePt t="46314" x="3887788" y="1471613"/>
          <p14:tracePt t="46322" x="3887788" y="1489075"/>
          <p14:tracePt t="46330" x="3887788" y="1512888"/>
          <p14:tracePt t="46338" x="3892550" y="1530350"/>
          <p14:tracePt t="46346" x="3898900" y="1543050"/>
          <p14:tracePt t="46352" x="3911600" y="1549400"/>
          <p14:tracePt t="46360" x="3916363" y="1560513"/>
          <p14:tracePt t="46368" x="3922713" y="1566863"/>
          <p14:tracePt t="46376" x="3929063" y="1573213"/>
          <p14:tracePt t="46384" x="3935413" y="1573213"/>
          <p14:tracePt t="46401" x="3941763" y="1579563"/>
          <p14:tracePt t="46408" x="3946525" y="1579563"/>
          <p14:tracePt t="46422" x="3952875" y="1579563"/>
          <p14:tracePt t="46430" x="3959225" y="1579563"/>
          <p14:tracePt t="46454" x="3965575" y="1579563"/>
          <p14:tracePt t="46470" x="3970338" y="1579563"/>
          <p14:tracePt t="46562" x="3965575" y="1579563"/>
          <p14:tracePt t="46570" x="3959225" y="1579563"/>
          <p14:tracePt t="46586" x="3952875" y="1579563"/>
          <p14:tracePt t="46594" x="3946525" y="1579563"/>
          <p14:tracePt t="46608" x="3941763" y="1579563"/>
          <p14:tracePt t="46632" x="3935413" y="1579563"/>
          <p14:tracePt t="46649" x="3929063" y="1579563"/>
          <p14:tracePt t="50315" x="3922713" y="1579563"/>
          <p14:tracePt t="50376" x="3911600" y="1573213"/>
          <p14:tracePt t="50470" x="3905250" y="1573213"/>
          <p14:tracePt t="50478" x="3898900" y="1579563"/>
          <p14:tracePt t="50486" x="3898900" y="1584325"/>
          <p14:tracePt t="50492" x="3892550" y="1590675"/>
          <p14:tracePt t="50501" x="3887788" y="1590675"/>
          <p14:tracePt t="50508" x="3887788" y="1597025"/>
          <p14:tracePt t="50517" x="3881438" y="1603375"/>
          <p14:tracePt t="50524" x="3881438" y="1608138"/>
          <p14:tracePt t="50532" x="3875088" y="1608138"/>
          <p14:tracePt t="50540" x="3875088" y="1614488"/>
          <p14:tracePt t="50546" x="3875088" y="1620838"/>
          <p14:tracePt t="50556" x="3868738" y="1627188"/>
          <p14:tracePt t="50562" x="3868738" y="1633538"/>
          <p14:tracePt t="50570" x="3863975" y="1633538"/>
          <p14:tracePt t="50579" x="3857625" y="1633538"/>
          <p14:tracePt t="50586" x="3851275" y="1638300"/>
          <p14:tracePt t="50594" x="3844925" y="1644650"/>
          <p14:tracePt t="50602" x="3827463" y="1651000"/>
          <p14:tracePt t="50608" x="3821113" y="1657350"/>
          <p14:tracePt t="50616" x="3814763" y="1668463"/>
          <p14:tracePt t="50624" x="3810000" y="1674813"/>
          <p14:tracePt t="50632" x="3803650" y="1681163"/>
          <p14:tracePt t="50640" x="3803650" y="1685925"/>
          <p14:tracePt t="50648" x="3797300" y="1685925"/>
          <p14:tracePt t="50656" x="3797300" y="1692275"/>
          <p14:tracePt t="50665" x="3797300" y="1698625"/>
          <p14:tracePt t="50672" x="3803650" y="1704975"/>
          <p14:tracePt t="50678" x="3803650" y="1709738"/>
          <p14:tracePt t="50694" x="3803650" y="1716088"/>
          <p14:tracePt t="50702" x="3797300" y="1722438"/>
          <p14:tracePt t="50711" x="3797300" y="1728788"/>
          <p14:tracePt t="50718" x="3797300" y="1746250"/>
          <p14:tracePt t="50726" x="3803650" y="1752600"/>
          <p14:tracePt t="50735" x="3810000" y="1758950"/>
          <p14:tracePt t="50740" x="3810000" y="1776413"/>
          <p14:tracePt t="50748" x="3810000" y="1787525"/>
          <p14:tracePt t="50756" x="3797300" y="1817688"/>
          <p14:tracePt t="50764" x="3790950" y="1824038"/>
          <p14:tracePt t="51276" x="3790950" y="1817688"/>
          <p14:tracePt t="51284" x="3803650" y="1800225"/>
          <p14:tracePt t="51292" x="3821113" y="1787525"/>
          <p14:tracePt t="51298" x="3833813" y="1782763"/>
          <p14:tracePt t="51306" x="3840163" y="1776413"/>
          <p14:tracePt t="51314" x="3844925" y="1776413"/>
          <p14:tracePt t="51338" x="3840163" y="1776413"/>
          <p14:tracePt t="51346" x="3833813" y="1776413"/>
          <p14:tracePt t="51354" x="3833813" y="1770063"/>
          <p14:tracePt t="51360" x="3833813" y="1752600"/>
          <p14:tracePt t="51369" x="3833813" y="1728788"/>
          <p14:tracePt t="51376" x="3844925" y="1716088"/>
          <p14:tracePt t="51384" x="3851275" y="1709738"/>
          <p14:tracePt t="51392" x="3857625" y="1704975"/>
          <p14:tracePt t="51400" x="3863975" y="1698625"/>
          <p14:tracePt t="51408" x="3868738" y="1692275"/>
          <p14:tracePt t="51430" x="3875088" y="1692275"/>
          <p14:tracePt t="51454" x="3863975" y="1692275"/>
          <p14:tracePt t="51462" x="3857625" y="1692275"/>
          <p14:tracePt t="51470" x="3851275" y="1685925"/>
          <p14:tracePt t="51478" x="3844925" y="1685925"/>
          <p14:tracePt t="51486" x="3844925" y="1681163"/>
          <p14:tracePt t="51492" x="3844925" y="1674813"/>
          <p14:tracePt t="51508" x="3844925" y="1668463"/>
          <p14:tracePt t="51578" x="3840163" y="1668463"/>
          <p14:tracePt t="51594" x="3833813" y="1668463"/>
          <p14:tracePt t="51602" x="3827463" y="1668463"/>
          <p14:tracePt t="51664" x="3821113" y="1668463"/>
          <p14:tracePt t="51710" x="3814763" y="1668463"/>
          <p14:tracePt t="52074" x="3821113" y="1674813"/>
          <p14:tracePt t="52083" x="3821113" y="1681163"/>
          <p14:tracePt t="52090" x="3827463" y="1685925"/>
          <p14:tracePt t="52112" x="3827463" y="1692275"/>
          <p14:tracePt t="52182" x="3833813" y="1692275"/>
          <p14:tracePt t="52206" x="3840163" y="1698625"/>
          <p14:tracePt t="52222" x="3840163" y="1704975"/>
          <p14:tracePt t="52230" x="3840163" y="1709738"/>
          <p14:tracePt t="52238" x="3844925" y="1716088"/>
          <p14:tracePt t="52252" x="3844925" y="1722438"/>
          <p14:tracePt t="52260" x="3844925" y="1728788"/>
          <p14:tracePt t="52284" x="3851275" y="1735138"/>
          <p14:tracePt t="52298" x="3851275" y="1739900"/>
          <p14:tracePt t="52306" x="3857625" y="1752600"/>
          <p14:tracePt t="52314" x="3857625" y="1758950"/>
          <p14:tracePt t="52333" x="3857625" y="1770063"/>
          <p14:tracePt t="52339" x="3863975" y="1776413"/>
          <p14:tracePt t="52346" x="3868738" y="1787525"/>
          <p14:tracePt t="52354" x="3868738" y="1793875"/>
          <p14:tracePt t="52361" x="3868738" y="1800225"/>
          <p14:tracePt t="52368" x="3875088" y="1806575"/>
          <p14:tracePt t="52376" x="3881438" y="1817688"/>
          <p14:tracePt t="52385" x="3881438" y="1824038"/>
          <p14:tracePt t="52395" x="3887788" y="1830388"/>
          <p14:tracePt t="52438" x="3892550" y="1836738"/>
          <p14:tracePt t="52446" x="3898900" y="1836738"/>
          <p14:tracePt t="52454" x="3905250" y="1841500"/>
          <p14:tracePt t="52463" x="3911600" y="1847850"/>
          <p14:tracePt t="52470" x="3916363" y="1854200"/>
          <p14:tracePt t="52478" x="3916363" y="1860550"/>
          <p14:tracePt t="52484" x="3929063" y="1865313"/>
          <p14:tracePt t="52492" x="3935413" y="1871663"/>
          <p14:tracePt t="52500" x="3941763" y="1878013"/>
          <p14:tracePt t="52508" x="3952875" y="1884363"/>
          <p14:tracePt t="52517" x="3959225" y="1890713"/>
          <p14:tracePt t="52524" x="3965575" y="1895475"/>
          <p14:tracePt t="52533" x="3970338" y="1901825"/>
          <p14:tracePt t="52540" x="3976688" y="1901825"/>
          <p14:tracePt t="52547" x="3976688" y="1908175"/>
          <p14:tracePt t="52554" x="3983038" y="1914525"/>
          <p14:tracePt t="52570" x="3989388" y="1919288"/>
          <p14:tracePt t="52578" x="3994150" y="1925638"/>
          <p14:tracePt t="52586" x="4000500" y="1931988"/>
          <p14:tracePt t="52594" x="4013200" y="1938338"/>
          <p14:tracePt t="52602" x="4019550" y="1943100"/>
          <p14:tracePt t="52608" x="4024313" y="1949450"/>
          <p14:tracePt t="52616" x="4043363" y="1949450"/>
          <p14:tracePt t="52624" x="4054475" y="1955800"/>
          <p14:tracePt t="52633" x="4067175" y="1955800"/>
          <p14:tracePt t="52640" x="4078288" y="1962150"/>
          <p14:tracePt t="52649" x="4090988" y="1962150"/>
          <p14:tracePt t="52656" x="4102100" y="1973263"/>
          <p14:tracePt t="52664" x="4125913" y="1973263"/>
          <p14:tracePt t="52670" x="4144963" y="1979613"/>
          <p14:tracePt t="52678" x="4162425" y="1985963"/>
          <p14:tracePt t="52686" x="4192588" y="1992313"/>
          <p14:tracePt t="52694" x="4210050" y="1992313"/>
          <p14:tracePt t="52702" x="4240213" y="1997075"/>
          <p14:tracePt t="52710" x="4251325" y="2003425"/>
          <p14:tracePt t="52718" x="4276725" y="2003425"/>
          <p14:tracePt t="52726" x="4294188" y="2003425"/>
          <p14:tracePt t="52732" x="4318000" y="2009775"/>
          <p14:tracePt t="52740" x="4329113" y="2009775"/>
          <p14:tracePt t="52748" x="4348163" y="2020888"/>
          <p14:tracePt t="52756" x="4359275" y="2027238"/>
          <p14:tracePt t="52765" x="4383088" y="2027238"/>
          <p14:tracePt t="52772" x="4395788" y="2033588"/>
          <p14:tracePt t="52780" x="4413250" y="2039938"/>
          <p14:tracePt t="52788" x="4430713" y="2039938"/>
          <p14:tracePt t="52795" x="4456113" y="2044700"/>
          <p14:tracePt t="52802" x="4473575" y="2051050"/>
          <p14:tracePt t="52810" x="4497388" y="2057400"/>
          <p14:tracePt t="52818" x="4527550" y="2063750"/>
          <p14:tracePt t="52826" x="4551363" y="2074863"/>
          <p14:tracePt t="52834" x="4581525" y="2081213"/>
          <p14:tracePt t="52842" x="4610100" y="2087563"/>
          <p14:tracePt t="52851" x="4646613" y="2087563"/>
          <p14:tracePt t="52858" x="4683125" y="2087563"/>
          <p14:tracePt t="52865" x="4741863" y="2087563"/>
          <p14:tracePt t="52872" x="4778375" y="2087563"/>
          <p14:tracePt t="52882" x="4832350" y="2087563"/>
          <p14:tracePt t="52888" x="4856163" y="2087563"/>
          <p14:tracePt t="52897" x="4886325" y="2087563"/>
          <p14:tracePt t="52905" x="4921250" y="2087563"/>
          <p14:tracePt t="52912" x="4975225" y="2087563"/>
          <p14:tracePt t="52920" x="5022850" y="2087563"/>
          <p14:tracePt t="52926" x="5083175" y="2087563"/>
          <p14:tracePt t="52935" x="5130800" y="2087563"/>
          <p14:tracePt t="52942" x="5178425" y="2087563"/>
          <p14:tracePt t="52950" x="5227638" y="2074863"/>
          <p14:tracePt t="52958" x="5280025" y="2070100"/>
          <p14:tracePt t="52967" x="5316538" y="2063750"/>
          <p14:tracePt t="52974" x="5364163" y="2063750"/>
          <p14:tracePt t="52980" x="5407025" y="2051050"/>
          <p14:tracePt t="52988" x="5448300" y="2044700"/>
          <p14:tracePt t="52996" x="5472113" y="2044700"/>
          <p14:tracePt t="53004" x="5502275" y="2044700"/>
          <p14:tracePt t="53013" x="5532438" y="2044700"/>
          <p14:tracePt t="53020" x="5561013" y="2044700"/>
          <p14:tracePt t="53029" x="5580063" y="2044700"/>
          <p14:tracePt t="53036" x="5610225" y="2051050"/>
          <p14:tracePt t="53042" x="5627688" y="2057400"/>
          <p14:tracePt t="53050" x="5645150" y="2057400"/>
          <p14:tracePt t="53058" x="5668963" y="2057400"/>
          <p14:tracePt t="53067" x="5681663" y="2057400"/>
          <p14:tracePt t="53074" x="5692775" y="2063750"/>
          <p14:tracePt t="53083" x="5699125" y="2063750"/>
          <p14:tracePt t="53090" x="5705475" y="2063750"/>
          <p14:tracePt t="53098" x="5711825" y="2063750"/>
          <p14:tracePt t="53104" x="5716588" y="2063750"/>
          <p14:tracePt t="53112" x="5722938" y="2063750"/>
          <p14:tracePt t="53120" x="5729288" y="2063750"/>
          <p14:tracePt t="53128" x="5735638" y="2063750"/>
          <p14:tracePt t="53136" x="5740400" y="2063750"/>
          <p14:tracePt t="53144" x="5746750" y="2063750"/>
          <p14:tracePt t="53152" x="5753100" y="2063750"/>
          <p14:tracePt t="53160" x="5759450" y="2063750"/>
          <p14:tracePt t="53183" x="5765800" y="2063750"/>
          <p14:tracePt t="53206" x="5770563" y="2063750"/>
          <p14:tracePt t="53214" x="5776913" y="2057400"/>
          <p14:tracePt t="53222" x="5783263" y="2051050"/>
          <p14:tracePt t="53230" x="5794375" y="2044700"/>
          <p14:tracePt t="53236" x="5800725" y="2039938"/>
          <p14:tracePt t="53244" x="5807075" y="2033588"/>
          <p14:tracePt t="53252" x="5818188" y="2020888"/>
          <p14:tracePt t="53260" x="5837238" y="2009775"/>
          <p14:tracePt t="53268" x="5854700" y="1985963"/>
          <p14:tracePt t="53276" x="5867400" y="1973263"/>
          <p14:tracePt t="53284" x="5872163" y="1966913"/>
          <p14:tracePt t="53290" x="5878513" y="1955800"/>
          <p14:tracePt t="53298" x="5884863" y="1949450"/>
          <p14:tracePt t="53306" x="5891213" y="1943100"/>
          <p14:tracePt t="53330" x="5891213" y="1938338"/>
          <p14:tracePt t="53338" x="5891213" y="1931988"/>
          <p14:tracePt t="53346" x="5872163" y="1925638"/>
          <p14:tracePt t="53352" x="5854700" y="1908175"/>
          <p14:tracePt t="53360" x="5824538" y="1890713"/>
          <p14:tracePt t="53368" x="5770563" y="1871663"/>
          <p14:tracePt t="53376" x="5722938" y="1847850"/>
          <p14:tracePt t="53384" x="5664200" y="1817688"/>
          <p14:tracePt t="53392" x="5586413" y="1787525"/>
          <p14:tracePt t="53400" x="5508625" y="1763713"/>
          <p14:tracePt t="53408" x="5441950" y="1735138"/>
          <p14:tracePt t="53414" x="5346700" y="1709738"/>
          <p14:tracePt t="53422" x="5256213" y="1698625"/>
          <p14:tracePt t="53430" x="5178425" y="1698625"/>
          <p14:tracePt t="53438" x="5100638" y="1698625"/>
          <p14:tracePt t="53446" x="5005388" y="1704975"/>
          <p14:tracePt t="53454" x="4927600" y="1716088"/>
          <p14:tracePt t="53462" x="4862513" y="1722438"/>
          <p14:tracePt t="53470" x="4826000" y="1722438"/>
          <p14:tracePt t="53476" x="4791075" y="1722438"/>
          <p14:tracePt t="53485" x="4772025" y="1722438"/>
          <p14:tracePt t="53492" x="4748213" y="1722438"/>
          <p14:tracePt t="53500" x="4730750" y="1722438"/>
          <p14:tracePt t="53508" x="4706938" y="1722438"/>
          <p14:tracePt t="53516" x="4694238" y="1722438"/>
          <p14:tracePt t="53524" x="4676775" y="1722438"/>
          <p14:tracePt t="53533" x="4659313" y="1722438"/>
          <p14:tracePt t="53540" x="4629150" y="1722438"/>
          <p14:tracePt t="53547" x="4598988" y="1735138"/>
          <p14:tracePt t="53554" x="4568825" y="1739900"/>
          <p14:tracePt t="53562" x="4538663" y="1746250"/>
          <p14:tracePt t="53570" x="4508500" y="1752600"/>
          <p14:tracePt t="53578" x="4491038" y="1758950"/>
          <p14:tracePt t="53586" x="4473575" y="1763713"/>
          <p14:tracePt t="53594" x="4449763" y="1776413"/>
          <p14:tracePt t="53600" x="4437063" y="1782763"/>
          <p14:tracePt t="53610" x="4425950" y="1787525"/>
          <p14:tracePt t="53616" x="4413250" y="1793875"/>
          <p14:tracePt t="53624" x="4402138" y="1800225"/>
          <p14:tracePt t="53632" x="4389438" y="1806575"/>
          <p14:tracePt t="53640" x="4365625" y="1812925"/>
          <p14:tracePt t="53648" x="4359275" y="1817688"/>
          <p14:tracePt t="53656" x="4352925" y="1830388"/>
          <p14:tracePt t="53663" x="4348163" y="1836738"/>
          <p14:tracePt t="53671" x="4348163" y="1841500"/>
          <p14:tracePt t="53678" x="4348163" y="1847850"/>
          <p14:tracePt t="53686" x="4348163" y="1854200"/>
          <p14:tracePt t="53694" x="4352925" y="1860550"/>
          <p14:tracePt t="53702" x="4359275" y="1865313"/>
          <p14:tracePt t="53716" x="4365625" y="1871663"/>
          <p14:tracePt t="53726" x="4378325" y="1878013"/>
          <p14:tracePt t="53732" x="4378325" y="1884363"/>
          <p14:tracePt t="53740" x="4383088" y="1890713"/>
          <p14:tracePt t="53748" x="4389438" y="1895475"/>
          <p14:tracePt t="53756" x="4395788" y="1901825"/>
          <p14:tracePt t="53764" x="4402138" y="1908175"/>
          <p14:tracePt t="53773" x="4406900" y="1914525"/>
          <p14:tracePt t="53780" x="4419600" y="1925638"/>
          <p14:tracePt t="53786" x="4425950" y="1931988"/>
          <p14:tracePt t="53794" x="4430713" y="1938338"/>
          <p14:tracePt t="53802" x="4456113" y="1949450"/>
          <p14:tracePt t="53810" x="4460875" y="1955800"/>
          <p14:tracePt t="53818" x="4467225" y="1962150"/>
          <p14:tracePt t="53826" x="4473575" y="1966913"/>
          <p14:tracePt t="53835" x="4479925" y="1973263"/>
          <p14:tracePt t="53842" x="4479925" y="1979613"/>
          <p14:tracePt t="53849" x="4484688" y="1985963"/>
          <p14:tracePt t="53856" x="4491038" y="1992313"/>
          <p14:tracePt t="53864" x="4497388" y="1997075"/>
          <p14:tracePt t="53872" x="4497388" y="2003425"/>
          <p14:tracePt t="53880" x="4503738" y="2009775"/>
          <p14:tracePt t="53888" x="4503738" y="2020888"/>
          <p14:tracePt t="53897" x="4508500" y="2027238"/>
          <p14:tracePt t="53904" x="4508500" y="2039938"/>
          <p14:tracePt t="53910" x="4508500" y="2051050"/>
          <p14:tracePt t="53918" x="4514850" y="2070100"/>
          <p14:tracePt t="53926" x="4514850" y="2087563"/>
          <p14:tracePt t="53934" x="4521200" y="2098675"/>
          <p14:tracePt t="53942" x="4527550" y="2117725"/>
          <p14:tracePt t="53950" x="4527550" y="2128838"/>
          <p14:tracePt t="53958" x="4527550" y="2141538"/>
          <p14:tracePt t="53966" x="4533900" y="2152650"/>
          <p14:tracePt t="53972" x="4533900" y="2171700"/>
          <p14:tracePt t="53980" x="4538663" y="2182813"/>
          <p14:tracePt t="53988" x="4538663" y="2189163"/>
          <p14:tracePt t="53997" x="4538663" y="2195513"/>
          <p14:tracePt t="54004" x="4545013" y="2200275"/>
          <p14:tracePt t="54012" x="4545013" y="2206625"/>
          <p14:tracePt t="54020" x="4551363" y="2212975"/>
          <p14:tracePt t="54028" x="4557713" y="2230438"/>
          <p14:tracePt t="54034" x="4562475" y="2236788"/>
          <p14:tracePt t="54042" x="4568825" y="2249488"/>
          <p14:tracePt t="54050" x="4575175" y="2254250"/>
          <p14:tracePt t="54058" x="4575175" y="2260600"/>
          <p14:tracePt t="54066" x="4581525" y="2266950"/>
          <p14:tracePt t="54074" x="4581525" y="2273300"/>
          <p14:tracePt t="54082" x="4581525" y="2278063"/>
          <p14:tracePt t="54090" x="4581525" y="2284413"/>
          <p14:tracePt t="54096" x="4581525" y="2290763"/>
          <p14:tracePt t="54104" x="4581525" y="2297113"/>
          <p14:tracePt t="54112" x="4581525" y="2301875"/>
          <p14:tracePt t="54129" x="4586288" y="2308225"/>
          <p14:tracePt t="54136" x="4598988" y="2320925"/>
          <p14:tracePt t="54144" x="4598988" y="2327275"/>
          <p14:tracePt t="54152" x="4605338" y="2351088"/>
          <p14:tracePt t="54158" x="4610100" y="2362200"/>
          <p14:tracePt t="54166" x="4616450" y="2374900"/>
          <p14:tracePt t="54174" x="4622800" y="2386013"/>
          <p14:tracePt t="54182" x="4629150" y="2409825"/>
          <p14:tracePt t="54190" x="4635500" y="2422525"/>
          <p14:tracePt t="54199" x="4635500" y="2428875"/>
          <p14:tracePt t="54206" x="4635500" y="2433638"/>
          <p14:tracePt t="54214" x="4635500" y="2439988"/>
          <p14:tracePt t="54220" x="4640263" y="2446338"/>
          <p14:tracePt t="54228" x="4640263" y="2452688"/>
          <p14:tracePt t="54244" x="4640263" y="2457450"/>
          <p14:tracePt t="54252" x="4640263" y="2463800"/>
          <p14:tracePt t="54260" x="4640263" y="2470150"/>
          <p14:tracePt t="54268" x="4640263" y="2476500"/>
          <p14:tracePt t="54276" x="4646613" y="2481263"/>
          <p14:tracePt t="54282" x="4652963" y="2500313"/>
          <p14:tracePt t="54290" x="4659313" y="2524125"/>
          <p14:tracePt t="54298" x="4664075" y="2535238"/>
          <p14:tracePt t="54306" x="4670425" y="2547938"/>
          <p14:tracePt t="54315" x="4676775" y="2554288"/>
          <p14:tracePt t="54322" x="4687888" y="2565400"/>
          <p14:tracePt t="54330" x="4694238" y="2571750"/>
          <p14:tracePt t="54338" x="4700588" y="2578100"/>
          <p14:tracePt t="54344" x="4706938" y="2584450"/>
          <p14:tracePt t="54352" x="4713288" y="2589213"/>
          <p14:tracePt t="54360" x="4718050" y="2595563"/>
          <p14:tracePt t="54368" x="4724400" y="2601913"/>
          <p14:tracePt t="54376" x="4730750" y="2613025"/>
          <p14:tracePt t="54384" x="4737100" y="2619375"/>
          <p14:tracePt t="54392" x="4748213" y="2632075"/>
          <p14:tracePt t="54400" x="4754563" y="2636838"/>
          <p14:tracePt t="54407" x="4760913" y="2643188"/>
          <p14:tracePt t="54415" x="4765675" y="2649538"/>
          <p14:tracePt t="54423" x="4772025" y="2655888"/>
          <p14:tracePt t="54430" x="4778375" y="2655888"/>
          <p14:tracePt t="54438" x="4784725" y="2662238"/>
          <p14:tracePt t="54446" x="4791075" y="2667000"/>
          <p14:tracePt t="54454" x="4795838" y="2673350"/>
          <p14:tracePt t="54460" x="4802188" y="2679700"/>
          <p14:tracePt t="54470" x="4814888" y="2686050"/>
          <p14:tracePt t="54476" x="4819650" y="2690813"/>
          <p14:tracePt t="54484" x="4832350" y="2709863"/>
          <p14:tracePt t="54492" x="4838700" y="2714625"/>
          <p14:tracePt t="54500" x="4843463" y="2720975"/>
          <p14:tracePt t="54508" x="4856163" y="2727325"/>
          <p14:tracePt t="54517" x="4879975" y="2738438"/>
          <p14:tracePt t="54522" x="4886325" y="2744788"/>
          <p14:tracePt t="54530" x="4892675" y="2751138"/>
          <p14:tracePt t="54538" x="4897438" y="2757488"/>
          <p14:tracePt t="54546" x="4903788" y="2768600"/>
          <p14:tracePt t="54554" x="4910138" y="2774950"/>
          <p14:tracePt t="54563" x="4916488" y="2781300"/>
          <p14:tracePt t="54570" x="4921250" y="2787650"/>
          <p14:tracePt t="54579" x="4927600" y="2792413"/>
          <p14:tracePt t="54586" x="4933950" y="2798763"/>
          <p14:tracePt t="54592" x="4940300" y="2805113"/>
          <p14:tracePt t="54600" x="4945063" y="2811463"/>
          <p14:tracePt t="54608" x="4945063" y="2816225"/>
          <p14:tracePt t="54616" x="4951413" y="2816225"/>
          <p14:tracePt t="54624" x="4957763" y="2822575"/>
          <p14:tracePt t="54633" x="4964113" y="2822575"/>
          <p14:tracePt t="54647" x="4970463" y="2822575"/>
          <p14:tracePt t="54670" x="4975225" y="2822575"/>
          <p14:tracePt t="54686" x="4981575" y="2822575"/>
          <p14:tracePt t="54702" x="4987925" y="2822575"/>
          <p14:tracePt t="54716" x="4994275" y="2822575"/>
          <p14:tracePt t="54724" x="4999038" y="2822575"/>
          <p14:tracePt t="54732" x="5005388" y="2822575"/>
          <p14:tracePt t="54740" x="5011738" y="2816225"/>
          <p14:tracePt t="54748" x="5022850" y="2816225"/>
          <p14:tracePt t="54756" x="5029200" y="2811463"/>
          <p14:tracePt t="54765" x="5041900" y="2805113"/>
          <p14:tracePt t="54770" x="5046663" y="2798763"/>
          <p14:tracePt t="54778" x="5053013" y="2792413"/>
          <p14:tracePt t="54786" x="5059363" y="2781300"/>
          <p14:tracePt t="54794" x="5065713" y="2774950"/>
          <p14:tracePt t="54802" x="5072063" y="2757488"/>
          <p14:tracePt t="54810" x="5076825" y="2738438"/>
          <p14:tracePt t="54818" x="5089525" y="2727325"/>
          <p14:tracePt t="54826" x="5106988" y="2714625"/>
          <p14:tracePt t="54834" x="5119688" y="2703513"/>
          <p14:tracePt t="54840" x="5143500" y="2679700"/>
          <p14:tracePt t="54848" x="5154613" y="2655888"/>
          <p14:tracePt t="54856" x="5178425" y="2636838"/>
          <p14:tracePt t="54865" x="5191125" y="2613025"/>
          <p14:tracePt t="54872" x="5197475" y="2601913"/>
          <p14:tracePt t="54880" x="5197475" y="2595563"/>
          <p14:tracePt t="54888" x="5197475" y="2578100"/>
          <p14:tracePt t="54897" x="5197475" y="2565400"/>
          <p14:tracePt t="54902" x="5197475" y="2541588"/>
          <p14:tracePt t="54910" x="5197475" y="2524125"/>
          <p14:tracePt t="54919" x="5197475" y="2506663"/>
          <p14:tracePt t="54926" x="5197475" y="2493963"/>
          <p14:tracePt t="54934" x="5197475" y="2487613"/>
          <p14:tracePt t="54942" x="5197475" y="2470150"/>
          <p14:tracePt t="54950" x="5202238" y="2457450"/>
          <p14:tracePt t="54958" x="5202238" y="2439988"/>
          <p14:tracePt t="54964" x="5202238" y="2409825"/>
          <p14:tracePt t="54972" x="5202238" y="2392363"/>
          <p14:tracePt t="54981" x="5197475" y="2368550"/>
          <p14:tracePt t="54988" x="5191125" y="2355850"/>
          <p14:tracePt t="54996" x="5184775" y="2344738"/>
          <p14:tracePt t="55004" x="5178425" y="2338388"/>
          <p14:tracePt t="55013" x="5173663" y="2332038"/>
          <p14:tracePt t="55020" x="5167313" y="2320925"/>
          <p14:tracePt t="55026" x="5160963" y="2314575"/>
          <p14:tracePt t="55034" x="5154613" y="2308225"/>
          <p14:tracePt t="55042" x="5149850" y="2301875"/>
          <p14:tracePt t="55050" x="5143500" y="2297113"/>
          <p14:tracePt t="55058" x="5137150" y="2284413"/>
          <p14:tracePt t="55066" x="5124450" y="2273300"/>
          <p14:tracePt t="55074" x="5113338" y="2249488"/>
          <p14:tracePt t="55082" x="5100638" y="2230438"/>
          <p14:tracePt t="55088" x="5076825" y="2212975"/>
          <p14:tracePt t="55096" x="5059363" y="2195513"/>
          <p14:tracePt t="55104" x="5046663" y="2176463"/>
          <p14:tracePt t="55113" x="5035550" y="2171700"/>
          <p14:tracePt t="55120" x="5011738" y="2147888"/>
          <p14:tracePt t="55128" x="5005388" y="2135188"/>
          <p14:tracePt t="55136" x="4994275" y="2122488"/>
          <p14:tracePt t="55144" x="4987925" y="2111375"/>
          <p14:tracePt t="55150" x="4981575" y="2098675"/>
          <p14:tracePt t="55158" x="4975225" y="2093913"/>
          <p14:tracePt t="55166" x="4970463" y="2087563"/>
          <p14:tracePt t="55174" x="4964113" y="2070100"/>
          <p14:tracePt t="55182" x="4945063" y="2057400"/>
          <p14:tracePt t="55190" x="4940300" y="2044700"/>
          <p14:tracePt t="55198" x="4933950" y="2033588"/>
          <p14:tracePt t="55204" x="4921250" y="2020888"/>
          <p14:tracePt t="55213" x="4916488" y="2016125"/>
          <p14:tracePt t="55220" x="4910138" y="2009775"/>
          <p14:tracePt t="55228" x="4903788" y="2003425"/>
          <p14:tracePt t="55236" x="4897438" y="1997075"/>
          <p14:tracePt t="55244" x="4892675" y="1979613"/>
          <p14:tracePt t="55252" x="4886325" y="1973263"/>
          <p14:tracePt t="55260" x="4879975" y="1966913"/>
          <p14:tracePt t="55266" x="4873625" y="1962150"/>
          <p14:tracePt t="55274" x="4856163" y="1949450"/>
          <p14:tracePt t="55284" x="4849813" y="1938338"/>
          <p14:tracePt t="55290" x="4843463" y="1931988"/>
          <p14:tracePt t="55298" x="4838700" y="1925638"/>
          <p14:tracePt t="55306" x="4832350" y="1914525"/>
          <p14:tracePt t="55314" x="4826000" y="1908175"/>
          <p14:tracePt t="55322" x="4819650" y="1901825"/>
          <p14:tracePt t="55328" x="4814888" y="1895475"/>
          <p14:tracePt t="55336" x="4808538" y="1890713"/>
          <p14:tracePt t="55344" x="4802188" y="1884363"/>
          <p14:tracePt t="55352" x="4795838" y="1878013"/>
          <p14:tracePt t="55360" x="4791075" y="1871663"/>
          <p14:tracePt t="55369" x="4784725" y="1871663"/>
          <p14:tracePt t="55376" x="4772025" y="1865313"/>
          <p14:tracePt t="55384" x="4765675" y="1865313"/>
          <p14:tracePt t="55390" x="4754563" y="1865313"/>
          <p14:tracePt t="55398" x="4748213" y="1865313"/>
          <p14:tracePt t="55406" x="4737100" y="1860550"/>
          <p14:tracePt t="55414" x="4730750" y="1860550"/>
          <p14:tracePt t="55422" x="4724400" y="1860550"/>
          <p14:tracePt t="55430" x="4718050" y="1860550"/>
          <p14:tracePt t="55438" x="4713288" y="1860550"/>
          <p14:tracePt t="55446" x="4706938" y="1860550"/>
          <p14:tracePt t="55452" x="4700588" y="1860550"/>
          <p14:tracePt t="55460" x="4694238" y="1860550"/>
          <p14:tracePt t="55468" x="4683125" y="1860550"/>
          <p14:tracePt t="55476" x="4676775" y="1860550"/>
          <p14:tracePt t="55484" x="4670425" y="1860550"/>
          <p14:tracePt t="55492" x="4664075" y="1860550"/>
          <p14:tracePt t="55501" x="4659313" y="1860550"/>
          <p14:tracePt t="55508" x="4652963" y="1860550"/>
          <p14:tracePt t="55516" x="4646613" y="1860550"/>
          <p14:tracePt t="55522" x="4640263" y="1860550"/>
          <p14:tracePt t="55530" x="4635500" y="1865313"/>
          <p14:tracePt t="55538" x="4629150" y="1865313"/>
          <p14:tracePt t="55546" x="4622800" y="1865313"/>
          <p14:tracePt t="55554" x="4616450" y="1865313"/>
          <p14:tracePt t="55563" x="4610100" y="1865313"/>
          <p14:tracePt t="55576" x="4605338" y="1865313"/>
          <p14:tracePt t="55600" x="4605338" y="1871663"/>
          <p14:tracePt t="55633" x="4598988" y="1871663"/>
          <p14:tracePt t="55686" x="4598988" y="1878013"/>
          <p14:tracePt t="55700" x="4592638" y="1884363"/>
          <p14:tracePt t="55724" x="4592638" y="1890713"/>
          <p14:tracePt t="55740" x="4592638" y="1895475"/>
          <p14:tracePt t="55748" x="4592638" y="1901825"/>
          <p14:tracePt t="55756" x="4592638" y="1908175"/>
          <p14:tracePt t="55763" x="4592638" y="1914525"/>
          <p14:tracePt t="55779" x="4592638" y="1919288"/>
          <p14:tracePt t="55786" x="4592638" y="1925638"/>
          <p14:tracePt t="55802" x="4592638" y="1931988"/>
          <p14:tracePt t="55810" x="4592638" y="1938338"/>
          <p14:tracePt t="55819" x="4592638" y="1943100"/>
          <p14:tracePt t="55826" x="4592638" y="1949450"/>
          <p14:tracePt t="55832" x="4592638" y="1955800"/>
          <p14:tracePt t="55840" x="4592638" y="1962150"/>
          <p14:tracePt t="55848" x="4592638" y="1973263"/>
          <p14:tracePt t="55856" x="4586288" y="1979613"/>
          <p14:tracePt t="55864" x="4586288" y="1992313"/>
          <p14:tracePt t="55872" x="4581525" y="1997075"/>
          <p14:tracePt t="55881" x="4581525" y="2003425"/>
          <p14:tracePt t="55889" x="4575175" y="2016125"/>
          <p14:tracePt t="55894" x="4568825" y="2027238"/>
          <p14:tracePt t="55902" x="4568825" y="2039938"/>
          <p14:tracePt t="55910" x="4568825" y="2051050"/>
          <p14:tracePt t="55918" x="4568825" y="2057400"/>
          <p14:tracePt t="55926" x="4568825" y="2063750"/>
          <p14:tracePt t="55934" x="4568825" y="2081213"/>
          <p14:tracePt t="55942" x="4568825" y="2087563"/>
          <p14:tracePt t="55948" x="4568825" y="2093913"/>
          <p14:tracePt t="55956" x="4568825" y="2098675"/>
          <p14:tracePt t="55964" x="4568825" y="2105025"/>
          <p14:tracePt t="55972" x="4562475" y="2111375"/>
          <p14:tracePt t="55980" x="4562475" y="2122488"/>
          <p14:tracePt t="55988" x="4562475" y="2128838"/>
          <p14:tracePt t="55996" x="4562475" y="2135188"/>
          <p14:tracePt t="56004" x="4562475" y="2141538"/>
          <p14:tracePt t="56010" x="4557713" y="2147888"/>
          <p14:tracePt t="56018" x="4557713" y="2159000"/>
          <p14:tracePt t="56026" x="4551363" y="2165350"/>
          <p14:tracePt t="56034" x="4551363" y="2171700"/>
          <p14:tracePt t="56043" x="4545013" y="2182813"/>
          <p14:tracePt t="56050" x="4545013" y="2189163"/>
          <p14:tracePt t="56058" x="4545013" y="2200275"/>
          <p14:tracePt t="56066" x="4545013" y="2224088"/>
          <p14:tracePt t="56072" x="4545013" y="2230438"/>
          <p14:tracePt t="56080" x="4538663" y="2243138"/>
          <p14:tracePt t="56088" x="4538663" y="2249488"/>
          <p14:tracePt t="56096" x="4538663" y="2254250"/>
          <p14:tracePt t="56104" x="4533900" y="2266950"/>
          <p14:tracePt t="56112" x="4533900" y="2273300"/>
          <p14:tracePt t="56120" x="4533900" y="2284413"/>
          <p14:tracePt t="56129" x="4533900" y="2290763"/>
          <p14:tracePt t="56134" x="4533900" y="2297113"/>
          <p14:tracePt t="56142" x="4533900" y="2301875"/>
          <p14:tracePt t="56150" x="4533900" y="2308225"/>
          <p14:tracePt t="56158" x="4533900" y="2314575"/>
          <p14:tracePt t="56166" x="4533900" y="2320925"/>
          <p14:tracePt t="56183" x="4533900" y="2332038"/>
          <p14:tracePt t="56190" x="4533900" y="2338388"/>
          <p14:tracePt t="56196" x="4533900" y="2344738"/>
          <p14:tracePt t="56204" x="4533900" y="2351088"/>
          <p14:tracePt t="56213" x="4533900" y="2355850"/>
          <p14:tracePt t="56220" x="4533900" y="2362200"/>
          <p14:tracePt t="56228" x="4533900" y="2368550"/>
          <p14:tracePt t="56236" x="4533900" y="2374900"/>
          <p14:tracePt t="56244" x="4538663" y="2379663"/>
          <p14:tracePt t="56252" x="4538663" y="2386013"/>
          <p14:tracePt t="56258" x="4538663" y="2392363"/>
          <p14:tracePt t="56266" x="4545013" y="2398713"/>
          <p14:tracePt t="56274" x="4551363" y="2409825"/>
          <p14:tracePt t="56283" x="4557713" y="2416175"/>
          <p14:tracePt t="56290" x="4557713" y="2422525"/>
          <p14:tracePt t="56298" x="4557713" y="2428875"/>
          <p14:tracePt t="56306" x="4562475" y="2433638"/>
          <p14:tracePt t="56314" x="4568825" y="2439988"/>
          <p14:tracePt t="56320" x="4568825" y="2446338"/>
          <p14:tracePt t="56352" x="4575175" y="2446338"/>
          <p14:tracePt t="56360" x="4575175" y="2452688"/>
          <p14:tracePt t="56398" x="4581525" y="2457450"/>
          <p14:tracePt t="56415" x="4581525" y="2463800"/>
          <p14:tracePt t="56460" x="4586288" y="2463800"/>
          <p14:tracePt t="56662" x="4592638" y="2470150"/>
          <p14:tracePt t="56749" x="4598988" y="2470150"/>
          <p14:tracePt t="56770" x="4598988" y="2476500"/>
          <p14:tracePt t="56786" x="4605338" y="2476500"/>
          <p14:tracePt t="56864" x="4610100" y="2476500"/>
          <p14:tracePt t="56988" x="4616450" y="2476500"/>
          <p14:tracePt t="58717" x="4622800" y="2476500"/>
          <p14:tracePt t="58724" x="4646613" y="2446338"/>
          <p14:tracePt t="58733" x="4670425" y="2428875"/>
          <p14:tracePt t="58740" x="4687888" y="2405063"/>
          <p14:tracePt t="58748" x="4700588" y="2392363"/>
          <p14:tracePt t="58756" x="4724400" y="2379663"/>
          <p14:tracePt t="58764" x="4737100" y="2362200"/>
          <p14:tracePt t="58770" x="4748213" y="2351088"/>
          <p14:tracePt t="58779" x="4772025" y="2338388"/>
          <p14:tracePt t="58786" x="4784725" y="2332038"/>
          <p14:tracePt t="58795" x="4791075" y="2327275"/>
          <p14:tracePt t="58802" x="4795838" y="2320925"/>
          <p14:tracePt t="58818" x="4802188" y="2314575"/>
          <p14:tracePt t="58833" x="4802188" y="2308225"/>
          <p14:tracePt t="58840" x="4808538" y="2308225"/>
          <p14:tracePt t="58848" x="4814888" y="2308225"/>
          <p14:tracePt t="58856" x="4819650" y="2308225"/>
          <p14:tracePt t="58864" x="4826000" y="2301875"/>
          <p14:tracePt t="58872" x="4832350" y="2301875"/>
          <p14:tracePt t="58881" x="4838700" y="2301875"/>
          <p14:tracePt t="58886" x="4843463" y="2297113"/>
          <p14:tracePt t="58894" x="4856163" y="2290763"/>
          <p14:tracePt t="58902" x="4862513" y="2290763"/>
          <p14:tracePt t="58910" x="4867275" y="2284413"/>
          <p14:tracePt t="58918" x="4873625" y="2284413"/>
          <p14:tracePt t="58926" x="4873625" y="2278063"/>
          <p14:tracePt t="58934" x="4879975" y="2278063"/>
          <p14:tracePt t="58948" x="4886325" y="2278063"/>
          <p14:tracePt t="58964" x="4892675" y="2278063"/>
          <p14:tracePt t="58980" x="4897438" y="2278063"/>
          <p14:tracePt t="58988" x="4897438" y="2284413"/>
          <p14:tracePt t="59042" x="4903788" y="2290763"/>
          <p14:tracePt t="59050" x="4903788" y="2297113"/>
          <p14:tracePt t="59072" x="4903788" y="2301875"/>
          <p14:tracePt t="59112" x="4903788" y="2308225"/>
          <p14:tracePt t="59120" x="4903788" y="2314575"/>
          <p14:tracePt t="59128" x="4903788" y="2320925"/>
          <p14:tracePt t="59134" x="4903788" y="2327275"/>
          <p14:tracePt t="59142" x="4897438" y="2327275"/>
          <p14:tracePt t="59150" x="4892675" y="2332038"/>
          <p14:tracePt t="59158" x="4886325" y="2338388"/>
          <p14:tracePt t="59166" x="4879975" y="2344738"/>
          <p14:tracePt t="59174" x="4873625" y="2351088"/>
          <p14:tracePt t="59182" x="4867275" y="2351088"/>
          <p14:tracePt t="59196" x="4862513" y="2351088"/>
          <p14:tracePt t="59204" x="4856163" y="2351088"/>
          <p14:tracePt t="59212" x="4849813" y="2351088"/>
          <p14:tracePt t="59220" x="4843463" y="2351088"/>
          <p14:tracePt t="59228" x="4838700" y="2351088"/>
          <p14:tracePt t="59236" x="4832350" y="2351088"/>
          <p14:tracePt t="59245" x="4826000" y="2344738"/>
          <p14:tracePt t="59252" x="4802188" y="2338388"/>
          <p14:tracePt t="59258" x="4784725" y="2327275"/>
          <p14:tracePt t="59266" x="4765675" y="2320925"/>
          <p14:tracePt t="59274" x="4741863" y="2314575"/>
          <p14:tracePt t="59282" x="4724400" y="2308225"/>
          <p14:tracePt t="59290" x="4700588" y="2308225"/>
          <p14:tracePt t="59300" x="4687888" y="2301875"/>
          <p14:tracePt t="59306" x="4670425" y="2301875"/>
          <p14:tracePt t="59314" x="4652963" y="2297113"/>
          <p14:tracePt t="59322" x="4629150" y="2297113"/>
          <p14:tracePt t="59328" x="4616450" y="2290763"/>
          <p14:tracePt t="59336" x="4598988" y="2284413"/>
          <p14:tracePt t="59345" x="4586288" y="2278063"/>
          <p14:tracePt t="59352" x="4568825" y="2266950"/>
          <p14:tracePt t="59360" x="4562475" y="2260600"/>
          <p14:tracePt t="59368" x="4545013" y="2249488"/>
          <p14:tracePt t="59376" x="4538663" y="2243138"/>
          <p14:tracePt t="59384" x="4527550" y="2230438"/>
          <p14:tracePt t="59390" x="4508500" y="2219325"/>
          <p14:tracePt t="59398" x="4497388" y="2200275"/>
          <p14:tracePt t="59406" x="4484688" y="2189163"/>
          <p14:tracePt t="59415" x="4479925" y="2176463"/>
          <p14:tracePt t="59422" x="4473575" y="2171700"/>
          <p14:tracePt t="59431" x="4467225" y="2165350"/>
          <p14:tracePt t="59438" x="4460875" y="2159000"/>
          <p14:tracePt t="59445" x="4456113" y="2152650"/>
          <p14:tracePt t="59452" x="4449763" y="2147888"/>
          <p14:tracePt t="59460" x="4443413" y="2141538"/>
          <p14:tracePt t="59469" x="4437063" y="2135188"/>
          <p14:tracePt t="59476" x="4437063" y="2122488"/>
          <p14:tracePt t="59484" x="4437063" y="2117725"/>
          <p14:tracePt t="59492" x="4437063" y="2111375"/>
          <p14:tracePt t="59500" x="4430713" y="2098675"/>
          <p14:tracePt t="59506" x="4430713" y="2074863"/>
          <p14:tracePt t="59515" x="4430713" y="2070100"/>
          <p14:tracePt t="59522" x="4430713" y="2051050"/>
          <p14:tracePt t="59530" x="4430713" y="2027238"/>
          <p14:tracePt t="59538" x="4437063" y="2009775"/>
          <p14:tracePt t="59546" x="4443413" y="1997075"/>
          <p14:tracePt t="59554" x="4449763" y="1985963"/>
          <p14:tracePt t="59562" x="4460875" y="1966913"/>
          <p14:tracePt t="59568" x="4479925" y="1955800"/>
          <p14:tracePt t="59576" x="4484688" y="1943100"/>
          <p14:tracePt t="59584" x="4497388" y="1938338"/>
          <p14:tracePt t="59592" x="4508500" y="1925638"/>
          <p14:tracePt t="59600" x="4514850" y="1919288"/>
          <p14:tracePt t="59608" x="4527550" y="1914525"/>
          <p14:tracePt t="59616" x="4533900" y="1908175"/>
          <p14:tracePt t="59624" x="4538663" y="1901825"/>
          <p14:tracePt t="59630" x="4545013" y="1895475"/>
          <p14:tracePt t="59638" x="4551363" y="1890713"/>
          <p14:tracePt t="59647" x="4557713" y="1884363"/>
          <p14:tracePt t="59654" x="4562475" y="1878013"/>
          <p14:tracePt t="59662" x="4575175" y="1871663"/>
          <p14:tracePt t="59670" x="4586288" y="1865313"/>
          <p14:tracePt t="59678" x="4592638" y="1860550"/>
          <p14:tracePt t="59686" x="4598988" y="1854200"/>
          <p14:tracePt t="59692" x="4605338" y="1847850"/>
          <p14:tracePt t="59700" x="4622800" y="1847850"/>
          <p14:tracePt t="59708" x="4635500" y="1841500"/>
          <p14:tracePt t="59716" x="4646613" y="1841500"/>
          <p14:tracePt t="59724" x="4659313" y="1830388"/>
          <p14:tracePt t="59733" x="4670425" y="1824038"/>
          <p14:tracePt t="59740" x="4683125" y="1817688"/>
          <p14:tracePt t="59748" x="4694238" y="1812925"/>
          <p14:tracePt t="59754" x="4706938" y="1812925"/>
          <p14:tracePt t="59762" x="4724400" y="1806575"/>
          <p14:tracePt t="59770" x="4741863" y="1806575"/>
          <p14:tracePt t="59778" x="4760913" y="1806575"/>
          <p14:tracePt t="59786" x="4791075" y="1806575"/>
          <p14:tracePt t="59794" x="4819650" y="1806575"/>
          <p14:tracePt t="59802" x="4856163" y="1806575"/>
          <p14:tracePt t="59810" x="4886325" y="1806575"/>
          <p14:tracePt t="59816" x="4916488" y="1806575"/>
          <p14:tracePt t="59824" x="4945063" y="1806575"/>
          <p14:tracePt t="59833" x="4975225" y="1806575"/>
          <p14:tracePt t="59840" x="4999038" y="1806575"/>
          <p14:tracePt t="59848" x="5022850" y="1806575"/>
          <p14:tracePt t="59856" x="5041900" y="1817688"/>
          <p14:tracePt t="59864" x="5053013" y="1824038"/>
          <p14:tracePt t="59872" x="5076825" y="1830388"/>
          <p14:tracePt t="59878" x="5083175" y="1836738"/>
          <p14:tracePt t="59886" x="5089525" y="1841500"/>
          <p14:tracePt t="59894" x="5095875" y="1847850"/>
          <p14:tracePt t="59902" x="5100638" y="1854200"/>
          <p14:tracePt t="59910" x="5106988" y="1860550"/>
          <p14:tracePt t="59918" x="5113338" y="1865313"/>
          <p14:tracePt t="59926" x="5119688" y="1871663"/>
          <p14:tracePt t="59934" x="5124450" y="1884363"/>
          <p14:tracePt t="59940" x="5130800" y="1890713"/>
          <p14:tracePt t="59948" x="5137150" y="1895475"/>
          <p14:tracePt t="59956" x="5143500" y="1908175"/>
          <p14:tracePt t="59964" x="5149850" y="1919288"/>
          <p14:tracePt t="59972" x="5149850" y="1925638"/>
          <p14:tracePt t="59980" x="5154613" y="1931988"/>
          <p14:tracePt t="59988" x="5160963" y="1938338"/>
          <p14:tracePt t="59997" x="5167313" y="1943100"/>
          <p14:tracePt t="60004" x="5167313" y="1949450"/>
          <p14:tracePt t="60010" x="5173663" y="1955800"/>
          <p14:tracePt t="60030" x="5173663" y="1966913"/>
          <p14:tracePt t="60034" x="5178425" y="1973263"/>
          <p14:tracePt t="60042" x="5178425" y="1979613"/>
          <p14:tracePt t="60050" x="5184775" y="1985963"/>
          <p14:tracePt t="60058" x="5184775" y="1992313"/>
          <p14:tracePt t="60065" x="5184775" y="1997075"/>
          <p14:tracePt t="60072" x="5184775" y="2003425"/>
          <p14:tracePt t="60080" x="5191125" y="2009775"/>
          <p14:tracePt t="60088" x="5191125" y="2020888"/>
          <p14:tracePt t="60096" x="5191125" y="2033588"/>
          <p14:tracePt t="60104" x="5191125" y="2044700"/>
          <p14:tracePt t="60112" x="5191125" y="2051050"/>
          <p14:tracePt t="60120" x="5191125" y="2057400"/>
          <p14:tracePt t="60126" x="5191125" y="2070100"/>
          <p14:tracePt t="60134" x="5191125" y="2074863"/>
          <p14:tracePt t="60142" x="5191125" y="2081213"/>
          <p14:tracePt t="60150" x="5191125" y="2093913"/>
          <p14:tracePt t="60158" x="5184775" y="2105025"/>
          <p14:tracePt t="60166" x="5178425" y="2111375"/>
          <p14:tracePt t="60174" x="5178425" y="2122488"/>
          <p14:tracePt t="60183" x="5173663" y="2135188"/>
          <p14:tracePt t="60188" x="5167313" y="2147888"/>
          <p14:tracePt t="60196" x="5160963" y="2152650"/>
          <p14:tracePt t="60204" x="5160963" y="2159000"/>
          <p14:tracePt t="60213" x="5154613" y="2165350"/>
          <p14:tracePt t="60220" x="5149850" y="2171700"/>
          <p14:tracePt t="60228" x="5143500" y="2171700"/>
          <p14:tracePt t="60236" x="5143500" y="2176463"/>
          <p14:tracePt t="60244" x="5137150" y="2182813"/>
          <p14:tracePt t="60250" x="5124450" y="2189163"/>
          <p14:tracePt t="60258" x="5119688" y="2195513"/>
          <p14:tracePt t="60266" x="5113338" y="2200275"/>
          <p14:tracePt t="60274" x="5106988" y="2206625"/>
          <p14:tracePt t="60282" x="5100638" y="2212975"/>
          <p14:tracePt t="60290" x="5095875" y="2212975"/>
          <p14:tracePt t="60298" x="5089525" y="2219325"/>
          <p14:tracePt t="60306" x="5083175" y="2224088"/>
          <p14:tracePt t="60313" x="5076825" y="2224088"/>
          <p14:tracePt t="60320" x="5072063" y="2230438"/>
          <p14:tracePt t="60327" x="5065713" y="2230438"/>
          <p14:tracePt t="60336" x="5059363" y="2230438"/>
          <p14:tracePt t="60344" x="5053013" y="2230438"/>
          <p14:tracePt t="60352" x="5046663" y="2236788"/>
          <p14:tracePt t="60361" x="5041900" y="2236788"/>
          <p14:tracePt t="60368" x="5035550" y="2243138"/>
          <p14:tracePt t="60374" x="5029200" y="2243138"/>
          <p14:tracePt t="60382" x="5022850" y="2249488"/>
          <p14:tracePt t="60391" x="5018088" y="2249488"/>
          <p14:tracePt t="60398" x="5005388" y="2254250"/>
          <p14:tracePt t="60406" x="4994275" y="2254250"/>
          <p14:tracePt t="60414" x="4987925" y="2254250"/>
          <p14:tracePt t="60422" x="4981575" y="2254250"/>
          <p14:tracePt t="60430" x="4975225" y="2254250"/>
          <p14:tracePt t="60436" x="4970463" y="2260600"/>
          <p14:tracePt t="60444" x="4964113" y="2260600"/>
          <p14:tracePt t="60452" x="4957763" y="2260600"/>
          <p14:tracePt t="60461" x="4951413" y="2260600"/>
          <p14:tracePt t="60468" x="4945063" y="2266950"/>
          <p14:tracePt t="60476" x="4940300" y="2266950"/>
          <p14:tracePt t="60484" x="4933950" y="2266950"/>
          <p14:tracePt t="60490" x="4927600" y="2266950"/>
          <p14:tracePt t="60500" x="4921250" y="2266950"/>
          <p14:tracePt t="60506" x="4916488" y="2266950"/>
          <p14:tracePt t="60514" x="4910138" y="2266950"/>
          <p14:tracePt t="60522" x="4903788" y="2266950"/>
          <p14:tracePt t="60531" x="4897438" y="2266950"/>
          <p14:tracePt t="60538" x="4892675" y="2266950"/>
          <p14:tracePt t="60546" x="4886325" y="2266950"/>
          <p14:tracePt t="60554" x="4879975" y="2266950"/>
          <p14:tracePt t="60561" x="4867275" y="2266950"/>
          <p14:tracePt t="60568" x="4862513" y="2266950"/>
          <p14:tracePt t="60576" x="4856163" y="2266950"/>
          <p14:tracePt t="60584" x="4843463" y="2266950"/>
          <p14:tracePt t="60592" x="4838700" y="2266950"/>
          <p14:tracePt t="60600" x="4832350" y="2266950"/>
          <p14:tracePt t="60608" x="4826000" y="2266950"/>
          <p14:tracePt t="60616" x="4819650" y="2260600"/>
          <p14:tracePt t="60622" x="4814888" y="2254250"/>
          <p14:tracePt t="60631" x="4808538" y="2254250"/>
          <p14:tracePt t="60638" x="4802188" y="2249488"/>
          <p14:tracePt t="60646" x="4795838" y="2249488"/>
          <p14:tracePt t="60654" x="4791075" y="2243138"/>
          <p14:tracePt t="60663" x="4784725" y="2236788"/>
          <p14:tracePt t="60670" x="4778375" y="2236788"/>
          <p14:tracePt t="60679" x="4772025" y="2236788"/>
          <p14:tracePt t="60684" x="4765675" y="2230438"/>
          <p14:tracePt t="60692" x="4760913" y="2224088"/>
          <p14:tracePt t="60700" x="4754563" y="2224088"/>
          <p14:tracePt t="60708" x="4748213" y="2219325"/>
          <p14:tracePt t="60716" x="4741863" y="2212975"/>
          <p14:tracePt t="60724" x="4737100" y="2206625"/>
          <p14:tracePt t="60732" x="4730750" y="2200275"/>
          <p14:tracePt t="60740" x="4724400" y="2200275"/>
          <p14:tracePt t="60746" x="4718050" y="2195513"/>
          <p14:tracePt t="60754" x="4713288" y="2195513"/>
          <p14:tracePt t="60763" x="4706938" y="2189163"/>
          <p14:tracePt t="60770" x="4700588" y="2182813"/>
          <p14:tracePt t="60778" x="4694238" y="2182813"/>
          <p14:tracePt t="60786" x="4687888" y="2176463"/>
          <p14:tracePt t="60794" x="4683125" y="2176463"/>
          <p14:tracePt t="60802" x="4683125" y="2171700"/>
          <p14:tracePt t="60808" x="4676775" y="2165350"/>
          <p14:tracePt t="60816" x="4670425" y="2159000"/>
          <p14:tracePt t="60832" x="4664075" y="2152650"/>
          <p14:tracePt t="60840" x="4659313" y="2147888"/>
          <p14:tracePt t="60856" x="4652963" y="2141538"/>
          <p14:tracePt t="60864" x="4652963" y="2135188"/>
          <p14:tracePt t="60870" x="4646613" y="2128838"/>
          <p14:tracePt t="60879" x="4640263" y="2128838"/>
          <p14:tracePt t="60895" x="4635500" y="2122488"/>
          <p14:tracePt t="60911" x="4629150" y="2117725"/>
          <p14:tracePt t="60918" x="4622800" y="2111375"/>
          <p14:tracePt t="60924" x="4622800" y="2105025"/>
          <p14:tracePt t="60932" x="4616450" y="2098675"/>
          <p14:tracePt t="60940" x="4616450" y="2093913"/>
          <p14:tracePt t="60948" x="4610100" y="2087563"/>
          <p14:tracePt t="60956" x="4610100" y="2081213"/>
          <p14:tracePt t="60964" x="4610100" y="2074863"/>
          <p14:tracePt t="60972" x="4610100" y="2070100"/>
          <p14:tracePt t="60980" x="4610100" y="2063750"/>
          <p14:tracePt t="60986" x="4616450" y="2051050"/>
          <p14:tracePt t="60996" x="4622800" y="2044700"/>
          <p14:tracePt t="61002" x="4629150" y="2033588"/>
          <p14:tracePt t="61011" x="4635500" y="2020888"/>
          <p14:tracePt t="61018" x="4640263" y="2009775"/>
          <p14:tracePt t="61027" x="4646613" y="1997075"/>
          <p14:tracePt t="61034" x="4652963" y="1985963"/>
          <p14:tracePt t="61042" x="4652963" y="1979613"/>
          <p14:tracePt t="61048" x="4659313" y="1962150"/>
          <p14:tracePt t="61058" x="4664075" y="1955800"/>
          <p14:tracePt t="61064" x="4670425" y="1949450"/>
          <p14:tracePt t="61072" x="4676775" y="1943100"/>
          <p14:tracePt t="61081" x="4683125" y="1943100"/>
          <p14:tracePt t="61088" x="4687888" y="1938338"/>
          <p14:tracePt t="61096" x="4694238" y="1931988"/>
          <p14:tracePt t="61104" x="4700588" y="1925638"/>
          <p14:tracePt t="61112" x="4706938" y="1919288"/>
          <p14:tracePt t="61118" x="4713288" y="1914525"/>
          <p14:tracePt t="61126" x="4730750" y="1908175"/>
          <p14:tracePt t="61134" x="4737100" y="1901825"/>
          <p14:tracePt t="61142" x="4741863" y="1895475"/>
          <p14:tracePt t="61150" x="4748213" y="1890713"/>
          <p14:tracePt t="61158" x="4760913" y="1884363"/>
          <p14:tracePt t="61166" x="4765675" y="1878013"/>
          <p14:tracePt t="61174" x="4772025" y="1878013"/>
          <p14:tracePt t="61181" x="4784725" y="1871663"/>
          <p14:tracePt t="61188" x="4795838" y="1865313"/>
          <p14:tracePt t="61196" x="4802188" y="1865313"/>
          <p14:tracePt t="61204" x="4814888" y="1865313"/>
          <p14:tracePt t="61212" x="4819650" y="1865313"/>
          <p14:tracePt t="61220" x="4832350" y="1865313"/>
          <p14:tracePt t="61228" x="4843463" y="1860550"/>
          <p14:tracePt t="61236" x="4849813" y="1860550"/>
          <p14:tracePt t="61242" x="4862513" y="1860550"/>
          <p14:tracePt t="61250" x="4867275" y="1860550"/>
          <p14:tracePt t="61258" x="4886325" y="1860550"/>
          <p14:tracePt t="61266" x="4892675" y="1860550"/>
          <p14:tracePt t="61274" x="4903788" y="1860550"/>
          <p14:tracePt t="61284" x="4916488" y="1860550"/>
          <p14:tracePt t="61290" x="4927600" y="1860550"/>
          <p14:tracePt t="61298" x="4933950" y="1860550"/>
          <p14:tracePt t="61304" x="4945063" y="1860550"/>
          <p14:tracePt t="61312" x="4951413" y="1860550"/>
          <p14:tracePt t="61320" x="4957763" y="1860550"/>
          <p14:tracePt t="61328" x="4964113" y="1860550"/>
          <p14:tracePt t="61336" x="4970463" y="1860550"/>
          <p14:tracePt t="61344" x="4975225" y="1860550"/>
          <p14:tracePt t="61352" x="4981575" y="1860550"/>
          <p14:tracePt t="61406" x="4987925" y="1865313"/>
          <p14:tracePt t="61484" x="4994275" y="1865313"/>
          <p14:tracePt t="66670" x="4975225" y="1871663"/>
          <p14:tracePt t="66678" x="4951413" y="1878013"/>
          <p14:tracePt t="66686" x="4933950" y="1884363"/>
          <p14:tracePt t="66695" x="4916488" y="1895475"/>
          <p14:tracePt t="66700" x="4910138" y="1901825"/>
          <p14:tracePt t="66709" x="4903788" y="1908175"/>
          <p14:tracePt t="66716" x="4886325" y="1914525"/>
          <p14:tracePt t="66724" x="4879975" y="1919288"/>
          <p14:tracePt t="66732" x="4862513" y="1931988"/>
          <p14:tracePt t="66742" x="4849813" y="1938338"/>
          <p14:tracePt t="66748" x="4832350" y="1949450"/>
          <p14:tracePt t="66756" x="4814888" y="1955800"/>
          <p14:tracePt t="66762" x="4802188" y="1962150"/>
          <p14:tracePt t="66770" x="4784725" y="1979613"/>
          <p14:tracePt t="66778" x="4772025" y="1992313"/>
          <p14:tracePt t="66786" x="4748213" y="1997075"/>
          <p14:tracePt t="66794" x="4737100" y="2003425"/>
          <p14:tracePt t="66802" x="4730750" y="2009775"/>
          <p14:tracePt t="66811" x="4718050" y="2016125"/>
          <p14:tracePt t="66818" x="4713288" y="2020888"/>
          <p14:tracePt t="66824" x="4706938" y="2033588"/>
          <p14:tracePt t="66832" x="4694238" y="2051050"/>
          <p14:tracePt t="66840" x="4687888" y="2063750"/>
          <p14:tracePt t="66848" x="4683125" y="2074863"/>
          <p14:tracePt t="66856" x="4676775" y="2081213"/>
          <p14:tracePt t="66864" x="4670425" y="2087563"/>
          <p14:tracePt t="66872" x="4664075" y="2098675"/>
          <p14:tracePt t="66880" x="4646613" y="2105025"/>
          <p14:tracePt t="66886" x="4640263" y="2117725"/>
          <p14:tracePt t="66895" x="4629150" y="2122488"/>
          <p14:tracePt t="66902" x="4622800" y="2128838"/>
          <p14:tracePt t="66910" x="4610100" y="2135188"/>
          <p14:tracePt t="66918" x="4605338" y="2147888"/>
          <p14:tracePt t="66926" x="4598988" y="2165350"/>
          <p14:tracePt t="66934" x="4592638" y="2176463"/>
          <p14:tracePt t="66942" x="4586288" y="2195513"/>
          <p14:tracePt t="66948" x="4581525" y="2212975"/>
          <p14:tracePt t="66956" x="4575175" y="2236788"/>
          <p14:tracePt t="66964" x="4562475" y="2249488"/>
          <p14:tracePt t="66972" x="4557713" y="2266950"/>
          <p14:tracePt t="66980" x="4551363" y="2290763"/>
          <p14:tracePt t="66988" x="4551363" y="2314575"/>
          <p14:tracePt t="66996" x="4545013" y="2344738"/>
          <p14:tracePt t="67002" x="4538663" y="2374900"/>
          <p14:tracePt t="67012" x="4538663" y="2405063"/>
          <p14:tracePt t="67018" x="4533900" y="2428875"/>
          <p14:tracePt t="67026" x="4533900" y="2446338"/>
          <p14:tracePt t="67034" x="4521200" y="2463800"/>
          <p14:tracePt t="67042" x="4521200" y="2487613"/>
          <p14:tracePt t="67050" x="4521200" y="2506663"/>
          <p14:tracePt t="67059" x="4527550" y="2535238"/>
          <p14:tracePt t="67064" x="4533900" y="2554288"/>
          <p14:tracePt t="67072" x="4538663" y="2578100"/>
          <p14:tracePt t="67081" x="4545013" y="2595563"/>
          <p14:tracePt t="67088" x="4545013" y="2619375"/>
          <p14:tracePt t="67096" x="4557713" y="2643188"/>
          <p14:tracePt t="67104" x="4562475" y="2655888"/>
          <p14:tracePt t="67112" x="4575175" y="2679700"/>
          <p14:tracePt t="67120" x="4581525" y="2697163"/>
          <p14:tracePt t="67128" x="4586288" y="2709863"/>
          <p14:tracePt t="67134" x="4598988" y="2733675"/>
          <p14:tracePt t="67142" x="4622800" y="2751138"/>
          <p14:tracePt t="67150" x="4635500" y="2763838"/>
          <p14:tracePt t="67158" x="4640263" y="2787650"/>
          <p14:tracePt t="67166" x="4664075" y="2805113"/>
          <p14:tracePt t="67174" x="4683125" y="2828925"/>
          <p14:tracePt t="67182" x="4694238" y="2846388"/>
          <p14:tracePt t="67190" x="4718050" y="2870200"/>
          <p14:tracePt t="67196" x="4730750" y="2882900"/>
          <p14:tracePt t="67204" x="4754563" y="2906713"/>
          <p14:tracePt t="67212" x="4765675" y="2919413"/>
          <p14:tracePt t="67220" x="4772025" y="2930525"/>
          <p14:tracePt t="67228" x="4784725" y="2936875"/>
          <p14:tracePt t="67236" x="4791075" y="2943225"/>
          <p14:tracePt t="67245" x="4802188" y="2947988"/>
          <p14:tracePt t="67252" x="4808538" y="2960688"/>
          <p14:tracePt t="67258" x="4814888" y="2971800"/>
          <p14:tracePt t="67266" x="4832350" y="2978150"/>
          <p14:tracePt t="67274" x="4843463" y="2984500"/>
          <p14:tracePt t="67282" x="4856163" y="2990850"/>
          <p14:tracePt t="67290" x="4862513" y="2995613"/>
          <p14:tracePt t="67298" x="4873625" y="3001963"/>
          <p14:tracePt t="67306" x="4886325" y="3001963"/>
          <p14:tracePt t="67314" x="4897438" y="3001963"/>
          <p14:tracePt t="67320" x="4910138" y="3001963"/>
          <p14:tracePt t="67328" x="4916488" y="3001963"/>
          <p14:tracePt t="67336" x="4940300" y="3001963"/>
          <p14:tracePt t="67344" x="4957763" y="3001963"/>
          <p14:tracePt t="67352" x="4981575" y="3001963"/>
          <p14:tracePt t="67361" x="4994275" y="3001963"/>
          <p14:tracePt t="67368" x="5011738" y="3001963"/>
          <p14:tracePt t="67376" x="5029200" y="2995613"/>
          <p14:tracePt t="67382" x="5053013" y="2995613"/>
          <p14:tracePt t="67390" x="5072063" y="2984500"/>
          <p14:tracePt t="67398" x="5095875" y="2978150"/>
          <p14:tracePt t="67406" x="5113338" y="2978150"/>
          <p14:tracePt t="67414" x="5137150" y="2971800"/>
          <p14:tracePt t="67422" x="5154613" y="2967038"/>
          <p14:tracePt t="67430" x="5173663" y="2960688"/>
          <p14:tracePt t="67438" x="5184775" y="2954338"/>
          <p14:tracePt t="67444" x="5202238" y="2947988"/>
          <p14:tracePt t="67452" x="5221288" y="2943225"/>
          <p14:tracePt t="67462" x="5232400" y="2936875"/>
          <p14:tracePt t="67468" x="5245100" y="2930525"/>
          <p14:tracePt t="67478" x="5256213" y="2919413"/>
          <p14:tracePt t="67484" x="5268913" y="2913063"/>
          <p14:tracePt t="67493" x="5292725" y="2900363"/>
          <p14:tracePt t="67500" x="5303838" y="2894013"/>
          <p14:tracePt t="67506" x="5316538" y="2889250"/>
          <p14:tracePt t="67514" x="5322888" y="2882900"/>
          <p14:tracePt t="67522" x="5329238" y="2876550"/>
          <p14:tracePt t="67530" x="5334000" y="2870200"/>
          <p14:tracePt t="67538" x="5340350" y="2865438"/>
          <p14:tracePt t="67546" x="5346700" y="2859088"/>
          <p14:tracePt t="67554" x="5353050" y="2852738"/>
          <p14:tracePt t="67560" x="5357813" y="2846388"/>
          <p14:tracePt t="67570" x="5364163" y="2835275"/>
          <p14:tracePt t="67576" x="5370513" y="2828925"/>
          <p14:tracePt t="67584" x="5376863" y="2822575"/>
          <p14:tracePt t="67592" x="5381625" y="2811463"/>
          <p14:tracePt t="67600" x="5387975" y="2805113"/>
          <p14:tracePt t="67609" x="5394325" y="2798763"/>
          <p14:tracePt t="67616" x="5400675" y="2792413"/>
          <p14:tracePt t="67622" x="5400675" y="2768600"/>
          <p14:tracePt t="67631" x="5407025" y="2757488"/>
          <p14:tracePt t="67638" x="5411788" y="2744788"/>
          <p14:tracePt t="67646" x="5424488" y="2733675"/>
          <p14:tracePt t="67654" x="5424488" y="2709863"/>
          <p14:tracePt t="67662" x="5424488" y="2690813"/>
          <p14:tracePt t="67670" x="5424488" y="2673350"/>
          <p14:tracePt t="67678" x="5424488" y="2649538"/>
          <p14:tracePt t="67684" x="5418138" y="2632075"/>
          <p14:tracePt t="67692" x="5411788" y="2608263"/>
          <p14:tracePt t="67701" x="5411788" y="2595563"/>
          <p14:tracePt t="67709" x="5407025" y="2578100"/>
          <p14:tracePt t="67717" x="5400675" y="2554288"/>
          <p14:tracePt t="67724" x="5394325" y="2535238"/>
          <p14:tracePt t="67732" x="5387975" y="2517775"/>
          <p14:tracePt t="67740" x="5381625" y="2506663"/>
          <p14:tracePt t="67747" x="5370513" y="2481263"/>
          <p14:tracePt t="67754" x="5357813" y="2463800"/>
          <p14:tracePt t="67762" x="5346700" y="2439988"/>
          <p14:tracePt t="67770" x="5334000" y="2428875"/>
          <p14:tracePt t="67779" x="5310188" y="2405063"/>
          <p14:tracePt t="67786" x="5292725" y="2386013"/>
          <p14:tracePt t="67794" x="5275263" y="2368550"/>
          <p14:tracePt t="67802" x="5256213" y="2351088"/>
          <p14:tracePt t="67809" x="5251450" y="2344738"/>
          <p14:tracePt t="67816" x="5238750" y="2338388"/>
          <p14:tracePt t="67824" x="5227638" y="2332038"/>
          <p14:tracePt t="67832" x="5214938" y="2327275"/>
          <p14:tracePt t="67843" x="5208588" y="2320925"/>
          <p14:tracePt t="67848" x="5191125" y="2320925"/>
          <p14:tracePt t="67856" x="5184775" y="2314575"/>
          <p14:tracePt t="67864" x="5173663" y="2308225"/>
          <p14:tracePt t="67872" x="5160963" y="2308225"/>
          <p14:tracePt t="67878" x="5149850" y="2301875"/>
          <p14:tracePt t="67895" x="5113338" y="2297113"/>
          <p14:tracePt t="67902" x="5100638" y="2290763"/>
          <p14:tracePt t="67910" x="5095875" y="2290763"/>
          <p14:tracePt t="67918" x="5083175" y="2290763"/>
          <p14:tracePt t="67926" x="5076825" y="2284413"/>
          <p14:tracePt t="67934" x="5065713" y="2284413"/>
          <p14:tracePt t="67940" x="5059363" y="2284413"/>
          <p14:tracePt t="67948" x="5046663" y="2284413"/>
          <p14:tracePt t="67956" x="5035550" y="2284413"/>
          <p14:tracePt t="67964" x="5029200" y="2284413"/>
          <p14:tracePt t="67972" x="5022850" y="2290763"/>
          <p14:tracePt t="67980" x="5018088" y="2290763"/>
          <p14:tracePt t="67988" x="5011738" y="2297113"/>
          <p14:tracePt t="67996" x="4999038" y="2297113"/>
          <p14:tracePt t="68002" x="4994275" y="2297113"/>
          <p14:tracePt t="68010" x="4981575" y="2297113"/>
          <p14:tracePt t="68018" x="4964113" y="2301875"/>
          <p14:tracePt t="68026" x="4951413" y="2301875"/>
          <p14:tracePt t="68034" x="4940300" y="2308225"/>
          <p14:tracePt t="68042" x="4933950" y="2314575"/>
          <p14:tracePt t="68050" x="4921250" y="2320925"/>
          <p14:tracePt t="68059" x="4910138" y="2327275"/>
          <p14:tracePt t="68064" x="4897438" y="2332038"/>
          <p14:tracePt t="68072" x="4892675" y="2338388"/>
          <p14:tracePt t="68080" x="4879975" y="2338388"/>
          <p14:tracePt t="68088" x="4873625" y="2338388"/>
          <p14:tracePt t="68096" x="4867275" y="2344738"/>
          <p14:tracePt t="68104" x="4862513" y="2344738"/>
          <p14:tracePt t="68112" x="4856163" y="2344738"/>
          <p14:tracePt t="68118" x="4849813" y="2351088"/>
          <p14:tracePt t="68126" x="4843463" y="2351088"/>
          <p14:tracePt t="68134" x="4838700" y="2355850"/>
          <p14:tracePt t="68142" x="4832350" y="2355850"/>
          <p14:tracePt t="68150" x="4832350" y="2362200"/>
          <p14:tracePt t="68158" x="4826000" y="2362200"/>
          <p14:tracePt t="68166" x="4819650" y="2362200"/>
          <p14:tracePt t="68180" x="4819650" y="2368550"/>
          <p14:tracePt t="68188" x="4814888" y="2374900"/>
          <p14:tracePt t="68196" x="4808538" y="2374900"/>
          <p14:tracePt t="68204" x="4808538" y="2379663"/>
          <p14:tracePt t="68212" x="4802188" y="2379663"/>
          <p14:tracePt t="68220" x="4802188" y="2386013"/>
          <p14:tracePt t="68235" x="4795838" y="2392363"/>
          <p14:tracePt t="68250" x="4791075" y="2398713"/>
          <p14:tracePt t="68276" x="4791075" y="2405063"/>
          <p14:tracePt t="68368" x="4784725" y="2409825"/>
          <p14:tracePt t="68375" x="4778375" y="2416175"/>
          <p14:tracePt t="68383" x="4772025" y="2422525"/>
          <p14:tracePt t="68391" x="4765675" y="2428875"/>
          <p14:tracePt t="68399" x="4765675" y="2433638"/>
          <p14:tracePt t="68406" x="4760913" y="2439988"/>
          <p14:tracePt t="68422" x="4754563" y="2446338"/>
          <p14:tracePt t="68428" x="4748213" y="2452688"/>
          <p14:tracePt t="68436" x="4741863" y="2457450"/>
          <p14:tracePt t="68444" x="4741863" y="2463800"/>
          <p14:tracePt t="68452" x="4737100" y="2463800"/>
          <p14:tracePt t="68468" x="4730750" y="2470150"/>
          <p14:tracePt t="68515" x="4724400" y="2476500"/>
          <p14:tracePt t="71506" x="4730750" y="2481263"/>
          <p14:tracePt t="71514" x="4737100" y="2481263"/>
          <p14:tracePt t="71522" x="4741863" y="2481263"/>
          <p14:tracePt t="71538" x="4741863" y="2487613"/>
          <p14:tracePt t="71546" x="4748213" y="2493963"/>
          <p14:tracePt t="71554" x="4765675" y="2500313"/>
          <p14:tracePt t="71562" x="4795838" y="2517775"/>
          <p14:tracePt t="71568" x="4826000" y="2547938"/>
          <p14:tracePt t="71576" x="4867275" y="2601913"/>
          <p14:tracePt t="71584" x="4903788" y="2655888"/>
          <p14:tracePt t="71592" x="4927600" y="2686050"/>
          <p14:tracePt t="71600" x="4957763" y="2703513"/>
          <p14:tracePt t="71609" x="4987925" y="2709863"/>
          <p14:tracePt t="71616" x="5005388" y="2720975"/>
          <p14:tracePt t="71638" x="5005388" y="2727325"/>
          <p14:tracePt t="71646" x="5035550" y="2720975"/>
          <p14:tracePt t="71654" x="5041900" y="2720975"/>
          <p14:tracePt t="71857" x="5041900" y="2714625"/>
          <p14:tracePt t="71864" x="5041900" y="2703513"/>
          <p14:tracePt t="71972" x="5053013" y="2697163"/>
          <p14:tracePt t="71980" x="5083175" y="2697163"/>
          <p14:tracePt t="71988" x="5100638" y="2697163"/>
          <p14:tracePt t="71996" x="5106988" y="2697163"/>
          <p14:tracePt t="72002" x="5119688" y="2690813"/>
          <p14:tracePt t="72035" x="5137150" y="2690813"/>
          <p14:tracePt t="72043" x="5149850" y="2690813"/>
          <p14:tracePt t="72050" x="5173663" y="2697163"/>
          <p14:tracePt t="72058" x="5202238" y="2709863"/>
          <p14:tracePt t="72066" x="5251450" y="2714625"/>
          <p14:tracePt t="72073" x="5346700" y="2727325"/>
          <p14:tracePt t="72080" x="5441950" y="2757488"/>
          <p14:tracePt t="72088" x="5537200" y="2787650"/>
          <p14:tracePt t="72096" x="5627688" y="2822575"/>
          <p14:tracePt t="72104" x="5740400" y="2852738"/>
          <p14:tracePt t="72112" x="5837238" y="2876550"/>
          <p14:tracePt t="72120" x="5915025" y="2906713"/>
          <p14:tracePt t="72129" x="5992813" y="2924175"/>
          <p14:tracePt t="72134" x="6081713" y="2960688"/>
          <p14:tracePt t="72143" x="6159500" y="2967038"/>
          <p14:tracePt t="72150" x="6226175" y="2984500"/>
          <p14:tracePt t="72158" x="6254750" y="2995613"/>
          <p14:tracePt t="72166" x="6273800" y="3001963"/>
          <p14:tracePt t="72174" x="6291263" y="3008313"/>
          <p14:tracePt t="72182" x="6315075" y="3014663"/>
          <p14:tracePt t="72190" x="6327775" y="3021013"/>
          <p14:tracePt t="72196" x="6345238" y="3025775"/>
          <p14:tracePt t="72204" x="6369050" y="3032125"/>
          <p14:tracePt t="72212" x="6392863" y="3038475"/>
          <p14:tracePt t="72220" x="6423025" y="3049588"/>
          <p14:tracePt t="72228" x="6459538" y="3055938"/>
          <p14:tracePt t="72236" x="6511925" y="3073400"/>
          <p14:tracePt t="72244" x="6561138" y="3079750"/>
          <p14:tracePt t="72252" x="6608763" y="3103563"/>
          <p14:tracePt t="72259" x="6667500" y="3133725"/>
          <p14:tracePt t="72266" x="6704013" y="3157538"/>
          <p14:tracePt t="72274" x="6781800" y="3187700"/>
          <p14:tracePt t="72282" x="6859588" y="3217863"/>
          <p14:tracePt t="72290" x="6907213" y="3241675"/>
          <p14:tracePt t="72298" x="6985000" y="3271838"/>
          <p14:tracePt t="72307" x="7038975" y="3282950"/>
          <p14:tracePt t="72314" x="7062788" y="3302000"/>
          <p14:tracePt t="72320" x="7099300" y="3306763"/>
          <p14:tracePt t="72328" x="7123113" y="3313113"/>
          <p14:tracePt t="72336" x="7146925" y="3319463"/>
          <p14:tracePt t="72344" x="7170738" y="3336925"/>
          <p14:tracePt t="72352" x="7200900" y="3343275"/>
          <p14:tracePt t="72361" x="7248525" y="3367088"/>
          <p14:tracePt t="72368" x="7302500" y="3390900"/>
          <p14:tracePt t="72376" x="7350125" y="3414713"/>
          <p14:tracePt t="72382" x="7410450" y="3444875"/>
          <p14:tracePt t="72390" x="7462838" y="3468688"/>
          <p14:tracePt t="72398" x="7523163" y="3486150"/>
          <p14:tracePt t="72407" x="7570788" y="3509963"/>
          <p14:tracePt t="72414" x="7624763" y="3516313"/>
          <p14:tracePt t="72422" x="7648575" y="3535363"/>
          <p14:tracePt t="72430" x="7678738" y="3540125"/>
          <p14:tracePt t="72436" x="7708900" y="3552825"/>
          <p14:tracePt t="72444" x="7732713" y="3570288"/>
          <p14:tracePt t="72452" x="7750175" y="3582988"/>
          <p14:tracePt t="72461" x="7773988" y="3587750"/>
          <p14:tracePt t="72468" x="7793038" y="3594100"/>
          <p14:tracePt t="72476" x="7804150" y="3600450"/>
          <p14:tracePt t="72484" x="7816850" y="3606800"/>
          <p14:tracePt t="72492" x="7821613" y="3613150"/>
          <p14:tracePt t="72498" x="7827963" y="3613150"/>
          <p14:tracePt t="72507" x="7827963" y="3617913"/>
          <p14:tracePt t="72554" x="7834313" y="3641725"/>
          <p14:tracePt t="72562" x="7840663" y="3648075"/>
          <p14:tracePt t="72568" x="7847013" y="3665538"/>
          <p14:tracePt t="72576" x="7858125" y="3690938"/>
          <p14:tracePt t="72584" x="7864475" y="3702050"/>
          <p14:tracePt t="72592" x="7864475" y="3708400"/>
          <p14:tracePt t="72600" x="7864475" y="3714750"/>
          <p14:tracePt t="72616" x="7864475" y="3719513"/>
          <p14:tracePt t="72624" x="7864475" y="3725863"/>
          <p14:tracePt t="72638" x="7864475" y="3732213"/>
          <p14:tracePt t="72646" x="7864475" y="3738563"/>
          <p14:tracePt t="72654" x="7864475" y="3749675"/>
          <p14:tracePt t="72662" x="7858125" y="3756025"/>
          <p14:tracePt t="72670" x="7851775" y="3762375"/>
          <p14:tracePt t="72678" x="7847013" y="3767138"/>
          <p14:tracePt t="72684" x="7827963" y="3773488"/>
          <p14:tracePt t="72692" x="7810500" y="3779838"/>
          <p14:tracePt t="72700" x="7793038" y="3786188"/>
          <p14:tracePt t="72708" x="7769225" y="3786188"/>
          <p14:tracePt t="72716" x="7743825" y="3792538"/>
          <p14:tracePt t="72725" x="7715250" y="3792538"/>
          <p14:tracePt t="72732" x="7685088" y="3792538"/>
          <p14:tracePt t="72740" x="7654925" y="3792538"/>
          <p14:tracePt t="72746" x="7624763" y="3786188"/>
          <p14:tracePt t="72754" x="7594600" y="3779838"/>
          <p14:tracePt t="72762" x="7577138" y="3773488"/>
          <p14:tracePt t="72770" x="7564438" y="3767138"/>
          <p14:tracePt t="72779" x="7553325" y="3756025"/>
          <p14:tracePt t="72786" x="7540625" y="3749675"/>
          <p14:tracePt t="72794" x="7523163" y="3743325"/>
          <p14:tracePt t="72802" x="7512050" y="3738563"/>
          <p14:tracePt t="72810" x="7499350" y="3732213"/>
          <p14:tracePt t="72816" x="7486650" y="3725863"/>
          <p14:tracePt t="72824" x="7469188" y="3719513"/>
          <p14:tracePt t="72832" x="7445375" y="3714750"/>
          <p14:tracePt t="72840" x="7427913" y="3708400"/>
          <p14:tracePt t="72848" x="7397750" y="3702050"/>
          <p14:tracePt t="72857" x="7380288" y="3690938"/>
          <p14:tracePt t="72864" x="7350125" y="3684588"/>
          <p14:tracePt t="72872" x="7319963" y="3671888"/>
          <p14:tracePt t="72878" x="7289800" y="3654425"/>
          <p14:tracePt t="72886" x="7272338" y="3641725"/>
          <p14:tracePt t="72894" x="7248525" y="3630613"/>
          <p14:tracePt t="72902" x="7235825" y="3624263"/>
          <p14:tracePt t="72911" x="7231063" y="3613150"/>
          <p14:tracePt t="72918" x="7224713" y="3606800"/>
          <p14:tracePt t="72926" x="7218363" y="3600450"/>
          <p14:tracePt t="72934" x="7212013" y="3594100"/>
          <p14:tracePt t="72940" x="7205663" y="3587750"/>
          <p14:tracePt t="72948" x="7200900" y="3582988"/>
          <p14:tracePt t="72957" x="7194550" y="3563938"/>
          <p14:tracePt t="72964" x="7188200" y="3546475"/>
          <p14:tracePt t="72973" x="7181850" y="3529013"/>
          <p14:tracePt t="72980" x="7177088" y="3505200"/>
          <p14:tracePt t="72988" x="7170738" y="3486150"/>
          <p14:tracePt t="72996" x="7164388" y="3475038"/>
          <p14:tracePt t="73002" x="7164388" y="3468688"/>
          <p14:tracePt t="73011" x="7153275" y="3457575"/>
          <p14:tracePt t="73018" x="7153275" y="3444875"/>
          <p14:tracePt t="73026" x="7153275" y="3438525"/>
          <p14:tracePt t="73034" x="7153275" y="3421063"/>
          <p14:tracePt t="73043" x="7146925" y="3414713"/>
          <p14:tracePt t="73050" x="7146925" y="3408363"/>
          <p14:tracePt t="73058" x="7146925" y="3403600"/>
          <p14:tracePt t="73064" x="7146925" y="3397250"/>
          <p14:tracePt t="73073" x="7146925" y="3379788"/>
          <p14:tracePt t="73080" x="7146925" y="3367088"/>
          <p14:tracePt t="73088" x="7146925" y="3360738"/>
          <p14:tracePt t="73096" x="7153275" y="3343275"/>
          <p14:tracePt t="73104" x="7153275" y="3336925"/>
          <p14:tracePt t="73112" x="7158038" y="3313113"/>
          <p14:tracePt t="73120" x="7164388" y="3306763"/>
          <p14:tracePt t="73126" x="7170738" y="3302000"/>
          <p14:tracePt t="73134" x="7177088" y="3295650"/>
          <p14:tracePt t="73144" x="7181850" y="3289300"/>
          <p14:tracePt t="73150" x="7181850" y="3282950"/>
          <p14:tracePt t="73158" x="7188200" y="3278188"/>
          <p14:tracePt t="73172" x="7194550" y="3271838"/>
          <p14:tracePt t="73182" x="7194550" y="3265488"/>
          <p14:tracePt t="73188" x="7200900" y="3259138"/>
          <p14:tracePt t="73204" x="7205663" y="3252788"/>
          <p14:tracePt t="73228" x="7212013" y="3252788"/>
          <p14:tracePt t="73236" x="7224713" y="3248025"/>
          <p14:tracePt t="73242" x="7231063" y="3241675"/>
          <p14:tracePt t="73250" x="7235825" y="3235325"/>
          <p14:tracePt t="73258" x="7242175" y="3228975"/>
          <p14:tracePt t="73266" x="7248525" y="3228975"/>
          <p14:tracePt t="73275" x="7254875" y="3224213"/>
          <p14:tracePt t="73282" x="7259638" y="3224213"/>
          <p14:tracePt t="73290" x="7265988" y="3224213"/>
          <p14:tracePt t="73304" x="7272338" y="3224213"/>
          <p14:tracePt t="73328" x="7278688" y="3224213"/>
          <p14:tracePt t="73336" x="7283450" y="3224213"/>
          <p14:tracePt t="73344" x="7289800" y="3217863"/>
          <p14:tracePt t="73352" x="7296150" y="3211513"/>
          <p14:tracePt t="73360" x="7307263" y="3205163"/>
          <p14:tracePt t="73366" x="7319963" y="3205163"/>
          <p14:tracePt t="73374" x="7326313" y="3200400"/>
          <p14:tracePt t="73382" x="7337425" y="3194050"/>
          <p14:tracePt t="73390" x="7343775" y="3194050"/>
          <p14:tracePt t="73398" x="7350125" y="3187700"/>
          <p14:tracePt t="73407" x="7361238" y="3181350"/>
          <p14:tracePt t="73414" x="7380288" y="3181350"/>
          <p14:tracePt t="73422" x="7391400" y="3181350"/>
          <p14:tracePt t="73428" x="7410450" y="3181350"/>
          <p14:tracePt t="73436" x="7434263" y="3181350"/>
          <p14:tracePt t="73444" x="7458075" y="3176588"/>
          <p14:tracePt t="73452" x="7486650" y="3170238"/>
          <p14:tracePt t="73460" x="7516813" y="3157538"/>
          <p14:tracePt t="73468" x="7546975" y="3151188"/>
          <p14:tracePt t="73476" x="7570788" y="3151188"/>
          <p14:tracePt t="73484" x="7600950" y="3146425"/>
          <p14:tracePt t="73490" x="7631113" y="3146425"/>
          <p14:tracePt t="73498" x="7661275" y="3140075"/>
          <p14:tracePt t="73507" x="7691438" y="3133725"/>
          <p14:tracePt t="73514" x="7708900" y="3122613"/>
          <p14:tracePt t="73522" x="7726363" y="3116263"/>
          <p14:tracePt t="73530" x="7750175" y="3109913"/>
          <p14:tracePt t="73539" x="7769225" y="3109913"/>
          <p14:tracePt t="73546" x="7793038" y="3103563"/>
          <p14:tracePt t="73554" x="7804150" y="3103563"/>
          <p14:tracePt t="73560" x="7834313" y="3103563"/>
          <p14:tracePt t="73568" x="7864475" y="3098800"/>
          <p14:tracePt t="73576" x="7888288" y="3098800"/>
          <p14:tracePt t="73584" x="7929563" y="3098800"/>
          <p14:tracePt t="73592" x="7966075" y="3098800"/>
          <p14:tracePt t="73600" x="7996238" y="3098800"/>
          <p14:tracePt t="73608" x="8013700" y="3098800"/>
          <p14:tracePt t="73616" x="8031163" y="3103563"/>
          <p14:tracePt t="73622" x="8050213" y="3103563"/>
          <p14:tracePt t="73630" x="8054975" y="3103563"/>
          <p14:tracePt t="73638" x="8061325" y="3109913"/>
          <p14:tracePt t="73646" x="8067675" y="3116263"/>
          <p14:tracePt t="73654" x="8074025" y="3116263"/>
          <p14:tracePt t="73662" x="8078788" y="3122613"/>
          <p14:tracePt t="73670" x="8085138" y="3127375"/>
          <p14:tracePt t="73678" x="8091488" y="3133725"/>
          <p14:tracePt t="73684" x="8097838" y="3140075"/>
          <p14:tracePt t="73692" x="8104188" y="3146425"/>
          <p14:tracePt t="73700" x="8108950" y="3151188"/>
          <p14:tracePt t="73708" x="8115300" y="3157538"/>
          <p14:tracePt t="73716" x="8121650" y="3163888"/>
          <p14:tracePt t="73724" x="8128000" y="3170238"/>
          <p14:tracePt t="73732" x="8132763" y="3176588"/>
          <p14:tracePt t="73738" x="8139113" y="3181350"/>
          <p14:tracePt t="73746" x="8145463" y="3187700"/>
          <p14:tracePt t="73754" x="8151813" y="3194050"/>
          <p14:tracePt t="73762" x="8156575" y="3200400"/>
          <p14:tracePt t="73770" x="8162925" y="3211513"/>
          <p14:tracePt t="73779" x="8169275" y="3217863"/>
          <p14:tracePt t="73786" x="8175625" y="3235325"/>
          <p14:tracePt t="73794" x="8180388" y="3252788"/>
          <p14:tracePt t="73800" x="8186738" y="3265488"/>
          <p14:tracePt t="73809" x="8193088" y="3278188"/>
          <p14:tracePt t="73816" x="8199438" y="3289300"/>
          <p14:tracePt t="73824" x="8205788" y="3295650"/>
          <p14:tracePt t="73832" x="8205788" y="3306763"/>
          <p14:tracePt t="73841" x="8205788" y="3330575"/>
          <p14:tracePt t="73848" x="8205788" y="3343275"/>
          <p14:tracePt t="73857" x="8205788" y="3355975"/>
          <p14:tracePt t="73862" x="8199438" y="3367088"/>
          <p14:tracePt t="73870" x="8199438" y="3390900"/>
          <p14:tracePt t="73878" x="8193088" y="3403600"/>
          <p14:tracePt t="73886" x="8186738" y="3421063"/>
          <p14:tracePt t="73894" x="8180388" y="3444875"/>
          <p14:tracePt t="73902" x="8175625" y="3457575"/>
          <p14:tracePt t="73910" x="8162925" y="3468688"/>
          <p14:tracePt t="73918" x="8156575" y="3486150"/>
          <p14:tracePt t="73924" x="8151813" y="3498850"/>
          <p14:tracePt t="73932" x="8145463" y="3522663"/>
          <p14:tracePt t="73940" x="8139113" y="3540125"/>
          <p14:tracePt t="73948" x="8132763" y="3559175"/>
          <p14:tracePt t="73956" x="8128000" y="3563938"/>
          <p14:tracePt t="73964" x="8121650" y="3570288"/>
          <p14:tracePt t="73972" x="8115300" y="3576638"/>
          <p14:tracePt t="73980" x="8108950" y="3582988"/>
          <p14:tracePt t="73986" x="8104188" y="3587750"/>
          <p14:tracePt t="73994" x="8097838" y="3594100"/>
          <p14:tracePt t="74002" x="8091488" y="3613150"/>
          <p14:tracePt t="74010" x="8085138" y="3630613"/>
          <p14:tracePt t="74018" x="8067675" y="3648075"/>
          <p14:tracePt t="74026" x="8061325" y="3660775"/>
          <p14:tracePt t="74034" x="8050213" y="3684588"/>
          <p14:tracePt t="74042" x="8043863" y="3702050"/>
          <p14:tracePt t="74048" x="8031163" y="3719513"/>
          <p14:tracePt t="74056" x="8026400" y="3738563"/>
          <p14:tracePt t="74064" x="8013700" y="3767138"/>
          <p14:tracePt t="74072" x="8001000" y="3792538"/>
          <p14:tracePt t="74080" x="7989888" y="3810000"/>
          <p14:tracePt t="74089" x="7966075" y="3827463"/>
          <p14:tracePt t="74096" x="7948613" y="3851275"/>
          <p14:tracePt t="74104" x="7929563" y="3870325"/>
          <p14:tracePt t="74110" x="7912100" y="3875088"/>
          <p14:tracePt t="74118" x="7905750" y="3887788"/>
          <p14:tracePt t="74126" x="7881938" y="3905250"/>
          <p14:tracePt t="74134" x="7875588" y="3911600"/>
          <p14:tracePt t="74142" x="7858125" y="3922713"/>
          <p14:tracePt t="74150" x="7847013" y="3929063"/>
          <p14:tracePt t="74158" x="7834313" y="3935413"/>
          <p14:tracePt t="74166" x="7810500" y="3941763"/>
          <p14:tracePt t="74173" x="7793038" y="3948113"/>
          <p14:tracePt t="74180" x="7780338" y="3952875"/>
          <p14:tracePt t="74188" x="7769225" y="3952875"/>
          <p14:tracePt t="74196" x="7756525" y="3959225"/>
          <p14:tracePt t="74204" x="7732713" y="3971925"/>
          <p14:tracePt t="74212" x="7715250" y="3976688"/>
          <p14:tracePt t="74220" x="7691438" y="3983038"/>
          <p14:tracePt t="74228" x="7667625" y="3989388"/>
          <p14:tracePt t="74234" x="7618413" y="4006850"/>
          <p14:tracePt t="74242" x="7594600" y="4019550"/>
          <p14:tracePt t="74250" x="7564438" y="4037013"/>
          <p14:tracePt t="74258" x="7535863" y="4043363"/>
          <p14:tracePt t="74266" x="7505700" y="4049713"/>
          <p14:tracePt t="74274" x="7481888" y="4054475"/>
          <p14:tracePt t="74282" x="7451725" y="4060825"/>
          <p14:tracePt t="74291" x="7421563" y="4073525"/>
          <p14:tracePt t="74296" x="7391400" y="4078288"/>
          <p14:tracePt t="74304" x="7367588" y="4078288"/>
          <p14:tracePt t="74313" x="7337425" y="4084638"/>
          <p14:tracePt t="74320" x="7302500" y="4090988"/>
          <p14:tracePt t="74328" x="7272338" y="4097338"/>
          <p14:tracePt t="74336" x="7242175" y="4114800"/>
          <p14:tracePt t="74344" x="7212013" y="4127500"/>
          <p14:tracePt t="74352" x="7188200" y="4144963"/>
          <p14:tracePt t="74358" x="7153275" y="4168775"/>
          <p14:tracePt t="74366" x="7127875" y="4179888"/>
          <p14:tracePt t="74375" x="7110413" y="4192588"/>
          <p14:tracePt t="74382" x="7092950" y="4210050"/>
          <p14:tracePt t="74390" x="7069138" y="4222750"/>
          <p14:tracePt t="74398" x="7050088" y="4229100"/>
          <p14:tracePt t="74406" x="7026275" y="4252913"/>
          <p14:tracePt t="74414" x="7015163" y="4270375"/>
          <p14:tracePt t="74420" x="7002463" y="4294188"/>
          <p14:tracePt t="74429" x="6991350" y="4306888"/>
          <p14:tracePt t="74436" x="6973888" y="4324350"/>
          <p14:tracePt t="74444" x="6967538" y="4335463"/>
          <p14:tracePt t="74452" x="6961188" y="4359275"/>
          <p14:tracePt t="74461" x="6954838" y="4371975"/>
          <p14:tracePt t="74468" x="6948488" y="4384675"/>
          <p14:tracePt t="74476" x="6943725" y="4395788"/>
          <p14:tracePt t="74482" x="6931025" y="4408488"/>
          <p14:tracePt t="74490" x="6919913" y="4432300"/>
          <p14:tracePt t="74498" x="6907213" y="4443413"/>
          <p14:tracePt t="74506" x="6900863" y="4456113"/>
          <p14:tracePt t="74514" x="6896100" y="4462463"/>
          <p14:tracePt t="74522" x="6889750" y="4467225"/>
          <p14:tracePt t="74530" x="6883400" y="4473575"/>
          <p14:tracePt t="74539" x="6877050" y="4479925"/>
          <p14:tracePt t="74544" x="6870700" y="4486275"/>
          <p14:tracePt t="74552" x="6870700" y="4491038"/>
          <p14:tracePt t="74560" x="6865938" y="4497388"/>
          <p14:tracePt t="74568" x="6859588" y="4503738"/>
          <p14:tracePt t="74577" x="6853238" y="4510088"/>
          <p14:tracePt t="74584" x="6846888" y="4514850"/>
          <p14:tracePt t="74592" x="6835775" y="4521200"/>
          <p14:tracePt t="74600" x="6823075" y="4527550"/>
          <p14:tracePt t="74606" x="6799263" y="4551363"/>
          <p14:tracePt t="74614" x="6781800" y="4564063"/>
          <p14:tracePt t="74623" x="6751638" y="4581525"/>
          <p14:tracePt t="74630" x="6734175" y="4592638"/>
          <p14:tracePt t="74638" x="6710363" y="4598988"/>
          <p14:tracePt t="74646" x="6691313" y="4605338"/>
          <p14:tracePt t="74654" x="6680200" y="4611688"/>
          <p14:tracePt t="74663" x="6667500" y="4616450"/>
          <p14:tracePt t="74668" x="6662738" y="4616450"/>
          <p14:tracePt t="74676" x="6656388" y="4622800"/>
          <p14:tracePt t="74684" x="6643688" y="4622800"/>
          <p14:tracePt t="74692" x="6632575" y="4629150"/>
          <p14:tracePt t="74700" x="6613525" y="4635500"/>
          <p14:tracePt t="74708" x="6602413" y="4641850"/>
          <p14:tracePt t="74716" x="6589713" y="4641850"/>
          <p14:tracePt t="74725" x="6578600" y="4646613"/>
          <p14:tracePt t="74730" x="6565900" y="4646613"/>
          <p14:tracePt t="74738" x="6542088" y="4659313"/>
          <p14:tracePt t="74746" x="6530975" y="4659313"/>
          <p14:tracePt t="74754" x="6511925" y="4659313"/>
          <p14:tracePt t="74762" x="6494463" y="4659313"/>
          <p14:tracePt t="74770" x="6470650" y="4659313"/>
          <p14:tracePt t="74778" x="6453188" y="4659313"/>
          <p14:tracePt t="74784" x="6429375" y="4659313"/>
          <p14:tracePt t="74794" x="6410325" y="4659313"/>
          <p14:tracePt t="74800" x="6399213" y="4652963"/>
          <p14:tracePt t="74808" x="6392863" y="4652963"/>
          <p14:tracePt t="74816" x="6386513" y="4646613"/>
          <p14:tracePt t="74824" x="6381750" y="4646613"/>
          <p14:tracePt t="74832" x="6375400" y="4641850"/>
          <p14:tracePt t="74839" x="6369050" y="4635500"/>
          <p14:tracePt t="74846" x="6362700" y="4629150"/>
          <p14:tracePt t="74854" x="6351588" y="4622800"/>
          <p14:tracePt t="74862" x="6345238" y="4616450"/>
          <p14:tracePt t="74870" x="6332538" y="4611688"/>
          <p14:tracePt t="74878" x="6308725" y="4605338"/>
          <p14:tracePt t="74891" x="6291263" y="4598988"/>
          <p14:tracePt t="74894" x="6280150" y="4592638"/>
          <p14:tracePt t="74902" x="6267450" y="4587875"/>
          <p14:tracePt t="74910" x="6254750" y="4581525"/>
          <p14:tracePt t="74916" x="6237288" y="4581525"/>
          <p14:tracePt t="74924" x="6230938" y="4575175"/>
          <p14:tracePt t="74932" x="6226175" y="4575175"/>
          <p14:tracePt t="74940" x="6219825" y="4568825"/>
          <p14:tracePt t="74949" x="6213475" y="4568825"/>
          <p14:tracePt t="74956" x="6207125" y="4564063"/>
          <p14:tracePt t="74964" x="6202363" y="4557713"/>
          <p14:tracePt t="74972" x="6196013" y="4551363"/>
          <p14:tracePt t="74978" x="6196013" y="4545013"/>
          <p14:tracePt t="74986" x="6189663" y="4538663"/>
          <p14:tracePt t="74994" x="6189663" y="4533900"/>
          <p14:tracePt t="75002" x="6183313" y="4527550"/>
          <p14:tracePt t="75010" x="6183313" y="4521200"/>
          <p14:tracePt t="75018" x="6183313" y="4514850"/>
          <p14:tracePt t="75026" x="6183313" y="4503738"/>
          <p14:tracePt t="75034" x="6183313" y="4497388"/>
          <p14:tracePt t="75040" x="6176963" y="4491038"/>
          <p14:tracePt t="75048" x="6176963" y="4486275"/>
          <p14:tracePt t="75056" x="6176963" y="4473575"/>
          <p14:tracePt t="75064" x="6176963" y="4467225"/>
          <p14:tracePt t="75073" x="6176963" y="4462463"/>
          <p14:tracePt t="75080" x="6176963" y="4456113"/>
          <p14:tracePt t="75088" x="6176963" y="4443413"/>
          <p14:tracePt t="75096" x="6176963" y="4419600"/>
          <p14:tracePt t="75102" x="6172200" y="4402138"/>
          <p14:tracePt t="75110" x="6172200" y="4371975"/>
          <p14:tracePt t="75118" x="6172200" y="4359275"/>
          <p14:tracePt t="75126" x="6172200" y="4354513"/>
          <p14:tracePt t="75134" x="6172200" y="4341813"/>
          <p14:tracePt t="75142" x="6172200" y="4335463"/>
          <p14:tracePt t="75150" x="6172200" y="4318000"/>
          <p14:tracePt t="75158" x="6172200" y="4306888"/>
          <p14:tracePt t="75164" x="6172200" y="4300538"/>
          <p14:tracePt t="75173" x="6172200" y="4294188"/>
          <p14:tracePt t="75180" x="6172200" y="4281488"/>
          <p14:tracePt t="75188" x="6172200" y="4270375"/>
          <p14:tracePt t="75196" x="6176963" y="4257675"/>
          <p14:tracePt t="75204" x="6176963" y="4252913"/>
          <p14:tracePt t="75212" x="6183313" y="4246563"/>
          <p14:tracePt t="75220" x="6189663" y="4240213"/>
          <p14:tracePt t="75226" x="6189663" y="4233863"/>
          <p14:tracePt t="75234" x="6196013" y="4229100"/>
          <p14:tracePt t="75242" x="6202363" y="4229100"/>
          <p14:tracePt t="75250" x="6207125" y="4222750"/>
          <p14:tracePt t="75258" x="6213475" y="4216400"/>
          <p14:tracePt t="75266" x="6219825" y="4210050"/>
          <p14:tracePt t="75274" x="6226175" y="4210050"/>
          <p14:tracePt t="75282" x="6230938" y="4205288"/>
          <p14:tracePt t="75288" x="6243638" y="4198938"/>
          <p14:tracePt t="75296" x="6261100" y="4198938"/>
          <p14:tracePt t="75304" x="6280150" y="4192588"/>
          <p14:tracePt t="75312" x="6297613" y="4192588"/>
          <p14:tracePt t="75320" x="6327775" y="4192588"/>
          <p14:tracePt t="75329" x="6356350" y="4192588"/>
          <p14:tracePt t="75336" x="6386513" y="4192588"/>
          <p14:tracePt t="75342" x="6416675" y="4192588"/>
          <p14:tracePt t="75350" x="6434138" y="4192588"/>
          <p14:tracePt t="75358" x="6459538" y="4192588"/>
          <p14:tracePt t="75366" x="6477000" y="4192588"/>
          <p14:tracePt t="75375" x="6488113" y="4198938"/>
          <p14:tracePt t="75382" x="6500813" y="4205288"/>
          <p14:tracePt t="75391" x="6524625" y="4210050"/>
          <p14:tracePt t="75398" x="6542088" y="4216400"/>
          <p14:tracePt t="75404" x="6561138" y="4222750"/>
          <p14:tracePt t="75412" x="6572250" y="4229100"/>
          <p14:tracePt t="75420" x="6589713" y="4233863"/>
          <p14:tracePt t="75428" x="6596063" y="4233863"/>
          <p14:tracePt t="75436" x="6602413" y="4240213"/>
          <p14:tracePt t="75444" x="6608763" y="4240213"/>
          <p14:tracePt t="75466" x="6608763" y="4246563"/>
          <p14:tracePt t="75474" x="6613525" y="4246563"/>
          <p14:tracePt t="75482" x="6619875" y="4246563"/>
          <p14:tracePt t="75490" x="6626225" y="4252913"/>
          <p14:tracePt t="75498" x="6632575" y="4252913"/>
          <p14:tracePt t="75506" x="6638925" y="4257675"/>
          <p14:tracePt t="75514" x="6643688" y="4264025"/>
          <p14:tracePt t="75522" x="6650038" y="4270375"/>
          <p14:tracePt t="75528" x="6656388" y="4276725"/>
          <p14:tracePt t="75536" x="6662738" y="4281488"/>
          <p14:tracePt t="75544" x="6667500" y="4287838"/>
          <p14:tracePt t="75552" x="6673850" y="4294188"/>
          <p14:tracePt t="75560" x="6680200" y="4300538"/>
          <p14:tracePt t="75568" x="6686550" y="4306888"/>
          <p14:tracePt t="75576" x="6691313" y="4311650"/>
          <p14:tracePt t="75584" x="6697663" y="4318000"/>
          <p14:tracePt t="75591" x="6697663" y="4324350"/>
          <p14:tracePt t="75598" x="6704013" y="4330700"/>
          <p14:tracePt t="75606" x="6704013" y="4335463"/>
          <p14:tracePt t="75614" x="6710363" y="4335463"/>
          <p14:tracePt t="75623" x="6710363" y="4341813"/>
          <p14:tracePt t="75631" x="6716713" y="4348163"/>
          <p14:tracePt t="75639" x="6716713" y="4354513"/>
          <p14:tracePt t="75646" x="6716713" y="4359275"/>
          <p14:tracePt t="75652" x="6716713" y="4365625"/>
          <p14:tracePt t="75660" x="6721475" y="4371975"/>
          <p14:tracePt t="75668" x="6721475" y="4378325"/>
          <p14:tracePt t="75676" x="6721475" y="4384675"/>
          <p14:tracePt t="75684" x="6721475" y="4389438"/>
          <p14:tracePt t="75692" x="6721475" y="4395788"/>
          <p14:tracePt t="75700" x="6721475" y="4402138"/>
          <p14:tracePt t="75708" x="6721475" y="4408488"/>
          <p14:tracePt t="75715" x="6721475" y="4413250"/>
          <p14:tracePt t="75723" x="6721475" y="4419600"/>
          <p14:tracePt t="75738" x="6721475" y="4425950"/>
          <p14:tracePt t="75746" x="6721475" y="4432300"/>
          <p14:tracePt t="75754" x="6721475" y="4437063"/>
          <p14:tracePt t="75762" x="6716713" y="4443413"/>
          <p14:tracePt t="75770" x="6710363" y="4449763"/>
          <p14:tracePt t="75776" x="6710363" y="4456113"/>
          <p14:tracePt t="75784" x="6704013" y="4462463"/>
          <p14:tracePt t="75792" x="6697663" y="4479925"/>
          <p14:tracePt t="75800" x="6697663" y="4486275"/>
          <p14:tracePt t="75808" x="6691313" y="4486275"/>
          <p14:tracePt t="75816" x="6686550" y="4491038"/>
          <p14:tracePt t="75824" x="6680200" y="4497388"/>
          <p14:tracePt t="75832" x="6680200" y="4503738"/>
          <p14:tracePt t="75838" x="6673850" y="4510088"/>
          <p14:tracePt t="75846" x="6667500" y="4514850"/>
          <p14:tracePt t="75854" x="6662738" y="4521200"/>
          <p14:tracePt t="75862" x="6656388" y="4527550"/>
          <p14:tracePt t="75870" x="6650038" y="4533900"/>
          <p14:tracePt t="75878" x="6643688" y="4538663"/>
          <p14:tracePt t="75886" x="6638925" y="4545013"/>
          <p14:tracePt t="75894" x="6632575" y="4551363"/>
          <p14:tracePt t="75906" x="6626225" y="4557713"/>
          <p14:tracePt t="75909" x="6619875" y="4557713"/>
          <p14:tracePt t="75916" x="6613525" y="4564063"/>
          <p14:tracePt t="75924" x="6608763" y="4564063"/>
          <p14:tracePt t="75932" x="6602413" y="4568825"/>
          <p14:tracePt t="75941" x="6596063" y="4575175"/>
          <p14:tracePt t="75948" x="6589713" y="4575175"/>
          <p14:tracePt t="75956" x="6584950" y="4581525"/>
          <p14:tracePt t="75964" x="6578600" y="4581525"/>
          <p14:tracePt t="75970" x="6572250" y="4587875"/>
          <p14:tracePt t="75978" x="6561138" y="4592638"/>
          <p14:tracePt t="75986" x="6548438" y="4598988"/>
          <p14:tracePt t="75994" x="6537325" y="4605338"/>
          <p14:tracePt t="76002" x="6518275" y="4611688"/>
          <p14:tracePt t="76010" x="6494463" y="4611688"/>
          <p14:tracePt t="76018" x="6477000" y="4616450"/>
          <p14:tracePt t="76026" x="6446838" y="4616450"/>
          <p14:tracePt t="76034" x="6429375" y="4616450"/>
          <p14:tracePt t="76040" x="6405563" y="4616450"/>
          <p14:tracePt t="76048" x="6386513" y="4616450"/>
          <p14:tracePt t="76056" x="6362700" y="4616450"/>
          <p14:tracePt t="76064" x="6345238" y="4616450"/>
          <p14:tracePt t="76072" x="6327775" y="4616450"/>
          <p14:tracePt t="76081" x="6303963" y="4616450"/>
          <p14:tracePt t="76086" x="6284913" y="4616450"/>
          <p14:tracePt t="76094" x="6273800" y="4616450"/>
          <p14:tracePt t="76102" x="6261100" y="4616450"/>
          <p14:tracePt t="76110" x="6254750" y="4611688"/>
          <p14:tracePt t="76118" x="6230938" y="4611688"/>
          <p14:tracePt t="76127" x="6226175" y="4605338"/>
          <p14:tracePt t="76134" x="6219825" y="4605338"/>
          <p14:tracePt t="76143" x="6213475" y="4605338"/>
          <p14:tracePt t="76148" x="6207125" y="4598988"/>
          <p14:tracePt t="76164" x="6202363" y="4592638"/>
          <p14:tracePt t="76172" x="6196013" y="4592638"/>
          <p14:tracePt t="76180" x="6189663" y="4587875"/>
          <p14:tracePt t="76196" x="6183313" y="4581525"/>
          <p14:tracePt t="76204" x="6183313" y="4575175"/>
          <p14:tracePt t="76212" x="6176963" y="4568825"/>
          <p14:tracePt t="76218" x="6176963" y="4564063"/>
          <p14:tracePt t="76226" x="6172200" y="4557713"/>
          <p14:tracePt t="76234" x="6172200" y="4551363"/>
          <p14:tracePt t="76242" x="6165850" y="4545013"/>
          <p14:tracePt t="76250" x="6159500" y="4538663"/>
          <p14:tracePt t="76259" x="6153150" y="4533900"/>
          <p14:tracePt t="76266" x="6153150" y="4527550"/>
          <p14:tracePt t="76272" x="6148388" y="4521200"/>
          <p14:tracePt t="76280" x="6148388" y="4514850"/>
          <p14:tracePt t="76288" x="6148388" y="4503738"/>
          <p14:tracePt t="76296" x="6148388" y="4497388"/>
          <p14:tracePt t="76306" x="6148388" y="4491038"/>
          <p14:tracePt t="76312" x="6148388" y="4486275"/>
          <p14:tracePt t="76320" x="6148388" y="4479925"/>
          <p14:tracePt t="76328" x="6148388" y="4473575"/>
          <p14:tracePt t="76334" x="6148388" y="4467225"/>
          <p14:tracePt t="76342" x="6148388" y="4456113"/>
          <p14:tracePt t="76350" x="6148388" y="4443413"/>
          <p14:tracePt t="76358" x="6148388" y="4437063"/>
          <p14:tracePt t="76366" x="6153150" y="4419600"/>
          <p14:tracePt t="76375" x="6153150" y="4413250"/>
          <p14:tracePt t="76382" x="6159500" y="4408488"/>
          <p14:tracePt t="76391" x="6159500" y="4402138"/>
          <p14:tracePt t="76404" x="6165850" y="4395788"/>
          <p14:tracePt t="76420" x="6172200" y="4395788"/>
          <p14:tracePt t="76428" x="6172200" y="4389438"/>
          <p14:tracePt t="76436" x="6176963" y="4384675"/>
          <p14:tracePt t="76444" x="6183313" y="4378325"/>
          <p14:tracePt t="76452" x="6189663" y="4371975"/>
          <p14:tracePt t="76459" x="6202363" y="4354513"/>
          <p14:tracePt t="76466" x="6207125" y="4348163"/>
          <p14:tracePt t="76475" x="6213475" y="4335463"/>
          <p14:tracePt t="76482" x="6219825" y="4330700"/>
          <p14:tracePt t="76490" x="6230938" y="4311650"/>
          <p14:tracePt t="76498" x="6237288" y="4306888"/>
          <p14:tracePt t="76506" x="6249988" y="4300538"/>
          <p14:tracePt t="76514" x="6254750" y="4294188"/>
          <p14:tracePt t="76520" x="6261100" y="4287838"/>
          <p14:tracePt t="76528" x="6273800" y="4281488"/>
          <p14:tracePt t="76536" x="6280150" y="4276725"/>
          <p14:tracePt t="76544" x="6284913" y="4270375"/>
          <p14:tracePt t="76552" x="6297613" y="4264025"/>
          <p14:tracePt t="76560" x="6303963" y="4257675"/>
          <p14:tracePt t="76568" x="6315075" y="4257675"/>
          <p14:tracePt t="76577" x="6327775" y="4252913"/>
          <p14:tracePt t="76582" x="6345238" y="4240213"/>
          <p14:tracePt t="76591" x="6362700" y="4240213"/>
          <p14:tracePt t="76598" x="6381750" y="4240213"/>
          <p14:tracePt t="76606" x="6386513" y="4240213"/>
          <p14:tracePt t="76614" x="6410325" y="4240213"/>
          <p14:tracePt t="76622" x="6423025" y="4240213"/>
          <p14:tracePt t="76630" x="6434138" y="4240213"/>
          <p14:tracePt t="76638" x="6446838" y="4240213"/>
          <p14:tracePt t="76644" x="6459538" y="4240213"/>
          <p14:tracePt t="76652" x="6477000" y="4240213"/>
          <p14:tracePt t="76660" x="6483350" y="4240213"/>
          <p14:tracePt t="76668" x="6488113" y="4240213"/>
          <p14:tracePt t="76677" x="6494463" y="4240213"/>
          <p14:tracePt t="76684" x="6507163" y="4240213"/>
          <p14:tracePt t="76693" x="6511925" y="4246563"/>
          <p14:tracePt t="76700" x="6518275" y="4252913"/>
          <p14:tracePt t="76707" x="6524625" y="4252913"/>
          <p14:tracePt t="76714" x="6530975" y="4257675"/>
          <p14:tracePt t="76722" x="6537325" y="4264025"/>
          <p14:tracePt t="76730" x="6542088" y="4270375"/>
          <p14:tracePt t="76738" x="6548438" y="4276725"/>
          <p14:tracePt t="76746" x="6554788" y="4281488"/>
          <p14:tracePt t="76754" x="6561138" y="4287838"/>
          <p14:tracePt t="76762" x="6565900" y="4294188"/>
          <p14:tracePt t="76768" x="6572250" y="4294188"/>
          <p14:tracePt t="76776" x="6578600" y="4300538"/>
          <p14:tracePt t="76792" x="6584950" y="4306888"/>
          <p14:tracePt t="76808" x="6589713" y="4306888"/>
          <p14:tracePt t="76816" x="6596063" y="4311650"/>
          <p14:tracePt t="76830" x="6602413" y="4318000"/>
          <p14:tracePt t="76839" x="6608763" y="4324350"/>
          <p14:tracePt t="76846" x="6613525" y="4330700"/>
          <p14:tracePt t="76854" x="6619875" y="4335463"/>
          <p14:tracePt t="76862" x="6626225" y="4341813"/>
          <p14:tracePt t="76870" x="6632575" y="4348163"/>
          <p14:tracePt t="76879" x="6638925" y="4354513"/>
          <p14:tracePt t="76886" x="6643688" y="4359275"/>
          <p14:tracePt t="76892" x="6643688" y="4365625"/>
          <p14:tracePt t="76906" x="6650038" y="4371975"/>
          <p14:tracePt t="76908" x="6650038" y="4378325"/>
          <p14:tracePt t="76916" x="6656388" y="4384675"/>
          <p14:tracePt t="76940" x="6656388" y="4389438"/>
          <p14:tracePt t="77032" x="6662738" y="4389438"/>
          <p14:tracePt t="77056" x="6662738" y="4395788"/>
          <p14:tracePt t="77824" x="6643688" y="4395788"/>
          <p14:tracePt t="77830" x="6626225" y="4389438"/>
          <p14:tracePt t="77839" x="6596063" y="4378325"/>
          <p14:tracePt t="77846" x="6578600" y="4371975"/>
          <p14:tracePt t="77854" x="6554788" y="4359275"/>
          <p14:tracePt t="77862" x="6537325" y="4354513"/>
          <p14:tracePt t="77870" x="6524625" y="4348163"/>
          <p14:tracePt t="77878" x="6511925" y="4341813"/>
          <p14:tracePt t="77890" x="6507163" y="4341813"/>
          <p14:tracePt t="77892" x="6500813" y="4335463"/>
          <p14:tracePt t="77900" x="6494463" y="4330700"/>
          <p14:tracePt t="77916" x="6488113" y="4324350"/>
          <p14:tracePt t="77925" x="6483350" y="4318000"/>
          <p14:tracePt t="77932" x="6470650" y="4311650"/>
          <p14:tracePt t="77941" x="6453188" y="4300538"/>
          <p14:tracePt t="77948" x="6440488" y="4287838"/>
          <p14:tracePt t="77954" x="6416675" y="4270375"/>
          <p14:tracePt t="77962" x="6405563" y="4264025"/>
          <p14:tracePt t="77970" x="6386513" y="4252913"/>
          <p14:tracePt t="77978" x="6369050" y="4240213"/>
          <p14:tracePt t="77986" x="6351588" y="4233863"/>
          <p14:tracePt t="77994" x="6332538" y="4229100"/>
          <p14:tracePt t="78003" x="6321425" y="4210050"/>
          <p14:tracePt t="78011" x="6308725" y="4205288"/>
          <p14:tracePt t="78017" x="6291263" y="4192588"/>
          <p14:tracePt t="78024" x="6284913" y="4179888"/>
          <p14:tracePt t="78032" x="6280150" y="4175125"/>
          <p14:tracePt t="78040" x="6267450" y="4156075"/>
          <p14:tracePt t="78048" x="6243638" y="4138613"/>
          <p14:tracePt t="78057" x="6237288" y="4121150"/>
          <p14:tracePt t="78064" x="6226175" y="4097338"/>
          <p14:tracePt t="78070" x="6219825" y="4084638"/>
          <p14:tracePt t="78080" x="6207125" y="4073525"/>
          <p14:tracePt t="78086" x="6189663" y="4049713"/>
          <p14:tracePt t="78094" x="6176963" y="4030663"/>
          <p14:tracePt t="78102" x="6165850" y="4019550"/>
          <p14:tracePt t="78110" x="6159500" y="3995738"/>
          <p14:tracePt t="78118" x="6153150" y="3989388"/>
          <p14:tracePt t="78126" x="6148388" y="3976688"/>
          <p14:tracePt t="78132" x="6142038" y="3971925"/>
          <p14:tracePt t="78142" x="6135688" y="3965575"/>
          <p14:tracePt t="78148" x="6135688" y="3959225"/>
          <p14:tracePt t="78156" x="6135688" y="3952875"/>
          <p14:tracePt t="78164" x="6135688" y="3948113"/>
          <p14:tracePt t="78172" x="6135688" y="3929063"/>
          <p14:tracePt t="78180" x="6135688" y="3911600"/>
          <p14:tracePt t="78188" x="6135688" y="3898900"/>
          <p14:tracePt t="78196" x="6135688" y="3894138"/>
          <p14:tracePt t="78202" x="6135688" y="3881438"/>
          <p14:tracePt t="78210" x="6135688" y="3863975"/>
          <p14:tracePt t="78218" x="6135688" y="3857625"/>
          <p14:tracePt t="78226" x="6135688" y="3851275"/>
          <p14:tracePt t="78234" x="6135688" y="3844925"/>
          <p14:tracePt t="78242" x="6135688" y="3840163"/>
          <p14:tracePt t="78250" x="6142038" y="3833813"/>
          <p14:tracePt t="78258" x="6142038" y="3827463"/>
          <p14:tracePt t="78264" x="6148388" y="3821113"/>
          <p14:tracePt t="78272" x="6148388" y="3810000"/>
          <p14:tracePt t="78280" x="6153150" y="3797300"/>
          <p14:tracePt t="78289" x="6159500" y="3773488"/>
          <p14:tracePt t="78296" x="6165850" y="3756025"/>
          <p14:tracePt t="78305" x="6172200" y="3749675"/>
          <p14:tracePt t="78312" x="6172200" y="3743325"/>
          <p14:tracePt t="78320" x="6176963" y="3738563"/>
          <p14:tracePt t="78326" x="6176963" y="3732213"/>
          <p14:tracePt t="78334" x="6176963" y="3725863"/>
          <p14:tracePt t="78342" x="6183313" y="3725863"/>
          <p14:tracePt t="78388" x="6183313" y="3719513"/>
          <p14:tracePt t="78405" x="6183313" y="3714750"/>
          <p14:tracePt t="78420" x="6189663" y="3708400"/>
          <p14:tracePt t="78437" x="6189663" y="3702050"/>
          <p14:tracePt t="78838" x="6189663" y="3719513"/>
          <p14:tracePt t="78846" x="6189663" y="3725863"/>
          <p14:tracePt t="78854" x="6189663" y="3738563"/>
          <p14:tracePt t="78862" x="6189663" y="3743325"/>
          <p14:tracePt t="78870" x="6189663" y="3756025"/>
          <p14:tracePt t="78878" x="6189663" y="3762375"/>
          <p14:tracePt t="78886" x="6189663" y="3767138"/>
          <p14:tracePt t="78905" x="6189663" y="3797300"/>
          <p14:tracePt t="78908" x="6189663" y="3810000"/>
          <p14:tracePt t="78916" x="6189663" y="3816350"/>
          <p14:tracePt t="78925" x="6189663" y="3821113"/>
          <p14:tracePt t="78932" x="6183313" y="3827463"/>
          <p14:tracePt t="78940" x="6183313" y="3833813"/>
          <p14:tracePt t="78946" x="6183313" y="3840163"/>
          <p14:tracePt t="78955" x="6176963" y="3844925"/>
          <p14:tracePt t="78962" x="6176963" y="3857625"/>
          <p14:tracePt t="78970" x="6176963" y="3875088"/>
          <p14:tracePt t="78979" x="6176963" y="3887788"/>
          <p14:tracePt t="78986" x="6176963" y="3905250"/>
          <p14:tracePt t="78994" x="6176963" y="3917950"/>
          <p14:tracePt t="79002" x="6176963" y="3935413"/>
          <p14:tracePt t="79008" x="6183313" y="3941763"/>
          <p14:tracePt t="79016" x="6189663" y="3952875"/>
          <p14:tracePt t="79025" x="6196013" y="3965575"/>
          <p14:tracePt t="79033" x="6196013" y="3976688"/>
          <p14:tracePt t="79041" x="6202363" y="3995738"/>
          <p14:tracePt t="79048" x="6207125" y="4000500"/>
          <p14:tracePt t="79057" x="6207125" y="4006850"/>
          <p14:tracePt t="79064" x="6213475" y="4019550"/>
          <p14:tracePt t="79070" x="6213475" y="4030663"/>
          <p14:tracePt t="79079" x="6219825" y="4037013"/>
          <p14:tracePt t="79086" x="6226175" y="4054475"/>
          <p14:tracePt t="79094" x="6237288" y="4078288"/>
          <p14:tracePt t="79102" x="6243638" y="4097338"/>
          <p14:tracePt t="79110" x="6249988" y="4114800"/>
          <p14:tracePt t="79118" x="6254750" y="4138613"/>
          <p14:tracePt t="79126" x="6261100" y="4156075"/>
          <p14:tracePt t="79132" x="6267450" y="4168775"/>
          <p14:tracePt t="79140" x="6273800" y="4179888"/>
          <p14:tracePt t="79148" x="6280150" y="4198938"/>
          <p14:tracePt t="79157" x="6284913" y="4205288"/>
          <p14:tracePt t="79164" x="6291263" y="4210050"/>
          <p14:tracePt t="79173" x="6297613" y="4216400"/>
          <p14:tracePt t="79180" x="6303963" y="4222750"/>
          <p14:tracePt t="79188" x="6308725" y="4229100"/>
          <p14:tracePt t="79194" x="6308725" y="4233863"/>
          <p14:tracePt t="79202" x="6315075" y="4240213"/>
          <p14:tracePt t="79210" x="6315075" y="4246563"/>
          <p14:tracePt t="79218" x="6321425" y="4252913"/>
          <p14:tracePt t="79226" x="6327775" y="4257675"/>
          <p14:tracePt t="79234" x="6332538" y="4270375"/>
          <p14:tracePt t="79242" x="6338888" y="4276725"/>
          <p14:tracePt t="79250" x="6345238" y="4281488"/>
          <p14:tracePt t="79256" x="6351588" y="4287838"/>
          <p14:tracePt t="79264" x="6351588" y="4294188"/>
          <p14:tracePt t="79272" x="6356350" y="4300538"/>
          <p14:tracePt t="79280" x="6362700" y="4306888"/>
          <p14:tracePt t="79288" x="6369050" y="4318000"/>
          <p14:tracePt t="79296" x="6375400" y="4324350"/>
          <p14:tracePt t="79305" x="6381750" y="4330700"/>
          <p14:tracePt t="79312" x="6386513" y="4335463"/>
          <p14:tracePt t="79318" x="6392863" y="4341813"/>
          <p14:tracePt t="79326" x="6392863" y="4348163"/>
          <p14:tracePt t="79334" x="6399213" y="4354513"/>
          <p14:tracePt t="79342" x="6405563" y="4359275"/>
          <p14:tracePt t="79350" x="6405563" y="4365625"/>
          <p14:tracePt t="79366" x="6405563" y="4371975"/>
          <p14:tracePt t="79374" x="6405563" y="4378325"/>
          <p14:tracePt t="79381" x="6410325" y="4384675"/>
          <p14:tracePt t="79388" x="6410325" y="4389438"/>
          <p14:tracePt t="79396" x="6416675" y="4395788"/>
          <p14:tracePt t="79405" x="6423025" y="4402138"/>
          <p14:tracePt t="79412" x="6423025" y="4408488"/>
          <p14:tracePt t="79420" x="6429375" y="4413250"/>
          <p14:tracePt t="79428" x="6429375" y="4419600"/>
          <p14:tracePt t="79436" x="6429375" y="4425950"/>
          <p14:tracePt t="79512" x="6423025" y="4432300"/>
          <p14:tracePt t="80800" x="6416675" y="4432300"/>
          <p14:tracePt t="80816" x="6410325" y="4432300"/>
          <p14:tracePt t="80823" x="6405563" y="4432300"/>
          <p14:tracePt t="80878" x="6399213" y="4432300"/>
          <p14:tracePt t="80908" x="6399213" y="4425950"/>
          <p14:tracePt t="80954" x="6392863" y="4425950"/>
          <p14:tracePt t="81474" x="6399213" y="4425950"/>
          <p14:tracePt t="81568" x="6405563" y="4432300"/>
          <p14:tracePt t="81614" x="6410325" y="4432300"/>
          <p14:tracePt t="87552" x="6392863" y="4425950"/>
          <p14:tracePt t="87560" x="6386513" y="4419600"/>
          <p14:tracePt t="87692" x="6381750" y="4413250"/>
          <p14:tracePt t="87709" x="6375400" y="4413250"/>
          <p14:tracePt t="87778" x="6375400" y="4395788"/>
          <p14:tracePt t="87792" x="6375400" y="4384675"/>
          <p14:tracePt t="87800" x="6375400" y="4359275"/>
          <p14:tracePt t="87808" x="6381750" y="4330700"/>
          <p14:tracePt t="87816" x="6392863" y="4300538"/>
          <p14:tracePt t="87824" x="6399213" y="4264025"/>
          <p14:tracePt t="87832" x="6405563" y="4229100"/>
          <p14:tracePt t="87840" x="6410325" y="4198938"/>
          <p14:tracePt t="87848" x="6410325" y="4175125"/>
          <p14:tracePt t="87855" x="6410325" y="4144963"/>
          <p14:tracePt t="87862" x="6410325" y="4127500"/>
          <p14:tracePt t="87871" x="6410325" y="4108450"/>
          <p14:tracePt t="87878" x="6410325" y="4084638"/>
          <p14:tracePt t="87886" x="6410325" y="4067175"/>
          <p14:tracePt t="87903" x="6405563" y="4030663"/>
          <p14:tracePt t="87908" x="6405563" y="4013200"/>
          <p14:tracePt t="87919" x="6405563" y="4000500"/>
          <p14:tracePt t="87924" x="6405563" y="3989388"/>
          <p14:tracePt t="87933" x="6405563" y="3983038"/>
          <p14:tracePt t="87940" x="6405563" y="3976688"/>
          <p14:tracePt t="87948" x="6405563" y="3971925"/>
          <p14:tracePt t="87956" x="6405563" y="3959225"/>
          <p14:tracePt t="87964" x="6405563" y="3941763"/>
          <p14:tracePt t="87970" x="6405563" y="3935413"/>
          <p14:tracePt t="87978" x="6405563" y="3922713"/>
          <p14:tracePt t="87986" x="6405563" y="3911600"/>
          <p14:tracePt t="87994" x="6405563" y="3898900"/>
          <p14:tracePt t="88002" x="6405563" y="3887788"/>
          <p14:tracePt t="88010" x="6405563" y="3875088"/>
          <p14:tracePt t="88018" x="6399213" y="3863975"/>
          <p14:tracePt t="88026" x="6392863" y="3851275"/>
          <p14:tracePt t="88032" x="6386513" y="3833813"/>
          <p14:tracePt t="88040" x="6381750" y="3821113"/>
          <p14:tracePt t="88048" x="6375400" y="3810000"/>
          <p14:tracePt t="88056" x="6369050" y="3803650"/>
          <p14:tracePt t="88064" x="6362700" y="3797300"/>
          <p14:tracePt t="88073" x="6356350" y="3792538"/>
          <p14:tracePt t="88080" x="6351588" y="3786188"/>
          <p14:tracePt t="88088" x="6345238" y="3779838"/>
          <p14:tracePt t="88094" x="6338888" y="3773488"/>
          <p14:tracePt t="88102" x="6332538" y="3773488"/>
          <p14:tracePt t="88118" x="6327775" y="3767138"/>
          <p14:tracePt t="88134" x="6327775" y="3762375"/>
          <p14:tracePt t="88142" x="6321425" y="3762375"/>
          <p14:tracePt t="88150" x="6315075" y="3762375"/>
          <p14:tracePt t="88156" x="6308725" y="3756025"/>
          <p14:tracePt t="88164" x="6303963" y="3749675"/>
          <p14:tracePt t="88172" x="6297613" y="3743325"/>
          <p14:tracePt t="88180" x="6291263" y="3743325"/>
          <p14:tracePt t="88196" x="6284913" y="3743325"/>
          <p14:tracePt t="88205" x="6284913" y="3738563"/>
          <p14:tracePt t="88219" x="6280150" y="3738563"/>
          <p14:tracePt t="88320" x="6273800" y="3738563"/>
          <p14:tracePt t="88336" x="6267450" y="3743325"/>
          <p14:tracePt t="88344" x="6261100" y="3743325"/>
          <p14:tracePt t="88350" x="6261100" y="3749675"/>
          <p14:tracePt t="88366" x="6261100" y="3756025"/>
          <p14:tracePt t="88407" x="6254750" y="3756025"/>
          <p14:tracePt t="88436" x="6254750" y="3762375"/>
          <p14:tracePt t="88536" x="6254750" y="3767138"/>
          <p14:tracePt t="88584" x="6261100" y="3767138"/>
          <p14:tracePt t="88614" x="6267450" y="3773488"/>
          <p14:tracePt t="88623" x="6273800" y="3773488"/>
          <p14:tracePt t="88630" x="6280150" y="3779838"/>
          <p14:tracePt t="88809" x="6280150" y="3786188"/>
          <p14:tracePt t="88824" x="6280150" y="3792538"/>
          <p14:tracePt t="88832" x="6280150" y="3797300"/>
          <p14:tracePt t="88846" x="6280150" y="3803650"/>
          <p14:tracePt t="88878" x="6280150" y="3810000"/>
          <p14:tracePt t="88902" x="6273800" y="3810000"/>
          <p14:tracePt t="88932" x="6267450" y="3816350"/>
          <p14:tracePt t="88940" x="6261100" y="3821113"/>
          <p14:tracePt t="88948" x="6254750" y="3827463"/>
          <p14:tracePt t="88956" x="6254750" y="3833813"/>
          <p14:tracePt t="88964" x="6249988" y="3833813"/>
          <p14:tracePt t="88970" x="6249988" y="3840163"/>
          <p14:tracePt t="88978" x="6249988" y="3844925"/>
          <p14:tracePt t="88986" x="6243638" y="3844925"/>
          <p14:tracePt t="88994" x="6243638" y="3851275"/>
          <p14:tracePt t="89010" x="6243638" y="3857625"/>
          <p14:tracePt t="89018" x="6243638" y="3863975"/>
          <p14:tracePt t="89032" x="6243638" y="3870325"/>
          <p14:tracePt t="89041" x="6243638" y="3875088"/>
          <p14:tracePt t="89048" x="6243638" y="3881438"/>
          <p14:tracePt t="89057" x="6243638" y="3887788"/>
          <p14:tracePt t="89064" x="6243638" y="3894138"/>
          <p14:tracePt t="89072" x="6243638" y="3898900"/>
          <p14:tracePt t="89080" x="6243638" y="3905250"/>
          <p14:tracePt t="89088" x="6243638" y="3911600"/>
          <p14:tracePt t="89094" x="6243638" y="3917950"/>
          <p14:tracePt t="89102" x="6243638" y="3922713"/>
          <p14:tracePt t="89110" x="6243638" y="3929063"/>
          <p14:tracePt t="89119" x="6243638" y="3935413"/>
          <p14:tracePt t="89126" x="6243638" y="3941763"/>
          <p14:tracePt t="89135" x="6243638" y="3948113"/>
          <p14:tracePt t="89142" x="6243638" y="3952875"/>
          <p14:tracePt t="89151" x="6243638" y="3965575"/>
          <p14:tracePt t="89156" x="6249988" y="3976688"/>
          <p14:tracePt t="89164" x="6254750" y="3983038"/>
          <p14:tracePt t="89172" x="6261100" y="4000500"/>
          <p14:tracePt t="89180" x="6267450" y="4013200"/>
          <p14:tracePt t="89188" x="6273800" y="4024313"/>
          <p14:tracePt t="89196" x="6280150" y="4043363"/>
          <p14:tracePt t="89204" x="6284913" y="4054475"/>
          <p14:tracePt t="89212" x="6291263" y="4078288"/>
          <p14:tracePt t="89218" x="6291263" y="4090988"/>
          <p14:tracePt t="89226" x="6297613" y="4108450"/>
          <p14:tracePt t="89235" x="6303963" y="4121150"/>
          <p14:tracePt t="89242" x="6308725" y="4138613"/>
          <p14:tracePt t="89250" x="6308725" y="4151313"/>
          <p14:tracePt t="89258" x="6321425" y="4162425"/>
          <p14:tracePt t="89266" x="6327775" y="4179888"/>
          <p14:tracePt t="89274" x="6327775" y="4192588"/>
          <p14:tracePt t="89282" x="6332538" y="4205288"/>
          <p14:tracePt t="89288" x="6332538" y="4222750"/>
          <p14:tracePt t="89296" x="6338888" y="4240213"/>
          <p14:tracePt t="89304" x="6345238" y="4252913"/>
          <p14:tracePt t="89312" x="6351588" y="4264025"/>
          <p14:tracePt t="89320" x="6356350" y="4287838"/>
          <p14:tracePt t="89328" x="6362700" y="4294188"/>
          <p14:tracePt t="89337" x="6369050" y="4306888"/>
          <p14:tracePt t="89344" x="6375400" y="4324350"/>
          <p14:tracePt t="89350" x="6381750" y="4335463"/>
          <p14:tracePt t="89358" x="6386513" y="4348163"/>
          <p14:tracePt t="89366" x="6392863" y="4365625"/>
          <p14:tracePt t="89374" x="6399213" y="4371975"/>
          <p14:tracePt t="89382" x="6410325" y="4384675"/>
          <p14:tracePt t="89390" x="6410325" y="4389438"/>
          <p14:tracePt t="89398" x="6416675" y="4395788"/>
          <p14:tracePt t="89404" x="6423025" y="4402138"/>
          <p14:tracePt t="89412" x="6423025" y="4408488"/>
          <p14:tracePt t="89428" x="6423025" y="4413250"/>
          <p14:tracePt t="89436" x="6423025" y="4419600"/>
          <p14:tracePt t="89452" x="6423025" y="4425950"/>
          <p14:tracePt t="89466" x="6423025" y="4432300"/>
          <p14:tracePt t="89474" x="6423025" y="4437063"/>
          <p14:tracePt t="89490" x="6423025" y="4443413"/>
          <p14:tracePt t="89886" x="6416675" y="4425950"/>
          <p14:tracePt t="89894" x="6410325" y="4419600"/>
          <p14:tracePt t="89902" x="6405563" y="4413250"/>
          <p14:tracePt t="89908" x="6399213" y="4408488"/>
          <p14:tracePt t="89916" x="6392863" y="4402138"/>
          <p14:tracePt t="89924" x="6381750" y="4384675"/>
          <p14:tracePt t="89932" x="6375400" y="4371975"/>
          <p14:tracePt t="89940" x="6375400" y="4359275"/>
          <p14:tracePt t="89948" x="6369050" y="4354513"/>
          <p14:tracePt t="89956" x="6362700" y="4341813"/>
          <p14:tracePt t="89964" x="6356350" y="4335463"/>
          <p14:tracePt t="89971" x="6351588" y="4324350"/>
          <p14:tracePt t="89978" x="6345238" y="4306888"/>
          <p14:tracePt t="89986" x="6338888" y="4287838"/>
          <p14:tracePt t="89994" x="6332538" y="4270375"/>
          <p14:tracePt t="90003" x="6315075" y="4240213"/>
          <p14:tracePt t="90010" x="6308725" y="4229100"/>
          <p14:tracePt t="90019" x="6303963" y="4205288"/>
          <p14:tracePt t="90026" x="6297613" y="4186238"/>
          <p14:tracePt t="90032" x="6291263" y="4175125"/>
          <p14:tracePt t="90042" x="6284913" y="4162425"/>
          <p14:tracePt t="90048" x="6284913" y="4151313"/>
          <p14:tracePt t="90056" x="6284913" y="4144963"/>
          <p14:tracePt t="90064" x="6284913" y="4127500"/>
          <p14:tracePt t="90073" x="6284913" y="4108450"/>
          <p14:tracePt t="90080" x="6280150" y="4097338"/>
          <p14:tracePt t="90088" x="6280150" y="4084638"/>
          <p14:tracePt t="90094" x="6273800" y="4073525"/>
          <p14:tracePt t="90103" x="6273800" y="4067175"/>
          <p14:tracePt t="90110" x="6267450" y="4060825"/>
          <p14:tracePt t="90118" x="6267450" y="4054475"/>
          <p14:tracePt t="90126" x="6267450" y="4049713"/>
          <p14:tracePt t="90135" x="6261100" y="4043363"/>
          <p14:tracePt t="90142" x="6261100" y="4037013"/>
          <p14:tracePt t="90151" x="6261100" y="4030663"/>
          <p14:tracePt t="90164" x="6261100" y="4024313"/>
          <p14:tracePt t="90172" x="6261100" y="4019550"/>
          <p14:tracePt t="90180" x="6261100" y="4013200"/>
          <p14:tracePt t="90188" x="6261100" y="4006850"/>
          <p14:tracePt t="90196" x="6261100" y="4000500"/>
          <p14:tracePt t="90205" x="6261100" y="3989388"/>
          <p14:tracePt t="90212" x="6261100" y="3983038"/>
          <p14:tracePt t="90218" x="6261100" y="3965575"/>
          <p14:tracePt t="90226" x="6261100" y="3952875"/>
          <p14:tracePt t="90235" x="6261100" y="3941763"/>
          <p14:tracePt t="90242" x="6261100" y="3935413"/>
          <p14:tracePt t="90250" x="6261100" y="3929063"/>
          <p14:tracePt t="90258" x="6261100" y="3922713"/>
          <p14:tracePt t="90267" x="6261100" y="3917950"/>
          <p14:tracePt t="90280" x="6261100" y="3911600"/>
          <p14:tracePt t="90296" x="6261100" y="3905250"/>
          <p14:tracePt t="90382" x="6261100" y="3911600"/>
          <p14:tracePt t="90391" x="6261100" y="3922713"/>
          <p14:tracePt t="90396" x="6261100" y="3948113"/>
          <p14:tracePt t="90404" x="6261100" y="3976688"/>
          <p14:tracePt t="90412" x="6284913" y="4006850"/>
          <p14:tracePt t="90420" x="6297613" y="4030663"/>
          <p14:tracePt t="90428" x="6321425" y="4073525"/>
          <p14:tracePt t="90436" x="6345238" y="4102100"/>
          <p14:tracePt t="90444" x="6381750" y="4156075"/>
          <p14:tracePt t="90452" x="6405563" y="4205288"/>
          <p14:tracePt t="90458" x="6429375" y="4252913"/>
          <p14:tracePt t="90469" x="6453188" y="4281488"/>
          <p14:tracePt t="90474" x="6459538" y="4311650"/>
          <p14:tracePt t="90482" x="6464300" y="4330700"/>
          <p14:tracePt t="90490" x="6470650" y="4341813"/>
          <p14:tracePt t="90498" x="6477000" y="4354513"/>
          <p14:tracePt t="90506" x="6483350" y="4359275"/>
          <p14:tracePt t="90514" x="6483350" y="4378325"/>
          <p14:tracePt t="90520" x="6488113" y="4384675"/>
          <p14:tracePt t="90528" x="6494463" y="4395788"/>
          <p14:tracePt t="90537" x="6500813" y="4408488"/>
          <p14:tracePt t="90544" x="6507163" y="4419600"/>
          <p14:tracePt t="90553" x="6511925" y="4437063"/>
          <p14:tracePt t="90560" x="6524625" y="4449763"/>
          <p14:tracePt t="90568" x="6530975" y="4467225"/>
          <p14:tracePt t="90576" x="6537325" y="4479925"/>
          <p14:tracePt t="90582" x="6542088" y="4486275"/>
          <p14:tracePt t="90590" x="6542088" y="4491038"/>
          <p14:tracePt t="90598" x="6548438" y="4497388"/>
          <p14:tracePt t="90606" x="6548438" y="4503738"/>
          <p14:tracePt t="90714" x="6542088" y="4503738"/>
          <p14:tracePt t="90738" x="6537325" y="4497388"/>
          <p14:tracePt t="90746" x="6530975" y="4491038"/>
          <p14:tracePt t="90754" x="6524625" y="4491038"/>
          <p14:tracePt t="90762" x="6518275" y="4486275"/>
          <p14:tracePt t="90768" x="6511925" y="4479925"/>
          <p14:tracePt t="90776" x="6507163" y="4467225"/>
          <p14:tracePt t="90784" x="6494463" y="4443413"/>
          <p14:tracePt t="90792" x="6488113" y="4432300"/>
          <p14:tracePt t="90801" x="6483350" y="4413250"/>
          <p14:tracePt t="90808" x="6477000" y="4402138"/>
          <p14:tracePt t="90816" x="6470650" y="4378325"/>
          <p14:tracePt t="90824" x="6464300" y="4359275"/>
          <p14:tracePt t="90830" x="6459538" y="4335463"/>
          <p14:tracePt t="90838" x="6453188" y="4318000"/>
          <p14:tracePt t="90846" x="6446838" y="4300538"/>
          <p14:tracePt t="90854" x="6434138" y="4276725"/>
          <p14:tracePt t="90862" x="6429375" y="4257675"/>
          <p14:tracePt t="90871" x="6423025" y="4233863"/>
          <p14:tracePt t="90879" x="6410325" y="4210050"/>
          <p14:tracePt t="90886" x="6392863" y="4179888"/>
          <p14:tracePt t="90894" x="6375400" y="4151313"/>
          <p14:tracePt t="90901" x="6356350" y="4121150"/>
          <p14:tracePt t="90909" x="6332538" y="4090988"/>
          <p14:tracePt t="90916" x="6321425" y="4060825"/>
          <p14:tracePt t="90924" x="6297613" y="4037013"/>
          <p14:tracePt t="90932" x="6280150" y="4019550"/>
          <p14:tracePt t="90940" x="6254750" y="3995738"/>
          <p14:tracePt t="90948" x="6243638" y="3976688"/>
          <p14:tracePt t="90956" x="6237288" y="3959225"/>
          <p14:tracePt t="90962" x="6230938" y="3952875"/>
          <p14:tracePt t="90971" x="6230938" y="3935413"/>
          <p14:tracePt t="90978" x="6230938" y="3929063"/>
          <p14:tracePt t="90986" x="6230938" y="3922713"/>
          <p14:tracePt t="90994" x="6230938" y="3917950"/>
          <p14:tracePt t="91002" x="6230938" y="3911600"/>
          <p14:tracePt t="91010" x="6230938" y="3905250"/>
          <p14:tracePt t="91017" x="6230938" y="3898900"/>
          <p14:tracePt t="91024" x="6230938" y="3894138"/>
          <p14:tracePt t="91048" x="6230938" y="3887788"/>
          <p14:tracePt t="91118" x="6230938" y="3894138"/>
          <p14:tracePt t="91126" x="6226175" y="3898900"/>
          <p14:tracePt t="91134" x="6219825" y="3905250"/>
          <p14:tracePt t="91142" x="6219825" y="3929063"/>
          <p14:tracePt t="91148" x="6219825" y="3941763"/>
          <p14:tracePt t="91157" x="6219825" y="3959225"/>
          <p14:tracePt t="91164" x="6226175" y="3989388"/>
          <p14:tracePt t="91172" x="6230938" y="4006850"/>
          <p14:tracePt t="91180" x="6237288" y="4030663"/>
          <p14:tracePt t="91188" x="6249988" y="4049713"/>
          <p14:tracePt t="91196" x="6254750" y="4078288"/>
          <p14:tracePt t="91204" x="6267450" y="4108450"/>
          <p14:tracePt t="91210" x="6273800" y="4132263"/>
          <p14:tracePt t="91218" x="6291263" y="4162425"/>
          <p14:tracePt t="91226" x="6297613" y="4192588"/>
          <p14:tracePt t="91234" x="6303963" y="4222750"/>
          <p14:tracePt t="91242" x="6315075" y="4246563"/>
          <p14:tracePt t="91251" x="6332538" y="4270375"/>
          <p14:tracePt t="91258" x="6338888" y="4287838"/>
          <p14:tracePt t="91266" x="6345238" y="4311650"/>
          <p14:tracePt t="91272" x="6351588" y="4324350"/>
          <p14:tracePt t="91280" x="6356350" y="4335463"/>
          <p14:tracePt t="91288" x="6362700" y="4348163"/>
          <p14:tracePt t="91296" x="6369050" y="4359275"/>
          <p14:tracePt t="91304" x="6375400" y="4371975"/>
          <p14:tracePt t="91312" x="6381750" y="4378325"/>
          <p14:tracePt t="91322" x="6381750" y="4384675"/>
          <p14:tracePt t="91328" x="6386513" y="4389438"/>
          <p14:tracePt t="91334" x="6392863" y="4395788"/>
          <p14:tracePt t="91342" x="6399213" y="4402138"/>
          <p14:tracePt t="91351" x="6399213" y="4408488"/>
          <p14:tracePt t="91358" x="6405563" y="4413250"/>
          <p14:tracePt t="91366" x="6405563" y="4419600"/>
          <p14:tracePt t="91374" x="6410325" y="4419600"/>
          <p14:tracePt t="91382" x="6410325" y="4425950"/>
          <p14:tracePt t="91396" x="6410325" y="4432300"/>
          <p14:tracePt t="91421" x="6410325" y="4437063"/>
          <p14:tracePt t="91458" x="6416675" y="4437063"/>
          <p14:tracePt t="91490" x="6416675" y="4443413"/>
          <p14:tracePt t="91498" x="6416675" y="4449763"/>
          <p14:tracePt t="91506" x="6416675" y="4456113"/>
          <p14:tracePt t="91520" x="6423025" y="4462463"/>
          <p14:tracePt t="91544" x="6423025" y="4467225"/>
          <p14:tracePt t="91552" x="6429375" y="4473575"/>
          <p14:tracePt t="91560" x="6434138" y="4486275"/>
          <p14:tracePt t="91568" x="6440488" y="4491038"/>
          <p14:tracePt t="91574" x="6446838" y="4497388"/>
          <p14:tracePt t="91582" x="6453188" y="4503738"/>
          <p14:tracePt t="91590" x="6459538" y="4510088"/>
          <p14:tracePt t="91598" x="6464300" y="4510088"/>
          <p14:tracePt t="91606" x="6470650" y="4514850"/>
          <p14:tracePt t="91614" x="6483350" y="4514850"/>
          <p14:tracePt t="91622" x="6488113" y="4514850"/>
          <p14:tracePt t="91630" x="6494463" y="4514850"/>
          <p14:tracePt t="91636" x="6507163" y="4514850"/>
          <p14:tracePt t="91644" x="6511925" y="4514850"/>
          <p14:tracePt t="91652" x="6518275" y="4514850"/>
          <p14:tracePt t="91660" x="6524625" y="4514850"/>
          <p14:tracePt t="91668" x="6530975" y="4510088"/>
          <p14:tracePt t="91676" x="6537325" y="4503738"/>
          <p14:tracePt t="91684" x="6542088" y="4497388"/>
          <p14:tracePt t="91692" x="6548438" y="4491038"/>
          <p14:tracePt t="91698" x="6554788" y="4486275"/>
          <p14:tracePt t="91706" x="6561138" y="4479925"/>
          <p14:tracePt t="91714" x="6561138" y="4473575"/>
          <p14:tracePt t="91722" x="6565900" y="4467225"/>
          <p14:tracePt t="91730" x="6565900" y="4462463"/>
          <p14:tracePt t="91746" x="6565900" y="4456113"/>
          <p14:tracePt t="91754" x="6572250" y="4449763"/>
          <p14:tracePt t="91760" x="6578600" y="4443413"/>
          <p14:tracePt t="91769" x="6584950" y="4437063"/>
          <p14:tracePt t="91776" x="6589713" y="4432300"/>
          <p14:tracePt t="91787" x="6596063" y="4425950"/>
          <p14:tracePt t="91792" x="6608763" y="4413250"/>
          <p14:tracePt t="91800" x="6608763" y="4408488"/>
          <p14:tracePt t="91808" x="6613525" y="4402138"/>
          <p14:tracePt t="91816" x="6613525" y="4389438"/>
          <p14:tracePt t="91822" x="6613525" y="4378325"/>
          <p14:tracePt t="91831" x="6613525" y="4365625"/>
          <p14:tracePt t="91838" x="6613525" y="4359275"/>
          <p14:tracePt t="91846" x="6613525" y="4354513"/>
          <p14:tracePt t="91854" x="6613525" y="4341813"/>
          <p14:tracePt t="91862" x="6613525" y="4335463"/>
          <p14:tracePt t="91870" x="6613525" y="4330700"/>
          <p14:tracePt t="91878" x="6613525" y="4318000"/>
          <p14:tracePt t="91884" x="6613525" y="4311650"/>
          <p14:tracePt t="91901" x="6608763" y="4300538"/>
          <p14:tracePt t="91908" x="6608763" y="4281488"/>
          <p14:tracePt t="91917" x="6602413" y="4276725"/>
          <p14:tracePt t="91924" x="6596063" y="4270375"/>
          <p14:tracePt t="91933" x="6589713" y="4264025"/>
          <p14:tracePt t="91940" x="6589713" y="4257675"/>
          <p14:tracePt t="91946" x="6584950" y="4252913"/>
          <p14:tracePt t="91954" x="6578600" y="4246563"/>
          <p14:tracePt t="91970" x="6572250" y="4240213"/>
          <p14:tracePt t="91978" x="6565900" y="4240213"/>
          <p14:tracePt t="91986" x="6561138" y="4240213"/>
          <p14:tracePt t="91994" x="6554788" y="4233863"/>
          <p14:tracePt t="92002" x="6548438" y="4233863"/>
          <p14:tracePt t="92008" x="6542088" y="4233863"/>
          <p14:tracePt t="92017" x="6537325" y="4233863"/>
          <p14:tracePt t="92024" x="6530975" y="4229100"/>
          <p14:tracePt t="92032" x="6524625" y="4229100"/>
          <p14:tracePt t="92040" x="6507163" y="4229100"/>
          <p14:tracePt t="92048" x="6500813" y="4229100"/>
          <p14:tracePt t="92056" x="6488113" y="4229100"/>
          <p14:tracePt t="92064" x="6477000" y="4229100"/>
          <p14:tracePt t="92071" x="6459538" y="4222750"/>
          <p14:tracePt t="92078" x="6446838" y="4216400"/>
          <p14:tracePt t="92086" x="6423025" y="4216400"/>
          <p14:tracePt t="92094" x="6405563" y="4210050"/>
          <p14:tracePt t="92102" x="6381750" y="4205288"/>
          <p14:tracePt t="92110" x="6362700" y="4198938"/>
          <p14:tracePt t="92118" x="6351588" y="4192588"/>
          <p14:tracePt t="92126" x="6338888" y="4186238"/>
          <p14:tracePt t="92132" x="6327775" y="4186238"/>
          <p14:tracePt t="92140" x="6321425" y="4186238"/>
          <p14:tracePt t="92148" x="6315075" y="4186238"/>
          <p14:tracePt t="92156" x="6308725" y="4186238"/>
          <p14:tracePt t="92164" x="6303963" y="4186238"/>
          <p14:tracePt t="92172" x="6297613" y="4186238"/>
          <p14:tracePt t="92180" x="6291263" y="4186238"/>
          <p14:tracePt t="92194" x="6284913" y="4186238"/>
          <p14:tracePt t="92202" x="6280150" y="4186238"/>
          <p14:tracePt t="92210" x="6273800" y="4186238"/>
          <p14:tracePt t="92218" x="6267450" y="4186238"/>
          <p14:tracePt t="92226" x="6261100" y="4186238"/>
          <p14:tracePt t="92234" x="6254750" y="4192588"/>
          <p14:tracePt t="92242" x="6249988" y="4198938"/>
          <p14:tracePt t="92250" x="6243638" y="4198938"/>
          <p14:tracePt t="92256" x="6237288" y="4205288"/>
          <p14:tracePt t="92264" x="6230938" y="4210050"/>
          <p14:tracePt t="92272" x="6226175" y="4216400"/>
          <p14:tracePt t="92280" x="6226175" y="4222750"/>
          <p14:tracePt t="92288" x="6219825" y="4229100"/>
          <p14:tracePt t="92296" x="6213475" y="4233863"/>
          <p14:tracePt t="92304" x="6207125" y="4240213"/>
          <p14:tracePt t="92312" x="6207125" y="4246563"/>
          <p14:tracePt t="92320" x="6207125" y="4252913"/>
          <p14:tracePt t="92326" x="6202363" y="4257675"/>
          <p14:tracePt t="92334" x="6202363" y="4264025"/>
          <p14:tracePt t="92342" x="6202363" y="4270375"/>
          <p14:tracePt t="92350" x="6202363" y="4276725"/>
          <p14:tracePt t="92358" x="6202363" y="4281488"/>
          <p14:tracePt t="92367" x="6202363" y="4287838"/>
          <p14:tracePt t="92374" x="6202363" y="4294188"/>
          <p14:tracePt t="92382" x="6202363" y="4300538"/>
          <p14:tracePt t="92388" x="6202363" y="4306888"/>
          <p14:tracePt t="92396" x="6202363" y="4311650"/>
          <p14:tracePt t="92404" x="6202363" y="4318000"/>
          <p14:tracePt t="92412" x="6202363" y="4324350"/>
          <p14:tracePt t="92421" x="6202363" y="4330700"/>
          <p14:tracePt t="92428" x="6207125" y="4335463"/>
          <p14:tracePt t="92437" x="6207125" y="4341813"/>
          <p14:tracePt t="92444" x="6213475" y="4348163"/>
          <p14:tracePt t="92450" x="6219825" y="4354513"/>
          <p14:tracePt t="92458" x="6226175" y="4359275"/>
          <p14:tracePt t="92467" x="6230938" y="4365625"/>
          <p14:tracePt t="92474" x="6237288" y="4378325"/>
          <p14:tracePt t="92482" x="6243638" y="4384675"/>
          <p14:tracePt t="92490" x="6249988" y="4389438"/>
          <p14:tracePt t="92498" x="6254750" y="4395788"/>
          <p14:tracePt t="92504" x="6261100" y="4402138"/>
          <p14:tracePt t="92512" x="6267450" y="4408488"/>
          <p14:tracePt t="92521" x="6273800" y="4413250"/>
          <p14:tracePt t="92528" x="6280150" y="4419600"/>
          <p14:tracePt t="92537" x="6284913" y="4419600"/>
          <p14:tracePt t="92544" x="6291263" y="4425950"/>
          <p14:tracePt t="92552" x="6297613" y="4432300"/>
          <p14:tracePt t="92560" x="6303963" y="4437063"/>
          <p14:tracePt t="92567" x="6308725" y="4437063"/>
          <p14:tracePt t="92574" x="6315075" y="4443413"/>
          <p14:tracePt t="92584" x="6321425" y="4449763"/>
          <p14:tracePt t="92590" x="6327775" y="4449763"/>
          <p14:tracePt t="92598" x="6332538" y="4449763"/>
          <p14:tracePt t="92606" x="6338888" y="4456113"/>
          <p14:tracePt t="92614" x="6345238" y="4456113"/>
          <p14:tracePt t="92622" x="6351588" y="4456113"/>
          <p14:tracePt t="92628" x="6356350" y="4456113"/>
          <p14:tracePt t="92636" x="6362700" y="4456113"/>
          <p14:tracePt t="92645" x="6369050" y="4456113"/>
          <p14:tracePt t="92653" x="6375400" y="4462463"/>
          <p14:tracePt t="92660" x="6381750" y="4462463"/>
          <p14:tracePt t="92669" x="6386513" y="4462463"/>
          <p14:tracePt t="92676" x="6392863" y="4462463"/>
          <p14:tracePt t="92685" x="6399213" y="4462463"/>
          <p14:tracePt t="92691" x="6405563" y="4462463"/>
          <p14:tracePt t="92698" x="6410325" y="4462463"/>
          <p14:tracePt t="92714" x="6416675" y="4462463"/>
          <p14:tracePt t="92722" x="6423025" y="4462463"/>
          <p14:tracePt t="92730" x="6429375" y="4462463"/>
          <p14:tracePt t="92739" x="6434138" y="4462463"/>
          <p14:tracePt t="92746" x="6440488" y="4462463"/>
          <p14:tracePt t="92752" x="6446838" y="4462463"/>
          <p14:tracePt t="92761" x="6453188" y="4462463"/>
          <p14:tracePt t="92768" x="6459538" y="4462463"/>
          <p14:tracePt t="92776" x="6464300" y="4462463"/>
          <p14:tracePt t="92784" x="6470650" y="4462463"/>
          <p14:tracePt t="92800" x="6477000" y="4462463"/>
          <p14:tracePt t="92808" x="6483350" y="4462463"/>
          <p14:tracePt t="92814" x="6488113" y="4462463"/>
          <p14:tracePt t="92830" x="6494463" y="4462463"/>
          <p14:tracePt t="92838" x="6494463" y="4467225"/>
          <p14:tracePt t="92846" x="6500813" y="4467225"/>
          <p14:tracePt t="92854" x="6507163" y="4467225"/>
          <p14:tracePt t="92862" x="6511925" y="4467225"/>
          <p14:tracePt t="92876" x="6518275" y="4467225"/>
          <p14:tracePt t="92899" x="6524625" y="4467225"/>
          <p14:tracePt t="92917" x="6524625" y="4473575"/>
          <p14:tracePt t="92930" x="6530975" y="4473575"/>
          <p14:tracePt t="92940" x="6537325" y="4473575"/>
          <p14:tracePt t="92946" x="6542088" y="4473575"/>
          <p14:tracePt t="92978" x="6548438" y="4473575"/>
          <p14:tracePt t="92994" x="6554788" y="4473575"/>
          <p14:tracePt t="93008" x="6561138" y="4473575"/>
          <p14:tracePt t="93016" x="6565900" y="4473575"/>
          <p14:tracePt t="93024" x="6572250" y="4473575"/>
          <p14:tracePt t="93040" x="6578600" y="4473575"/>
          <p14:tracePt t="93054" x="6584950" y="4473575"/>
          <p14:tracePt t="93062" x="6589713" y="4473575"/>
          <p14:tracePt t="93078" x="6596063" y="4473575"/>
          <p14:tracePt t="93086" x="6602413" y="4473575"/>
          <p14:tracePt t="93094" x="6608763" y="4473575"/>
          <p14:tracePt t="93103" x="6613525" y="4467225"/>
          <p14:tracePt t="93110" x="6619875" y="4467225"/>
          <p14:tracePt t="93118" x="6626225" y="4462463"/>
          <p14:tracePt t="93127" x="6632575" y="4462463"/>
          <p14:tracePt t="93132" x="6638925" y="4456113"/>
          <p14:tracePt t="93140" x="6643688" y="4456113"/>
          <p14:tracePt t="93156" x="6650038" y="4449763"/>
          <p14:tracePt t="93165" x="6656388" y="4443413"/>
          <p14:tracePt t="93173" x="6662738" y="4437063"/>
          <p14:tracePt t="93180" x="6667500" y="4432300"/>
          <p14:tracePt t="93194" x="6673850" y="4425950"/>
          <p14:tracePt t="93202" x="6680200" y="4419600"/>
          <p14:tracePt t="93210" x="6686550" y="4419600"/>
          <p14:tracePt t="93218" x="6691313" y="4413250"/>
          <p14:tracePt t="93226" x="6697663" y="4408488"/>
          <p14:tracePt t="93236" x="6697663" y="4402138"/>
          <p14:tracePt t="93242" x="6697663" y="4395788"/>
          <p14:tracePt t="93248" x="6697663" y="4389438"/>
          <p14:tracePt t="93256" x="6697663" y="4384675"/>
          <p14:tracePt t="93265" x="6697663" y="4378325"/>
          <p14:tracePt t="93272" x="6697663" y="4371975"/>
          <p14:tracePt t="93280" x="6697663" y="4365625"/>
          <p14:tracePt t="93288" x="6697663" y="4359275"/>
          <p14:tracePt t="93297" x="6697663" y="4354513"/>
          <p14:tracePt t="93304" x="6697663" y="4348163"/>
          <p14:tracePt t="93310" x="6697663" y="4341813"/>
          <p14:tracePt t="93318" x="6697663" y="4335463"/>
          <p14:tracePt t="93326" x="6697663" y="4330700"/>
          <p14:tracePt t="93334" x="6697663" y="4324350"/>
          <p14:tracePt t="93342" x="6697663" y="4318000"/>
          <p14:tracePt t="93350" x="6691313" y="4318000"/>
          <p14:tracePt t="93358" x="6691313" y="4311650"/>
          <p14:tracePt t="93367" x="6686550" y="4306888"/>
          <p14:tracePt t="93372" x="6686550" y="4300538"/>
          <p14:tracePt t="93380" x="6680200" y="4294188"/>
          <p14:tracePt t="93388" x="6673850" y="4287838"/>
          <p14:tracePt t="93405" x="6667500" y="4281488"/>
          <p14:tracePt t="93412" x="6662738" y="4276725"/>
          <p14:tracePt t="93420" x="6656388" y="4270375"/>
          <p14:tracePt t="93428" x="6650038" y="4264025"/>
          <p14:tracePt t="93435" x="6643688" y="4257675"/>
          <p14:tracePt t="93442" x="6638925" y="4257675"/>
          <p14:tracePt t="93453" x="6632575" y="4252913"/>
          <p14:tracePt t="93458" x="6619875" y="4246563"/>
          <p14:tracePt t="93467" x="6608763" y="4240213"/>
          <p14:tracePt t="93474" x="6596063" y="4240213"/>
          <p14:tracePt t="93482" x="6578600" y="4240213"/>
          <p14:tracePt t="93490" x="6561138" y="4233863"/>
          <p14:tracePt t="93496" x="6548438" y="4233863"/>
          <p14:tracePt t="93504" x="6542088" y="4233863"/>
          <p14:tracePt t="93512" x="6537325" y="4233863"/>
          <p14:tracePt t="93520" x="6524625" y="4233863"/>
          <p14:tracePt t="93528" x="6518275" y="4233863"/>
          <p14:tracePt t="93536" x="6511925" y="4233863"/>
          <p14:tracePt t="93544" x="6507163" y="4233863"/>
          <p14:tracePt t="93552" x="6500813" y="4233863"/>
          <p14:tracePt t="93558" x="6494463" y="4233863"/>
          <p14:tracePt t="93567" x="6488113" y="4233863"/>
          <p14:tracePt t="93574" x="6483350" y="4233863"/>
          <p14:tracePt t="93582" x="6477000" y="4233863"/>
          <p14:tracePt t="93590" x="6470650" y="4233863"/>
          <p14:tracePt t="93598" x="6464300" y="4240213"/>
          <p14:tracePt t="93606" x="6459538" y="4240213"/>
          <p14:tracePt t="93614" x="6453188" y="4246563"/>
          <p14:tracePt t="93620" x="6446838" y="4252913"/>
          <p14:tracePt t="93628" x="6440488" y="4252913"/>
          <p14:tracePt t="93644" x="6434138" y="4257675"/>
          <p14:tracePt t="93653" x="6429375" y="4257675"/>
          <p14:tracePt t="93660" x="6423025" y="4257675"/>
          <p14:tracePt t="93674" x="6416675" y="4257675"/>
          <p14:tracePt t="93698" x="6416675" y="4264025"/>
          <p14:tracePt t="93736" x="6410325" y="4264025"/>
          <p14:tracePt t="93744" x="6405563" y="4270375"/>
          <p14:tracePt t="93753" x="6399213" y="4276725"/>
          <p14:tracePt t="93760" x="6392863" y="4281488"/>
          <p14:tracePt t="93776" x="6392863" y="4287838"/>
          <p14:tracePt t="93799" x="6386513" y="4287838"/>
          <p14:tracePt t="93808" x="6386513" y="4294188"/>
          <p14:tracePt t="93860" x="6386513" y="4300538"/>
          <p14:tracePt t="93876" x="6386513" y="4306888"/>
          <p14:tracePt t="93884" x="6386513" y="4311650"/>
          <p14:tracePt t="93900" x="6386513" y="4318000"/>
          <p14:tracePt t="93909" x="6386513" y="4324350"/>
          <p14:tracePt t="93916" x="6386513" y="4330700"/>
          <p14:tracePt t="93938" x="6386513" y="4335463"/>
          <p14:tracePt t="93946" x="6386513" y="4341813"/>
          <p14:tracePt t="93962" x="6386513" y="4348163"/>
          <p14:tracePt t="93984" x="6386513" y="4354513"/>
          <p14:tracePt t="94000" x="6381750" y="4354513"/>
          <p14:tracePt t="94032" x="6381750" y="4359275"/>
          <p14:tracePt t="94046" x="6381750" y="4365625"/>
          <p14:tracePt t="94057" x="6375400" y="4371975"/>
          <p14:tracePt t="94062" x="6375400" y="4378325"/>
          <p14:tracePt t="94078" x="6375400" y="4384675"/>
          <p14:tracePt t="94210" x="6381750" y="4384675"/>
          <p14:tracePt t="94226" x="6386513" y="4378325"/>
          <p14:tracePt t="94234" x="6392863" y="4378325"/>
          <p14:tracePt t="94248" x="6392863" y="4371975"/>
          <p14:tracePt t="94397" x="6399213" y="4371975"/>
          <p14:tracePt t="94420" x="6405563" y="4365625"/>
          <p14:tracePt t="94434" x="6410325" y="4359275"/>
          <p14:tracePt t="94442" x="6416675" y="4354513"/>
          <p14:tracePt t="94450" x="6423025" y="4348163"/>
          <p14:tracePt t="94458" x="6423025" y="4341813"/>
          <p14:tracePt t="94467" x="6429375" y="4341813"/>
          <p14:tracePt t="94474" x="6429375" y="4335463"/>
          <p14:tracePt t="94482" x="6434138" y="4330700"/>
          <p14:tracePt t="94488" x="6434138" y="4324350"/>
          <p14:tracePt t="94496" x="6440488" y="4318000"/>
          <p14:tracePt t="94504" x="6446838" y="4318000"/>
          <p14:tracePt t="94513" x="6453188" y="4311650"/>
          <p14:tracePt t="94520" x="6459538" y="4306888"/>
          <p14:tracePt t="94528" x="6464300" y="4294188"/>
          <p14:tracePt t="94536" x="6470650" y="4287838"/>
          <p14:tracePt t="94544" x="6477000" y="4276725"/>
          <p14:tracePt t="94551" x="6483350" y="4264025"/>
          <p14:tracePt t="94558" x="6488113" y="4246563"/>
          <p14:tracePt t="94567" x="6494463" y="4229100"/>
          <p14:tracePt t="94574" x="6500813" y="4222750"/>
          <p14:tracePt t="94583" x="6507163" y="4216400"/>
          <p14:tracePt t="94590" x="6518275" y="4198938"/>
          <p14:tracePt t="94599" x="6524625" y="4186238"/>
          <p14:tracePt t="94606" x="6530975" y="4168775"/>
          <p14:tracePt t="94612" x="6537325" y="4144963"/>
          <p14:tracePt t="94620" x="6542088" y="4138613"/>
          <p14:tracePt t="94628" x="6548438" y="4127500"/>
          <p14:tracePt t="94636" x="6554788" y="4114800"/>
          <p14:tracePt t="94644" x="6561138" y="4090988"/>
          <p14:tracePt t="94653" x="6565900" y="4073525"/>
          <p14:tracePt t="94660" x="6572250" y="4054475"/>
          <p14:tracePt t="94668" x="6584950" y="4043363"/>
          <p14:tracePt t="94676" x="6589713" y="4019550"/>
          <p14:tracePt t="94682" x="6596063" y="4006850"/>
          <p14:tracePt t="94690" x="6602413" y="3989388"/>
          <p14:tracePt t="94698" x="6602413" y="3983038"/>
          <p14:tracePt t="94706" x="6608763" y="3959225"/>
          <p14:tracePt t="94714" x="6613525" y="3948113"/>
          <p14:tracePt t="94722" x="6619875" y="3941763"/>
          <p14:tracePt t="94730" x="6619875" y="3935413"/>
          <p14:tracePt t="94739" x="6626225" y="3929063"/>
          <p14:tracePt t="94744" x="6632575" y="3922713"/>
          <p14:tracePt t="94752" x="6632575" y="3917950"/>
          <p14:tracePt t="94760" x="6638925" y="3911600"/>
          <p14:tracePt t="94768" x="6638925" y="3905250"/>
          <p14:tracePt t="94776" x="6643688" y="3894138"/>
          <p14:tracePt t="94784" x="6650038" y="3887788"/>
          <p14:tracePt t="94792" x="6656388" y="3881438"/>
          <p14:tracePt t="94798" x="6662738" y="3875088"/>
          <p14:tracePt t="94806" x="6667500" y="3863975"/>
          <p14:tracePt t="94814" x="6673850" y="3840163"/>
          <p14:tracePt t="94822" x="6680200" y="3827463"/>
          <p14:tracePt t="94830" x="6686550" y="3816350"/>
          <p14:tracePt t="94838" x="6697663" y="3803650"/>
          <p14:tracePt t="94846" x="6704013" y="3797300"/>
          <p14:tracePt t="94854" x="6704013" y="3786188"/>
          <p14:tracePt t="94860" x="6710363" y="3779838"/>
          <p14:tracePt t="94868" x="6716713" y="3773488"/>
          <p14:tracePt t="94876" x="6721475" y="3767138"/>
          <p14:tracePt t="94884" x="6721475" y="3762375"/>
          <p14:tracePt t="94892" x="6727825" y="3762375"/>
          <p14:tracePt t="94900" x="6734175" y="3756025"/>
          <p14:tracePt t="94908" x="6734175" y="3749675"/>
          <p14:tracePt t="94917" x="6740525" y="3749675"/>
          <p14:tracePt t="94922" x="6745288" y="3743325"/>
          <p14:tracePt t="94930" x="6745288" y="3738563"/>
          <p14:tracePt t="94938" x="6751638" y="3732213"/>
          <p14:tracePt t="94946" x="6751638" y="3725863"/>
          <p14:tracePt t="94954" x="6757988" y="3719513"/>
          <p14:tracePt t="94962" x="6757988" y="3714750"/>
          <p14:tracePt t="94986" x="6757988" y="3708400"/>
          <p14:tracePt t="95551" x="6751638" y="3708400"/>
          <p14:tracePt t="96062" x="6751638" y="3702050"/>
          <p14:tracePt t="96070" x="6727825" y="3695700"/>
          <p14:tracePt t="96078" x="6721475" y="3690938"/>
          <p14:tracePt t="96310" x="6716713" y="3690938"/>
          <p14:tracePt t="96319" x="6710363" y="3702050"/>
          <p14:tracePt t="96326" x="6704013" y="3708400"/>
          <p14:tracePt t="96335" x="6697663" y="3714750"/>
          <p14:tracePt t="96342" x="6691313" y="3714750"/>
          <p14:tracePt t="96351" x="6680200" y="3714750"/>
          <p14:tracePt t="96358" x="6673850" y="3708400"/>
          <p14:tracePt t="96365" x="6667500" y="3708400"/>
          <p14:tracePt t="96372" x="6667500" y="3719513"/>
          <p14:tracePt t="96380" x="6691313" y="3749675"/>
          <p14:tracePt t="96388" x="6716713" y="3792538"/>
          <p14:tracePt t="96396" x="6734175" y="3821113"/>
          <p14:tracePt t="96404" x="6775450" y="3851275"/>
          <p14:tracePt t="96412" x="6794500" y="3863975"/>
          <p14:tracePt t="96854" x="6788150" y="3857625"/>
          <p14:tracePt t="96876" x="6781800" y="3851275"/>
          <p14:tracePt t="96884" x="6757988" y="3840163"/>
          <p14:tracePt t="96892" x="6740525" y="3821113"/>
          <p14:tracePt t="96900" x="6716713" y="3803650"/>
          <p14:tracePt t="96908" x="6697663" y="3792538"/>
          <p14:tracePt t="96916" x="6680200" y="3779838"/>
          <p14:tracePt t="96924" x="6656388" y="3773488"/>
          <p14:tracePt t="96930" x="6632575" y="3767138"/>
          <p14:tracePt t="96938" x="6602413" y="3756025"/>
          <p14:tracePt t="96946" x="6572250" y="3749675"/>
          <p14:tracePt t="96954" x="6537325" y="3738563"/>
          <p14:tracePt t="96962" x="6507163" y="3714750"/>
          <p14:tracePt t="96970" x="6459538" y="3690938"/>
          <p14:tracePt t="96978" x="6405563" y="3654425"/>
          <p14:tracePt t="96986" x="6308725" y="3600450"/>
          <p14:tracePt t="96992" x="6202363" y="3552825"/>
          <p14:tracePt t="97001" x="6105525" y="3522663"/>
          <p14:tracePt t="97008" x="6040438" y="3509963"/>
          <p14:tracePt t="97016" x="5992813" y="3505200"/>
          <p14:tracePt t="97024" x="5932488" y="3486150"/>
          <p14:tracePt t="97032" x="5854700" y="3468688"/>
          <p14:tracePt t="97040" x="5759450" y="3457575"/>
          <p14:tracePt t="97049" x="5681663" y="3438525"/>
          <p14:tracePt t="97054" x="5586413" y="3403600"/>
          <p14:tracePt t="97062" x="5537200" y="3390900"/>
          <p14:tracePt t="97070" x="5508625" y="3384550"/>
          <p14:tracePt t="97078" x="5489575" y="3379788"/>
          <p14:tracePt t="97086" x="5472113" y="3373438"/>
          <p14:tracePt t="97094" x="5448300" y="3367088"/>
          <p14:tracePt t="97102" x="5430838" y="3360738"/>
          <p14:tracePt t="97111" x="5407025" y="3355975"/>
          <p14:tracePt t="97117" x="5387975" y="3343275"/>
          <p14:tracePt t="97124" x="5370513" y="3343275"/>
          <p14:tracePt t="97132" x="5346700" y="3336925"/>
          <p14:tracePt t="97140" x="5322888" y="3330575"/>
          <p14:tracePt t="97149" x="5299075" y="3325813"/>
          <p14:tracePt t="97156" x="5268913" y="3325813"/>
          <p14:tracePt t="97164" x="5232400" y="3319463"/>
          <p14:tracePt t="97172" x="5202238" y="3313113"/>
          <p14:tracePt t="97178" x="5173663" y="3302000"/>
          <p14:tracePt t="97186" x="5137150" y="3295650"/>
          <p14:tracePt t="97194" x="5106988" y="3289300"/>
          <p14:tracePt t="97202" x="5072063" y="3282950"/>
          <p14:tracePt t="97210" x="5041900" y="3282950"/>
          <p14:tracePt t="97219" x="5005388" y="3282950"/>
          <p14:tracePt t="97226" x="4975225" y="3282950"/>
          <p14:tracePt t="97234" x="4940300" y="3282950"/>
          <p14:tracePt t="97240" x="4910138" y="3271838"/>
          <p14:tracePt t="97249" x="4886325" y="3265488"/>
          <p14:tracePt t="97256" x="4862513" y="3252788"/>
          <p14:tracePt t="97265" x="4843463" y="3241675"/>
          <p14:tracePt t="97272" x="4832350" y="3235325"/>
          <p14:tracePt t="97280" x="4819650" y="3228975"/>
          <p14:tracePt t="97288" x="4814888" y="3224213"/>
          <p14:tracePt t="97294" x="4808538" y="3217863"/>
          <p14:tracePt t="97302" x="4802188" y="3217863"/>
          <p14:tracePt t="97320" x="4795838" y="3211513"/>
          <p14:tracePt t="97326" x="4791075" y="3211513"/>
          <p14:tracePt t="97334" x="4784725" y="3211513"/>
          <p14:tracePt t="97342" x="4765675" y="3211513"/>
          <p14:tracePt t="97350" x="4754563" y="3211513"/>
          <p14:tracePt t="97358" x="4741863" y="3211513"/>
          <p14:tracePt t="97364" x="4730750" y="3211513"/>
          <p14:tracePt t="97372" x="4713288" y="3211513"/>
          <p14:tracePt t="97380" x="4683125" y="3211513"/>
          <p14:tracePt t="97388" x="4652963" y="3211513"/>
          <p14:tracePt t="97396" x="4605338" y="3211513"/>
          <p14:tracePt t="97404" x="4557713" y="3200400"/>
          <p14:tracePt t="97412" x="4503738" y="3194050"/>
          <p14:tracePt t="97418" x="4449763" y="3194050"/>
          <p14:tracePt t="97426" x="4395788" y="3181350"/>
          <p14:tracePt t="97434" x="4359275" y="3176588"/>
          <p14:tracePt t="97442" x="4311650" y="3170238"/>
          <p14:tracePt t="97450" x="4281488" y="3163888"/>
          <p14:tracePt t="97458" x="4264025" y="3151188"/>
          <p14:tracePt t="97468" x="4240213" y="3140075"/>
          <p14:tracePt t="97474" x="4222750" y="3122613"/>
          <p14:tracePt t="97480" x="4198938" y="3098800"/>
          <p14:tracePt t="97488" x="4179888" y="3068638"/>
          <p14:tracePt t="97496" x="4168775" y="3038475"/>
          <p14:tracePt t="97504" x="4162425" y="3021013"/>
          <p14:tracePt t="97512" x="4156075" y="2990850"/>
          <p14:tracePt t="97520" x="4149725" y="2954338"/>
          <p14:tracePt t="97528" x="4138613" y="2924175"/>
          <p14:tracePt t="97536" x="4132263" y="2894013"/>
          <p14:tracePt t="97544" x="4132263" y="2876550"/>
          <p14:tracePt t="97550" x="4132263" y="2852738"/>
          <p14:tracePt t="97558" x="4132263" y="2835275"/>
          <p14:tracePt t="97566" x="4138613" y="2816225"/>
          <p14:tracePt t="97574" x="4149725" y="2792413"/>
          <p14:tracePt t="97582" x="4162425" y="2774950"/>
          <p14:tracePt t="97590" x="4173538" y="2757488"/>
          <p14:tracePt t="97599" x="4198938" y="2733675"/>
          <p14:tracePt t="97606" x="4227513" y="2709863"/>
          <p14:tracePt t="97612" x="4257675" y="2686050"/>
          <p14:tracePt t="97620" x="4281488" y="2662238"/>
          <p14:tracePt t="97628" x="4305300" y="2643188"/>
          <p14:tracePt t="97637" x="4335463" y="2619375"/>
          <p14:tracePt t="97644" x="4365625" y="2595563"/>
          <p14:tracePt t="97652" x="4402138" y="2578100"/>
          <p14:tracePt t="97660" x="4443413" y="2541588"/>
          <p14:tracePt t="97668" x="4473575" y="2517775"/>
          <p14:tracePt t="97674" x="4497388" y="2493963"/>
          <p14:tracePt t="97682" x="4514850" y="2481263"/>
          <p14:tracePt t="97690" x="4527550" y="2476500"/>
          <p14:tracePt t="97699" x="4538663" y="2470150"/>
          <p14:tracePt t="97706" x="4545013" y="2463800"/>
          <p14:tracePt t="97714" x="4557713" y="2457450"/>
          <p14:tracePt t="97722" x="4562475" y="2457450"/>
          <p14:tracePt t="97730" x="4575175" y="2452688"/>
          <p14:tracePt t="97736" x="4592638" y="2452688"/>
          <p14:tracePt t="97744" x="4598988" y="2446338"/>
          <p14:tracePt t="97752" x="4605338" y="2446338"/>
          <p14:tracePt t="97760" x="4616450" y="2439988"/>
          <p14:tracePt t="97768" x="4635500" y="2439988"/>
          <p14:tracePt t="97776" x="4659313" y="2439988"/>
          <p14:tracePt t="97784" x="4676775" y="2439988"/>
          <p14:tracePt t="97792" x="4694238" y="2439988"/>
          <p14:tracePt t="97799" x="4706938" y="2439988"/>
          <p14:tracePt t="97806" x="4724400" y="2439988"/>
          <p14:tracePt t="97815" x="4730750" y="2446338"/>
          <p14:tracePt t="97822" x="4741863" y="2452688"/>
          <p14:tracePt t="97830" x="4748213" y="2457450"/>
          <p14:tracePt t="97839" x="4754563" y="2463800"/>
          <p14:tracePt t="97846" x="4760913" y="2476500"/>
          <p14:tracePt t="97854" x="4765675" y="2481263"/>
          <p14:tracePt t="97860" x="4778375" y="2500313"/>
          <p14:tracePt t="97869" x="4784725" y="2511425"/>
          <p14:tracePt t="97876" x="4791075" y="2530475"/>
          <p14:tracePt t="97884" x="4808538" y="2547938"/>
          <p14:tracePt t="97901" x="4838700" y="2589213"/>
          <p14:tracePt t="97908" x="4843463" y="2613025"/>
          <p14:tracePt t="97916" x="4862513" y="2625725"/>
          <p14:tracePt t="97923" x="4867275" y="2636838"/>
          <p14:tracePt t="97930" x="4873625" y="2649538"/>
          <p14:tracePt t="97938" x="4879975" y="2662238"/>
          <p14:tracePt t="97946" x="4879975" y="2667000"/>
          <p14:tracePt t="97954" x="4886325" y="2673350"/>
          <p14:tracePt t="97962" x="4886325" y="2679700"/>
          <p14:tracePt t="97970" x="4892675" y="2697163"/>
          <p14:tracePt t="97978" x="4897438" y="2709863"/>
          <p14:tracePt t="97985" x="4897438" y="2727325"/>
          <p14:tracePt t="97992" x="4903788" y="2744788"/>
          <p14:tracePt t="98000" x="4921250" y="2774950"/>
          <p14:tracePt t="98008" x="4927600" y="2798763"/>
          <p14:tracePt t="98016" x="4927600" y="2816225"/>
          <p14:tracePt t="98024" x="4933950" y="2835275"/>
          <p14:tracePt t="98032" x="4940300" y="2859088"/>
          <p14:tracePt t="98038" x="4951413" y="2876550"/>
          <p14:tracePt t="98046" x="4957763" y="2894013"/>
          <p14:tracePt t="98054" x="4964113" y="2919413"/>
          <p14:tracePt t="98062" x="4964113" y="2924175"/>
          <p14:tracePt t="98070" x="4964113" y="2930525"/>
          <p14:tracePt t="98078" x="4964113" y="2936875"/>
          <p14:tracePt t="98086" x="4964113" y="2943225"/>
          <p14:tracePt t="98094" x="4964113" y="2947988"/>
          <p14:tracePt t="98100" x="4964113" y="2954338"/>
          <p14:tracePt t="98108" x="4964113" y="2960688"/>
          <p14:tracePt t="98116" x="4964113" y="2967038"/>
          <p14:tracePt t="98124" x="4957763" y="2971800"/>
          <p14:tracePt t="98132" x="4957763" y="2978150"/>
          <p14:tracePt t="98140" x="4951413" y="2984500"/>
          <p14:tracePt t="98148" x="4945063" y="2990850"/>
          <p14:tracePt t="98156" x="4940300" y="2995613"/>
          <p14:tracePt t="98162" x="4933950" y="3001963"/>
          <p14:tracePt t="98170" x="4927600" y="3008313"/>
          <p14:tracePt t="98178" x="4921250" y="3014663"/>
          <p14:tracePt t="98186" x="4916488" y="3021013"/>
          <p14:tracePt t="98194" x="4910138" y="3025775"/>
          <p14:tracePt t="98202" x="4903788" y="3032125"/>
          <p14:tracePt t="98210" x="4897438" y="3038475"/>
          <p14:tracePt t="98218" x="4892675" y="3044825"/>
          <p14:tracePt t="98226" x="4879975" y="3049588"/>
          <p14:tracePt t="98232" x="4873625" y="3055938"/>
          <p14:tracePt t="98240" x="4862513" y="3062288"/>
          <p14:tracePt t="98248" x="4856163" y="3062288"/>
          <p14:tracePt t="98256" x="4849813" y="3068638"/>
          <p14:tracePt t="98265" x="4843463" y="3068638"/>
          <p14:tracePt t="98272" x="4832350" y="3073400"/>
          <p14:tracePt t="98280" x="4826000" y="3073400"/>
          <p14:tracePt t="98288" x="4814888" y="3079750"/>
          <p14:tracePt t="98294" x="4802188" y="3086100"/>
          <p14:tracePt t="98302" x="4791075" y="3092450"/>
          <p14:tracePt t="98310" x="4772025" y="3092450"/>
          <p14:tracePt t="98318" x="4765675" y="3098800"/>
          <p14:tracePt t="98326" x="4754563" y="3098800"/>
          <p14:tracePt t="98335" x="4737100" y="3098800"/>
          <p14:tracePt t="98342" x="4718050" y="3098800"/>
          <p14:tracePt t="98350" x="4700588" y="3103563"/>
          <p14:tracePt t="98356" x="4683125" y="3103563"/>
          <p14:tracePt t="98365" x="4670425" y="3109913"/>
          <p14:tracePt t="98372" x="4659313" y="3109913"/>
          <p14:tracePt t="98380" x="4652963" y="3109913"/>
          <p14:tracePt t="98388" x="4646613" y="3109913"/>
          <p14:tracePt t="98396" x="4640263" y="3109913"/>
          <p14:tracePt t="98404" x="4635500" y="3109913"/>
          <p14:tracePt t="98412" x="4616450" y="3109913"/>
          <p14:tracePt t="98418" x="4610100" y="3109913"/>
          <p14:tracePt t="98426" x="4605338" y="3109913"/>
          <p14:tracePt t="98435" x="4598988" y="3109913"/>
          <p14:tracePt t="98442" x="4592638" y="3109913"/>
          <p14:tracePt t="98450" x="4581525" y="3109913"/>
          <p14:tracePt t="98458" x="4562475" y="3103563"/>
          <p14:tracePt t="98467" x="4545013" y="3098800"/>
          <p14:tracePt t="98472" x="4527550" y="3092450"/>
          <p14:tracePt t="98480" x="4508500" y="3086100"/>
          <p14:tracePt t="98488" x="4491038" y="3079750"/>
          <p14:tracePt t="98496" x="4479925" y="3073400"/>
          <p14:tracePt t="98504" x="4473575" y="3068638"/>
          <p14:tracePt t="98512" x="4467225" y="3062288"/>
          <p14:tracePt t="98520" x="4449763" y="3062288"/>
          <p14:tracePt t="98528" x="4443413" y="3055938"/>
          <p14:tracePt t="98535" x="4430713" y="3049588"/>
          <p14:tracePt t="98542" x="4425950" y="3044825"/>
          <p14:tracePt t="98551" x="4413250" y="3038475"/>
          <p14:tracePt t="98558" x="4406900" y="3032125"/>
          <p14:tracePt t="98567" x="4395788" y="3025775"/>
          <p14:tracePt t="98574" x="4389438" y="3021013"/>
          <p14:tracePt t="98582" x="4383088" y="3014663"/>
          <p14:tracePt t="98590" x="4378325" y="3008313"/>
          <p14:tracePt t="98596" x="4371975" y="2995613"/>
          <p14:tracePt t="98604" x="4365625" y="2990850"/>
          <p14:tracePt t="98612" x="4359275" y="2984500"/>
          <p14:tracePt t="98620" x="4352925" y="2978150"/>
          <p14:tracePt t="98628" x="4348163" y="2967038"/>
          <p14:tracePt t="98637" x="4341813" y="2960688"/>
          <p14:tracePt t="98644" x="4335463" y="2954338"/>
          <p14:tracePt t="98652" x="4329113" y="2943225"/>
          <p14:tracePt t="98658" x="4324350" y="2936875"/>
          <p14:tracePt t="98667" x="4318000" y="2924175"/>
          <p14:tracePt t="98674" x="4311650" y="2919413"/>
          <p14:tracePt t="98682" x="4311650" y="2913063"/>
          <p14:tracePt t="98690" x="4311650" y="2906713"/>
          <p14:tracePt t="98699" x="4311650" y="2900363"/>
          <p14:tracePt t="98706" x="4311650" y="2889250"/>
          <p14:tracePt t="98714" x="4311650" y="2876550"/>
          <p14:tracePt t="98720" x="4311650" y="2852738"/>
          <p14:tracePt t="98728" x="4318000" y="2835275"/>
          <p14:tracePt t="98736" x="4324350" y="2816225"/>
          <p14:tracePt t="98744" x="4329113" y="2792413"/>
          <p14:tracePt t="98752" x="4329113" y="2774950"/>
          <p14:tracePt t="98760" x="4335463" y="2768600"/>
          <p14:tracePt t="98769" x="4341813" y="2757488"/>
          <p14:tracePt t="98776" x="4341813" y="2751138"/>
          <p14:tracePt t="98783" x="4348163" y="2738438"/>
          <p14:tracePt t="98790" x="4352925" y="2733675"/>
          <p14:tracePt t="98798" x="4359275" y="2727325"/>
          <p14:tracePt t="98806" x="4371975" y="2714625"/>
          <p14:tracePt t="98815" x="4378325" y="2690813"/>
          <p14:tracePt t="98822" x="4383088" y="2679700"/>
          <p14:tracePt t="98830" x="4389438" y="2673350"/>
          <p14:tracePt t="98838" x="4395788" y="2667000"/>
          <p14:tracePt t="98844" x="4402138" y="2662238"/>
          <p14:tracePt t="98852" x="4406900" y="2655888"/>
          <p14:tracePt t="98860" x="4413250" y="2649538"/>
          <p14:tracePt t="98868" x="4419600" y="2643188"/>
          <p14:tracePt t="98876" x="4425950" y="2636838"/>
          <p14:tracePt t="98884" x="4430713" y="2632075"/>
          <p14:tracePt t="98892" x="4437063" y="2632075"/>
          <p14:tracePt t="98901" x="4443413" y="2625725"/>
          <p14:tracePt t="98908" x="4449763" y="2619375"/>
          <p14:tracePt t="98915" x="4456113" y="2619375"/>
          <p14:tracePt t="98922" x="4460875" y="2613025"/>
          <p14:tracePt t="98930" x="4473575" y="2608263"/>
          <p14:tracePt t="98938" x="4491038" y="2601913"/>
          <p14:tracePt t="98946" x="4514850" y="2601913"/>
          <p14:tracePt t="98954" x="4533900" y="2595563"/>
          <p14:tracePt t="98962" x="4562475" y="2589213"/>
          <p14:tracePt t="98970" x="4586288" y="2589213"/>
          <p14:tracePt t="98976" x="4622800" y="2589213"/>
          <p14:tracePt t="98984" x="4670425" y="2589213"/>
          <p14:tracePt t="98992" x="4706938" y="2589213"/>
          <p14:tracePt t="99000" x="4737100" y="2589213"/>
          <p14:tracePt t="99008" x="4754563" y="2589213"/>
          <p14:tracePt t="99016" x="4778375" y="2595563"/>
          <p14:tracePt t="99024" x="4784725" y="2601913"/>
          <p14:tracePt t="99033" x="4791075" y="2608263"/>
          <p14:tracePt t="99038" x="4791075" y="2613025"/>
          <p14:tracePt t="99046" x="4795838" y="2619375"/>
          <p14:tracePt t="99054" x="4802188" y="2625725"/>
          <p14:tracePt t="99062" x="4808538" y="2632075"/>
          <p14:tracePt t="99070" x="4808538" y="2636838"/>
          <p14:tracePt t="99078" x="4808538" y="2643188"/>
          <p14:tracePt t="99087" x="4814888" y="2649538"/>
          <p14:tracePt t="99092" x="4819650" y="2662238"/>
          <p14:tracePt t="99100" x="4826000" y="2667000"/>
          <p14:tracePt t="99108" x="4832350" y="2673350"/>
          <p14:tracePt t="99118" x="4832350" y="2679700"/>
          <p14:tracePt t="99124" x="4838700" y="2686050"/>
          <p14:tracePt t="99134" x="4843463" y="2690813"/>
          <p14:tracePt t="99140" x="4849813" y="2697163"/>
          <p14:tracePt t="99148" x="4856163" y="2703513"/>
          <p14:tracePt t="99154" x="4856163" y="2709863"/>
          <p14:tracePt t="99162" x="4862513" y="2714625"/>
          <p14:tracePt t="99170" x="4862513" y="2720975"/>
          <p14:tracePt t="99178" x="4867275" y="2733675"/>
          <p14:tracePt t="99187" x="4867275" y="2738438"/>
          <p14:tracePt t="99194" x="4867275" y="2744788"/>
          <p14:tracePt t="99202" x="4867275" y="2751138"/>
          <p14:tracePt t="99211" x="4867275" y="2757488"/>
          <p14:tracePt t="99217" x="4867275" y="2763838"/>
          <p14:tracePt t="99224" x="4867275" y="2768600"/>
          <p14:tracePt t="99232" x="4867275" y="2774950"/>
          <p14:tracePt t="99240" x="4867275" y="2781300"/>
          <p14:tracePt t="99248" x="4867275" y="2787650"/>
          <p14:tracePt t="99256" x="4867275" y="2792413"/>
          <p14:tracePt t="99265" x="4867275" y="2798763"/>
          <p14:tracePt t="99273" x="4867275" y="2805113"/>
          <p14:tracePt t="99278" x="4867275" y="2811463"/>
          <p14:tracePt t="99287" x="4867275" y="2816225"/>
          <p14:tracePt t="99294" x="4867275" y="2822575"/>
          <p14:tracePt t="99310" x="4867275" y="2828925"/>
          <p14:tracePt t="99318" x="4862513" y="2835275"/>
          <p14:tracePt t="99326" x="4862513" y="2841625"/>
          <p14:tracePt t="99334" x="4856163" y="2846388"/>
          <p14:tracePt t="99340" x="4856163" y="2852738"/>
          <p14:tracePt t="99348" x="4849813" y="2859088"/>
          <p14:tracePt t="99357" x="4849813" y="2865438"/>
          <p14:tracePt t="99365" x="4843463" y="2865438"/>
          <p14:tracePt t="99372" x="4843463" y="2870200"/>
          <p14:tracePt t="99397" x="4843463" y="2876550"/>
          <p14:tracePt t="99574" x="4843463" y="2882900"/>
          <p14:tracePt t="100055" x="4838700" y="2889250"/>
          <p14:tracePt t="100062" x="4832350" y="2894013"/>
          <p14:tracePt t="100070" x="4826000" y="2900363"/>
          <p14:tracePt t="100086" x="4826000" y="2906713"/>
          <p14:tracePt t="100092" x="4819650" y="2906713"/>
          <p14:tracePt t="100100" x="4819650" y="2913063"/>
          <p14:tracePt t="100140" x="4814888" y="2913063"/>
          <p14:tracePt t="101365" x="4814888" y="2919413"/>
          <p14:tracePt t="101380" x="4814888" y="2924175"/>
          <p14:tracePt t="101388" x="4814888" y="2930525"/>
          <p14:tracePt t="101402" x="4814888" y="2936875"/>
          <p14:tracePt t="101426" x="4814888" y="2943225"/>
          <p14:tracePt t="101451" x="4814888" y="2947988"/>
          <p14:tracePt t="101458" x="4814888" y="2954338"/>
          <p14:tracePt t="101472" x="4814888" y="2960688"/>
          <p14:tracePt t="101488" x="4814888" y="2967038"/>
          <p14:tracePt t="101520" x="4814888" y="2971800"/>
          <p14:tracePt t="101574" x="4814888" y="2978150"/>
          <p14:tracePt t="101582" x="4814888" y="2984500"/>
          <p14:tracePt t="101590" x="4814888" y="2990850"/>
          <p14:tracePt t="101604" x="4814888" y="2995613"/>
          <p14:tracePt t="101628" x="4814888" y="3001963"/>
          <p14:tracePt t="101652" x="4814888" y="3008313"/>
          <p14:tracePt t="101667" x="4814888" y="3014663"/>
          <p14:tracePt t="101674" x="4814888" y="3021013"/>
          <p14:tracePt t="101728" x="4814888" y="3025775"/>
          <p14:tracePt t="101852" x="4814888" y="3032125"/>
          <p14:tracePt t="102109" x="4814888" y="3038475"/>
          <p14:tracePt t="102124" x="4814888" y="3044825"/>
          <p14:tracePt t="102140" x="4814888" y="3049588"/>
          <p14:tracePt t="102170" x="4808538" y="3055938"/>
          <p14:tracePt t="102178" x="4802188" y="3062288"/>
          <p14:tracePt t="102186" x="4795838" y="3068638"/>
          <p14:tracePt t="102194" x="4791075" y="3073400"/>
          <p14:tracePt t="102202" x="4784725" y="3079750"/>
          <p14:tracePt t="102210" x="4778375" y="3086100"/>
          <p14:tracePt t="102218" x="4772025" y="3092450"/>
          <p14:tracePt t="102224" x="4760913" y="3103563"/>
          <p14:tracePt t="102233" x="4754563" y="3109913"/>
          <p14:tracePt t="102240" x="4741863" y="3116263"/>
          <p14:tracePt t="102248" x="4724400" y="3122613"/>
          <p14:tracePt t="102257" x="4706938" y="3127375"/>
          <p14:tracePt t="102264" x="4694238" y="3133725"/>
          <p14:tracePt t="102272" x="4676775" y="3133725"/>
          <p14:tracePt t="102280" x="4659313" y="3133725"/>
          <p14:tracePt t="102286" x="4646613" y="3133725"/>
          <p14:tracePt t="102294" x="4635500" y="3133725"/>
          <p14:tracePt t="102302" x="4622800" y="3133725"/>
          <p14:tracePt t="102310" x="4610100" y="3133725"/>
          <p14:tracePt t="102318" x="4598988" y="3127375"/>
          <p14:tracePt t="102326" x="4586288" y="3122613"/>
          <p14:tracePt t="102334" x="4568825" y="3122613"/>
          <p14:tracePt t="102342" x="4562475" y="3116263"/>
          <p14:tracePt t="102348" x="4551363" y="3109913"/>
          <p14:tracePt t="102356" x="4533900" y="3098800"/>
          <p14:tracePt t="102364" x="4521200" y="3092450"/>
          <p14:tracePt t="102372" x="4508500" y="3086100"/>
          <p14:tracePt t="102380" x="4503738" y="3079750"/>
          <p14:tracePt t="102388" x="4491038" y="3073400"/>
          <p14:tracePt t="102396" x="4484688" y="3068638"/>
          <p14:tracePt t="102404" x="4467225" y="3062288"/>
          <p14:tracePt t="102410" x="4460875" y="3055938"/>
          <p14:tracePt t="102418" x="4449763" y="3049588"/>
          <p14:tracePt t="102426" x="4443413" y="3044825"/>
          <p14:tracePt t="102434" x="4437063" y="3038475"/>
          <p14:tracePt t="102442" x="4425950" y="3032125"/>
          <p14:tracePt t="102450" x="4419600" y="3025775"/>
          <p14:tracePt t="102458" x="4413250" y="3021013"/>
          <p14:tracePt t="102466" x="4406900" y="3008313"/>
          <p14:tracePt t="102472" x="4406900" y="3001963"/>
          <p14:tracePt t="102480" x="4402138" y="2990850"/>
          <p14:tracePt t="102488" x="4402138" y="2984500"/>
          <p14:tracePt t="102497" x="4402138" y="2971800"/>
          <p14:tracePt t="102504" x="4402138" y="2967038"/>
          <p14:tracePt t="102513" x="4402138" y="2960688"/>
          <p14:tracePt t="102520" x="4395788" y="2954338"/>
          <p14:tracePt t="102528" x="4395788" y="2947988"/>
          <p14:tracePt t="102535" x="4395788" y="2943225"/>
          <p14:tracePt t="102542" x="4395788" y="2936875"/>
          <p14:tracePt t="102550" x="4395788" y="2930525"/>
          <p14:tracePt t="102558" x="4389438" y="2924175"/>
          <p14:tracePt t="102566" x="4389438" y="2919413"/>
          <p14:tracePt t="102574" x="4383088" y="2906713"/>
          <p14:tracePt t="102582" x="4378325" y="2889250"/>
          <p14:tracePt t="102588" x="4378325" y="2876550"/>
          <p14:tracePt t="102596" x="4378325" y="2859088"/>
          <p14:tracePt t="102604" x="4371975" y="2828925"/>
          <p14:tracePt t="102612" x="4359275" y="2792413"/>
          <p14:tracePt t="102620" x="4359275" y="2768600"/>
          <p14:tracePt t="102628" x="4352925" y="2751138"/>
          <p14:tracePt t="102636" x="4352925" y="2733675"/>
          <p14:tracePt t="102644" x="4352925" y="2709863"/>
          <p14:tracePt t="102650" x="4352925" y="2686050"/>
          <p14:tracePt t="102658" x="4352925" y="2655888"/>
          <p14:tracePt t="102666" x="4365625" y="2632075"/>
          <p14:tracePt t="102674" x="4371975" y="2619375"/>
          <p14:tracePt t="102683" x="4371975" y="2613025"/>
          <p14:tracePt t="102690" x="4371975" y="2608263"/>
          <p14:tracePt t="102698" x="4371975" y="2601913"/>
          <p14:tracePt t="102712" x="4378325" y="2595563"/>
          <p14:tracePt t="102744" x="4383088" y="2595563"/>
          <p14:tracePt t="102752" x="4389438" y="2589213"/>
          <p14:tracePt t="102760" x="4395788" y="2584450"/>
          <p14:tracePt t="102768" x="4402138" y="2584450"/>
          <p14:tracePt t="102776" x="4406900" y="2578100"/>
          <p14:tracePt t="102782" x="4413250" y="2578100"/>
          <p14:tracePt t="102790" x="4419600" y="2571750"/>
          <p14:tracePt t="102798" x="4425950" y="2571750"/>
          <p14:tracePt t="102806" x="4430713" y="2565400"/>
          <p14:tracePt t="102814" x="4443413" y="2565400"/>
          <p14:tracePt t="102822" x="4456113" y="2559050"/>
          <p14:tracePt t="102830" x="4460875" y="2559050"/>
          <p14:tracePt t="102836" x="4473575" y="2559050"/>
          <p14:tracePt t="102844" x="4484688" y="2559050"/>
          <p14:tracePt t="102852" x="4497388" y="2559050"/>
          <p14:tracePt t="102860" x="4521200" y="2559050"/>
          <p14:tracePt t="102868" x="4538663" y="2559050"/>
          <p14:tracePt t="102876" x="4557713" y="2571750"/>
          <p14:tracePt t="102885" x="4581525" y="2578100"/>
          <p14:tracePt t="102892" x="4598988" y="2584450"/>
          <p14:tracePt t="102899" x="4610100" y="2589213"/>
          <p14:tracePt t="102906" x="4635500" y="2595563"/>
          <p14:tracePt t="102915" x="4646613" y="2601913"/>
          <p14:tracePt t="102922" x="4659313" y="2608263"/>
          <p14:tracePt t="102930" x="4670425" y="2619375"/>
          <p14:tracePt t="102938" x="4676775" y="2636838"/>
          <p14:tracePt t="102947" x="4694238" y="2649538"/>
          <p14:tracePt t="102954" x="4706938" y="2667000"/>
          <p14:tracePt t="102960" x="4713288" y="2679700"/>
          <p14:tracePt t="102968" x="4724400" y="2703513"/>
          <p14:tracePt t="102976" x="4737100" y="2720975"/>
          <p14:tracePt t="102984" x="4748213" y="2733675"/>
          <p14:tracePt t="102992" x="4754563" y="2744788"/>
          <p14:tracePt t="103000" x="4760913" y="2751138"/>
          <p14:tracePt t="103008" x="4765675" y="2763838"/>
          <p14:tracePt t="103016" x="4778375" y="2781300"/>
          <p14:tracePt t="103022" x="4784725" y="2792413"/>
          <p14:tracePt t="103031" x="4791075" y="2798763"/>
          <p14:tracePt t="103038" x="4795838" y="2811463"/>
          <p14:tracePt t="103047" x="4802188" y="2816225"/>
          <p14:tracePt t="103054" x="4808538" y="2828925"/>
          <p14:tracePt t="103065" x="4814888" y="2841625"/>
          <p14:tracePt t="103070" x="4819650" y="2846388"/>
          <p14:tracePt t="103078" x="4826000" y="2859088"/>
          <p14:tracePt t="103085" x="4832350" y="2876550"/>
          <p14:tracePt t="103092" x="4832350" y="2889250"/>
          <p14:tracePt t="103100" x="4832350" y="2900363"/>
          <p14:tracePt t="103108" x="4838700" y="2913063"/>
          <p14:tracePt t="103117" x="4838700" y="2919413"/>
          <p14:tracePt t="103124" x="4838700" y="2930525"/>
          <p14:tracePt t="103133" x="4838700" y="2936875"/>
          <p14:tracePt t="103140" x="4838700" y="2943225"/>
          <p14:tracePt t="103147" x="4838700" y="2947988"/>
          <p14:tracePt t="103154" x="4838700" y="2954338"/>
          <p14:tracePt t="103162" x="4838700" y="2960688"/>
          <p14:tracePt t="103170" x="4838700" y="2967038"/>
          <p14:tracePt t="103178" x="4838700" y="2971800"/>
          <p14:tracePt t="103187" x="4832350" y="2978150"/>
          <p14:tracePt t="103194" x="4832350" y="2984500"/>
          <p14:tracePt t="103202" x="4826000" y="2990850"/>
          <p14:tracePt t="103216" x="4819650" y="2995613"/>
          <p14:tracePt t="103224" x="4819650" y="3001963"/>
          <p14:tracePt t="103233" x="4814888" y="3008313"/>
          <p14:tracePt t="103240" x="4808538" y="3014663"/>
          <p14:tracePt t="103249" x="4802188" y="3021013"/>
          <p14:tracePt t="103256" x="4795838" y="3025775"/>
          <p14:tracePt t="103265" x="4791075" y="3032125"/>
          <p14:tracePt t="103270" x="4784725" y="3038475"/>
          <p14:tracePt t="103278" x="4778375" y="3044825"/>
          <p14:tracePt t="103286" x="4772025" y="3049588"/>
          <p14:tracePt t="103294" x="4765675" y="3055938"/>
          <p14:tracePt t="103302" x="4760913" y="3062288"/>
          <p14:tracePt t="103310" x="4754563" y="3068638"/>
          <p14:tracePt t="103318" x="4748213" y="3073400"/>
          <p14:tracePt t="103326" x="4741863" y="3079750"/>
          <p14:tracePt t="103332" x="4737100" y="3086100"/>
          <p14:tracePt t="103340" x="4730750" y="3092450"/>
          <p14:tracePt t="103348" x="4724400" y="3098800"/>
          <p14:tracePt t="103356" x="4718050" y="3098800"/>
          <p14:tracePt t="103365" x="4718050" y="3103563"/>
          <p14:tracePt t="103372" x="4713288" y="3109913"/>
          <p14:tracePt t="103380" x="4713288" y="3116263"/>
          <p14:tracePt t="103394" x="4706938" y="3116263"/>
          <p14:tracePt t="103402" x="4706938" y="3122613"/>
          <p14:tracePt t="103456" x="4700588" y="3122613"/>
          <p14:tracePt t="103885" x="4694238" y="3127375"/>
          <p14:tracePt t="103898" x="4676775" y="3140075"/>
          <p14:tracePt t="103906" x="4629150" y="3163888"/>
          <p14:tracePt t="103914" x="4575175" y="3200400"/>
          <p14:tracePt t="103922" x="4497388" y="3228975"/>
          <p14:tracePt t="103930" x="4449763" y="3252788"/>
          <p14:tracePt t="103938" x="4419600" y="3265488"/>
          <p14:tracePt t="103946" x="4389438" y="3265488"/>
          <p14:tracePt t="103954" x="4371975" y="3265488"/>
          <p14:tracePt t="103960" x="4348163" y="3259138"/>
          <p14:tracePt t="103968" x="4318000" y="3259138"/>
          <p14:tracePt t="103976" x="4294188" y="3259138"/>
          <p14:tracePt t="103984" x="4240213" y="3259138"/>
          <p14:tracePt t="103992" x="4192588" y="3265488"/>
          <p14:tracePt t="104000" x="4114800" y="3271838"/>
          <p14:tracePt t="104008" x="4019550" y="3282950"/>
          <p14:tracePt t="104016" x="3970338" y="3282950"/>
          <p14:tracePt t="104022" x="3935413" y="3282950"/>
          <p14:tracePt t="104032" x="3905250" y="3282950"/>
          <p14:tracePt t="104038" x="3887788" y="3289300"/>
          <p14:tracePt t="104046" x="3863975" y="3295650"/>
          <p14:tracePt t="104054" x="3844925" y="3306763"/>
          <p14:tracePt t="104064" x="3840163" y="3306763"/>
          <p14:tracePt t="104076" x="3833813" y="3313113"/>
          <p14:tracePt t="104085" x="3827463" y="3319463"/>
          <p14:tracePt t="104092" x="3821113" y="3325813"/>
          <p14:tracePt t="104100" x="3814763" y="3336925"/>
          <p14:tracePt t="104108" x="3810000" y="3355975"/>
          <p14:tracePt t="104116" x="3803650" y="3390900"/>
          <p14:tracePt t="104125" x="3786188" y="3444875"/>
          <p14:tracePt t="104133" x="3779838" y="3468688"/>
          <p14:tracePt t="104140" x="3767138" y="3509963"/>
          <p14:tracePt t="104146" x="3762375" y="3552825"/>
          <p14:tracePt t="104154" x="3756025" y="3582988"/>
          <p14:tracePt t="104162" x="3749675" y="3606800"/>
          <p14:tracePt t="104171" x="3736975" y="3630613"/>
          <p14:tracePt t="104178" x="3736975" y="3641725"/>
          <p14:tracePt t="104186" x="3736975" y="3654425"/>
          <p14:tracePt t="104194" x="3736975" y="3665538"/>
          <p14:tracePt t="104202" x="3736975" y="3684588"/>
          <p14:tracePt t="104208" x="3736975" y="3695700"/>
          <p14:tracePt t="104216" x="3732213" y="3702050"/>
          <p14:tracePt t="104224" x="3732213" y="3708400"/>
          <p14:tracePt t="104233" x="3732213" y="3714750"/>
          <p14:tracePt t="104240" x="3732213" y="3719513"/>
          <p14:tracePt t="104248" x="3725863" y="3725863"/>
          <p14:tracePt t="104256" x="3725863" y="3738563"/>
          <p14:tracePt t="104265" x="3725863" y="3749675"/>
          <p14:tracePt t="104271" x="3719513" y="3767138"/>
          <p14:tracePt t="104278" x="3719513" y="3792538"/>
          <p14:tracePt t="104286" x="3713163" y="3810000"/>
          <p14:tracePt t="104294" x="3713163" y="3827463"/>
          <p14:tracePt t="104302" x="3713163" y="3833813"/>
          <p14:tracePt t="104310" x="3713163" y="3840163"/>
          <p14:tracePt t="104318" x="3708400" y="3844925"/>
          <p14:tracePt t="104326" x="3708400" y="3851275"/>
          <p14:tracePt t="104332" x="3708400" y="3857625"/>
          <p14:tracePt t="104340" x="3702050" y="3863975"/>
          <p14:tracePt t="104348" x="3702050" y="3870325"/>
          <p14:tracePt t="104356" x="3702050" y="3875088"/>
          <p14:tracePt t="104364" x="3695700" y="3881438"/>
          <p14:tracePt t="104372" x="3695700" y="3887788"/>
          <p14:tracePt t="104380" x="3689350" y="3894138"/>
          <p14:tracePt t="104386" x="3689350" y="3898900"/>
          <p14:tracePt t="104394" x="3689350" y="3905250"/>
          <p14:tracePt t="104402" x="3689350" y="3911600"/>
          <p14:tracePt t="104410" x="3689350" y="3929063"/>
          <p14:tracePt t="104418" x="3689350" y="3935413"/>
          <p14:tracePt t="104426" x="3689350" y="3941763"/>
          <p14:tracePt t="104434" x="3689350" y="3948113"/>
          <p14:tracePt t="104443" x="3684588" y="3952875"/>
          <p14:tracePt t="104448" x="3684588" y="3959225"/>
          <p14:tracePt t="104456" x="3684588" y="3965575"/>
          <p14:tracePt t="104464" x="3678238" y="3976688"/>
          <p14:tracePt t="104472" x="3678238" y="3983038"/>
          <p14:tracePt t="104480" x="3671888" y="3995738"/>
          <p14:tracePt t="104488" x="3671888" y="4000500"/>
          <p14:tracePt t="104496" x="3671888" y="4006850"/>
          <p14:tracePt t="104504" x="3665538" y="4019550"/>
          <p14:tracePt t="104510" x="3665538" y="4030663"/>
          <p14:tracePt t="104518" x="3665538" y="4037013"/>
          <p14:tracePt t="104526" x="3665538" y="4043363"/>
          <p14:tracePt t="104534" x="3665538" y="4049713"/>
          <p14:tracePt t="104542" x="3665538" y="4054475"/>
          <p14:tracePt t="104550" x="3665538" y="4060825"/>
          <p14:tracePt t="104558" x="3660775" y="4067175"/>
          <p14:tracePt t="104566" x="3660775" y="4073525"/>
          <p14:tracePt t="104572" x="3660775" y="4078288"/>
          <p14:tracePt t="104580" x="3660775" y="4084638"/>
          <p14:tracePt t="104588" x="3660775" y="4090988"/>
          <p14:tracePt t="104597" x="3660775" y="4102100"/>
          <p14:tracePt t="104604" x="3660775" y="4114800"/>
          <p14:tracePt t="104613" x="3660775" y="4132263"/>
          <p14:tracePt t="104620" x="3660775" y="4138613"/>
          <p14:tracePt t="104628" x="3665538" y="4156075"/>
          <p14:tracePt t="104634" x="3665538" y="4162425"/>
          <p14:tracePt t="104642" x="3671888" y="4175125"/>
          <p14:tracePt t="104650" x="3678238" y="4186238"/>
          <p14:tracePt t="104658" x="3678238" y="4198938"/>
          <p14:tracePt t="104666" x="3684588" y="4205288"/>
          <p14:tracePt t="104674" x="3684588" y="4210050"/>
          <p14:tracePt t="104683" x="3689350" y="4216400"/>
          <p14:tracePt t="104690" x="3689350" y="4222750"/>
          <p14:tracePt t="104699" x="3695700" y="4229100"/>
          <p14:tracePt t="104704" x="3695700" y="4233863"/>
          <p14:tracePt t="104713" x="3702050" y="4240213"/>
          <p14:tracePt t="104720" x="3708400" y="4252913"/>
          <p14:tracePt t="104728" x="3708400" y="4270375"/>
          <p14:tracePt t="104736" x="3708400" y="4281488"/>
          <p14:tracePt t="104744" x="3713163" y="4294188"/>
          <p14:tracePt t="104752" x="3713163" y="4300538"/>
          <p14:tracePt t="104760" x="3713163" y="4306888"/>
          <p14:tracePt t="104766" x="3713163" y="4311650"/>
          <p14:tracePt t="104774" x="3719513" y="4311650"/>
          <p14:tracePt t="104783" x="3719513" y="4318000"/>
          <p14:tracePt t="104798" x="3725863" y="4324350"/>
          <p14:tracePt t="104806" x="3725863" y="4330700"/>
          <p14:tracePt t="104814" x="3732213" y="4335463"/>
          <p14:tracePt t="104828" x="3732213" y="4341813"/>
          <p14:tracePt t="104836" x="3736975" y="4341813"/>
          <p14:tracePt t="104844" x="3736975" y="4348163"/>
          <p14:tracePt t="104898" x="3736975" y="4354513"/>
          <p14:tracePt t="104914" x="3743325" y="4354513"/>
          <p14:tracePt t="105000" x="3749675" y="4359275"/>
          <p14:tracePt t="105030" x="3756025" y="4359275"/>
          <p14:tracePt t="105046" x="3762375" y="4359275"/>
          <p14:tracePt t="105062" x="3767138" y="4359275"/>
          <p14:tracePt t="105070" x="3773488" y="4359275"/>
          <p14:tracePt t="105076" x="3779838" y="4359275"/>
          <p14:tracePt t="105084" x="3786188" y="4359275"/>
          <p14:tracePt t="105092" x="3790950" y="4354513"/>
          <p14:tracePt t="105100" x="3797300" y="4354513"/>
          <p14:tracePt t="105110" x="3797300" y="4348163"/>
          <p14:tracePt t="105116" x="3803650" y="4341813"/>
          <p14:tracePt t="105124" x="3810000" y="4335463"/>
          <p14:tracePt t="105133" x="3814763" y="4330700"/>
          <p14:tracePt t="105138" x="3821113" y="4330700"/>
          <p14:tracePt t="105146" x="3827463" y="4324350"/>
          <p14:tracePt t="105154" x="3833813" y="4318000"/>
          <p14:tracePt t="105170" x="3840163" y="4311650"/>
          <p14:tracePt t="105178" x="3840163" y="4306888"/>
          <p14:tracePt t="105186" x="3844925" y="4306888"/>
          <p14:tracePt t="105194" x="3851275" y="4300538"/>
          <p14:tracePt t="105200" x="3851275" y="4294188"/>
          <p14:tracePt t="105208" x="3857625" y="4287838"/>
          <p14:tracePt t="105216" x="3863975" y="4281488"/>
          <p14:tracePt t="105224" x="3868738" y="4276725"/>
          <p14:tracePt t="105233" x="3875088" y="4270375"/>
          <p14:tracePt t="105240" x="3875088" y="4264025"/>
          <p14:tracePt t="105248" x="3881438" y="4257675"/>
          <p14:tracePt t="105256" x="3887788" y="4252913"/>
          <p14:tracePt t="105263" x="3887788" y="4246563"/>
          <p14:tracePt t="105270" x="3892550" y="4240213"/>
          <p14:tracePt t="105278" x="3892550" y="4233863"/>
          <p14:tracePt t="105287" x="3892550" y="4222750"/>
          <p14:tracePt t="105294" x="3898900" y="4216400"/>
          <p14:tracePt t="105302" x="3898900" y="4210050"/>
          <p14:tracePt t="105310" x="3898900" y="4192588"/>
          <p14:tracePt t="105318" x="3898900" y="4175125"/>
          <p14:tracePt t="105324" x="3898900" y="4162425"/>
          <p14:tracePt t="105332" x="3898900" y="4151313"/>
          <p14:tracePt t="105340" x="3898900" y="4144963"/>
          <p14:tracePt t="105349" x="3898900" y="4132263"/>
          <p14:tracePt t="105357" x="3898900" y="4108450"/>
          <p14:tracePt t="105364" x="3898900" y="4097338"/>
          <p14:tracePt t="105372" x="3898900" y="4084638"/>
          <p14:tracePt t="105378" x="3898900" y="4060825"/>
          <p14:tracePt t="105386" x="3898900" y="4043363"/>
          <p14:tracePt t="105394" x="3898900" y="4024313"/>
          <p14:tracePt t="105402" x="3898900" y="4000500"/>
          <p14:tracePt t="105410" x="3898900" y="3989388"/>
          <p14:tracePt t="105418" x="3898900" y="3971925"/>
          <p14:tracePt t="105426" x="3898900" y="3965575"/>
          <p14:tracePt t="105434" x="3898900" y="3959225"/>
          <p14:tracePt t="105440" x="3898900" y="3952875"/>
          <p14:tracePt t="105448" x="3898900" y="3948113"/>
          <p14:tracePt t="105456" x="3898900" y="3935413"/>
          <p14:tracePt t="105465" x="3898900" y="3929063"/>
          <p14:tracePt t="105472" x="3898900" y="3922713"/>
          <p14:tracePt t="105480" x="3898900" y="3917950"/>
          <p14:tracePt t="105488" x="3898900" y="3911600"/>
          <p14:tracePt t="105496" x="3898900" y="3905250"/>
          <p14:tracePt t="105502" x="3905250" y="3898900"/>
          <p14:tracePt t="105510" x="3905250" y="3894138"/>
          <p14:tracePt t="105518" x="3905250" y="3887788"/>
          <p14:tracePt t="105526" x="3911600" y="3881438"/>
          <p14:tracePt t="105534" x="3911600" y="3857625"/>
          <p14:tracePt t="105542" x="3911600" y="3844925"/>
          <p14:tracePt t="105550" x="3916363" y="3827463"/>
          <p14:tracePt t="105558" x="3922713" y="3803650"/>
          <p14:tracePt t="105564" x="3922713" y="3792538"/>
          <p14:tracePt t="105572" x="3929063" y="3779838"/>
          <p14:tracePt t="105580" x="3929063" y="3767138"/>
          <p14:tracePt t="105588" x="3929063" y="3762375"/>
          <p14:tracePt t="105597" x="3929063" y="3749675"/>
          <p14:tracePt t="105604" x="3929063" y="3743325"/>
          <p14:tracePt t="105612" x="3929063" y="3738563"/>
          <p14:tracePt t="105620" x="3929063" y="3732213"/>
          <p14:tracePt t="105626" x="3929063" y="3725863"/>
          <p14:tracePt t="105643" x="3929063" y="3719513"/>
          <p14:tracePt t="105750" x="3929063" y="3732213"/>
          <p14:tracePt t="105758" x="3929063" y="3749675"/>
          <p14:tracePt t="105766" x="3929063" y="3773488"/>
          <p14:tracePt t="105774" x="3929063" y="3792538"/>
          <p14:tracePt t="105782" x="3922713" y="3810000"/>
          <p14:tracePt t="105790" x="3922713" y="3827463"/>
          <p14:tracePt t="105798" x="3916363" y="3844925"/>
          <p14:tracePt t="105806" x="3916363" y="3875088"/>
          <p14:tracePt t="105812" x="3916363" y="3898900"/>
          <p14:tracePt t="105820" x="3916363" y="3929063"/>
          <p14:tracePt t="105828" x="3916363" y="3959225"/>
          <p14:tracePt t="105836" x="3916363" y="3976688"/>
          <p14:tracePt t="105844" x="3916363" y="4006850"/>
          <p14:tracePt t="105852" x="3916363" y="4024313"/>
          <p14:tracePt t="105860" x="3916363" y="4049713"/>
          <p14:tracePt t="105868" x="3916363" y="4078288"/>
          <p14:tracePt t="105874" x="3916363" y="4097338"/>
          <p14:tracePt t="105883" x="3916363" y="4127500"/>
          <p14:tracePt t="105896" x="3916363" y="4144963"/>
          <p14:tracePt t="105898" x="3916363" y="4168775"/>
          <p14:tracePt t="105906" x="3916363" y="4192588"/>
          <p14:tracePt t="105914" x="3916363" y="4216400"/>
          <p14:tracePt t="105922" x="3916363" y="4229100"/>
          <p14:tracePt t="105930" x="3916363" y="4240213"/>
          <p14:tracePt t="105938" x="3916363" y="4252913"/>
          <p14:tracePt t="105945" x="3916363" y="4257675"/>
          <p14:tracePt t="105952" x="3916363" y="4264025"/>
          <p14:tracePt t="105960" x="3916363" y="4270375"/>
          <p14:tracePt t="105968" x="3916363" y="4276725"/>
          <p14:tracePt t="105976" x="3916363" y="4281488"/>
          <p14:tracePt t="105984" x="3916363" y="4287838"/>
          <p14:tracePt t="105992" x="3911600" y="4294188"/>
          <p14:tracePt t="106000" x="3911600" y="4300538"/>
          <p14:tracePt t="106006" x="3905250" y="4306888"/>
          <p14:tracePt t="106014" x="3898900" y="4311650"/>
          <p14:tracePt t="106022" x="3898900" y="4318000"/>
          <p14:tracePt t="106031" x="3892550" y="4324350"/>
          <p14:tracePt t="106038" x="3892550" y="4330700"/>
          <p14:tracePt t="106047" x="3887788" y="4335463"/>
          <p14:tracePt t="106054" x="3881438" y="4341813"/>
          <p14:tracePt t="106063" x="3881438" y="4348163"/>
          <p14:tracePt t="106068" x="3875088" y="4354513"/>
          <p14:tracePt t="106076" x="3868738" y="4354513"/>
          <p14:tracePt t="106084" x="3863975" y="4359275"/>
          <p14:tracePt t="106092" x="3857625" y="4359275"/>
          <p14:tracePt t="106100" x="3851275" y="4365625"/>
          <p14:tracePt t="106116" x="3844925" y="4371975"/>
          <p14:tracePt t="106124" x="3840163" y="4371975"/>
          <p14:tracePt t="106131" x="3833813" y="4371975"/>
          <p14:tracePt t="106146" x="3827463" y="4371975"/>
          <p14:tracePt t="106154" x="3821113" y="4371975"/>
          <p14:tracePt t="106163" x="3814763" y="4371975"/>
          <p14:tracePt t="106170" x="3810000" y="4371975"/>
          <p14:tracePt t="106179" x="3803650" y="4371975"/>
          <p14:tracePt t="106192" x="3797300" y="4371975"/>
          <p14:tracePt t="106216" x="3790950" y="4371975"/>
          <p14:tracePt t="106224" x="3786188" y="4365625"/>
          <p14:tracePt t="106232" x="3779838" y="4359275"/>
          <p14:tracePt t="106240" x="3773488" y="4354513"/>
          <p14:tracePt t="106248" x="3767138" y="4341813"/>
          <p14:tracePt t="106254" x="3762375" y="4330700"/>
          <p14:tracePt t="106263" x="3756025" y="4318000"/>
          <p14:tracePt t="106270" x="3756025" y="4306888"/>
          <p14:tracePt t="106278" x="3749675" y="4281488"/>
          <p14:tracePt t="106286" x="3743325" y="4264025"/>
          <p14:tracePt t="106294" x="3736975" y="4246563"/>
          <p14:tracePt t="106302" x="3732213" y="4222750"/>
          <p14:tracePt t="106308" x="3732213" y="4210050"/>
          <p14:tracePt t="106317" x="3725863" y="4192588"/>
          <p14:tracePt t="106324" x="3713163" y="4168775"/>
          <p14:tracePt t="106333" x="3708400" y="4151313"/>
          <p14:tracePt t="106340" x="3708400" y="4132263"/>
          <p14:tracePt t="106348" x="3708400" y="4108450"/>
          <p14:tracePt t="106356" x="3708400" y="4097338"/>
          <p14:tracePt t="106364" x="3708400" y="4078288"/>
          <p14:tracePt t="106372" x="3708400" y="4054475"/>
          <p14:tracePt t="106378" x="3708400" y="4037013"/>
          <p14:tracePt t="106386" x="3708400" y="4013200"/>
          <p14:tracePt t="106394" x="3708400" y="3995738"/>
          <p14:tracePt t="106402" x="3708400" y="3976688"/>
          <p14:tracePt t="106410" x="3708400" y="3952875"/>
          <p14:tracePt t="106418" x="3708400" y="3935413"/>
          <p14:tracePt t="106426" x="3708400" y="3911600"/>
          <p14:tracePt t="106432" x="3708400" y="3894138"/>
          <p14:tracePt t="106440" x="3719513" y="3875088"/>
          <p14:tracePt t="106449" x="3719513" y="3870325"/>
          <p14:tracePt t="106456" x="3719513" y="3863975"/>
          <p14:tracePt t="106464" x="3719513" y="3844925"/>
          <p14:tracePt t="106472" x="3725863" y="3833813"/>
          <p14:tracePt t="106481" x="3725863" y="3816350"/>
          <p14:tracePt t="106488" x="3732213" y="3803650"/>
          <p14:tracePt t="106494" x="3736975" y="3797300"/>
          <p14:tracePt t="106502" x="3736975" y="3792538"/>
          <p14:tracePt t="106510" x="3743325" y="3786188"/>
          <p14:tracePt t="106518" x="3743325" y="3779838"/>
          <p14:tracePt t="106526" x="3749675" y="3773488"/>
          <p14:tracePt t="106534" x="3749675" y="3762375"/>
          <p14:tracePt t="106542" x="3756025" y="3756025"/>
          <p14:tracePt t="106550" x="3756025" y="3749675"/>
          <p14:tracePt t="106556" x="3762375" y="3743325"/>
          <p14:tracePt t="106565" x="3767138" y="3738563"/>
          <p14:tracePt t="106572" x="3767138" y="3732213"/>
          <p14:tracePt t="106580" x="3773488" y="3725863"/>
          <p14:tracePt t="106588" x="3779838" y="3719513"/>
          <p14:tracePt t="106597" x="3779838" y="3714750"/>
          <p14:tracePt t="106604" x="3786188" y="3690938"/>
          <p14:tracePt t="106612" x="3786188" y="3684588"/>
          <p14:tracePt t="106620" x="3790950" y="3678238"/>
          <p14:tracePt t="106626" x="3790950" y="3671888"/>
          <p14:tracePt t="106634" x="3790950" y="3665538"/>
          <p14:tracePt t="106642" x="3797300" y="3665538"/>
          <p14:tracePt t="106650" x="3797300" y="3660775"/>
          <p14:tracePt t="106742" x="3797300" y="3665538"/>
          <p14:tracePt t="106750" x="3797300" y="3671888"/>
          <p14:tracePt t="106758" x="3797300" y="3678238"/>
          <p14:tracePt t="106766" x="3797300" y="3695700"/>
          <p14:tracePt t="106774" x="3797300" y="3702050"/>
          <p14:tracePt t="106782" x="3797300" y="3708400"/>
          <p14:tracePt t="106790" x="3797300" y="3725863"/>
          <p14:tracePt t="106798" x="3797300" y="3738563"/>
          <p14:tracePt t="106804" x="3797300" y="3743325"/>
          <p14:tracePt t="106812" x="3797300" y="3756025"/>
          <p14:tracePt t="106820" x="3797300" y="3762375"/>
          <p14:tracePt t="106828" x="3797300" y="3767138"/>
          <p14:tracePt t="106836" x="3797300" y="3773488"/>
          <p14:tracePt t="106844" x="3797300" y="3779838"/>
          <p14:tracePt t="106852" x="3797300" y="3792538"/>
          <p14:tracePt t="106860" x="3797300" y="3797300"/>
          <p14:tracePt t="106868" x="3797300" y="3803650"/>
          <p14:tracePt t="106874" x="3797300" y="3816350"/>
          <p14:tracePt t="106882" x="3797300" y="3821113"/>
          <p14:tracePt t="106890" x="3797300" y="3840163"/>
          <p14:tracePt t="106899" x="3797300" y="3857625"/>
          <p14:tracePt t="106906" x="3797300" y="3870325"/>
          <p14:tracePt t="106914" x="3797300" y="3881438"/>
          <p14:tracePt t="106922" x="3797300" y="3894138"/>
          <p14:tracePt t="106931" x="3797300" y="3917950"/>
          <p14:tracePt t="106936" x="3790950" y="3935413"/>
          <p14:tracePt t="106944" x="3779838" y="3948113"/>
          <p14:tracePt t="106952" x="3773488" y="3971925"/>
          <p14:tracePt t="106960" x="3773488" y="3989388"/>
          <p14:tracePt t="106968" x="3767138" y="4000500"/>
          <p14:tracePt t="106976" x="3767138" y="4013200"/>
          <p14:tracePt t="106984" x="3767138" y="4037013"/>
          <p14:tracePt t="106992" x="3762375" y="4049713"/>
          <p14:tracePt t="106998" x="3762375" y="4067175"/>
          <p14:tracePt t="107006" x="3762375" y="4090988"/>
          <p14:tracePt t="107015" x="3762375" y="4108450"/>
          <p14:tracePt t="107022" x="3762375" y="4132263"/>
          <p14:tracePt t="107030" x="3762375" y="4151313"/>
          <p14:tracePt t="107038" x="3762375" y="4168775"/>
          <p14:tracePt t="107045" x="3762375" y="4192588"/>
          <p14:tracePt t="107053" x="3762375" y="4210050"/>
          <p14:tracePt t="107061" x="3762375" y="4229100"/>
          <p14:tracePt t="107068" x="3762375" y="4233863"/>
          <p14:tracePt t="107076" x="3762375" y="4252913"/>
          <p14:tracePt t="107084" x="3762375" y="4257675"/>
          <p14:tracePt t="107092" x="3762375" y="4264025"/>
          <p14:tracePt t="107100" x="3762375" y="4276725"/>
          <p14:tracePt t="107108" x="3762375" y="4287838"/>
          <p14:tracePt t="107114" x="3762375" y="4300538"/>
          <p14:tracePt t="107122" x="3762375" y="4311650"/>
          <p14:tracePt t="107130" x="3762375" y="4318000"/>
          <p14:tracePt t="107138" x="3762375" y="4330700"/>
          <p14:tracePt t="107146" x="3762375" y="4335463"/>
          <p14:tracePt t="107154" x="3762375" y="4341813"/>
          <p14:tracePt t="107168" x="3762375" y="4348163"/>
          <p14:tracePt t="107419" x="3762375" y="4354513"/>
          <p14:tracePt t="107432" x="3767138" y="4378325"/>
          <p14:tracePt t="107440" x="3773488" y="4384675"/>
          <p14:tracePt t="107449" x="3790950" y="4402138"/>
          <p14:tracePt t="107456" x="3797300" y="4413250"/>
          <p14:tracePt t="107465" x="3803650" y="4419600"/>
          <p14:tracePt t="107472" x="3810000" y="4425950"/>
          <p14:tracePt t="107481" x="3814763" y="4425950"/>
          <p14:tracePt t="107486" x="3821113" y="4432300"/>
          <p14:tracePt t="107495" x="3833813" y="4432300"/>
          <p14:tracePt t="107502" x="3844925" y="4432300"/>
          <p14:tracePt t="107510" x="3857625" y="4432300"/>
          <p14:tracePt t="107518" x="3881438" y="4425950"/>
          <p14:tracePt t="107526" x="3898900" y="4419600"/>
          <p14:tracePt t="107534" x="3916363" y="4413250"/>
          <p14:tracePt t="107542" x="3946525" y="4402138"/>
          <p14:tracePt t="107550" x="3965575" y="4395788"/>
          <p14:tracePt t="107556" x="4000500" y="4389438"/>
          <p14:tracePt t="107565" x="4019550" y="4384675"/>
          <p14:tracePt t="107572" x="4048125" y="4378325"/>
          <p14:tracePt t="107580" x="4067175" y="4359275"/>
          <p14:tracePt t="107588" x="4084638" y="4354513"/>
          <p14:tracePt t="107597" x="4102100" y="4348163"/>
          <p14:tracePt t="107604" x="4108450" y="4341813"/>
          <p14:tracePt t="107611" x="4114800" y="4335463"/>
          <p14:tracePt t="107618" x="4121150" y="4330700"/>
          <p14:tracePt t="107626" x="4125913" y="4324350"/>
          <p14:tracePt t="107634" x="4132263" y="4318000"/>
          <p14:tracePt t="107642" x="4138613" y="4311650"/>
          <p14:tracePt t="107650" x="4144963" y="4306888"/>
          <p14:tracePt t="107659" x="4144963" y="4300538"/>
          <p14:tracePt t="107666" x="4144963" y="4294188"/>
          <p14:tracePt t="107674" x="4144963" y="4287838"/>
          <p14:tracePt t="107680" x="4144963" y="4281488"/>
          <p14:tracePt t="107688" x="4144963" y="4276725"/>
          <p14:tracePt t="107697" x="4144963" y="4270375"/>
          <p14:tracePt t="107704" x="4144963" y="4264025"/>
          <p14:tracePt t="107712" x="4144963" y="4257675"/>
          <p14:tracePt t="107720" x="4144963" y="4252913"/>
          <p14:tracePt t="107728" x="4138613" y="4246563"/>
          <p14:tracePt t="107736" x="4132263" y="4240213"/>
          <p14:tracePt t="107742" x="4125913" y="4233863"/>
          <p14:tracePt t="107750" x="4121150" y="4229100"/>
          <p14:tracePt t="107758" x="4114800" y="4222750"/>
          <p14:tracePt t="107766" x="4097338" y="4216400"/>
          <p14:tracePt t="107774" x="4090988" y="4210050"/>
          <p14:tracePt t="107782" x="4084638" y="4205288"/>
          <p14:tracePt t="107790" x="4078288" y="4198938"/>
          <p14:tracePt t="107798" x="4071938" y="4192588"/>
          <p14:tracePt t="107804" x="4067175" y="4186238"/>
          <p14:tracePt t="107812" x="4054475" y="4179888"/>
          <p14:tracePt t="107820" x="4037013" y="4175125"/>
          <p14:tracePt t="107828" x="4019550" y="4168775"/>
          <p14:tracePt t="107836" x="3994150" y="4162425"/>
          <p14:tracePt t="107845" x="3976688" y="4156075"/>
          <p14:tracePt t="107852" x="3952875" y="4144963"/>
          <p14:tracePt t="107858" x="3935413" y="4138613"/>
          <p14:tracePt t="107866" x="3911600" y="4132263"/>
          <p14:tracePt t="107874" x="3892550" y="4127500"/>
          <p14:tracePt t="107882" x="3875088" y="4127500"/>
          <p14:tracePt t="107896" x="3863975" y="4127500"/>
          <p14:tracePt t="107898" x="3844925" y="4127500"/>
          <p14:tracePt t="107906" x="3833813" y="4127500"/>
          <p14:tracePt t="107914" x="3827463" y="4127500"/>
          <p14:tracePt t="107920" x="3814763" y="4127500"/>
          <p14:tracePt t="107928" x="3810000" y="4127500"/>
          <p14:tracePt t="107936" x="3797300" y="4127500"/>
          <p14:tracePt t="107945" x="3790950" y="4127500"/>
          <p14:tracePt t="107952" x="3786188" y="4127500"/>
          <p14:tracePt t="107960" x="3779838" y="4132263"/>
          <p14:tracePt t="107968" x="3773488" y="4132263"/>
          <p14:tracePt t="107976" x="3767138" y="4138613"/>
          <p14:tracePt t="107983" x="3762375" y="4138613"/>
          <p14:tracePt t="107999" x="3756025" y="4144963"/>
          <p14:tracePt t="108006" x="3749675" y="4151313"/>
          <p14:tracePt t="108014" x="3743325" y="4156075"/>
          <p14:tracePt t="108022" x="3736975" y="4168775"/>
          <p14:tracePt t="108031" x="3725863" y="4179888"/>
          <p14:tracePt t="108038" x="3719513" y="4198938"/>
          <p14:tracePt t="108045" x="3713163" y="4205288"/>
          <p14:tracePt t="108052" x="3708400" y="4216400"/>
          <p14:tracePt t="108060" x="3702050" y="4222750"/>
          <p14:tracePt t="108068" x="3695700" y="4233863"/>
          <p14:tracePt t="108076" x="3684588" y="4246563"/>
          <p14:tracePt t="108084" x="3684588" y="4257675"/>
          <p14:tracePt t="108092" x="3678238" y="4270375"/>
          <p14:tracePt t="108100" x="3678238" y="4276725"/>
          <p14:tracePt t="108106" x="3678238" y="4287838"/>
          <p14:tracePt t="108114" x="3678238" y="4294188"/>
          <p14:tracePt t="108122" x="3678238" y="4300538"/>
          <p14:tracePt t="108130" x="3678238" y="4306888"/>
          <p14:tracePt t="108138" x="3678238" y="4311650"/>
          <p14:tracePt t="108146" x="3678238" y="4318000"/>
          <p14:tracePt t="108154" x="3684588" y="4324350"/>
          <p14:tracePt t="108162" x="3689350" y="4330700"/>
          <p14:tracePt t="108168" x="3695700" y="4330700"/>
          <p14:tracePt t="108176" x="3695700" y="4335463"/>
          <p14:tracePt t="108184" x="3702050" y="4341813"/>
          <p14:tracePt t="108192" x="3708400" y="4348163"/>
          <p14:tracePt t="108200" x="3713163" y="4348163"/>
          <p14:tracePt t="108208" x="3719513" y="4354513"/>
          <p14:tracePt t="108216" x="3725863" y="4354513"/>
          <p14:tracePt t="108224" x="3732213" y="4359275"/>
          <p14:tracePt t="108230" x="3736975" y="4359275"/>
          <p14:tracePt t="108238" x="3743325" y="4359275"/>
          <p14:tracePt t="108246" x="3749675" y="4365625"/>
          <p14:tracePt t="108254" x="3756025" y="4365625"/>
          <p14:tracePt t="108263" x="3762375" y="4365625"/>
          <p14:tracePt t="108270" x="3767138" y="4365625"/>
          <p14:tracePt t="108278" x="3773488" y="4371975"/>
          <p14:tracePt t="108286" x="3779838" y="4371975"/>
          <p14:tracePt t="108292" x="3786188" y="4371975"/>
          <p14:tracePt t="108308" x="3790950" y="4371975"/>
          <p14:tracePt t="108324" x="3797300" y="4378325"/>
          <p14:tracePt t="108332" x="3803650" y="4378325"/>
          <p14:tracePt t="108340" x="3810000" y="4378325"/>
          <p14:tracePt t="108348" x="3814763" y="4378325"/>
          <p14:tracePt t="108354" x="3821113" y="4378325"/>
          <p14:tracePt t="108362" x="3840163" y="4384675"/>
          <p14:tracePt t="108370" x="3844925" y="4384675"/>
          <p14:tracePt t="108378" x="3851275" y="4389438"/>
          <p14:tracePt t="108387" x="3857625" y="4389438"/>
          <p14:tracePt t="108394" x="3863975" y="4389438"/>
          <p14:tracePt t="108402" x="3868738" y="4389438"/>
          <p14:tracePt t="108416" x="3875088" y="4389438"/>
          <p14:tracePt t="115046" x="3851275" y="4389438"/>
          <p14:tracePt t="115054" x="3803650" y="4389438"/>
          <p14:tracePt t="115063" x="3773488" y="4402138"/>
          <p14:tracePt t="115068" x="3749675" y="4413250"/>
          <p14:tracePt t="115078" x="3736975" y="4425950"/>
          <p14:tracePt t="115084" x="3732213" y="4432300"/>
          <p14:tracePt t="115092" x="3725863" y="4432300"/>
          <p14:tracePt t="115142" x="3719513" y="4432300"/>
          <p14:tracePt t="115154" x="3713163" y="4432300"/>
          <p14:tracePt t="115162" x="3702050" y="4437063"/>
          <p14:tracePt t="115170" x="3689350" y="4449763"/>
          <p14:tracePt t="115178" x="3684588" y="4467225"/>
          <p14:tracePt t="115186" x="3678238" y="4473575"/>
          <p14:tracePt t="115194" x="3660775" y="4486275"/>
          <p14:tracePt t="115200" x="3648075" y="4497388"/>
          <p14:tracePt t="115208" x="3635375" y="4510088"/>
          <p14:tracePt t="115216" x="3611563" y="4521200"/>
          <p14:tracePt t="115224" x="3594100" y="4527550"/>
          <p14:tracePt t="115233" x="3582988" y="4533900"/>
          <p14:tracePt t="115240" x="3576638" y="4538663"/>
          <p14:tracePt t="115249" x="3570288" y="4538663"/>
          <p14:tracePt t="115386" x="3576638" y="4527550"/>
          <p14:tracePt t="115395" x="3582988" y="4503738"/>
          <p14:tracePt t="115402" x="3587750" y="4486275"/>
          <p14:tracePt t="115410" x="3594100" y="4467225"/>
          <p14:tracePt t="115418" x="3611563" y="4449763"/>
          <p14:tracePt t="115426" x="3617913" y="4437063"/>
          <p14:tracePt t="115434" x="3624263" y="4425950"/>
          <p14:tracePt t="115442" x="3630613" y="4413250"/>
          <p14:tracePt t="115448" x="3635375" y="4395788"/>
          <p14:tracePt t="115456" x="3641725" y="4365625"/>
          <p14:tracePt t="115464" x="3648075" y="4341813"/>
          <p14:tracePt t="115472" x="3654425" y="4330700"/>
          <p14:tracePt t="115482" x="3654425" y="4324350"/>
          <p14:tracePt t="115488" x="3660775" y="4311650"/>
          <p14:tracePt t="115496" x="3660775" y="4306888"/>
          <p14:tracePt t="115504" x="3660775" y="4300538"/>
          <p14:tracePt t="115518" x="3660775" y="4294188"/>
          <p14:tracePt t="115559" x="3665538" y="4287838"/>
          <p14:tracePt t="115566" x="3671888" y="4281488"/>
          <p14:tracePt t="115572" x="3678238" y="4276725"/>
          <p14:tracePt t="115580" x="3678238" y="4270375"/>
          <p14:tracePt t="115588" x="3684588" y="4264025"/>
          <p14:tracePt t="115596" x="3684588" y="4257675"/>
          <p14:tracePt t="115604" x="3684588" y="4252913"/>
          <p14:tracePt t="115613" x="3684588" y="4246563"/>
          <p14:tracePt t="115620" x="3684588" y="4240213"/>
          <p14:tracePt t="115628" x="3684588" y="4233863"/>
          <p14:tracePt t="115634" x="3689350" y="4229100"/>
          <p14:tracePt t="115642" x="3695700" y="4222750"/>
          <p14:tracePt t="115650" x="3702050" y="4205288"/>
          <p14:tracePt t="115658" x="3719513" y="4179888"/>
          <p14:tracePt t="115666" x="3732213" y="4156075"/>
          <p14:tracePt t="115674" x="3756025" y="4127500"/>
          <p14:tracePt t="115682" x="3779838" y="4084638"/>
          <p14:tracePt t="115690" x="3803650" y="4037013"/>
          <p14:tracePt t="115696" x="3827463" y="3995738"/>
          <p14:tracePt t="115704" x="3851275" y="3959225"/>
          <p14:tracePt t="115712" x="3875088" y="3929063"/>
          <p14:tracePt t="115720" x="3892550" y="3898900"/>
          <p14:tracePt t="115728" x="3905250" y="3870325"/>
          <p14:tracePt t="115736" x="3911600" y="3851275"/>
          <p14:tracePt t="115744" x="3916363" y="3833813"/>
          <p14:tracePt t="115752" x="3922713" y="3816350"/>
          <p14:tracePt t="115759" x="3929063" y="3786188"/>
          <p14:tracePt t="115766" x="3935413" y="3762375"/>
          <p14:tracePt t="115774" x="3952875" y="3743325"/>
          <p14:tracePt t="115783" x="3959225" y="3725863"/>
          <p14:tracePt t="115790" x="3965575" y="3714750"/>
          <p14:tracePt t="115798" x="3970338" y="3708400"/>
          <p14:tracePt t="115806" x="3970338" y="3702050"/>
          <p14:tracePt t="115814" x="3970338" y="3695700"/>
          <p14:tracePt t="115829" x="3970338" y="3690938"/>
          <p14:tracePt t="115836" x="3970338" y="3684588"/>
          <p14:tracePt t="115852" x="3970338" y="3665538"/>
          <p14:tracePt t="115860" x="3970338" y="3660775"/>
          <p14:tracePt t="115868" x="3970338" y="3654425"/>
          <p14:tracePt t="115876" x="3970338" y="3648075"/>
          <p14:tracePt t="115883" x="3970338" y="3641725"/>
          <p14:tracePt t="115893" x="3970338" y="3636963"/>
          <p14:tracePt t="115898" x="3970338" y="3630613"/>
          <p14:tracePt t="115906" x="3970338" y="3624263"/>
          <p14:tracePt t="115914" x="3970338" y="3617913"/>
          <p14:tracePt t="115922" x="3970338" y="3613150"/>
          <p14:tracePt t="115930" x="3970338" y="3606800"/>
          <p14:tracePt t="115938" x="3965575" y="3606800"/>
          <p14:tracePt t="115944" x="3965575" y="3600450"/>
          <p14:tracePt t="115952" x="3959225" y="3594100"/>
          <p14:tracePt t="115960" x="3952875" y="3587750"/>
          <p14:tracePt t="115968" x="3946525" y="3582988"/>
          <p14:tracePt t="115976" x="3941763" y="3576638"/>
          <p14:tracePt t="115984" x="3935413" y="3570288"/>
          <p14:tracePt t="115992" x="3929063" y="3563938"/>
          <p14:tracePt t="116000" x="3916363" y="3559175"/>
          <p14:tracePt t="116006" x="3892550" y="3552825"/>
          <p14:tracePt t="116014" x="3875088" y="3546475"/>
          <p14:tracePt t="116022" x="3844925" y="3540125"/>
          <p14:tracePt t="116030" x="3814763" y="3535363"/>
          <p14:tracePt t="116038" x="3797300" y="3529013"/>
          <p14:tracePt t="116046" x="3786188" y="3529013"/>
          <p14:tracePt t="116054" x="3779838" y="3522663"/>
          <p14:tracePt t="116200" x="3779838" y="3516313"/>
          <p14:tracePt t="116294" x="3773488" y="3516313"/>
          <p14:tracePt t="116302" x="3773488" y="3535363"/>
          <p14:tracePt t="116311" x="3773488" y="3552825"/>
          <p14:tracePt t="116316" x="3773488" y="3576638"/>
          <p14:tracePt t="116324" x="3779838" y="3606800"/>
          <p14:tracePt t="116332" x="3786188" y="3624263"/>
          <p14:tracePt t="116340" x="3786188" y="3641725"/>
          <p14:tracePt t="116348" x="3790950" y="3665538"/>
          <p14:tracePt t="116356" x="3790950" y="3684588"/>
          <p14:tracePt t="116364" x="3797300" y="3708400"/>
          <p14:tracePt t="116372" x="3797300" y="3725863"/>
          <p14:tracePt t="116378" x="3797300" y="3743325"/>
          <p14:tracePt t="116386" x="3797300" y="3749675"/>
          <p14:tracePt t="116394" x="3797300" y="3767138"/>
          <p14:tracePt t="116402" x="3797300" y="3779838"/>
          <p14:tracePt t="116411" x="3797300" y="3792538"/>
          <p14:tracePt t="116418" x="3797300" y="3797300"/>
          <p14:tracePt t="116426" x="3797300" y="3803650"/>
          <p14:tracePt t="116434" x="3797300" y="3816350"/>
          <p14:tracePt t="116440" x="3797300" y="3827463"/>
          <p14:tracePt t="116448" x="3797300" y="3851275"/>
          <p14:tracePt t="116456" x="3797300" y="3870325"/>
          <p14:tracePt t="116464" x="3797300" y="3881438"/>
          <p14:tracePt t="116472" x="3797300" y="3898900"/>
          <p14:tracePt t="116480" x="3790950" y="3922713"/>
          <p14:tracePt t="116488" x="3790950" y="3941763"/>
          <p14:tracePt t="116496" x="3790950" y="3965575"/>
          <p14:tracePt t="116502" x="3786188" y="3976688"/>
          <p14:tracePt t="116511" x="3786188" y="3989388"/>
          <p14:tracePt t="116518" x="3779838" y="4000500"/>
          <p14:tracePt t="116526" x="3773488" y="4013200"/>
          <p14:tracePt t="116534" x="3767138" y="4024313"/>
          <p14:tracePt t="116542" x="3767138" y="4037013"/>
          <p14:tracePt t="116550" x="3762375" y="4054475"/>
          <p14:tracePt t="116559" x="3756025" y="4067175"/>
          <p14:tracePt t="116564" x="3749675" y="4078288"/>
          <p14:tracePt t="116572" x="3743325" y="4090988"/>
          <p14:tracePt t="116580" x="3736975" y="4108450"/>
          <p14:tracePt t="116588" x="3736975" y="4132263"/>
          <p14:tracePt t="116596" x="3725863" y="4151313"/>
          <p14:tracePt t="116604" x="3725863" y="4168775"/>
          <p14:tracePt t="116612" x="3719513" y="4192588"/>
          <p14:tracePt t="116620" x="3719513" y="4210050"/>
          <p14:tracePt t="116626" x="3719513" y="4222750"/>
          <p14:tracePt t="116634" x="3719513" y="4233863"/>
          <p14:tracePt t="116642" x="3719513" y="4240213"/>
          <p14:tracePt t="116650" x="3719513" y="4257675"/>
          <p14:tracePt t="116660" x="3719513" y="4270375"/>
          <p14:tracePt t="116666" x="3719513" y="4276725"/>
          <p14:tracePt t="116674" x="3719513" y="4281488"/>
          <p14:tracePt t="116682" x="3719513" y="4294188"/>
          <p14:tracePt t="116688" x="3719513" y="4300538"/>
          <p14:tracePt t="116696" x="3719513" y="4318000"/>
          <p14:tracePt t="116704" x="3719513" y="4324350"/>
          <p14:tracePt t="116712" x="3719513" y="4335463"/>
          <p14:tracePt t="116720" x="3719513" y="4348163"/>
          <p14:tracePt t="116729" x="3719513" y="4365625"/>
          <p14:tracePt t="116736" x="3719513" y="4371975"/>
          <p14:tracePt t="116744" x="3719513" y="4378325"/>
          <p14:tracePt t="116752" x="3719513" y="4389438"/>
          <p14:tracePt t="116759" x="3719513" y="4395788"/>
          <p14:tracePt t="116766" x="3719513" y="4402138"/>
          <p14:tracePt t="116774" x="3719513" y="4408488"/>
          <p14:tracePt t="116782" x="3719513" y="4413250"/>
          <p14:tracePt t="116790" x="3719513" y="4419600"/>
          <p14:tracePt t="116798" x="3719513" y="4425950"/>
          <p14:tracePt t="116806" x="3719513" y="4432300"/>
          <p14:tracePt t="116812" x="3719513" y="4437063"/>
          <p14:tracePt t="116820" x="3719513" y="4443413"/>
          <p14:tracePt t="116828" x="3719513" y="4449763"/>
          <p14:tracePt t="116836" x="3719513" y="4456113"/>
          <p14:tracePt t="116922" x="3725863" y="4449763"/>
          <p14:tracePt t="116930" x="3725863" y="4425950"/>
          <p14:tracePt t="116936" x="3736975" y="4395788"/>
          <p14:tracePt t="116944" x="3736975" y="4378325"/>
          <p14:tracePt t="116952" x="3743325" y="4348163"/>
          <p14:tracePt t="116961" x="3743325" y="4311650"/>
          <p14:tracePt t="116968" x="3749675" y="4246563"/>
          <p14:tracePt t="116976" x="3749675" y="4198938"/>
          <p14:tracePt t="116984" x="3762375" y="4102100"/>
          <p14:tracePt t="116992" x="3762375" y="3971925"/>
          <p14:tracePt t="116998" x="3773488" y="3840163"/>
          <p14:tracePt t="117006" x="3773488" y="3762375"/>
          <p14:tracePt t="117014" x="3786188" y="3665538"/>
          <p14:tracePt t="117022" x="3790950" y="3617913"/>
          <p14:tracePt t="117031" x="3803650" y="3570288"/>
          <p14:tracePt t="117038" x="3810000" y="3540125"/>
          <p14:tracePt t="117047" x="3814763" y="3509963"/>
          <p14:tracePt t="117054" x="3821113" y="3492500"/>
          <p14:tracePt t="117061" x="3821113" y="3481388"/>
          <p14:tracePt t="117068" x="3827463" y="3462338"/>
          <p14:tracePt t="117075" x="3827463" y="3457575"/>
          <p14:tracePt t="117084" x="3827463" y="3451225"/>
          <p14:tracePt t="117092" x="3827463" y="3444875"/>
          <p14:tracePt t="117100" x="3827463" y="3438525"/>
          <p14:tracePt t="117109" x="3827463" y="3433763"/>
          <p14:tracePt t="117116" x="3827463" y="3427413"/>
          <p14:tracePt t="117124" x="3827463" y="3421063"/>
          <p14:tracePt t="117130" x="3821113" y="3414713"/>
          <p14:tracePt t="117138" x="3821113" y="3408363"/>
          <p14:tracePt t="117146" x="3821113" y="3403600"/>
          <p14:tracePt t="117154" x="3821113" y="3397250"/>
          <p14:tracePt t="117163" x="3821113" y="3390900"/>
          <p14:tracePt t="117170" x="3821113" y="3384550"/>
          <p14:tracePt t="117178" x="3814763" y="3379788"/>
          <p14:tracePt t="117186" x="3814763" y="3373438"/>
          <p14:tracePt t="117193" x="3814763" y="3367088"/>
          <p14:tracePt t="117200" x="3814763" y="3360738"/>
          <p14:tracePt t="117208" x="3814763" y="3355975"/>
          <p14:tracePt t="117216" x="3814763" y="3349625"/>
          <p14:tracePt t="117233" x="3814763" y="3343275"/>
          <p14:tracePt t="117246" x="3814763" y="3336925"/>
          <p14:tracePt t="117348" x="3810000" y="3343275"/>
          <p14:tracePt t="117356" x="3810000" y="3349625"/>
          <p14:tracePt t="117370" x="3810000" y="3355975"/>
          <p14:tracePt t="117387" x="3810000" y="3360738"/>
          <p14:tracePt t="117402" x="3810000" y="3367088"/>
          <p14:tracePt t="117410" x="3803650" y="3373438"/>
          <p14:tracePt t="117534" x="3803650" y="3379788"/>
          <p14:tracePt t="117558" x="3803650" y="3384550"/>
          <p14:tracePt t="117565" x="3803650" y="3414713"/>
          <p14:tracePt t="117572" x="3797300" y="3444875"/>
          <p14:tracePt t="117580" x="3790950" y="3481388"/>
          <p14:tracePt t="117588" x="3786188" y="3509963"/>
          <p14:tracePt t="117596" x="3773488" y="3546475"/>
          <p14:tracePt t="117604" x="3767138" y="3576638"/>
          <p14:tracePt t="117612" x="3762375" y="3613150"/>
          <p14:tracePt t="117618" x="3756025" y="3641725"/>
          <p14:tracePt t="117626" x="3756025" y="3671888"/>
          <p14:tracePt t="117634" x="3743325" y="3702050"/>
          <p14:tracePt t="117642" x="3736975" y="3719513"/>
          <p14:tracePt t="117650" x="3736975" y="3749675"/>
          <p14:tracePt t="117659" x="3736975" y="3767138"/>
          <p14:tracePt t="117666" x="3736975" y="3792538"/>
          <p14:tracePt t="117675" x="3736975" y="3810000"/>
          <p14:tracePt t="117680" x="3736975" y="3833813"/>
          <p14:tracePt t="117688" x="3736975" y="3851275"/>
          <p14:tracePt t="117696" x="3736975" y="3870325"/>
          <p14:tracePt t="117704" x="3736975" y="3881438"/>
          <p14:tracePt t="117712" x="3736975" y="3905250"/>
          <p14:tracePt t="117720" x="3736975" y="3922713"/>
          <p14:tracePt t="117729" x="3736975" y="3952875"/>
          <p14:tracePt t="117736" x="3736975" y="3971925"/>
          <p14:tracePt t="117742" x="3736975" y="3995738"/>
          <p14:tracePt t="117750" x="3736975" y="4013200"/>
          <p14:tracePt t="117759" x="3736975" y="4030663"/>
          <p14:tracePt t="117766" x="3736975" y="4054475"/>
          <p14:tracePt t="117775" x="3736975" y="4073525"/>
          <p14:tracePt t="117782" x="3736975" y="4097338"/>
          <p14:tracePt t="117790" x="3736975" y="4114800"/>
          <p14:tracePt t="117798" x="3736975" y="4132263"/>
          <p14:tracePt t="117804" x="3736975" y="4156075"/>
          <p14:tracePt t="117812" x="3736975" y="4162425"/>
          <p14:tracePt t="117820" x="3736975" y="4175125"/>
          <p14:tracePt t="117829" x="3736975" y="4179888"/>
          <p14:tracePt t="117836" x="3736975" y="4186238"/>
          <p14:tracePt t="117846" x="3736975" y="4205288"/>
          <p14:tracePt t="117852" x="3749675" y="4229100"/>
          <p14:tracePt t="117860" x="3756025" y="4252913"/>
          <p14:tracePt t="117866" x="3756025" y="4276725"/>
          <p14:tracePt t="117875" x="3762375" y="4294188"/>
          <p14:tracePt t="117882" x="3767138" y="4318000"/>
          <p14:tracePt t="117892" x="3767138" y="4341813"/>
          <p14:tracePt t="117898" x="3773488" y="4365625"/>
          <p14:tracePt t="117906" x="3779838" y="4384675"/>
          <p14:tracePt t="117914" x="3779838" y="4395788"/>
          <p14:tracePt t="117922" x="3779838" y="4408488"/>
          <p14:tracePt t="117928" x="3786188" y="4413250"/>
          <p14:tracePt t="117936" x="3786188" y="4419600"/>
          <p14:tracePt t="117944" x="3786188" y="4425950"/>
          <p14:tracePt t="117952" x="3786188" y="4432300"/>
          <p14:tracePt t="117960" x="3786188" y="4437063"/>
          <p14:tracePt t="117968" x="3786188" y="4443413"/>
          <p14:tracePt t="117984" x="3786188" y="4449763"/>
          <p14:tracePt t="117998" x="3786188" y="4456113"/>
          <p14:tracePt t="118248" x="3779838" y="4462463"/>
          <p14:tracePt t="118254" x="3773488" y="4467225"/>
          <p14:tracePt t="118262" x="3767138" y="4473575"/>
          <p14:tracePt t="118270" x="3762375" y="4473575"/>
          <p14:tracePt t="118279" x="3756025" y="4479925"/>
          <p14:tracePt t="118286" x="3749675" y="4486275"/>
          <p14:tracePt t="118294" x="3743325" y="4491038"/>
          <p14:tracePt t="118300" x="3736975" y="4491038"/>
          <p14:tracePt t="118310" x="3732213" y="4497388"/>
          <p14:tracePt t="118316" x="3725863" y="4497388"/>
          <p14:tracePt t="118340" x="3719513" y="4497388"/>
          <p14:tracePt t="118386" x="3713163" y="4497388"/>
          <p14:tracePt t="118394" x="3708400" y="4491038"/>
          <p14:tracePt t="118402" x="3702050" y="4479925"/>
          <p14:tracePt t="118410" x="3702050" y="4473575"/>
          <p14:tracePt t="118418" x="3695700" y="4462463"/>
          <p14:tracePt t="118426" x="3689350" y="4456113"/>
          <p14:tracePt t="118432" x="3689350" y="4449763"/>
          <p14:tracePt t="118441" x="3689350" y="4443413"/>
          <p14:tracePt t="118448" x="3689350" y="4432300"/>
          <p14:tracePt t="118456" x="3689350" y="4419600"/>
          <p14:tracePt t="118464" x="3684588" y="4408488"/>
          <p14:tracePt t="118472" x="3678238" y="4384675"/>
          <p14:tracePt t="118481" x="3678238" y="4371975"/>
          <p14:tracePt t="118488" x="3671888" y="4359275"/>
          <p14:tracePt t="118494" x="3671888" y="4354513"/>
          <p14:tracePt t="118502" x="3671888" y="4348163"/>
          <p14:tracePt t="118511" x="3671888" y="4341813"/>
          <p14:tracePt t="118518" x="3671888" y="4335463"/>
          <p14:tracePt t="118605" x="3671888" y="4348163"/>
          <p14:tracePt t="118612" x="3671888" y="4354513"/>
          <p14:tracePt t="118618" x="3671888" y="4359275"/>
          <p14:tracePt t="118626" x="3671888" y="4371975"/>
          <p14:tracePt t="118634" x="3671888" y="4378325"/>
          <p14:tracePt t="118642" x="3671888" y="4389438"/>
          <p14:tracePt t="118650" x="3671888" y="4408488"/>
          <p14:tracePt t="118659" x="3671888" y="4413250"/>
          <p14:tracePt t="118666" x="3678238" y="4419600"/>
          <p14:tracePt t="118675" x="3678238" y="4425950"/>
          <p14:tracePt t="118680" x="3678238" y="4432300"/>
          <p14:tracePt t="118688" x="3678238" y="4437063"/>
          <p14:tracePt t="118696" x="3684588" y="4443413"/>
          <p14:tracePt t="118705" x="3684588" y="4449763"/>
          <p14:tracePt t="118712" x="3689350" y="4456113"/>
          <p14:tracePt t="118720" x="3689350" y="4462463"/>
          <p14:tracePt t="118728" x="3695700" y="4473575"/>
          <p14:tracePt t="118736" x="3695700" y="4479925"/>
          <p14:tracePt t="118743" x="3702050" y="4491038"/>
          <p14:tracePt t="118750" x="3708400" y="4497388"/>
          <p14:tracePt t="118758" x="3713163" y="4503738"/>
          <p14:tracePt t="118766" x="3719513" y="4510088"/>
          <p14:tracePt t="118775" x="3719513" y="4514850"/>
          <p14:tracePt t="118782" x="3725863" y="4521200"/>
          <p14:tracePt t="118797" x="3732213" y="4527550"/>
          <p14:tracePt t="118805" x="3736975" y="4527550"/>
          <p14:tracePt t="118812" x="3736975" y="4533900"/>
          <p14:tracePt t="118828" x="3743325" y="4533900"/>
          <p14:tracePt t="118836" x="3749675" y="4533900"/>
          <p14:tracePt t="118844" x="3756025" y="4533900"/>
          <p14:tracePt t="118859" x="3762375" y="4533900"/>
          <p14:tracePt t="118866" x="3767138" y="4533900"/>
          <p14:tracePt t="118875" x="3773488" y="4527550"/>
          <p14:tracePt t="118882" x="3779838" y="4521200"/>
          <p14:tracePt t="118890" x="3786188" y="4514850"/>
          <p14:tracePt t="118908" x="3797300" y="4503738"/>
          <p14:tracePt t="118914" x="3803650" y="4497388"/>
          <p14:tracePt t="118922" x="3810000" y="4491038"/>
          <p14:tracePt t="118928" x="3814763" y="4486275"/>
          <p14:tracePt t="118936" x="3821113" y="4479925"/>
          <p14:tracePt t="118944" x="3821113" y="4473575"/>
          <p14:tracePt t="118952" x="3827463" y="4462463"/>
          <p14:tracePt t="118961" x="3827463" y="4449763"/>
          <p14:tracePt t="118968" x="3827463" y="4443413"/>
          <p14:tracePt t="118976" x="3833813" y="4419600"/>
          <p14:tracePt t="118984" x="3833813" y="4408488"/>
          <p14:tracePt t="118990" x="3844925" y="4389438"/>
          <p14:tracePt t="118998" x="3844925" y="4384675"/>
          <p14:tracePt t="119006" x="3844925" y="4359275"/>
          <p14:tracePt t="119015" x="3851275" y="4341813"/>
          <p14:tracePt t="119022" x="3851275" y="4318000"/>
          <p14:tracePt t="119030" x="3851275" y="4300538"/>
          <p14:tracePt t="119038" x="3851275" y="4281488"/>
          <p14:tracePt t="119046" x="3857625" y="4257675"/>
          <p14:tracePt t="119052" x="3857625" y="4240213"/>
          <p14:tracePt t="119060" x="3857625" y="4222750"/>
          <p14:tracePt t="119068" x="3863975" y="4198938"/>
          <p14:tracePt t="119076" x="3863975" y="4168775"/>
          <p14:tracePt t="119084" x="3863975" y="4151313"/>
          <p14:tracePt t="119092" x="3868738" y="4102100"/>
          <p14:tracePt t="119100" x="3868738" y="4073525"/>
          <p14:tracePt t="119109" x="3868738" y="4043363"/>
          <p14:tracePt t="119114" x="3868738" y="4013200"/>
          <p14:tracePt t="119122" x="3868738" y="3983038"/>
          <p14:tracePt t="119130" x="3868738" y="3959225"/>
          <p14:tracePt t="119138" x="3868738" y="3905250"/>
          <p14:tracePt t="119146" x="3868738" y="3870325"/>
          <p14:tracePt t="119154" x="3881438" y="3840163"/>
          <p14:tracePt t="119162" x="3881438" y="3816350"/>
          <p14:tracePt t="119170" x="3887788" y="3762375"/>
          <p14:tracePt t="119176" x="3887788" y="3732213"/>
          <p14:tracePt t="119184" x="3887788" y="3714750"/>
          <p14:tracePt t="119192" x="3887788" y="3695700"/>
          <p14:tracePt t="119200" x="3887788" y="3690938"/>
          <p14:tracePt t="119208" x="3887788" y="3684588"/>
          <p14:tracePt t="119286" x="3875088" y="3690938"/>
          <p14:tracePt t="119294" x="3868738" y="3695700"/>
          <p14:tracePt t="119300" x="3863975" y="3702050"/>
          <p14:tracePt t="119308" x="3844925" y="3708400"/>
          <p14:tracePt t="119316" x="3840163" y="3714750"/>
          <p14:tracePt t="119324" x="3833813" y="3719513"/>
          <p14:tracePt t="119332" x="3827463" y="3725863"/>
          <p14:tracePt t="119340" x="3814763" y="3738563"/>
          <p14:tracePt t="119348" x="3810000" y="3743325"/>
          <p14:tracePt t="119356" x="3803650" y="3756025"/>
          <p14:tracePt t="119362" x="3797300" y="3779838"/>
          <p14:tracePt t="119370" x="3790950" y="3797300"/>
          <p14:tracePt t="119378" x="3786188" y="3816350"/>
          <p14:tracePt t="119386" x="3779838" y="3840163"/>
          <p14:tracePt t="119394" x="3773488" y="3857625"/>
          <p14:tracePt t="119402" x="3762375" y="3875088"/>
          <p14:tracePt t="119410" x="3756025" y="3905250"/>
          <p14:tracePt t="119418" x="3749675" y="3929063"/>
          <p14:tracePt t="119424" x="3743325" y="3948113"/>
          <p14:tracePt t="119432" x="3736975" y="3971925"/>
          <p14:tracePt t="119440" x="3732213" y="3983038"/>
          <p14:tracePt t="119448" x="3725863" y="4000500"/>
          <p14:tracePt t="119456" x="3713163" y="4019550"/>
          <p14:tracePt t="119464" x="3708400" y="4043363"/>
          <p14:tracePt t="119473" x="3702050" y="4054475"/>
          <p14:tracePt t="119480" x="3695700" y="4073525"/>
          <p14:tracePt t="119486" x="3695700" y="4097338"/>
          <p14:tracePt t="119494" x="3689350" y="4114800"/>
          <p14:tracePt t="119502" x="3689350" y="4144963"/>
          <p14:tracePt t="119510" x="3684588" y="4162425"/>
          <p14:tracePt t="119518" x="3684588" y="4186238"/>
          <p14:tracePt t="119526" x="3684588" y="4205288"/>
          <p14:tracePt t="119534" x="3684588" y="4222750"/>
          <p14:tracePt t="119542" x="3678238" y="4252913"/>
          <p14:tracePt t="119548" x="3678238" y="4281488"/>
          <p14:tracePt t="119556" x="3678238" y="4311650"/>
          <p14:tracePt t="119564" x="3678238" y="4324350"/>
          <p14:tracePt t="119572" x="3678238" y="4341813"/>
          <p14:tracePt t="119580" x="3678238" y="4354513"/>
          <p14:tracePt t="119588" x="3678238" y="4378325"/>
          <p14:tracePt t="119596" x="3678238" y="4389438"/>
          <p14:tracePt t="119604" x="3678238" y="4395788"/>
          <p14:tracePt t="119611" x="3678238" y="4402138"/>
          <p14:tracePt t="119619" x="3678238" y="4408488"/>
          <p14:tracePt t="119627" x="3678238" y="4413250"/>
          <p14:tracePt t="119634" x="3678238" y="4419600"/>
          <p14:tracePt t="119643" x="3678238" y="4432300"/>
          <p14:tracePt t="119650" x="3678238" y="4443413"/>
          <p14:tracePt t="119658" x="3678238" y="4449763"/>
          <p14:tracePt t="119666" x="3678238" y="4456113"/>
          <p14:tracePt t="119672" x="3678238" y="4467225"/>
          <p14:tracePt t="119680" x="3684588" y="4473575"/>
          <p14:tracePt t="119688" x="3684588" y="4479925"/>
          <p14:tracePt t="119696" x="3684588" y="4486275"/>
          <p14:tracePt t="119704" x="3684588" y="4491038"/>
          <p14:tracePt t="119712" x="3684588" y="4497388"/>
          <p14:tracePt t="119720" x="3684588" y="4503738"/>
          <p14:tracePt t="119729" x="3689350" y="4510088"/>
          <p14:tracePt t="119734" x="3689350" y="4514850"/>
          <p14:tracePt t="119742" x="3695700" y="4514850"/>
          <p14:tracePt t="119750" x="3695700" y="4521200"/>
          <p14:tracePt t="119774" x="3702050" y="4527550"/>
          <p14:tracePt t="119845" x="3708400" y="4527550"/>
          <p14:tracePt t="119852" x="3713163" y="4527550"/>
          <p14:tracePt t="119858" x="3719513" y="4533900"/>
          <p14:tracePt t="119866" x="3725863" y="4533900"/>
          <p14:tracePt t="119890" x="3732213" y="4533900"/>
          <p14:tracePt t="119898" x="3736975" y="4533900"/>
          <p14:tracePt t="119906" x="3743325" y="4533900"/>
          <p14:tracePt t="119914" x="3749675" y="4533900"/>
          <p14:tracePt t="119920" x="3756025" y="4527550"/>
          <p14:tracePt t="119928" x="3762375" y="4521200"/>
          <p14:tracePt t="119936" x="3767138" y="4514850"/>
          <p14:tracePt t="119944" x="3773488" y="4510088"/>
          <p14:tracePt t="119952" x="3779838" y="4491038"/>
          <p14:tracePt t="119960" x="3786188" y="4467225"/>
          <p14:tracePt t="119968" x="3790950" y="4443413"/>
          <p14:tracePt t="119976" x="3797300" y="4413250"/>
          <p14:tracePt t="119982" x="3810000" y="4354513"/>
          <p14:tracePt t="119991" x="3827463" y="4306888"/>
          <p14:tracePt t="119998" x="3833813" y="4257675"/>
          <p14:tracePt t="120007" x="3840163" y="4205288"/>
          <p14:tracePt t="120014" x="3840163" y="4156075"/>
          <p14:tracePt t="120022" x="3851275" y="4108450"/>
          <p14:tracePt t="120030" x="3857625" y="4060825"/>
          <p14:tracePt t="120038" x="3857625" y="4006850"/>
          <p14:tracePt t="120044" x="3868738" y="3952875"/>
          <p14:tracePt t="120052" x="3875088" y="3922713"/>
          <p14:tracePt t="120061" x="3875088" y="3875088"/>
          <p14:tracePt t="120068" x="3875088" y="3810000"/>
          <p14:tracePt t="120077" x="3875088" y="3732213"/>
          <p14:tracePt t="120084" x="3881438" y="3695700"/>
          <p14:tracePt t="120093" x="3881438" y="3600450"/>
          <p14:tracePt t="120100" x="3881438" y="3552825"/>
          <p14:tracePt t="120106" x="3881438" y="3475038"/>
          <p14:tracePt t="120114" x="3881438" y="3414713"/>
          <p14:tracePt t="120122" x="3881438" y="3397250"/>
          <p14:tracePt t="120130" x="3881438" y="3390900"/>
          <p14:tracePt t="120138" x="3881438" y="3384550"/>
          <p14:tracePt t="120146" x="3881438" y="3379788"/>
          <p14:tracePt t="120216" x="3875088" y="3379788"/>
          <p14:tracePt t="120294" x="3875088" y="3384550"/>
          <p14:tracePt t="120518" x="3868738" y="3384550"/>
          <p14:tracePt t="120534" x="3863975" y="3384550"/>
          <p14:tracePt t="120626" x="3863975" y="3390900"/>
          <p14:tracePt t="120634" x="3863975" y="3414713"/>
          <p14:tracePt t="120642" x="3863975" y="3438525"/>
          <p14:tracePt t="120650" x="3863975" y="3486150"/>
          <p14:tracePt t="120658" x="3863975" y="3546475"/>
          <p14:tracePt t="120664" x="3863975" y="3641725"/>
          <p14:tracePt t="120672" x="3868738" y="3719513"/>
          <p14:tracePt t="120680" x="3875088" y="3786188"/>
          <p14:tracePt t="120688" x="3887788" y="3833813"/>
          <p14:tracePt t="120696" x="3892550" y="3870325"/>
          <p14:tracePt t="120704" x="3898900" y="3917950"/>
          <p14:tracePt t="120712" x="3898900" y="3948113"/>
          <p14:tracePt t="120720" x="3911600" y="3976688"/>
          <p14:tracePt t="120727" x="3911600" y="4006850"/>
          <p14:tracePt t="120734" x="3916363" y="4024313"/>
          <p14:tracePt t="120742" x="3916363" y="4049713"/>
          <p14:tracePt t="120750" x="3922713" y="4067175"/>
          <p14:tracePt t="120758" x="3922713" y="4084638"/>
          <p14:tracePt t="120766" x="3929063" y="4114800"/>
          <p14:tracePt t="120774" x="3935413" y="4138613"/>
          <p14:tracePt t="120782" x="3941763" y="4156075"/>
          <p14:tracePt t="120788" x="3941763" y="4186238"/>
          <p14:tracePt t="120796" x="3941763" y="4216400"/>
          <p14:tracePt t="120804" x="3952875" y="4252913"/>
          <p14:tracePt t="120812" x="3952875" y="4281488"/>
          <p14:tracePt t="120820" x="3959225" y="4311650"/>
          <p14:tracePt t="120828" x="3959225" y="4330700"/>
          <p14:tracePt t="120836" x="3959225" y="4348163"/>
          <p14:tracePt t="120844" x="3959225" y="4378325"/>
          <p14:tracePt t="120850" x="3959225" y="4402138"/>
          <p14:tracePt t="120858" x="3959225" y="4419600"/>
          <p14:tracePt t="120866" x="3959225" y="4432300"/>
          <p14:tracePt t="120874" x="3952875" y="4443413"/>
          <p14:tracePt t="120882" x="3946525" y="4449763"/>
          <p14:tracePt t="120892" x="3929063" y="4467225"/>
          <p14:tracePt t="120898" x="3916363" y="4486275"/>
          <p14:tracePt t="120906" x="3892550" y="4514850"/>
          <p14:tracePt t="120914" x="3881438" y="4545013"/>
          <p14:tracePt t="120920" x="3868738" y="4564063"/>
          <p14:tracePt t="120929" x="3844925" y="4592638"/>
          <p14:tracePt t="120936" x="3821113" y="4622800"/>
          <p14:tracePt t="120944" x="3790950" y="4652963"/>
          <p14:tracePt t="120952" x="3767138" y="4683125"/>
          <p14:tracePt t="120961" x="3749675" y="4713288"/>
          <p14:tracePt t="120968" x="3725863" y="4737100"/>
          <p14:tracePt t="120976" x="3708400" y="4748213"/>
          <p14:tracePt t="120982" x="3684588" y="4760913"/>
          <p14:tracePt t="120991" x="3665538" y="4767263"/>
          <p14:tracePt t="120998" x="3641725" y="4772025"/>
          <p14:tracePt t="121006" x="3624263" y="4784725"/>
          <p14:tracePt t="121014" x="3611563" y="4791075"/>
          <p14:tracePt t="121022" x="3594100" y="4795838"/>
          <p14:tracePt t="121030" x="3576638" y="4795838"/>
          <p14:tracePt t="121038" x="3570288" y="4795838"/>
          <p14:tracePt t="121044" x="3563938" y="4795838"/>
          <p14:tracePt t="121138" x="3557588" y="4795838"/>
          <p14:tracePt t="121216" x="3557588" y="4791075"/>
          <p14:tracePt t="121224" x="3557588" y="4778375"/>
          <p14:tracePt t="121230" x="3557588" y="4772025"/>
          <p14:tracePt t="121238" x="3557588" y="4754563"/>
          <p14:tracePt t="121246" x="3557588" y="4748213"/>
          <p14:tracePt t="121254" x="3557588" y="4743450"/>
          <p14:tracePt t="121316" x="3563938" y="4743450"/>
          <p14:tracePt t="121324" x="3570288" y="4748213"/>
          <p14:tracePt t="121332" x="3570288" y="4760913"/>
          <p14:tracePt t="121340" x="3570288" y="4778375"/>
          <p14:tracePt t="121348" x="3570288" y="4784725"/>
          <p14:tracePt t="121354" x="3570288" y="4791075"/>
          <p14:tracePt t="121362" x="3576638" y="4791075"/>
          <p14:tracePt t="121494" x="3582988" y="4784725"/>
          <p14:tracePt t="121502" x="3587750" y="4760913"/>
          <p14:tracePt t="121510" x="3594100" y="4737100"/>
          <p14:tracePt t="121519" x="3600450" y="4694238"/>
          <p14:tracePt t="121526" x="3606800" y="4646613"/>
          <p14:tracePt t="121534" x="3630613" y="4568825"/>
          <p14:tracePt t="121540" x="3635375" y="4473575"/>
          <p14:tracePt t="121548" x="3648075" y="4384675"/>
          <p14:tracePt t="121557" x="3660775" y="4306888"/>
          <p14:tracePt t="121564" x="3671888" y="4210050"/>
          <p14:tracePt t="121572" x="3671888" y="4114800"/>
          <p14:tracePt t="121580" x="3671888" y="4019550"/>
          <p14:tracePt t="121588" x="3671888" y="3941763"/>
          <p14:tracePt t="121596" x="3671888" y="3881438"/>
          <p14:tracePt t="121602" x="3665538" y="3803650"/>
          <p14:tracePt t="121610" x="3665538" y="3725863"/>
          <p14:tracePt t="121618" x="3689350" y="3636963"/>
          <p14:tracePt t="121626" x="3702050" y="3505200"/>
          <p14:tracePt t="121634" x="3702050" y="3343275"/>
          <p14:tracePt t="121642" x="3713163" y="3211513"/>
          <p14:tracePt t="121650" x="3725863" y="3079750"/>
          <p14:tracePt t="121659" x="3736975" y="2990850"/>
          <p14:tracePt t="121664" x="3756025" y="2894013"/>
          <p14:tracePt t="121672" x="3773488" y="2846388"/>
          <p14:tracePt t="121680" x="3786188" y="2816225"/>
          <p14:tracePt t="121688" x="3790950" y="2805113"/>
          <p14:tracePt t="121696" x="3797300" y="2798763"/>
          <p14:tracePt t="121788" x="3797300" y="2805113"/>
          <p14:tracePt t="121796" x="3797300" y="2811463"/>
          <p14:tracePt t="121804" x="3790950" y="2811463"/>
          <p14:tracePt t="121812" x="3790950" y="2816225"/>
          <p14:tracePt t="121820" x="3790950" y="2822575"/>
          <p14:tracePt t="121836" x="3786188" y="2828925"/>
          <p14:tracePt t="121844" x="3786188" y="2835275"/>
          <p14:tracePt t="121850" x="3786188" y="2841625"/>
          <p14:tracePt t="121866" x="3786188" y="2846388"/>
          <p14:tracePt t="121874" x="3786188" y="2852738"/>
          <p14:tracePt t="121882" x="3779838" y="2852738"/>
          <p14:tracePt t="124300" x="3762375" y="2870200"/>
          <p14:tracePt t="124308" x="3756025" y="2882900"/>
          <p14:tracePt t="124316" x="3749675" y="2889250"/>
          <p14:tracePt t="124324" x="3743325" y="2900363"/>
          <p14:tracePt t="124332" x="3736975" y="2919413"/>
          <p14:tracePt t="124342" x="3736975" y="2924175"/>
          <p14:tracePt t="124348" x="3736975" y="2930525"/>
          <p14:tracePt t="124354" x="3736975" y="2943225"/>
          <p14:tracePt t="124364" x="3732213" y="2960688"/>
          <p14:tracePt t="124370" x="3719513" y="2984500"/>
          <p14:tracePt t="124378" x="3713163" y="3001963"/>
          <p14:tracePt t="124386" x="3702050" y="3032125"/>
          <p14:tracePt t="124394" x="3695700" y="3062288"/>
          <p14:tracePt t="124402" x="3684588" y="3098800"/>
          <p14:tracePt t="124410" x="3678238" y="3146425"/>
          <p14:tracePt t="124416" x="3671888" y="3176588"/>
          <p14:tracePt t="124424" x="3665538" y="3200400"/>
          <p14:tracePt t="124432" x="3660775" y="3217863"/>
          <p14:tracePt t="124441" x="3648075" y="3248025"/>
          <p14:tracePt t="124449" x="3641725" y="3265488"/>
          <p14:tracePt t="124456" x="3635375" y="3278188"/>
          <p14:tracePt t="124464" x="3630613" y="3302000"/>
          <p14:tracePt t="124473" x="3630613" y="3306763"/>
          <p14:tracePt t="124478" x="3630613" y="3313113"/>
          <p14:tracePt t="124486" x="3630613" y="3319463"/>
          <p14:tracePt t="124494" x="3630613" y="3330575"/>
          <p14:tracePt t="124502" x="3630613" y="3349625"/>
          <p14:tracePt t="124510" x="3630613" y="3360738"/>
          <p14:tracePt t="124518" x="3630613" y="3373438"/>
          <p14:tracePt t="124527" x="3630613" y="3384550"/>
          <p14:tracePt t="124534" x="3630613" y="3390900"/>
          <p14:tracePt t="124542" x="3630613" y="3414713"/>
          <p14:tracePt t="124548" x="3630613" y="3421063"/>
          <p14:tracePt t="124557" x="3630613" y="3438525"/>
          <p14:tracePt t="124564" x="3630613" y="3451225"/>
          <p14:tracePt t="124573" x="3630613" y="3462338"/>
          <p14:tracePt t="124580" x="3630613" y="3486150"/>
          <p14:tracePt t="124588" x="3630613" y="3498850"/>
          <p14:tracePt t="124596" x="3630613" y="3505200"/>
          <p14:tracePt t="124604" x="3630613" y="3516313"/>
          <p14:tracePt t="124610" x="3630613" y="3529013"/>
          <p14:tracePt t="124618" x="3624263" y="3540125"/>
          <p14:tracePt t="124626" x="3624263" y="3563938"/>
          <p14:tracePt t="124634" x="3624263" y="3582988"/>
          <p14:tracePt t="124642" x="3617913" y="3594100"/>
          <p14:tracePt t="124650" x="3617913" y="3617913"/>
          <p14:tracePt t="124659" x="3611563" y="3636963"/>
          <p14:tracePt t="124666" x="3611563" y="3654425"/>
          <p14:tracePt t="124672" x="3606800" y="3678238"/>
          <p14:tracePt t="124680" x="3606800" y="3695700"/>
          <p14:tracePt t="124688" x="3600450" y="3719513"/>
          <p14:tracePt t="124696" x="3587750" y="3738563"/>
          <p14:tracePt t="124704" x="3582988" y="3749675"/>
          <p14:tracePt t="124712" x="3576638" y="3762375"/>
          <p14:tracePt t="124720" x="3570288" y="3767138"/>
          <p14:tracePt t="124729" x="3563938" y="3773488"/>
          <p14:tracePt t="124734" x="3563938" y="3779838"/>
          <p14:tracePt t="124742" x="3557588" y="3786188"/>
          <p14:tracePt t="124750" x="3557588" y="3792538"/>
          <p14:tracePt t="124758" x="3557588" y="3797300"/>
          <p14:tracePt t="124766" x="3552825" y="3803650"/>
          <p14:tracePt t="124774" x="3552825" y="3810000"/>
          <p14:tracePt t="124782" x="3552825" y="3816350"/>
          <p14:tracePt t="124790" x="3552825" y="3821113"/>
          <p14:tracePt t="124804" x="3552825" y="3827463"/>
          <p14:tracePt t="124812" x="3546475" y="3827463"/>
          <p14:tracePt t="124882" x="3546475" y="3833813"/>
          <p14:tracePt t="124898" x="3546475" y="3840163"/>
          <p14:tracePt t="124906" x="3546475" y="3844925"/>
          <p14:tracePt t="124914" x="3546475" y="3851275"/>
          <p14:tracePt t="124944" x="3546475" y="3857625"/>
          <p14:tracePt t="124968" x="3546475" y="3863975"/>
          <p14:tracePt t="124982" x="3552825" y="3863975"/>
          <p14:tracePt t="124998" x="3563938" y="3881438"/>
          <p14:tracePt t="125006" x="3576638" y="3905250"/>
          <p14:tracePt t="125014" x="3570288" y="3983038"/>
          <p14:tracePt t="125022" x="3533775" y="4097338"/>
          <p14:tracePt t="125030" x="3498850" y="4229100"/>
          <p14:tracePt t="125038" x="3462338" y="4281488"/>
          <p14:tracePt t="125044" x="3455988" y="4281488"/>
          <p14:tracePt t="125688" x="3455988" y="4276725"/>
          <p14:tracePt t="125696" x="3455988" y="4270375"/>
          <p14:tracePt t="125704" x="3462338" y="4264025"/>
          <p14:tracePt t="125713" x="3468688" y="4257675"/>
          <p14:tracePt t="125720" x="3475038" y="4257675"/>
          <p14:tracePt t="125726" x="3492500" y="4252913"/>
          <p14:tracePt t="125734" x="3505200" y="4252913"/>
          <p14:tracePt t="125742" x="3516313" y="4252913"/>
          <p14:tracePt t="125750" x="3522663" y="4246563"/>
          <p14:tracePt t="125758" x="3533775" y="4246563"/>
          <p14:tracePt t="125766" x="3540125" y="4240213"/>
          <p14:tracePt t="125782" x="3546475" y="4233863"/>
          <p14:tracePt t="125788" x="3546475" y="4229100"/>
          <p14:tracePt t="125796" x="3546475" y="4210050"/>
          <p14:tracePt t="125805" x="3546475" y="4205288"/>
          <p14:tracePt t="125812" x="3540125" y="4192588"/>
          <p14:tracePt t="125820" x="3540125" y="4186238"/>
          <p14:tracePt t="125828" x="3540125" y="4175125"/>
          <p14:tracePt t="125836" x="3557588" y="4162425"/>
          <p14:tracePt t="125844" x="3563938" y="4151313"/>
          <p14:tracePt t="125850" x="3570288" y="4144963"/>
          <p14:tracePt t="125858" x="3576638" y="4132263"/>
          <p14:tracePt t="125866" x="3576638" y="4127500"/>
          <p14:tracePt t="125875" x="3576638" y="4121150"/>
          <p14:tracePt t="125891" x="3557588" y="4108450"/>
          <p14:tracePt t="125898" x="3552825" y="4102100"/>
          <p14:tracePt t="125976" x="3552825" y="4097338"/>
          <p14:tracePt t="126030" x="3546475" y="4097338"/>
          <p14:tracePt t="126039" x="3540125" y="4097338"/>
          <p14:tracePt t="126044" x="3522663" y="4097338"/>
          <p14:tracePt t="126052" x="3505200" y="4084638"/>
          <p14:tracePt t="126060" x="3479800" y="4078288"/>
          <p14:tracePt t="126068" x="3451225" y="4078288"/>
          <p14:tracePt t="126076" x="3414713" y="4073525"/>
          <p14:tracePt t="126084" x="3367088" y="4067175"/>
          <p14:tracePt t="126092" x="3289300" y="4054475"/>
          <p14:tracePt t="126100" x="3194050" y="4024313"/>
          <p14:tracePt t="126106" x="3133725" y="3995738"/>
          <p14:tracePt t="126114" x="3055938" y="3965575"/>
          <p14:tracePt t="126122" x="2990850" y="3929063"/>
          <p14:tracePt t="126130" x="2906713" y="3881438"/>
          <p14:tracePt t="126139" x="2852738" y="3833813"/>
          <p14:tracePt t="126146" x="2798763" y="3797300"/>
          <p14:tracePt t="126154" x="2738438" y="3738563"/>
          <p14:tracePt t="126162" x="2684463" y="3684588"/>
          <p14:tracePt t="126168" x="2619375" y="3606800"/>
          <p14:tracePt t="126176" x="2582863" y="3546475"/>
          <p14:tracePt t="126184" x="2541588" y="3451225"/>
          <p14:tracePt t="126192" x="2470150" y="3319463"/>
          <p14:tracePt t="126200" x="2409825" y="3187700"/>
          <p14:tracePt t="126208" x="2374900" y="3021013"/>
          <p14:tracePt t="126216" x="2338388" y="2835275"/>
          <p14:tracePt t="126224" x="2314575" y="2636838"/>
          <p14:tracePt t="126230" x="2278063" y="2433638"/>
          <p14:tracePt t="126239" x="2243138" y="2260600"/>
          <p14:tracePt t="126246" x="2206625" y="2105025"/>
          <p14:tracePt t="126255" x="2182813" y="1973263"/>
          <p14:tracePt t="126262" x="2159000" y="1830388"/>
          <p14:tracePt t="126270" x="2146300" y="1698625"/>
          <p14:tracePt t="126278" x="2135188" y="1584325"/>
          <p14:tracePt t="126284" x="2135188" y="1465263"/>
          <p14:tracePt t="126292" x="2135188" y="1370013"/>
          <p14:tracePt t="126300" x="2146300" y="1273175"/>
          <p14:tracePt t="126309" x="2170113" y="1143000"/>
          <p14:tracePt t="126316" x="2200275" y="1065213"/>
          <p14:tracePt t="126324" x="2230438" y="987425"/>
          <p14:tracePt t="126332" x="2260600" y="909638"/>
          <p14:tracePt t="126340" x="2301875" y="819150"/>
          <p14:tracePt t="126346" x="2344738" y="706438"/>
          <p14:tracePt t="126354" x="2386013" y="609600"/>
          <p14:tracePt t="126362" x="2427288" y="531813"/>
          <p14:tracePt t="126370" x="2463800" y="473075"/>
          <p14:tracePt t="126378" x="2493963" y="442913"/>
          <p14:tracePt t="126386" x="2524125" y="412750"/>
          <p14:tracePt t="126394" x="2565400" y="376238"/>
          <p14:tracePt t="126402" x="2595563" y="347663"/>
          <p14:tracePt t="126409" x="2619375" y="322263"/>
          <p14:tracePt t="126416" x="2636838" y="311150"/>
          <p14:tracePt t="126424" x="2667000" y="287338"/>
          <p14:tracePt t="126432" x="2703513" y="263525"/>
          <p14:tracePt t="126441" x="2768600" y="244475"/>
          <p14:tracePt t="126448" x="2846388" y="220663"/>
          <p14:tracePt t="126457" x="2978150" y="185738"/>
          <p14:tracePt t="126464" x="3109913" y="149225"/>
          <p14:tracePt t="126470" x="3241675" y="107950"/>
          <p14:tracePt t="126478" x="3373438" y="84138"/>
          <p14:tracePt t="126487" x="3516313" y="60325"/>
          <p14:tracePt t="126494" x="3660775" y="23813"/>
          <p14:tracePt t="126502" x="3833813" y="0"/>
          <p14:tracePt t="126672" x="6064250" y="71438"/>
          <p14:tracePt t="126680" x="6105525" y="107950"/>
          <p14:tracePt t="126688" x="6142038" y="149225"/>
          <p14:tracePt t="126696" x="6172200" y="179388"/>
          <p14:tracePt t="126704" x="6189663" y="215900"/>
          <p14:tracePt t="126712" x="6213475" y="244475"/>
          <p14:tracePt t="126720" x="6249988" y="287338"/>
          <p14:tracePt t="126726" x="6284913" y="341313"/>
          <p14:tracePt t="126734" x="6327775" y="382588"/>
          <p14:tracePt t="126742" x="6356350" y="412750"/>
          <p14:tracePt t="126750" x="6381750" y="449263"/>
          <p14:tracePt t="126758" x="6405563" y="477838"/>
          <p14:tracePt t="126766" x="6423025" y="501650"/>
          <p14:tracePt t="126774" x="6440488" y="531813"/>
          <p14:tracePt t="126782" x="6453188" y="568325"/>
          <p14:tracePt t="126788" x="6459538" y="598488"/>
          <p14:tracePt t="126796" x="6470650" y="646113"/>
          <p14:tracePt t="126804" x="6477000" y="723900"/>
          <p14:tracePt t="126812" x="6488113" y="819150"/>
          <p14:tracePt t="126820" x="6500813" y="927100"/>
          <p14:tracePt t="126828" x="6500813" y="1022350"/>
          <p14:tracePt t="126836" x="6500813" y="1100138"/>
          <p14:tracePt t="126844" x="6500813" y="1195388"/>
          <p14:tracePt t="126850" x="6500813" y="1292225"/>
          <p14:tracePt t="126858" x="6500813" y="1370013"/>
          <p14:tracePt t="126866" x="6500813" y="1417638"/>
          <p14:tracePt t="126875" x="6500813" y="1477963"/>
          <p14:tracePt t="126882" x="6500813" y="1573213"/>
          <p14:tracePt t="126890" x="6500813" y="1651000"/>
          <p14:tracePt t="126898" x="6500813" y="1716088"/>
          <p14:tracePt t="126904" x="6500813" y="1806575"/>
          <p14:tracePt t="126912" x="6511925" y="1884363"/>
          <p14:tracePt t="126920" x="6518275" y="1962150"/>
          <p14:tracePt t="126928" x="6530975" y="2039938"/>
          <p14:tracePt t="126936" x="6542088" y="2135188"/>
          <p14:tracePt t="126944" x="6542088" y="2212975"/>
          <p14:tracePt t="126952" x="6537325" y="2290763"/>
          <p14:tracePt t="126960" x="6537325" y="2338388"/>
          <p14:tracePt t="126966" x="6524625" y="2379663"/>
          <p14:tracePt t="126974" x="6524625" y="2433638"/>
          <p14:tracePt t="126982" x="6518275" y="2470150"/>
          <p14:tracePt t="126990" x="6518275" y="2517775"/>
          <p14:tracePt t="126998" x="6511925" y="2565400"/>
          <p14:tracePt t="127007" x="6511925" y="2608263"/>
          <p14:tracePt t="127014" x="6511925" y="2643188"/>
          <p14:tracePt t="127022" x="6511925" y="2679700"/>
          <p14:tracePt t="127028" x="6511925" y="2727325"/>
          <p14:tracePt t="127036" x="6511925" y="2781300"/>
          <p14:tracePt t="127044" x="6511925" y="2828925"/>
          <p14:tracePt t="127052" x="6511925" y="2876550"/>
          <p14:tracePt t="127060" x="6511925" y="2924175"/>
          <p14:tracePt t="127068" x="6524625" y="2990850"/>
          <p14:tracePt t="127076" x="6530975" y="3038475"/>
          <p14:tracePt t="127084" x="6537325" y="3068638"/>
          <p14:tracePt t="127090" x="6548438" y="3098800"/>
          <p14:tracePt t="127098" x="6554788" y="3133725"/>
          <p14:tracePt t="127105" x="6561138" y="3163888"/>
          <p14:tracePt t="127114" x="6565900" y="3187700"/>
          <p14:tracePt t="127122" x="6572250" y="3205163"/>
          <p14:tracePt t="127130" x="6578600" y="3224213"/>
          <p14:tracePt t="127139" x="6589713" y="3252788"/>
          <p14:tracePt t="127146" x="6596063" y="3271838"/>
          <p14:tracePt t="127152" x="6602413" y="3306763"/>
          <p14:tracePt t="127160" x="6602413" y="3330575"/>
          <p14:tracePt t="127168" x="6608763" y="3384550"/>
          <p14:tracePt t="127176" x="6619875" y="3433763"/>
          <p14:tracePt t="127184" x="6626225" y="3481388"/>
          <p14:tracePt t="127192" x="6632575" y="3516313"/>
          <p14:tracePt t="127200" x="6643688" y="3559175"/>
          <p14:tracePt t="127208" x="6650038" y="3594100"/>
          <p14:tracePt t="127216" x="6656388" y="3624263"/>
          <p14:tracePt t="127222" x="6656388" y="3654425"/>
          <p14:tracePt t="127230" x="6662738" y="3678238"/>
          <p14:tracePt t="127238" x="6667500" y="3708400"/>
          <p14:tracePt t="127246" x="6680200" y="3732213"/>
          <p14:tracePt t="127254" x="6680200" y="3749675"/>
          <p14:tracePt t="127262" x="6686550" y="3767138"/>
          <p14:tracePt t="127270" x="6691313" y="3792538"/>
          <p14:tracePt t="127278" x="6691313" y="3810000"/>
          <p14:tracePt t="127284" x="6691313" y="3833813"/>
          <p14:tracePt t="127292" x="6691313" y="3851275"/>
          <p14:tracePt t="127300" x="6691313" y="3870325"/>
          <p14:tracePt t="127308" x="6691313" y="3875088"/>
          <p14:tracePt t="127316" x="6691313" y="3898900"/>
          <p14:tracePt t="127325" x="6691313" y="3911600"/>
          <p14:tracePt t="127332" x="6691313" y="3922713"/>
          <p14:tracePt t="127340" x="6691313" y="3941763"/>
          <p14:tracePt t="127346" x="6691313" y="3965575"/>
          <p14:tracePt t="127355" x="6691313" y="3983038"/>
          <p14:tracePt t="127362" x="6691313" y="4006850"/>
          <p14:tracePt t="127370" x="6691313" y="4043363"/>
          <p14:tracePt t="127378" x="6691313" y="4073525"/>
          <p14:tracePt t="127386" x="6691313" y="4121150"/>
          <p14:tracePt t="127394" x="6691313" y="4151313"/>
          <p14:tracePt t="127402" x="6691313" y="4175125"/>
          <p14:tracePt t="127408" x="6691313" y="4222750"/>
          <p14:tracePt t="127416" x="6691313" y="4257675"/>
          <p14:tracePt t="127424" x="6691313" y="4287838"/>
          <p14:tracePt t="127432" x="6691313" y="4306888"/>
          <p14:tracePt t="127441" x="6691313" y="4335463"/>
          <p14:tracePt t="127448" x="6691313" y="4359275"/>
          <p14:tracePt t="127456" x="6691313" y="4384675"/>
          <p14:tracePt t="127462" x="6691313" y="4402138"/>
          <p14:tracePt t="127470" x="6691313" y="4425950"/>
          <p14:tracePt t="127478" x="6691313" y="4443413"/>
          <p14:tracePt t="127487" x="6691313" y="4462463"/>
          <p14:tracePt t="127494" x="6691313" y="4473575"/>
          <p14:tracePt t="127502" x="6691313" y="4491038"/>
          <p14:tracePt t="127510" x="6691313" y="4510088"/>
          <p14:tracePt t="127518" x="6691313" y="4521200"/>
          <p14:tracePt t="127525" x="6691313" y="4527550"/>
          <p14:tracePt t="127532" x="6691313" y="4545013"/>
          <p14:tracePt t="127541" x="6691313" y="4551363"/>
          <p14:tracePt t="127548" x="6691313" y="4575175"/>
          <p14:tracePt t="127556" x="6691313" y="4587875"/>
          <p14:tracePt t="127564" x="6691313" y="4605338"/>
          <p14:tracePt t="127572" x="6697663" y="4616450"/>
          <p14:tracePt t="127580" x="6704013" y="4641850"/>
          <p14:tracePt t="127586" x="6704013" y="4652963"/>
          <p14:tracePt t="127594" x="6710363" y="4659313"/>
          <p14:tracePt t="127602" x="6710363" y="4665663"/>
          <p14:tracePt t="127610" x="6716713" y="4670425"/>
          <p14:tracePt t="127626" x="6721475" y="4670425"/>
          <p14:tracePt t="127650" x="6727825" y="4676775"/>
          <p14:tracePt t="127656" x="6734175" y="4676775"/>
          <p14:tracePt t="127664" x="6740525" y="4676775"/>
          <p14:tracePt t="127672" x="6745288" y="4676775"/>
          <p14:tracePt t="127680" x="6751638" y="4676775"/>
          <p14:tracePt t="127688" x="6757988" y="4676775"/>
          <p14:tracePt t="127696" x="6764338" y="4676775"/>
          <p14:tracePt t="127705" x="6775450" y="4676775"/>
          <p14:tracePt t="127712" x="6788150" y="4676775"/>
          <p14:tracePt t="127718" x="6799263" y="4676775"/>
          <p14:tracePt t="127727" x="6823075" y="4676775"/>
          <p14:tracePt t="127734" x="6846888" y="4676775"/>
          <p14:tracePt t="127742" x="6870700" y="4676775"/>
          <p14:tracePt t="127750" x="6900863" y="4670425"/>
          <p14:tracePt t="127758" x="6924675" y="4659313"/>
          <p14:tracePt t="127766" x="6954838" y="4652963"/>
          <p14:tracePt t="127774" x="6985000" y="4646613"/>
          <p14:tracePt t="127780" x="7002463" y="4641850"/>
          <p14:tracePt t="127788" x="7026275" y="4635500"/>
          <p14:tracePt t="127796" x="7050088" y="4622800"/>
          <p14:tracePt t="127805" x="7075488" y="4616450"/>
          <p14:tracePt t="127812" x="7092950" y="4611688"/>
          <p14:tracePt t="127820" x="7116763" y="4605338"/>
          <p14:tracePt t="127828" x="7134225" y="4598988"/>
          <p14:tracePt t="127836" x="7140575" y="4592638"/>
          <p14:tracePt t="127842" x="7146925" y="4587875"/>
          <p14:tracePt t="127850" x="7153275" y="4581525"/>
          <p14:tracePt t="127858" x="7158038" y="4575175"/>
          <p14:tracePt t="127866" x="7164388" y="4568825"/>
          <p14:tracePt t="127875" x="7170738" y="4564063"/>
          <p14:tracePt t="127882" x="7177088" y="4557713"/>
          <p14:tracePt t="127891" x="7188200" y="4551363"/>
          <p14:tracePt t="127896" x="7200900" y="4538663"/>
          <p14:tracePt t="127905" x="7218363" y="4533900"/>
          <p14:tracePt t="127912" x="7231063" y="4527550"/>
          <p14:tracePt t="127920" x="7235825" y="4521200"/>
          <p14:tracePt t="127928" x="7248525" y="4510088"/>
          <p14:tracePt t="127936" x="7254875" y="4503738"/>
          <p14:tracePt t="127944" x="7265988" y="4497388"/>
          <p14:tracePt t="127952" x="7272338" y="4486275"/>
          <p14:tracePt t="127958" x="7283450" y="4479925"/>
          <p14:tracePt t="127966" x="7296150" y="4467225"/>
          <p14:tracePt t="127974" x="7313613" y="4462463"/>
          <p14:tracePt t="127982" x="7326313" y="4456113"/>
          <p14:tracePt t="127990" x="7332663" y="4449763"/>
          <p14:tracePt t="127998" x="7337425" y="4449763"/>
          <p14:tracePt t="128007" x="7343775" y="4443413"/>
          <p14:tracePt t="128014" x="7343775" y="4437063"/>
          <p14:tracePt t="128020" x="7350125" y="4437063"/>
          <p14:tracePt t="128138" x="7356475" y="4432300"/>
          <p14:tracePt t="128152" x="7356475" y="4425950"/>
          <p14:tracePt t="128160" x="7361238" y="4425950"/>
          <p14:tracePt t="128176" x="7361238" y="4419600"/>
          <p14:tracePt t="128230" x="7367588" y="4419600"/>
          <p14:tracePt t="128238" x="7367588" y="4413250"/>
          <p14:tracePt t="128246" x="7404100" y="4389438"/>
          <p14:tracePt t="128254" x="7458075" y="4354513"/>
          <p14:tracePt t="128262" x="7505700" y="4330700"/>
          <p14:tracePt t="128268" x="7535863" y="4306888"/>
          <p14:tracePt t="128276" x="7570788" y="4300538"/>
          <p14:tracePt t="128285" x="7624763" y="4281488"/>
          <p14:tracePt t="128292" x="7672388" y="4270375"/>
          <p14:tracePt t="128301" x="7708900" y="4257675"/>
          <p14:tracePt t="128308" x="7739063" y="4252913"/>
          <p14:tracePt t="128317" x="7769225" y="4246563"/>
          <p14:tracePt t="128324" x="7793038" y="4246563"/>
          <p14:tracePt t="128330" x="7816850" y="4240213"/>
          <p14:tracePt t="128338" x="7834313" y="4233863"/>
          <p14:tracePt t="128346" x="7858125" y="4222750"/>
          <p14:tracePt t="128355" x="7875588" y="4216400"/>
          <p14:tracePt t="128362" x="7899400" y="4198938"/>
          <p14:tracePt t="128371" x="7948613" y="4175125"/>
          <p14:tracePt t="128378" x="7983538" y="4151313"/>
          <p14:tracePt t="128386" x="8013700" y="4127500"/>
          <p14:tracePt t="128392" x="8050213" y="4102100"/>
          <p14:tracePt t="128400" x="8078788" y="4078288"/>
          <p14:tracePt t="128409" x="8108950" y="4067175"/>
          <p14:tracePt t="128416" x="8132763" y="4054475"/>
          <p14:tracePt t="128424" x="8162925" y="4049713"/>
          <p14:tracePt t="128432" x="8180388" y="4043363"/>
          <p14:tracePt t="128440" x="8210550" y="4037013"/>
          <p14:tracePt t="128448" x="8240713" y="4030663"/>
          <p14:tracePt t="128455" x="8270875" y="4024313"/>
          <p14:tracePt t="128462" x="8294688" y="4013200"/>
          <p14:tracePt t="128470" x="8348663" y="4006850"/>
          <p14:tracePt t="128478" x="8396288" y="4000500"/>
          <p14:tracePt t="128485" x="8443913" y="3989388"/>
          <p14:tracePt t="128494" x="8521700" y="3971925"/>
          <p14:tracePt t="128502" x="8588375" y="3965575"/>
          <p14:tracePt t="128510" x="8666163" y="3935413"/>
          <p14:tracePt t="128516" x="8743950" y="3922713"/>
          <p14:tracePt t="128524" x="8832850" y="3894138"/>
          <p14:tracePt t="128532" x="8964613" y="3870325"/>
          <p14:tracePt t="128540" x="9059863" y="3840163"/>
          <p14:tracePt t="129703" x="123825" y="4719638"/>
          <p14:tracePt t="129720" x="261938" y="4352925"/>
          <p14:tracePt t="129737" x="352425" y="4010025"/>
          <p14:tracePt t="129753" x="371475" y="3719513"/>
          <p14:tracePt t="129770" x="371475" y="3552825"/>
          <p14:tracePt t="129787" x="347663" y="3452813"/>
          <p14:tracePt t="129788" x="323850" y="3390900"/>
          <p14:tracePt t="129803" x="290513" y="3328988"/>
          <p14:tracePt t="129804" x="266700" y="3267075"/>
          <p14:tracePt t="129820" x="247650" y="3219450"/>
          <p14:tracePt t="129837" x="228600" y="3105150"/>
          <p14:tracePt t="129853" x="219075" y="3024188"/>
          <p14:tracePt t="129870" x="214313" y="2971800"/>
          <p14:tracePt t="129887" x="209550" y="2938463"/>
          <p14:tracePt t="129903" x="200025" y="2909888"/>
          <p14:tracePt t="129905" x="195263" y="2886075"/>
          <p14:tracePt t="129920" x="195263" y="2871788"/>
          <p14:tracePt t="129921" x="195263" y="2852738"/>
          <p14:tracePt t="129936" x="180975" y="2809875"/>
          <p14:tracePt t="129953" x="171450" y="2757488"/>
          <p14:tracePt t="129970" x="157163" y="2709863"/>
          <p14:tracePt t="129986" x="138113" y="2676525"/>
          <p14:tracePt t="130003" x="109538" y="2652713"/>
          <p14:tracePt t="130020" x="76200" y="2624138"/>
          <p14:tracePt t="130021" x="57150" y="2614613"/>
        </p14:tracePtLst>
      </p14:laserTraceLst>
    </p:ext>
  </p:extLst>
</p:sld>
</file>

<file path=ppt/theme/theme1.xml><?xml version="1.0" encoding="utf-8"?>
<a:theme xmlns:a="http://schemas.openxmlformats.org/drawingml/2006/main" name="RU PPT IMM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 PPT Algemeen NL 2014 BrB</Template>
  <TotalTime>1436</TotalTime>
  <Words>247</Words>
  <Application>Microsoft Office PowerPoint</Application>
  <PresentationFormat>Affichage à l'écran (16:9)</PresentationFormat>
  <Paragraphs>33</Paragraphs>
  <Slides>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Lucida Grande</vt:lpstr>
      <vt:lpstr>Wingdings</vt:lpstr>
      <vt:lpstr>RU PPT IMM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u474122</dc:creator>
  <cp:lastModifiedBy>Quentin DUEZ</cp:lastModifiedBy>
  <cp:revision>53</cp:revision>
  <dcterms:created xsi:type="dcterms:W3CDTF">2015-08-31T09:13:03Z</dcterms:created>
  <dcterms:modified xsi:type="dcterms:W3CDTF">2021-05-31T09:03:41Z</dcterms:modified>
</cp:coreProperties>
</file>