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14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a Gartner" userId="f1f8809eb73eb8ca" providerId="LiveId" clId="{FC01CCA2-48F5-4CFF-B6EE-D2D6BB533CB3}"/>
    <pc:docChg chg="custSel modSld">
      <pc:chgData name="Sandra Gartner" userId="f1f8809eb73eb8ca" providerId="LiveId" clId="{FC01CCA2-48F5-4CFF-B6EE-D2D6BB533CB3}" dt="2024-01-17T12:24:08.551" v="23" actId="478"/>
      <pc:docMkLst>
        <pc:docMk/>
      </pc:docMkLst>
      <pc:sldChg chg="modSp mod">
        <pc:chgData name="Sandra Gartner" userId="f1f8809eb73eb8ca" providerId="LiveId" clId="{FC01CCA2-48F5-4CFF-B6EE-D2D6BB533CB3}" dt="2024-01-17T12:23:08.572" v="20" actId="20577"/>
        <pc:sldMkLst>
          <pc:docMk/>
          <pc:sldMk cId="2338264313" sldId="257"/>
        </pc:sldMkLst>
        <pc:spChg chg="mod">
          <ac:chgData name="Sandra Gartner" userId="f1f8809eb73eb8ca" providerId="LiveId" clId="{FC01CCA2-48F5-4CFF-B6EE-D2D6BB533CB3}" dt="2024-01-17T12:23:08.572" v="20" actId="20577"/>
          <ac:spMkLst>
            <pc:docMk/>
            <pc:sldMk cId="2338264313" sldId="257"/>
            <ac:spMk id="4" creationId="{04B2FDF8-1BBD-1882-4D3C-FF5D1B00A22F}"/>
          </ac:spMkLst>
        </pc:spChg>
        <pc:spChg chg="mod">
          <ac:chgData name="Sandra Gartner" userId="f1f8809eb73eb8ca" providerId="LiveId" clId="{FC01CCA2-48F5-4CFF-B6EE-D2D6BB533CB3}" dt="2024-01-17T12:23:01.004" v="14" actId="20577"/>
          <ac:spMkLst>
            <pc:docMk/>
            <pc:sldMk cId="2338264313" sldId="257"/>
            <ac:spMk id="5" creationId="{373EEB26-24CC-1209-8FEF-00D78B16727B}"/>
          </ac:spMkLst>
        </pc:spChg>
      </pc:sldChg>
      <pc:sldChg chg="delSp mod">
        <pc:chgData name="Sandra Gartner" userId="f1f8809eb73eb8ca" providerId="LiveId" clId="{FC01CCA2-48F5-4CFF-B6EE-D2D6BB533CB3}" dt="2024-01-17T12:23:53.507" v="21" actId="478"/>
        <pc:sldMkLst>
          <pc:docMk/>
          <pc:sldMk cId="2207391654" sldId="258"/>
        </pc:sldMkLst>
        <pc:spChg chg="del">
          <ac:chgData name="Sandra Gartner" userId="f1f8809eb73eb8ca" providerId="LiveId" clId="{FC01CCA2-48F5-4CFF-B6EE-D2D6BB533CB3}" dt="2024-01-17T12:23:53.507" v="21" actId="478"/>
          <ac:spMkLst>
            <pc:docMk/>
            <pc:sldMk cId="2207391654" sldId="258"/>
            <ac:spMk id="2" creationId="{CB47A1E1-13E2-8CA7-F761-07AC94010E46}"/>
          </ac:spMkLst>
        </pc:spChg>
      </pc:sldChg>
      <pc:sldChg chg="delSp mod">
        <pc:chgData name="Sandra Gartner" userId="f1f8809eb73eb8ca" providerId="LiveId" clId="{FC01CCA2-48F5-4CFF-B6EE-D2D6BB533CB3}" dt="2024-01-17T12:24:05.270" v="22" actId="478"/>
        <pc:sldMkLst>
          <pc:docMk/>
          <pc:sldMk cId="21330247" sldId="259"/>
        </pc:sldMkLst>
        <pc:spChg chg="del">
          <ac:chgData name="Sandra Gartner" userId="f1f8809eb73eb8ca" providerId="LiveId" clId="{FC01CCA2-48F5-4CFF-B6EE-D2D6BB533CB3}" dt="2024-01-17T12:24:05.270" v="22" actId="478"/>
          <ac:spMkLst>
            <pc:docMk/>
            <pc:sldMk cId="21330247" sldId="259"/>
            <ac:spMk id="2" creationId="{40DD2B4E-87EA-7825-F134-FEB8320A526F}"/>
          </ac:spMkLst>
        </pc:spChg>
      </pc:sldChg>
      <pc:sldChg chg="delSp mod">
        <pc:chgData name="Sandra Gartner" userId="f1f8809eb73eb8ca" providerId="LiveId" clId="{FC01CCA2-48F5-4CFF-B6EE-D2D6BB533CB3}" dt="2024-01-17T12:24:08.551" v="23" actId="478"/>
        <pc:sldMkLst>
          <pc:docMk/>
          <pc:sldMk cId="3578136705" sldId="260"/>
        </pc:sldMkLst>
        <pc:spChg chg="del">
          <ac:chgData name="Sandra Gartner" userId="f1f8809eb73eb8ca" providerId="LiveId" clId="{FC01CCA2-48F5-4CFF-B6EE-D2D6BB533CB3}" dt="2024-01-17T12:24:08.551" v="23" actId="478"/>
          <ac:spMkLst>
            <pc:docMk/>
            <pc:sldMk cId="3578136705" sldId="260"/>
            <ac:spMk id="2" creationId="{6B4D2C1E-962E-4BB5-6B72-C20D6C143E9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901349F-E193-17AA-3C85-31D201B5AD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DFF157B-08D9-5C85-A70B-DC61FCE098C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660F4-0C04-4AE4-8379-11F65E432D6D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C6E1EE-3CCC-4732-8A8D-CC148FC530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49A155-50C9-FC04-D085-85757D0892F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2ACA0-57A4-4BCD-B9AD-C4548A0CE0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168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31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, Screenshot, Schrift, Design enthält.&#10;&#10;Automatisch generierte Beschreibung">
            <a:extLst>
              <a:ext uri="{FF2B5EF4-FFF2-40B4-BE49-F238E27FC236}">
                <a16:creationId xmlns:a16="http://schemas.microsoft.com/office/drawing/2014/main" id="{3E06763A-7A48-C6D2-B263-E600D8FE7B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58F35B-A97D-E29A-30CE-35132D955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Bitter Medium" pitchFamily="2" charset="0"/>
              </a:defRPr>
            </a:lvl1pPr>
            <a:lvl2pPr>
              <a:defRPr>
                <a:latin typeface="Bitter Light" pitchFamily="2" charset="0"/>
              </a:defRPr>
            </a:lvl2pPr>
            <a:lvl3pPr>
              <a:defRPr>
                <a:latin typeface="Bitter Light" pitchFamily="2" charset="0"/>
              </a:defRPr>
            </a:lvl3pPr>
            <a:lvl4pPr>
              <a:defRPr>
                <a:latin typeface="Bitter Light" pitchFamily="2" charset="0"/>
              </a:defRPr>
            </a:lvl4pPr>
            <a:lvl5pPr>
              <a:defRPr>
                <a:latin typeface="Bitter Light" pitchFamily="2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9458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, Screenshot, Schrift, Design enthält.&#10;&#10;Automatisch generierte Beschreibung">
            <a:extLst>
              <a:ext uri="{FF2B5EF4-FFF2-40B4-BE49-F238E27FC236}">
                <a16:creationId xmlns:a16="http://schemas.microsoft.com/office/drawing/2014/main" id="{0CF7760A-9ABE-5A92-FD28-3425B52B9D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6D4732-CF8A-9D18-563F-478F88DBB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Bitter Medium" pitchFamily="2" charset="0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2A89337-4961-FDC8-1F7B-AFF284CDD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Bitter Medium" pitchFamily="2" charset="0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Bitter Light" pitchFamily="2" charset="0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1589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BEF6944-E9D2-A5A4-FA9F-F4CC2CA2A0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9D6A5E5-70B5-E111-12B4-F16137E053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0012" y="15970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7A4844-E6E8-942B-E63C-498B58A48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Bitter Light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213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Text, Screenshot, Schrift, Design enthält.&#10;&#10;Automatisch generierte Beschreibung">
            <a:extLst>
              <a:ext uri="{FF2B5EF4-FFF2-40B4-BE49-F238E27FC236}">
                <a16:creationId xmlns:a16="http://schemas.microsoft.com/office/drawing/2014/main" id="{03910B79-B917-C86C-6706-CAB8BD194E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34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4C419AD3-14C9-B9B5-C492-2310324761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Ein Bild, das Text, Logo, Schrift, Grafiken enthält.&#10;&#10;Automatisch generierte Beschreibung">
            <a:extLst>
              <a:ext uri="{FF2B5EF4-FFF2-40B4-BE49-F238E27FC236}">
                <a16:creationId xmlns:a16="http://schemas.microsoft.com/office/drawing/2014/main" id="{83FA6628-AD70-C785-6749-704228AC546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6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7" r:id="rId4"/>
    <p:sldLayoutId id="2147483655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4B2FDF8-1BBD-1882-4D3C-FF5D1B00A22F}"/>
              </a:ext>
            </a:extLst>
          </p:cNvPr>
          <p:cNvSpPr txBox="1"/>
          <p:nvPr/>
        </p:nvSpPr>
        <p:spPr>
          <a:xfrm>
            <a:off x="5062836" y="1054928"/>
            <a:ext cx="67315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solidFill>
                  <a:schemeClr val="bg1"/>
                </a:solidFill>
                <a:latin typeface="Josefin Sans Medium" pitchFamily="2" charset="0"/>
                <a:ea typeface="Cambria" panose="02040503050406030204" pitchFamily="18" charset="0"/>
              </a:rPr>
              <a:t>VAGA</a:t>
            </a:r>
          </a:p>
          <a:p>
            <a:r>
              <a:rPr lang="de-DE" sz="2000">
                <a:solidFill>
                  <a:schemeClr val="bg1"/>
                </a:solidFill>
                <a:latin typeface="Trebuchet MS Bold"/>
                <a:ea typeface="Cambria" panose="02040503050406030204" pitchFamily="18" charset="0"/>
              </a:rPr>
              <a:t>z.B. Online </a:t>
            </a:r>
            <a:r>
              <a:rPr lang="de-DE" sz="2000" dirty="0">
                <a:solidFill>
                  <a:schemeClr val="bg1"/>
                </a:solidFill>
                <a:latin typeface="Trebuchet MS Bold"/>
                <a:ea typeface="Cambria" panose="02040503050406030204" pitchFamily="18" charset="0"/>
              </a:rPr>
              <a:t>Meeting Point</a:t>
            </a:r>
          </a:p>
          <a:p>
            <a:r>
              <a:rPr lang="de-DE" sz="4800" dirty="0">
                <a:solidFill>
                  <a:schemeClr val="bg1"/>
                </a:solidFill>
                <a:latin typeface="Trebuchet MS Bold"/>
                <a:ea typeface="Cambria" panose="02040503050406030204" pitchFamily="18" charset="0"/>
              </a:rPr>
              <a:t>z.B. Duftdating</a:t>
            </a:r>
          </a:p>
          <a:p>
            <a:endParaRPr lang="de-DE" sz="1050" dirty="0">
              <a:solidFill>
                <a:schemeClr val="bg1"/>
              </a:solidFill>
              <a:latin typeface="Josefin Sans Medium" pitchFamily="2" charset="0"/>
              <a:ea typeface="Cambria" panose="02040503050406030204" pitchFamily="18" charset="0"/>
            </a:endParaRPr>
          </a:p>
          <a:p>
            <a:r>
              <a:rPr lang="de-DE" sz="4800" dirty="0">
                <a:solidFill>
                  <a:schemeClr val="bg1"/>
                </a:solidFill>
                <a:latin typeface="Trebuchet MS Bold"/>
                <a:ea typeface="Cambria" panose="02040503050406030204" pitchFamily="18" charset="0"/>
              </a:rPr>
              <a:t>HERZLICH WILLKOMMEN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73EEB26-24CC-1209-8FEF-00D78B16727B}"/>
              </a:ext>
            </a:extLst>
          </p:cNvPr>
          <p:cNvSpPr txBox="1"/>
          <p:nvPr/>
        </p:nvSpPr>
        <p:spPr>
          <a:xfrm>
            <a:off x="5062836" y="4514807"/>
            <a:ext cx="67315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Trebuchet MS Bold"/>
                <a:ea typeface="Cambria" panose="02040503050406030204" pitchFamily="18" charset="0"/>
              </a:rPr>
              <a:t>z.B. Kennenlernen, Netzwerken &amp;</a:t>
            </a:r>
          </a:p>
          <a:p>
            <a:r>
              <a:rPr lang="de-DE" sz="2400" b="1" dirty="0">
                <a:latin typeface="Trebuchet MS Bold"/>
                <a:ea typeface="Cambria" panose="02040503050406030204" pitchFamily="18" charset="0"/>
              </a:rPr>
              <a:t>Interessenaustausch</a:t>
            </a:r>
          </a:p>
          <a:p>
            <a:endParaRPr lang="de-DE" sz="2400" dirty="0">
              <a:latin typeface="Trebuchet MS Bold"/>
              <a:ea typeface="Cambria" panose="02040503050406030204" pitchFamily="18" charset="0"/>
            </a:endParaRPr>
          </a:p>
          <a:p>
            <a:r>
              <a:rPr lang="de-DE" sz="2400" dirty="0">
                <a:latin typeface="Trebuchet MS Bold"/>
                <a:ea typeface="Cambria" panose="02040503050406030204" pitchFamily="18" charset="0"/>
              </a:rPr>
              <a:t>Thema: </a:t>
            </a:r>
          </a:p>
        </p:txBody>
      </p:sp>
    </p:spTree>
    <p:extLst>
      <p:ext uri="{BB962C8B-B14F-4D97-AF65-F5344CB8AC3E}">
        <p14:creationId xmlns:p14="http://schemas.microsoft.com/office/powerpoint/2010/main" val="2338264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5D0739-4C6A-04A1-449E-83B7197A8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739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5C5A7B-3DE7-5156-FDA4-0774AD3016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4EFA7E-64B9-94B8-2265-3C36F6F9558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0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8136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407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Breitbild</PresentationFormat>
  <Paragraphs>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Bitter Light</vt:lpstr>
      <vt:lpstr>Bitter Medium</vt:lpstr>
      <vt:lpstr>Calibri</vt:lpstr>
      <vt:lpstr>Josefin Sans Medium</vt:lpstr>
      <vt:lpstr>Trebuchet MS Bold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Sandra Gartner</dc:creator>
  <cp:lastModifiedBy>Sandra Gartner</cp:lastModifiedBy>
  <cp:revision>2</cp:revision>
  <dcterms:created xsi:type="dcterms:W3CDTF">2024-01-17T11:57:40Z</dcterms:created>
  <dcterms:modified xsi:type="dcterms:W3CDTF">2024-01-17T12:24:11Z</dcterms:modified>
</cp:coreProperties>
</file>