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 snapToGrid="0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E7C54-4A9F-47CA-A449-28632F4F7D6E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D9A27C4-0AF2-48A3-B336-A532FEBA33AC}">
      <dgm:prSet/>
      <dgm:spPr/>
      <dgm:t>
        <a:bodyPr/>
        <a:lstStyle/>
        <a:p>
          <a:r>
            <a:rPr lang="de-DE"/>
            <a:t>Wildkräuter</a:t>
          </a:r>
          <a:endParaRPr lang="en-US"/>
        </a:p>
      </dgm:t>
    </dgm:pt>
    <dgm:pt modelId="{424BBB35-A3D0-40FC-8086-24ADC85A87D2}" type="parTrans" cxnId="{1F49FCCE-EB15-4E48-BB4B-4946514836B1}">
      <dgm:prSet/>
      <dgm:spPr/>
      <dgm:t>
        <a:bodyPr/>
        <a:lstStyle/>
        <a:p>
          <a:endParaRPr lang="en-US"/>
        </a:p>
      </dgm:t>
    </dgm:pt>
    <dgm:pt modelId="{131908F2-9D67-4C81-ACA4-1CA386ECFC45}" type="sibTrans" cxnId="{1F49FCCE-EB15-4E48-BB4B-4946514836B1}">
      <dgm:prSet/>
      <dgm:spPr/>
      <dgm:t>
        <a:bodyPr/>
        <a:lstStyle/>
        <a:p>
          <a:endParaRPr lang="en-US"/>
        </a:p>
      </dgm:t>
    </dgm:pt>
    <dgm:pt modelId="{0B9BB477-23D7-4243-9E53-E945AE3F6A78}">
      <dgm:prSet/>
      <dgm:spPr/>
      <dgm:t>
        <a:bodyPr/>
        <a:lstStyle/>
        <a:p>
          <a:r>
            <a:rPr lang="de-DE"/>
            <a:t>Wiesenkräuter </a:t>
          </a:r>
          <a:endParaRPr lang="en-US"/>
        </a:p>
      </dgm:t>
    </dgm:pt>
    <dgm:pt modelId="{9CB1C219-A7A7-4A0A-87DB-3FFF3399BFB6}" type="parTrans" cxnId="{8909091C-12D0-468E-90F8-A571D6E52B6D}">
      <dgm:prSet/>
      <dgm:spPr/>
      <dgm:t>
        <a:bodyPr/>
        <a:lstStyle/>
        <a:p>
          <a:endParaRPr lang="en-US"/>
        </a:p>
      </dgm:t>
    </dgm:pt>
    <dgm:pt modelId="{FF8AC07F-9D0D-45CE-85A3-FDE4C4BA3E72}" type="sibTrans" cxnId="{8909091C-12D0-468E-90F8-A571D6E52B6D}">
      <dgm:prSet/>
      <dgm:spPr/>
      <dgm:t>
        <a:bodyPr/>
        <a:lstStyle/>
        <a:p>
          <a:endParaRPr lang="en-US"/>
        </a:p>
      </dgm:t>
    </dgm:pt>
    <dgm:pt modelId="{D2E43D40-734B-42A6-A4BE-95E7CC29A38C}">
      <dgm:prSet/>
      <dgm:spPr/>
      <dgm:t>
        <a:bodyPr/>
        <a:lstStyle/>
        <a:p>
          <a:r>
            <a:rPr lang="de-DE" dirty="0"/>
            <a:t>am besten sind: Löwenzahn, Brennnessel, (auf Obst und Gemüse gerne verzichten)</a:t>
          </a:r>
          <a:endParaRPr lang="en-US" dirty="0"/>
        </a:p>
      </dgm:t>
    </dgm:pt>
    <dgm:pt modelId="{603022EB-53D2-479B-AD1E-06AD1ACA1E7B}" type="parTrans" cxnId="{282B60BA-A205-4247-AAAE-3C61C1F2405A}">
      <dgm:prSet/>
      <dgm:spPr/>
      <dgm:t>
        <a:bodyPr/>
        <a:lstStyle/>
        <a:p>
          <a:endParaRPr lang="en-US"/>
        </a:p>
      </dgm:t>
    </dgm:pt>
    <dgm:pt modelId="{4D0B78D9-FC32-4787-9985-E94492AC86D7}" type="sibTrans" cxnId="{282B60BA-A205-4247-AAAE-3C61C1F2405A}">
      <dgm:prSet/>
      <dgm:spPr/>
      <dgm:t>
        <a:bodyPr/>
        <a:lstStyle/>
        <a:p>
          <a:endParaRPr lang="en-US"/>
        </a:p>
      </dgm:t>
    </dgm:pt>
    <dgm:pt modelId="{9F6405AC-CF15-9F44-B31C-43AEE112E18E}" type="pres">
      <dgm:prSet presAssocID="{532E7C54-4A9F-47CA-A449-28632F4F7D6E}" presName="linear" presStyleCnt="0">
        <dgm:presLayoutVars>
          <dgm:animLvl val="lvl"/>
          <dgm:resizeHandles val="exact"/>
        </dgm:presLayoutVars>
      </dgm:prSet>
      <dgm:spPr/>
    </dgm:pt>
    <dgm:pt modelId="{587D6E37-162F-AE40-8CB1-19B1C2CDEFC2}" type="pres">
      <dgm:prSet presAssocID="{5D9A27C4-0AF2-48A3-B336-A532FEBA33A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8995310-6E93-6B43-8F8E-9E5F9C5D5E17}" type="pres">
      <dgm:prSet presAssocID="{131908F2-9D67-4C81-ACA4-1CA386ECFC45}" presName="spacer" presStyleCnt="0"/>
      <dgm:spPr/>
    </dgm:pt>
    <dgm:pt modelId="{51AFDE5D-7BD8-EE4D-994E-327AAE4ED6B7}" type="pres">
      <dgm:prSet presAssocID="{0B9BB477-23D7-4243-9E53-E945AE3F6A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6244A8-4C54-3741-B7BB-11335FE75189}" type="pres">
      <dgm:prSet presAssocID="{FF8AC07F-9D0D-45CE-85A3-FDE4C4BA3E72}" presName="spacer" presStyleCnt="0"/>
      <dgm:spPr/>
    </dgm:pt>
    <dgm:pt modelId="{F4BC7A7A-4832-F14E-BDFF-74E979474D90}" type="pres">
      <dgm:prSet presAssocID="{D2E43D40-734B-42A6-A4BE-95E7CC29A38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B3F3F01-607D-9540-B152-9B21EA8B4727}" type="presOf" srcId="{0B9BB477-23D7-4243-9E53-E945AE3F6A78}" destId="{51AFDE5D-7BD8-EE4D-994E-327AAE4ED6B7}" srcOrd="0" destOrd="0" presId="urn:microsoft.com/office/officeart/2005/8/layout/vList2"/>
    <dgm:cxn modelId="{6D9D0E12-655B-DE40-A0F0-B323DC650CB7}" type="presOf" srcId="{5D9A27C4-0AF2-48A3-B336-A532FEBA33AC}" destId="{587D6E37-162F-AE40-8CB1-19B1C2CDEFC2}" srcOrd="0" destOrd="0" presId="urn:microsoft.com/office/officeart/2005/8/layout/vList2"/>
    <dgm:cxn modelId="{8909091C-12D0-468E-90F8-A571D6E52B6D}" srcId="{532E7C54-4A9F-47CA-A449-28632F4F7D6E}" destId="{0B9BB477-23D7-4243-9E53-E945AE3F6A78}" srcOrd="1" destOrd="0" parTransId="{9CB1C219-A7A7-4A0A-87DB-3FFF3399BFB6}" sibTransId="{FF8AC07F-9D0D-45CE-85A3-FDE4C4BA3E72}"/>
    <dgm:cxn modelId="{4923F79D-66FA-664B-855C-D4C5A486FA08}" type="presOf" srcId="{D2E43D40-734B-42A6-A4BE-95E7CC29A38C}" destId="{F4BC7A7A-4832-F14E-BDFF-74E979474D90}" srcOrd="0" destOrd="0" presId="urn:microsoft.com/office/officeart/2005/8/layout/vList2"/>
    <dgm:cxn modelId="{282B60BA-A205-4247-AAAE-3C61C1F2405A}" srcId="{532E7C54-4A9F-47CA-A449-28632F4F7D6E}" destId="{D2E43D40-734B-42A6-A4BE-95E7CC29A38C}" srcOrd="2" destOrd="0" parTransId="{603022EB-53D2-479B-AD1E-06AD1ACA1E7B}" sibTransId="{4D0B78D9-FC32-4787-9985-E94492AC86D7}"/>
    <dgm:cxn modelId="{1F49FCCE-EB15-4E48-BB4B-4946514836B1}" srcId="{532E7C54-4A9F-47CA-A449-28632F4F7D6E}" destId="{5D9A27C4-0AF2-48A3-B336-A532FEBA33AC}" srcOrd="0" destOrd="0" parTransId="{424BBB35-A3D0-40FC-8086-24ADC85A87D2}" sibTransId="{131908F2-9D67-4C81-ACA4-1CA386ECFC45}"/>
    <dgm:cxn modelId="{63314EDB-5FCF-2441-BE17-782ACB38AFAE}" type="presOf" srcId="{532E7C54-4A9F-47CA-A449-28632F4F7D6E}" destId="{9F6405AC-CF15-9F44-B31C-43AEE112E18E}" srcOrd="0" destOrd="0" presId="urn:microsoft.com/office/officeart/2005/8/layout/vList2"/>
    <dgm:cxn modelId="{ECB91C50-76EF-A544-95A0-A707FE6EB377}" type="presParOf" srcId="{9F6405AC-CF15-9F44-B31C-43AEE112E18E}" destId="{587D6E37-162F-AE40-8CB1-19B1C2CDEFC2}" srcOrd="0" destOrd="0" presId="urn:microsoft.com/office/officeart/2005/8/layout/vList2"/>
    <dgm:cxn modelId="{EE563488-C6F8-9E49-9B6A-A26E44E32484}" type="presParOf" srcId="{9F6405AC-CF15-9F44-B31C-43AEE112E18E}" destId="{18995310-6E93-6B43-8F8E-9E5F9C5D5E17}" srcOrd="1" destOrd="0" presId="urn:microsoft.com/office/officeart/2005/8/layout/vList2"/>
    <dgm:cxn modelId="{52488140-70E3-1147-9B55-17203A070DC1}" type="presParOf" srcId="{9F6405AC-CF15-9F44-B31C-43AEE112E18E}" destId="{51AFDE5D-7BD8-EE4D-994E-327AAE4ED6B7}" srcOrd="2" destOrd="0" presId="urn:microsoft.com/office/officeart/2005/8/layout/vList2"/>
    <dgm:cxn modelId="{8ACE3DDD-4E06-FF4E-9EF2-1D6A5EA99E75}" type="presParOf" srcId="{9F6405AC-CF15-9F44-B31C-43AEE112E18E}" destId="{F06244A8-4C54-3741-B7BB-11335FE75189}" srcOrd="3" destOrd="0" presId="urn:microsoft.com/office/officeart/2005/8/layout/vList2"/>
    <dgm:cxn modelId="{E59FE9F6-DB32-9848-AC48-FD2832DDE335}" type="presParOf" srcId="{9F6405AC-CF15-9F44-B31C-43AEE112E18E}" destId="{F4BC7A7A-4832-F14E-BDFF-74E979474D9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24FBD-9BAC-4622-9F55-F2C0826EEEA0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CC511A-D2E4-42BE-8961-068A7F70F4F4}">
      <dgm:prSet/>
      <dgm:spPr/>
      <dgm:t>
        <a:bodyPr/>
        <a:lstStyle/>
        <a:p>
          <a:r>
            <a:rPr lang="de-DE"/>
            <a:t>Fressfeinde fressen andere Tiere!</a:t>
          </a:r>
          <a:endParaRPr lang="en-US"/>
        </a:p>
      </dgm:t>
    </dgm:pt>
    <dgm:pt modelId="{0B524516-A08B-4180-88E5-925C67AC2819}" type="parTrans" cxnId="{6CB14501-B75B-437B-A79E-BB9979121691}">
      <dgm:prSet/>
      <dgm:spPr/>
      <dgm:t>
        <a:bodyPr/>
        <a:lstStyle/>
        <a:p>
          <a:endParaRPr lang="en-US"/>
        </a:p>
      </dgm:t>
    </dgm:pt>
    <dgm:pt modelId="{0B9D14F1-7E96-466C-B6C1-C59884E2A46D}" type="sibTrans" cxnId="{6CB14501-B75B-437B-A79E-BB9979121691}">
      <dgm:prSet/>
      <dgm:spPr/>
      <dgm:t>
        <a:bodyPr/>
        <a:lstStyle/>
        <a:p>
          <a:endParaRPr lang="en-US"/>
        </a:p>
      </dgm:t>
    </dgm:pt>
    <dgm:pt modelId="{3A921B8B-9728-4DFC-A59B-A4E8D63A8329}">
      <dgm:prSet/>
      <dgm:spPr/>
      <dgm:t>
        <a:bodyPr/>
        <a:lstStyle/>
        <a:p>
          <a:r>
            <a:rPr lang="de-DE"/>
            <a:t>Fressfeinde sind: Marder, Ratten und Waschbären</a:t>
          </a:r>
          <a:endParaRPr lang="en-US"/>
        </a:p>
      </dgm:t>
    </dgm:pt>
    <dgm:pt modelId="{F107F58A-166B-4503-8EFC-AD1E59861CA7}" type="parTrans" cxnId="{AA3EF4DB-76A8-4D2C-8046-E229E3B3E737}">
      <dgm:prSet/>
      <dgm:spPr/>
      <dgm:t>
        <a:bodyPr/>
        <a:lstStyle/>
        <a:p>
          <a:endParaRPr lang="en-US"/>
        </a:p>
      </dgm:t>
    </dgm:pt>
    <dgm:pt modelId="{AEA7E047-AE66-4FAF-8A95-9947408C8B3E}" type="sibTrans" cxnId="{AA3EF4DB-76A8-4D2C-8046-E229E3B3E737}">
      <dgm:prSet/>
      <dgm:spPr/>
      <dgm:t>
        <a:bodyPr/>
        <a:lstStyle/>
        <a:p>
          <a:endParaRPr lang="en-US"/>
        </a:p>
      </dgm:t>
    </dgm:pt>
    <dgm:pt modelId="{361DEE36-0850-634E-8428-7BE3D980788A}" type="pres">
      <dgm:prSet presAssocID="{CD524FBD-9BAC-4622-9F55-F2C0826EEE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B0DB01-1E57-B943-8644-C295C303E7DC}" type="pres">
      <dgm:prSet presAssocID="{B3CC511A-D2E4-42BE-8961-068A7F70F4F4}" presName="hierRoot1" presStyleCnt="0"/>
      <dgm:spPr/>
    </dgm:pt>
    <dgm:pt modelId="{5900AB59-2D96-4A47-9480-007E0762D6B3}" type="pres">
      <dgm:prSet presAssocID="{B3CC511A-D2E4-42BE-8961-068A7F70F4F4}" presName="composite" presStyleCnt="0"/>
      <dgm:spPr/>
    </dgm:pt>
    <dgm:pt modelId="{B56B0402-3638-B54C-8024-C9DCC3A3D0A4}" type="pres">
      <dgm:prSet presAssocID="{B3CC511A-D2E4-42BE-8961-068A7F70F4F4}" presName="background" presStyleLbl="node0" presStyleIdx="0" presStyleCnt="2"/>
      <dgm:spPr/>
    </dgm:pt>
    <dgm:pt modelId="{8606E92B-32EB-1348-92A3-6F198F018AF6}" type="pres">
      <dgm:prSet presAssocID="{B3CC511A-D2E4-42BE-8961-068A7F70F4F4}" presName="text" presStyleLbl="fgAcc0" presStyleIdx="0" presStyleCnt="2">
        <dgm:presLayoutVars>
          <dgm:chPref val="3"/>
        </dgm:presLayoutVars>
      </dgm:prSet>
      <dgm:spPr/>
    </dgm:pt>
    <dgm:pt modelId="{D9AECA6D-FA9E-104D-A470-7080A5B3A51C}" type="pres">
      <dgm:prSet presAssocID="{B3CC511A-D2E4-42BE-8961-068A7F70F4F4}" presName="hierChild2" presStyleCnt="0"/>
      <dgm:spPr/>
    </dgm:pt>
    <dgm:pt modelId="{F2E9D80B-B96A-554F-940A-5DD3B196E140}" type="pres">
      <dgm:prSet presAssocID="{3A921B8B-9728-4DFC-A59B-A4E8D63A8329}" presName="hierRoot1" presStyleCnt="0"/>
      <dgm:spPr/>
    </dgm:pt>
    <dgm:pt modelId="{1D8FEBF3-646B-F54B-B06C-C01C53A34921}" type="pres">
      <dgm:prSet presAssocID="{3A921B8B-9728-4DFC-A59B-A4E8D63A8329}" presName="composite" presStyleCnt="0"/>
      <dgm:spPr/>
    </dgm:pt>
    <dgm:pt modelId="{D47534B6-E682-FA4B-880E-D35193087499}" type="pres">
      <dgm:prSet presAssocID="{3A921B8B-9728-4DFC-A59B-A4E8D63A8329}" presName="background" presStyleLbl="node0" presStyleIdx="1" presStyleCnt="2"/>
      <dgm:spPr/>
    </dgm:pt>
    <dgm:pt modelId="{B9D56DD2-4387-4F4C-9F59-DA8A404DCB5B}" type="pres">
      <dgm:prSet presAssocID="{3A921B8B-9728-4DFC-A59B-A4E8D63A8329}" presName="text" presStyleLbl="fgAcc0" presStyleIdx="1" presStyleCnt="2">
        <dgm:presLayoutVars>
          <dgm:chPref val="3"/>
        </dgm:presLayoutVars>
      </dgm:prSet>
      <dgm:spPr/>
    </dgm:pt>
    <dgm:pt modelId="{619E9AEC-815D-4B4E-A52C-2EDD336AFF50}" type="pres">
      <dgm:prSet presAssocID="{3A921B8B-9728-4DFC-A59B-A4E8D63A8329}" presName="hierChild2" presStyleCnt="0"/>
      <dgm:spPr/>
    </dgm:pt>
  </dgm:ptLst>
  <dgm:cxnLst>
    <dgm:cxn modelId="{6CB14501-B75B-437B-A79E-BB9979121691}" srcId="{CD524FBD-9BAC-4622-9F55-F2C0826EEEA0}" destId="{B3CC511A-D2E4-42BE-8961-068A7F70F4F4}" srcOrd="0" destOrd="0" parTransId="{0B524516-A08B-4180-88E5-925C67AC2819}" sibTransId="{0B9D14F1-7E96-466C-B6C1-C59884E2A46D}"/>
    <dgm:cxn modelId="{2FEB38BC-5546-EC45-A347-EF9AC13228EC}" type="presOf" srcId="{CD524FBD-9BAC-4622-9F55-F2C0826EEEA0}" destId="{361DEE36-0850-634E-8428-7BE3D980788A}" srcOrd="0" destOrd="0" presId="urn:microsoft.com/office/officeart/2005/8/layout/hierarchy1"/>
    <dgm:cxn modelId="{AA3EF4DB-76A8-4D2C-8046-E229E3B3E737}" srcId="{CD524FBD-9BAC-4622-9F55-F2C0826EEEA0}" destId="{3A921B8B-9728-4DFC-A59B-A4E8D63A8329}" srcOrd="1" destOrd="0" parTransId="{F107F58A-166B-4503-8EFC-AD1E59861CA7}" sibTransId="{AEA7E047-AE66-4FAF-8A95-9947408C8B3E}"/>
    <dgm:cxn modelId="{E62260DE-F116-4449-8BDC-CF1FDB7AAF33}" type="presOf" srcId="{B3CC511A-D2E4-42BE-8961-068A7F70F4F4}" destId="{8606E92B-32EB-1348-92A3-6F198F018AF6}" srcOrd="0" destOrd="0" presId="urn:microsoft.com/office/officeart/2005/8/layout/hierarchy1"/>
    <dgm:cxn modelId="{302F43EF-906D-9646-8E67-765AD55CD0E7}" type="presOf" srcId="{3A921B8B-9728-4DFC-A59B-A4E8D63A8329}" destId="{B9D56DD2-4387-4F4C-9F59-DA8A404DCB5B}" srcOrd="0" destOrd="0" presId="urn:microsoft.com/office/officeart/2005/8/layout/hierarchy1"/>
    <dgm:cxn modelId="{E6A2D4DA-F5BB-254B-8A7F-B8A850DCA3CB}" type="presParOf" srcId="{361DEE36-0850-634E-8428-7BE3D980788A}" destId="{15B0DB01-1E57-B943-8644-C295C303E7DC}" srcOrd="0" destOrd="0" presId="urn:microsoft.com/office/officeart/2005/8/layout/hierarchy1"/>
    <dgm:cxn modelId="{82651CE6-1B44-FF4B-BE21-C75C8CD87467}" type="presParOf" srcId="{15B0DB01-1E57-B943-8644-C295C303E7DC}" destId="{5900AB59-2D96-4A47-9480-007E0762D6B3}" srcOrd="0" destOrd="0" presId="urn:microsoft.com/office/officeart/2005/8/layout/hierarchy1"/>
    <dgm:cxn modelId="{82905587-3C12-AF48-8911-842896432399}" type="presParOf" srcId="{5900AB59-2D96-4A47-9480-007E0762D6B3}" destId="{B56B0402-3638-B54C-8024-C9DCC3A3D0A4}" srcOrd="0" destOrd="0" presId="urn:microsoft.com/office/officeart/2005/8/layout/hierarchy1"/>
    <dgm:cxn modelId="{2585AFE6-5C4F-F84B-A06F-FD1112BBBC37}" type="presParOf" srcId="{5900AB59-2D96-4A47-9480-007E0762D6B3}" destId="{8606E92B-32EB-1348-92A3-6F198F018AF6}" srcOrd="1" destOrd="0" presId="urn:microsoft.com/office/officeart/2005/8/layout/hierarchy1"/>
    <dgm:cxn modelId="{C690A638-D432-5841-9E1C-FB703002AAFD}" type="presParOf" srcId="{15B0DB01-1E57-B943-8644-C295C303E7DC}" destId="{D9AECA6D-FA9E-104D-A470-7080A5B3A51C}" srcOrd="1" destOrd="0" presId="urn:microsoft.com/office/officeart/2005/8/layout/hierarchy1"/>
    <dgm:cxn modelId="{13FAF11C-7AC5-1743-81A5-B633637FE4A3}" type="presParOf" srcId="{361DEE36-0850-634E-8428-7BE3D980788A}" destId="{F2E9D80B-B96A-554F-940A-5DD3B196E140}" srcOrd="1" destOrd="0" presId="urn:microsoft.com/office/officeart/2005/8/layout/hierarchy1"/>
    <dgm:cxn modelId="{EC3C28BC-4584-4A41-9C81-0CF34C89D868}" type="presParOf" srcId="{F2E9D80B-B96A-554F-940A-5DD3B196E140}" destId="{1D8FEBF3-646B-F54B-B06C-C01C53A34921}" srcOrd="0" destOrd="0" presId="urn:microsoft.com/office/officeart/2005/8/layout/hierarchy1"/>
    <dgm:cxn modelId="{AFC6CCF6-C40A-094F-A634-BED3D56E76B4}" type="presParOf" srcId="{1D8FEBF3-646B-F54B-B06C-C01C53A34921}" destId="{D47534B6-E682-FA4B-880E-D35193087499}" srcOrd="0" destOrd="0" presId="urn:microsoft.com/office/officeart/2005/8/layout/hierarchy1"/>
    <dgm:cxn modelId="{5282F624-C676-8B43-9A34-7414A9044749}" type="presParOf" srcId="{1D8FEBF3-646B-F54B-B06C-C01C53A34921}" destId="{B9D56DD2-4387-4F4C-9F59-DA8A404DCB5B}" srcOrd="1" destOrd="0" presId="urn:microsoft.com/office/officeart/2005/8/layout/hierarchy1"/>
    <dgm:cxn modelId="{041359B3-8517-CB4A-911B-5DF9F003A634}" type="presParOf" srcId="{F2E9D80B-B96A-554F-940A-5DD3B196E140}" destId="{619E9AEC-815D-4B4E-A52C-2EDD336AFF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85B2B6-EDE2-4452-93EC-21CE2F35BAA1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F5CC93B-0F20-466C-AED1-9069E1D2EF35}">
      <dgm:prSet/>
      <dgm:spPr/>
      <dgm:t>
        <a:bodyPr/>
        <a:lstStyle/>
        <a:p>
          <a:r>
            <a:rPr lang="de-DE"/>
            <a:t>weil ich sie süß finde, </a:t>
          </a:r>
          <a:endParaRPr lang="en-US"/>
        </a:p>
      </dgm:t>
    </dgm:pt>
    <dgm:pt modelId="{7CAEA04D-F408-40CA-9B7F-5206BE06F6D4}" type="parTrans" cxnId="{2A1A3F7B-485E-44C8-90EF-DFEF8A10AA3F}">
      <dgm:prSet/>
      <dgm:spPr/>
      <dgm:t>
        <a:bodyPr/>
        <a:lstStyle/>
        <a:p>
          <a:endParaRPr lang="en-US"/>
        </a:p>
      </dgm:t>
    </dgm:pt>
    <dgm:pt modelId="{FCB20E50-3A71-422D-AFC9-289F30ED0408}" type="sibTrans" cxnId="{2A1A3F7B-485E-44C8-90EF-DFEF8A10AA3F}">
      <dgm:prSet/>
      <dgm:spPr/>
      <dgm:t>
        <a:bodyPr/>
        <a:lstStyle/>
        <a:p>
          <a:endParaRPr lang="en-US"/>
        </a:p>
      </dgm:t>
    </dgm:pt>
    <dgm:pt modelId="{C7B45C04-862E-4CD1-90BD-535737FC7E57}">
      <dgm:prSet/>
      <dgm:spPr/>
      <dgm:t>
        <a:bodyPr/>
        <a:lstStyle/>
        <a:p>
          <a:r>
            <a:rPr lang="de-DE"/>
            <a:t>ich habe sie als Haustier</a:t>
          </a:r>
          <a:endParaRPr lang="en-US"/>
        </a:p>
      </dgm:t>
    </dgm:pt>
    <dgm:pt modelId="{B3CC7A5B-2CD4-4651-BFC8-6C9640C1B150}" type="parTrans" cxnId="{AB5EAE35-0210-4666-A928-AC893415B972}">
      <dgm:prSet/>
      <dgm:spPr/>
      <dgm:t>
        <a:bodyPr/>
        <a:lstStyle/>
        <a:p>
          <a:endParaRPr lang="en-US"/>
        </a:p>
      </dgm:t>
    </dgm:pt>
    <dgm:pt modelId="{194CAB12-7479-4FC4-8CF5-007E519084CB}" type="sibTrans" cxnId="{AB5EAE35-0210-4666-A928-AC893415B972}">
      <dgm:prSet/>
      <dgm:spPr/>
      <dgm:t>
        <a:bodyPr/>
        <a:lstStyle/>
        <a:p>
          <a:endParaRPr lang="en-US"/>
        </a:p>
      </dgm:t>
    </dgm:pt>
    <dgm:pt modelId="{A199B395-7356-49F4-BEF4-A65FB1C88784}">
      <dgm:prSet/>
      <dgm:spPr/>
      <dgm:t>
        <a:bodyPr/>
        <a:lstStyle/>
        <a:p>
          <a:r>
            <a:rPr lang="de-DE" dirty="0"/>
            <a:t>wenn sie so klein aus einem Ei schlüpfen</a:t>
          </a:r>
          <a:endParaRPr lang="en-US" dirty="0"/>
        </a:p>
      </dgm:t>
    </dgm:pt>
    <dgm:pt modelId="{34A75FC0-0E9C-43D9-B3D5-40DDE66AE751}" type="parTrans" cxnId="{C5AF1F38-D670-4968-A715-C1B6AABAE2DA}">
      <dgm:prSet/>
      <dgm:spPr/>
      <dgm:t>
        <a:bodyPr/>
        <a:lstStyle/>
        <a:p>
          <a:endParaRPr lang="en-US"/>
        </a:p>
      </dgm:t>
    </dgm:pt>
    <dgm:pt modelId="{3215CCD7-1DB8-445A-887E-F9048D86CCDC}" type="sibTrans" cxnId="{C5AF1F38-D670-4968-A715-C1B6AABAE2DA}">
      <dgm:prSet/>
      <dgm:spPr/>
      <dgm:t>
        <a:bodyPr/>
        <a:lstStyle/>
        <a:p>
          <a:endParaRPr lang="en-US"/>
        </a:p>
      </dgm:t>
    </dgm:pt>
    <dgm:pt modelId="{4F9D0E3D-BFE1-6B43-B6E2-AC30242B08B3}" type="pres">
      <dgm:prSet presAssocID="{5385B2B6-EDE2-4452-93EC-21CE2F35BAA1}" presName="diagram" presStyleCnt="0">
        <dgm:presLayoutVars>
          <dgm:dir/>
          <dgm:resizeHandles val="exact"/>
        </dgm:presLayoutVars>
      </dgm:prSet>
      <dgm:spPr/>
    </dgm:pt>
    <dgm:pt modelId="{39349164-25DC-8949-88B4-D085A78065C2}" type="pres">
      <dgm:prSet presAssocID="{6F5CC93B-0F20-466C-AED1-9069E1D2EF35}" presName="node" presStyleLbl="node1" presStyleIdx="0" presStyleCnt="3">
        <dgm:presLayoutVars>
          <dgm:bulletEnabled val="1"/>
        </dgm:presLayoutVars>
      </dgm:prSet>
      <dgm:spPr/>
    </dgm:pt>
    <dgm:pt modelId="{CE99ACD7-F068-634B-9A84-16D5C99CFD82}" type="pres">
      <dgm:prSet presAssocID="{FCB20E50-3A71-422D-AFC9-289F30ED0408}" presName="sibTrans" presStyleCnt="0"/>
      <dgm:spPr/>
    </dgm:pt>
    <dgm:pt modelId="{43ABAA60-1A5D-2744-B124-A2B7E544F0F2}" type="pres">
      <dgm:prSet presAssocID="{C7B45C04-862E-4CD1-90BD-535737FC7E57}" presName="node" presStyleLbl="node1" presStyleIdx="1" presStyleCnt="3">
        <dgm:presLayoutVars>
          <dgm:bulletEnabled val="1"/>
        </dgm:presLayoutVars>
      </dgm:prSet>
      <dgm:spPr/>
    </dgm:pt>
    <dgm:pt modelId="{56A08053-8762-0146-AFE4-401E11370B05}" type="pres">
      <dgm:prSet presAssocID="{194CAB12-7479-4FC4-8CF5-007E519084CB}" presName="sibTrans" presStyleCnt="0"/>
      <dgm:spPr/>
    </dgm:pt>
    <dgm:pt modelId="{974A0BA2-0D25-3A47-B529-947AEA623785}" type="pres">
      <dgm:prSet presAssocID="{A199B395-7356-49F4-BEF4-A65FB1C88784}" presName="node" presStyleLbl="node1" presStyleIdx="2" presStyleCnt="3">
        <dgm:presLayoutVars>
          <dgm:bulletEnabled val="1"/>
        </dgm:presLayoutVars>
      </dgm:prSet>
      <dgm:spPr/>
    </dgm:pt>
  </dgm:ptLst>
  <dgm:cxnLst>
    <dgm:cxn modelId="{AB5EAE35-0210-4666-A928-AC893415B972}" srcId="{5385B2B6-EDE2-4452-93EC-21CE2F35BAA1}" destId="{C7B45C04-862E-4CD1-90BD-535737FC7E57}" srcOrd="1" destOrd="0" parTransId="{B3CC7A5B-2CD4-4651-BFC8-6C9640C1B150}" sibTransId="{194CAB12-7479-4FC4-8CF5-007E519084CB}"/>
    <dgm:cxn modelId="{C5AF1F38-D670-4968-A715-C1B6AABAE2DA}" srcId="{5385B2B6-EDE2-4452-93EC-21CE2F35BAA1}" destId="{A199B395-7356-49F4-BEF4-A65FB1C88784}" srcOrd="2" destOrd="0" parTransId="{34A75FC0-0E9C-43D9-B3D5-40DDE66AE751}" sibTransId="{3215CCD7-1DB8-445A-887E-F9048D86CCDC}"/>
    <dgm:cxn modelId="{37D75378-E908-D74E-B720-8306256DABD9}" type="presOf" srcId="{6F5CC93B-0F20-466C-AED1-9069E1D2EF35}" destId="{39349164-25DC-8949-88B4-D085A78065C2}" srcOrd="0" destOrd="0" presId="urn:microsoft.com/office/officeart/2005/8/layout/default"/>
    <dgm:cxn modelId="{2A1A3F7B-485E-44C8-90EF-DFEF8A10AA3F}" srcId="{5385B2B6-EDE2-4452-93EC-21CE2F35BAA1}" destId="{6F5CC93B-0F20-466C-AED1-9069E1D2EF35}" srcOrd="0" destOrd="0" parTransId="{7CAEA04D-F408-40CA-9B7F-5206BE06F6D4}" sibTransId="{FCB20E50-3A71-422D-AFC9-289F30ED0408}"/>
    <dgm:cxn modelId="{FC6EF889-3650-8141-9250-D8354321FC2E}" type="presOf" srcId="{A199B395-7356-49F4-BEF4-A65FB1C88784}" destId="{974A0BA2-0D25-3A47-B529-947AEA623785}" srcOrd="0" destOrd="0" presId="urn:microsoft.com/office/officeart/2005/8/layout/default"/>
    <dgm:cxn modelId="{7C04D7C8-B6A9-524D-9871-FDC624397682}" type="presOf" srcId="{5385B2B6-EDE2-4452-93EC-21CE2F35BAA1}" destId="{4F9D0E3D-BFE1-6B43-B6E2-AC30242B08B3}" srcOrd="0" destOrd="0" presId="urn:microsoft.com/office/officeart/2005/8/layout/default"/>
    <dgm:cxn modelId="{452D70F8-5C70-C843-B70B-A81E5308052F}" type="presOf" srcId="{C7B45C04-862E-4CD1-90BD-535737FC7E57}" destId="{43ABAA60-1A5D-2744-B124-A2B7E544F0F2}" srcOrd="0" destOrd="0" presId="urn:microsoft.com/office/officeart/2005/8/layout/default"/>
    <dgm:cxn modelId="{AD7949A7-154E-A545-AEA4-19BFBB2EAB95}" type="presParOf" srcId="{4F9D0E3D-BFE1-6B43-B6E2-AC30242B08B3}" destId="{39349164-25DC-8949-88B4-D085A78065C2}" srcOrd="0" destOrd="0" presId="urn:microsoft.com/office/officeart/2005/8/layout/default"/>
    <dgm:cxn modelId="{003A1271-C8D8-4C4D-A3C2-3C81EB4E112E}" type="presParOf" srcId="{4F9D0E3D-BFE1-6B43-B6E2-AC30242B08B3}" destId="{CE99ACD7-F068-634B-9A84-16D5C99CFD82}" srcOrd="1" destOrd="0" presId="urn:microsoft.com/office/officeart/2005/8/layout/default"/>
    <dgm:cxn modelId="{5BD07B0A-DEDA-CB4A-B6AB-4C915F14DBB6}" type="presParOf" srcId="{4F9D0E3D-BFE1-6B43-B6E2-AC30242B08B3}" destId="{43ABAA60-1A5D-2744-B124-A2B7E544F0F2}" srcOrd="2" destOrd="0" presId="urn:microsoft.com/office/officeart/2005/8/layout/default"/>
    <dgm:cxn modelId="{C38F1817-18ED-244F-A452-3CC8E0F82705}" type="presParOf" srcId="{4F9D0E3D-BFE1-6B43-B6E2-AC30242B08B3}" destId="{56A08053-8762-0146-AFE4-401E11370B05}" srcOrd="3" destOrd="0" presId="urn:microsoft.com/office/officeart/2005/8/layout/default"/>
    <dgm:cxn modelId="{ED20076F-A120-504E-B54F-43F109C346CC}" type="presParOf" srcId="{4F9D0E3D-BFE1-6B43-B6E2-AC30242B08B3}" destId="{974A0BA2-0D25-3A47-B529-947AEA62378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D6E37-162F-AE40-8CB1-19B1C2CDEFC2}">
      <dsp:nvSpPr>
        <dsp:cNvPr id="0" name=""/>
        <dsp:cNvSpPr/>
      </dsp:nvSpPr>
      <dsp:spPr>
        <a:xfrm>
          <a:off x="0" y="221431"/>
          <a:ext cx="3851122" cy="11056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Wildkräuter</a:t>
          </a:r>
          <a:endParaRPr lang="en-US" sz="2100" kern="1200"/>
        </a:p>
      </dsp:txBody>
      <dsp:txXfrm>
        <a:off x="53973" y="275404"/>
        <a:ext cx="3743176" cy="997704"/>
      </dsp:txXfrm>
    </dsp:sp>
    <dsp:sp modelId="{51AFDE5D-7BD8-EE4D-994E-327AAE4ED6B7}">
      <dsp:nvSpPr>
        <dsp:cNvPr id="0" name=""/>
        <dsp:cNvSpPr/>
      </dsp:nvSpPr>
      <dsp:spPr>
        <a:xfrm>
          <a:off x="0" y="1387561"/>
          <a:ext cx="3851122" cy="11056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Wiesenkräuter </a:t>
          </a:r>
          <a:endParaRPr lang="en-US" sz="2100" kern="1200"/>
        </a:p>
      </dsp:txBody>
      <dsp:txXfrm>
        <a:off x="53973" y="1441534"/>
        <a:ext cx="3743176" cy="997704"/>
      </dsp:txXfrm>
    </dsp:sp>
    <dsp:sp modelId="{F4BC7A7A-4832-F14E-BDFF-74E979474D90}">
      <dsp:nvSpPr>
        <dsp:cNvPr id="0" name=""/>
        <dsp:cNvSpPr/>
      </dsp:nvSpPr>
      <dsp:spPr>
        <a:xfrm>
          <a:off x="0" y="2553691"/>
          <a:ext cx="3851122" cy="11056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am besten sind: Löwenzahn, Brennnessel, (auf Obst und Gemüse gerne verzichten)</a:t>
          </a:r>
          <a:endParaRPr lang="en-US" sz="2100" kern="1200" dirty="0"/>
        </a:p>
      </dsp:txBody>
      <dsp:txXfrm>
        <a:off x="53973" y="2607664"/>
        <a:ext cx="3743176" cy="997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B0402-3638-B54C-8024-C9DCC3A3D0A4}">
      <dsp:nvSpPr>
        <dsp:cNvPr id="0" name=""/>
        <dsp:cNvSpPr/>
      </dsp:nvSpPr>
      <dsp:spPr>
        <a:xfrm>
          <a:off x="624" y="1128918"/>
          <a:ext cx="2191511" cy="13916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06E92B-32EB-1348-92A3-6F198F018AF6}">
      <dsp:nvSpPr>
        <dsp:cNvPr id="0" name=""/>
        <dsp:cNvSpPr/>
      </dsp:nvSpPr>
      <dsp:spPr>
        <a:xfrm>
          <a:off x="244125" y="1360244"/>
          <a:ext cx="2191511" cy="1391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Fressfeinde fressen andere Tiere!</a:t>
          </a:r>
          <a:endParaRPr lang="en-US" sz="2100" kern="1200"/>
        </a:p>
      </dsp:txBody>
      <dsp:txXfrm>
        <a:off x="284884" y="1401003"/>
        <a:ext cx="2109993" cy="1310091"/>
      </dsp:txXfrm>
    </dsp:sp>
    <dsp:sp modelId="{D47534B6-E682-FA4B-880E-D35193087499}">
      <dsp:nvSpPr>
        <dsp:cNvPr id="0" name=""/>
        <dsp:cNvSpPr/>
      </dsp:nvSpPr>
      <dsp:spPr>
        <a:xfrm>
          <a:off x="2679138" y="1128918"/>
          <a:ext cx="2191511" cy="13916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D56DD2-4387-4F4C-9F59-DA8A404DCB5B}">
      <dsp:nvSpPr>
        <dsp:cNvPr id="0" name=""/>
        <dsp:cNvSpPr/>
      </dsp:nvSpPr>
      <dsp:spPr>
        <a:xfrm>
          <a:off x="2922639" y="1360244"/>
          <a:ext cx="2191511" cy="1391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/>
            <a:t>Fressfeinde sind: Marder, Ratten und Waschbären</a:t>
          </a:r>
          <a:endParaRPr lang="en-US" sz="2100" kern="1200"/>
        </a:p>
      </dsp:txBody>
      <dsp:txXfrm>
        <a:off x="2963398" y="1401003"/>
        <a:ext cx="2109993" cy="1310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49164-25DC-8949-88B4-D085A78065C2}">
      <dsp:nvSpPr>
        <dsp:cNvPr id="0" name=""/>
        <dsp:cNvSpPr/>
      </dsp:nvSpPr>
      <dsp:spPr>
        <a:xfrm>
          <a:off x="809" y="438518"/>
          <a:ext cx="3155802" cy="18934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weil ich sie süß finde, </a:t>
          </a:r>
          <a:endParaRPr lang="en-US" sz="3200" kern="1200"/>
        </a:p>
      </dsp:txBody>
      <dsp:txXfrm>
        <a:off x="809" y="438518"/>
        <a:ext cx="3155802" cy="1893481"/>
      </dsp:txXfrm>
    </dsp:sp>
    <dsp:sp modelId="{43ABAA60-1A5D-2744-B124-A2B7E544F0F2}">
      <dsp:nvSpPr>
        <dsp:cNvPr id="0" name=""/>
        <dsp:cNvSpPr/>
      </dsp:nvSpPr>
      <dsp:spPr>
        <a:xfrm>
          <a:off x="3472192" y="438518"/>
          <a:ext cx="3155802" cy="189348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ich habe sie als Haustier</a:t>
          </a:r>
          <a:endParaRPr lang="en-US" sz="3200" kern="1200"/>
        </a:p>
      </dsp:txBody>
      <dsp:txXfrm>
        <a:off x="3472192" y="438518"/>
        <a:ext cx="3155802" cy="1893481"/>
      </dsp:txXfrm>
    </dsp:sp>
    <dsp:sp modelId="{974A0BA2-0D25-3A47-B529-947AEA623785}">
      <dsp:nvSpPr>
        <dsp:cNvPr id="0" name=""/>
        <dsp:cNvSpPr/>
      </dsp:nvSpPr>
      <dsp:spPr>
        <a:xfrm>
          <a:off x="1736500" y="2647580"/>
          <a:ext cx="3155802" cy="189348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wenn sie so klein aus einem Ei schlüpfen</a:t>
          </a:r>
          <a:endParaRPr lang="en-US" sz="3200" kern="1200" dirty="0"/>
        </a:p>
      </dsp:txBody>
      <dsp:txXfrm>
        <a:off x="1736500" y="2647580"/>
        <a:ext cx="3155802" cy="1893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D93DD-F263-7246-8DAF-AA9F9F32B2D6}" type="datetimeFigureOut">
              <a:rPr lang="de-DE" smtClean="0"/>
              <a:t>07.12.24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24817-4D84-4347-BFFD-F01305AC88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96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24817-4D84-4347-BFFD-F01305AC88C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03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24817-4D84-4347-BFFD-F01305AC88C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1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24817-4D84-4347-BFFD-F01305AC88C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66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215D7-589C-2581-400E-C81366124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307771"/>
            <a:ext cx="7766936" cy="1743065"/>
          </a:xfrm>
        </p:spPr>
        <p:txBody>
          <a:bodyPr/>
          <a:lstStyle/>
          <a:p>
            <a:r>
              <a:rPr lang="de-DE" dirty="0"/>
              <a:t>Griechische Landschildkröte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985D63-EF67-9705-6693-D9C3D751C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von Elisa Kunz</a:t>
            </a:r>
          </a:p>
        </p:txBody>
      </p:sp>
    </p:spTree>
    <p:extLst>
      <p:ext uri="{BB962C8B-B14F-4D97-AF65-F5344CB8AC3E}">
        <p14:creationId xmlns:p14="http://schemas.microsoft.com/office/powerpoint/2010/main" val="11491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82A01-7E1F-165F-5F4A-7B35A131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und wo leben sie am liebsten?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565F61-7FDC-841B-C10D-F99DAF9ED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Sie leben am liebsten im Freigehege/ Garten</a:t>
            </a:r>
          </a:p>
          <a:p>
            <a:r>
              <a:rPr lang="de-DE" sz="32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Sie verstecken sich gerne unter Steinen und Pflanzen</a:t>
            </a:r>
          </a:p>
          <a:p>
            <a:r>
              <a:rPr lang="de-DE" sz="3200" kern="100" dirty="0">
                <a:solidFill>
                  <a:srgbClr val="000000"/>
                </a:solidFill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Sie liegen gerne in der Sonne</a:t>
            </a:r>
            <a:endParaRPr lang="de-DE" sz="3200" kern="100" dirty="0">
              <a:solidFill>
                <a:srgbClr val="000000"/>
              </a:solidFill>
              <a:effectLst/>
              <a:latin typeface="Aptos Display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7167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F95910-A5A3-E417-AC46-211D070E1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de-DE" sz="4400"/>
              <a:t>Warum habe ich sie mir ausgesucht?</a:t>
            </a: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Inhaltsplatzhalter 2">
            <a:extLst>
              <a:ext uri="{FF2B5EF4-FFF2-40B4-BE49-F238E27FC236}">
                <a16:creationId xmlns:a16="http://schemas.microsoft.com/office/drawing/2014/main" id="{49EF0A96-5417-6002-3991-4C9A7A344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661159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999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9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1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2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3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5" name="Isosceles Triangle 114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D7E9D9-F9A5-301E-B2E9-B1807A3552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2315" r="-1" b="12500"/>
          <a:stretch/>
        </p:blipFill>
        <p:spPr>
          <a:xfrm rot="10800000">
            <a:off x="-4" y="0"/>
            <a:ext cx="12192001" cy="6874933"/>
          </a:xfrm>
          <a:prstGeom prst="rect">
            <a:avLst/>
          </a:prstGeom>
        </p:spPr>
      </p:pic>
      <p:sp>
        <p:nvSpPr>
          <p:cNvPr id="119" name="Isosceles Triangle 118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23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D0B1846-9D6E-D565-7D49-6D0DD0AF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52" y="2833077"/>
            <a:ext cx="7766936" cy="2643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</a:rPr>
              <a:t>Vielen</a:t>
            </a:r>
            <a:r>
              <a:rPr lang="en-US" sz="8000" b="1" dirty="0">
                <a:solidFill>
                  <a:schemeClr val="bg1"/>
                </a:solidFill>
              </a:rPr>
              <a:t> Dank!</a:t>
            </a:r>
            <a:br>
              <a:rPr lang="en-US" sz="8000" b="1" dirty="0">
                <a:solidFill>
                  <a:schemeClr val="bg1"/>
                </a:solidFill>
              </a:rPr>
            </a:br>
            <a:r>
              <a:rPr lang="en-US" sz="8000" b="1" dirty="0" err="1">
                <a:solidFill>
                  <a:schemeClr val="bg1"/>
                </a:solidFill>
              </a:rPr>
              <a:t>Fragen</a:t>
            </a:r>
            <a:r>
              <a:rPr lang="en-US" sz="80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005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iechische Landschildkröte">
            <a:extLst>
              <a:ext uri="{FF2B5EF4-FFF2-40B4-BE49-F238E27FC236}">
                <a16:creationId xmlns:a16="http://schemas.microsoft.com/office/drawing/2014/main" id="{3A8B458F-8AF4-D9E9-4DBA-13342611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16804" b="-2"/>
          <a:stretch/>
        </p:blipFill>
        <p:spPr bwMode="auto">
          <a:xfrm>
            <a:off x="3702473" y="0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9" name="Straight Connector 208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9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9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9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9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10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10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3A83F64-9E6D-EAFF-4739-21842DB5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/>
                </a:solidFill>
              </a:rPr>
              <a:t>Art: Schildkröte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Unterart: Griechische Landschildkröte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E557FE-0A05-8393-8F50-CA7F3E4EAAEC}"/>
              </a:ext>
            </a:extLst>
          </p:cNvPr>
          <p:cNvSpPr txBox="1"/>
          <p:nvPr/>
        </p:nvSpPr>
        <p:spPr>
          <a:xfrm>
            <a:off x="783956" y="3986242"/>
            <a:ext cx="3757612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de-DE" b="1" u="sng" dirty="0">
                <a:effectLst/>
                <a:latin typeface="Google Sans"/>
              </a:rPr>
              <a:t>Weitere Unterarten: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Google Sans"/>
              </a:rPr>
              <a:t>Lederschildkröte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Google Sans"/>
              </a:rPr>
              <a:t>Australische Suppenschildkröte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Google Sans"/>
              </a:rPr>
              <a:t>Karettschildkröte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Google Sans"/>
              </a:rPr>
              <a:t>Grüne Meeresschildkröte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Google Sans"/>
              </a:rPr>
              <a:t>Bastardschildkröte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dirty="0">
                <a:effectLst/>
                <a:latin typeface="Google Sans"/>
              </a:rPr>
              <a:t>Pazifische Bastardschildkröte</a:t>
            </a:r>
          </a:p>
        </p:txBody>
      </p:sp>
    </p:spTree>
    <p:extLst>
      <p:ext uri="{BB962C8B-B14F-4D97-AF65-F5344CB8AC3E}">
        <p14:creationId xmlns:p14="http://schemas.microsoft.com/office/powerpoint/2010/main" val="1805593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8DAE3-B2CC-3584-EAB4-39B19879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3" y="409575"/>
            <a:ext cx="8596668" cy="1320800"/>
          </a:xfrm>
        </p:spPr>
        <p:txBody>
          <a:bodyPr>
            <a:normAutofit/>
          </a:bodyPr>
          <a:lstStyle/>
          <a:p>
            <a:r>
              <a:rPr lang="de-DE" sz="36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 kommt sie vor?</a:t>
            </a:r>
            <a:br>
              <a:rPr lang="de-DE" b="1" dirty="0">
                <a:solidFill>
                  <a:schemeClr val="accent2">
                    <a:lumMod val="75000"/>
                  </a:schemeClr>
                </a:solidFill>
              </a:rPr>
            </a:br>
            <a:endParaRPr lang="de-D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D8172D-CB3E-A61F-DFB3-50E831DEE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Griechenland</a:t>
            </a:r>
          </a:p>
          <a:p>
            <a:r>
              <a:rPr lang="de-DE" sz="24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Italien</a:t>
            </a:r>
          </a:p>
          <a:p>
            <a:r>
              <a:rPr lang="de-DE" sz="24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Südfrankreich</a:t>
            </a:r>
          </a:p>
          <a:p>
            <a:r>
              <a:rPr lang="de-DE" sz="2400" kern="1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Mittelmeerraum (weil es dort besonders warm ist)</a:t>
            </a:r>
          </a:p>
          <a:p>
            <a:r>
              <a:rPr lang="de-DE" sz="2400" kern="100" dirty="0">
                <a:solidFill>
                  <a:srgbClr val="000000"/>
                </a:solidFill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 natürlich bei uns Sausenheim (am Finkenbach 2)</a:t>
            </a:r>
            <a:endParaRPr lang="de-D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4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6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7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2710F45-EB0D-0134-B65F-1D864126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406" y="384143"/>
            <a:ext cx="7766936" cy="9760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Das Aussehen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BD16995-B807-9817-166E-862C83EFA396}"/>
              </a:ext>
            </a:extLst>
          </p:cNvPr>
          <p:cNvSpPr txBox="1"/>
          <p:nvPr/>
        </p:nvSpPr>
        <p:spPr>
          <a:xfrm>
            <a:off x="545535" y="2104439"/>
            <a:ext cx="218440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Panzer</a:t>
            </a:r>
            <a:endParaRPr lang="de-DE" sz="3600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84A7434-7EEC-A357-CE92-765206326AD4}"/>
              </a:ext>
            </a:extLst>
          </p:cNvPr>
          <p:cNvSpPr txBox="1"/>
          <p:nvPr/>
        </p:nvSpPr>
        <p:spPr>
          <a:xfrm>
            <a:off x="1939511" y="2833077"/>
            <a:ext cx="5792997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Schuppen an Kopf und Beinen</a:t>
            </a:r>
            <a:endParaRPr lang="de-DE" sz="3600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7A0A790F-3A67-0D0A-13C9-379D2F8D57A0}"/>
              </a:ext>
            </a:extLst>
          </p:cNvPr>
          <p:cNvSpPr txBox="1"/>
          <p:nvPr/>
        </p:nvSpPr>
        <p:spPr>
          <a:xfrm>
            <a:off x="6908228" y="5026600"/>
            <a:ext cx="1707162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Krallen</a:t>
            </a:r>
            <a:endParaRPr lang="de-DE" sz="3600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B82DC1A4-E7E0-03DD-8A58-6201E7A867E6}"/>
              </a:ext>
            </a:extLst>
          </p:cNvPr>
          <p:cNvSpPr txBox="1"/>
          <p:nvPr/>
        </p:nvSpPr>
        <p:spPr>
          <a:xfrm>
            <a:off x="6284977" y="3796428"/>
            <a:ext cx="2110872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Schwanz</a:t>
            </a:r>
            <a:endParaRPr lang="de-DE" sz="3600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FD829B4-093A-387C-E3D4-76868CB1FBF6}"/>
              </a:ext>
            </a:extLst>
          </p:cNvPr>
          <p:cNvSpPr txBox="1"/>
          <p:nvPr/>
        </p:nvSpPr>
        <p:spPr>
          <a:xfrm>
            <a:off x="4754475" y="4813593"/>
            <a:ext cx="1441525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Ohren</a:t>
            </a:r>
            <a:endParaRPr lang="de-DE" sz="3600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12ACE918-BB22-956E-F295-C376D48F9EE0}"/>
              </a:ext>
            </a:extLst>
          </p:cNvPr>
          <p:cNvSpPr txBox="1"/>
          <p:nvPr/>
        </p:nvSpPr>
        <p:spPr>
          <a:xfrm>
            <a:off x="3394484" y="4007839"/>
            <a:ext cx="1441525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Nase</a:t>
            </a:r>
            <a:endParaRPr lang="de-DE" sz="3600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01BEBAE-2775-934C-C9FB-444E9747EB11}"/>
              </a:ext>
            </a:extLst>
          </p:cNvPr>
          <p:cNvSpPr txBox="1"/>
          <p:nvPr/>
        </p:nvSpPr>
        <p:spPr>
          <a:xfrm>
            <a:off x="2071864" y="5017644"/>
            <a:ext cx="1441525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Mund</a:t>
            </a:r>
            <a:endParaRPr lang="de-DE" sz="3600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89B10BB-0918-74B7-44FC-FE6DBCFE9CE3}"/>
              </a:ext>
            </a:extLst>
          </p:cNvPr>
          <p:cNvSpPr txBox="1"/>
          <p:nvPr/>
        </p:nvSpPr>
        <p:spPr>
          <a:xfrm>
            <a:off x="929096" y="3733472"/>
            <a:ext cx="1441525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Augen</a:t>
            </a:r>
            <a:endParaRPr lang="de-DE" sz="3600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00532B94-40A7-A120-4F2B-3C99AA3C27A1}"/>
              </a:ext>
            </a:extLst>
          </p:cNvPr>
          <p:cNvSpPr txBox="1"/>
          <p:nvPr/>
        </p:nvSpPr>
        <p:spPr>
          <a:xfrm>
            <a:off x="2265095" y="5778770"/>
            <a:ext cx="5570324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Gewicht: bis zu 3 kg schwer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D7F088F-DD46-6D28-54B4-7DC5C1D37C9D}"/>
              </a:ext>
            </a:extLst>
          </p:cNvPr>
          <p:cNvSpPr txBox="1"/>
          <p:nvPr/>
        </p:nvSpPr>
        <p:spPr>
          <a:xfrm>
            <a:off x="3898647" y="1677921"/>
            <a:ext cx="5570324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36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Größe: 15 bis 28 cm groß</a:t>
            </a:r>
          </a:p>
        </p:txBody>
      </p:sp>
    </p:spTree>
    <p:extLst>
      <p:ext uri="{BB962C8B-B14F-4D97-AF65-F5344CB8AC3E}">
        <p14:creationId xmlns:p14="http://schemas.microsoft.com/office/powerpoint/2010/main" val="3743162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48C2B4-1EEA-E704-455F-A946303A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de-DE" dirty="0"/>
              <a:t>Die Besonderheiten</a:t>
            </a:r>
          </a:p>
        </p:txBody>
      </p:sp>
      <p:sp>
        <p:nvSpPr>
          <p:cNvPr id="31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5E1021-06D4-168B-3BDE-72BAE2245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1930400"/>
            <a:ext cx="7053261" cy="4627563"/>
          </a:xfrm>
        </p:spPr>
        <p:txBody>
          <a:bodyPr>
            <a:normAutofit fontScale="92500" lnSpcReduction="20000"/>
          </a:bodyPr>
          <a:lstStyle/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Leben seit über 250.000.000 Jahren auf der Erde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Kopf und Beine ein- und ausziehen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hat Muster auf dem Panzer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der Panzer besteht aus Knochen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ie ist sehr langsam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Winterschlaf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klettern gut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keine Säugetiere</a:t>
            </a:r>
          </a:p>
          <a:p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Sie sind Re</a:t>
            </a:r>
            <a:r>
              <a:rPr lang="de-DE" sz="2800" kern="100" dirty="0">
                <a:solidFill>
                  <a:schemeClr val="accent1">
                    <a:lumMod val="75000"/>
                  </a:schemeClr>
                </a:solidFill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ptilien und werden aus dem Ei geboren</a:t>
            </a:r>
            <a:endParaRPr lang="de-DE" sz="2800" kern="100" dirty="0">
              <a:solidFill>
                <a:schemeClr val="accent1">
                  <a:lumMod val="75000"/>
                </a:schemeClr>
              </a:solidFill>
              <a:effectLst/>
              <a:latin typeface="Aptos Display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sz="2800" kern="100" dirty="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3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88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lücklicher Bärtiger Alter Mann Lizenzfreie Fotos, Bilder und Stock  Fotografie. Image 94379289.">
            <a:extLst>
              <a:ext uri="{FF2B5EF4-FFF2-40B4-BE49-F238E27FC236}">
                <a16:creationId xmlns:a16="http://schemas.microsoft.com/office/drawing/2014/main" id="{96711E40-3CB1-5492-1AB0-453A2871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r="759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131455-9699-ABFE-5DF5-B110D25A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794780" cy="187642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/>
              <a:t>Wie alt kann die griechische Landschildkröte werden?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E184A0-3AD0-771D-17FB-712D7BD8D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59" y="2312988"/>
            <a:ext cx="4609041" cy="36163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72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bis zu</a:t>
            </a:r>
          </a:p>
          <a:p>
            <a:pPr marL="0" indent="0" algn="ctr">
              <a:buNone/>
            </a:pPr>
            <a:r>
              <a:rPr lang="de-DE" sz="72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 Jahre</a:t>
            </a:r>
          </a:p>
          <a:p>
            <a:pPr marL="0" indent="0" algn="ctr">
              <a:buNone/>
            </a:pPr>
            <a:r>
              <a:rPr lang="de-DE" sz="72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</a:t>
            </a:r>
            <a:endParaRPr lang="de-DE" sz="7200" b="1" kern="100" dirty="0">
              <a:solidFill>
                <a:schemeClr val="accent1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8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8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8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9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9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9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4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pic>
        <p:nvPicPr>
          <p:cNvPr id="5" name="Inhaltsplatzhalter 4" descr="Ein Bild, das Schildkröte, Säugetier, Reptil, Essen enthält.&#10;&#10;Automatisch generierte Beschreibung">
            <a:extLst>
              <a:ext uri="{FF2B5EF4-FFF2-40B4-BE49-F238E27FC236}">
                <a16:creationId xmlns:a16="http://schemas.microsoft.com/office/drawing/2014/main" id="{8AAFEFCF-9083-CB89-DF02-1006FE209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76" b="127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9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flanze, Kraut, Blattgemüse, Blume enthält.&#10;&#10;Automatisch generierte Beschreibung">
            <a:extLst>
              <a:ext uri="{FF2B5EF4-FFF2-40B4-BE49-F238E27FC236}">
                <a16:creationId xmlns:a16="http://schemas.microsoft.com/office/drawing/2014/main" id="{C1D68926-2570-B7E6-D6A1-F7E35124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90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8E6CB5-4B72-8333-F633-3BFE9246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800" b="1"/>
              <a:t>Die Ernährung</a:t>
            </a:r>
            <a:br>
              <a:rPr lang="de-DE" sz="2800"/>
            </a:br>
            <a:r>
              <a:rPr lang="de-DE" sz="2800"/>
              <a:t>Was isst die Schildkröte eigentlich?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8C03D3A-642D-17D6-62C9-A14256C513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511350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11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äugetier, Waschbär, draußen, Gelände enthält.&#10;&#10;Automatisch generierte Beschreibung">
            <a:extLst>
              <a:ext uri="{FF2B5EF4-FFF2-40B4-BE49-F238E27FC236}">
                <a16:creationId xmlns:a16="http://schemas.microsoft.com/office/drawing/2014/main" id="{E3E4F4F6-66A4-927A-361E-BCAE27B1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37" r="785" b="-2"/>
          <a:stretch/>
        </p:blipFill>
        <p:spPr>
          <a:xfrm>
            <a:off x="212548" y="-1"/>
            <a:ext cx="4671437" cy="4236855"/>
          </a:xfrm>
          <a:custGeom>
            <a:avLst/>
            <a:gdLst/>
            <a:ahLst/>
            <a:cxnLst/>
            <a:rect l="l" t="t" r="r" b="b"/>
            <a:pathLst>
              <a:path w="4671437" h="4236855">
                <a:moveTo>
                  <a:pt x="630049" y="0"/>
                </a:moveTo>
                <a:lnTo>
                  <a:pt x="4671437" y="0"/>
                </a:lnTo>
                <a:lnTo>
                  <a:pt x="4671437" y="1"/>
                </a:lnTo>
                <a:lnTo>
                  <a:pt x="3814017" y="1"/>
                </a:lnTo>
                <a:lnTo>
                  <a:pt x="3181159" y="4236855"/>
                </a:lnTo>
                <a:lnTo>
                  <a:pt x="0" y="4236855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22871A-EBD9-4136-E2D0-C4E6A8EB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de-DE" b="1"/>
              <a:t>Die Fressfeinde</a:t>
            </a:r>
            <a:br>
              <a:rPr lang="de-DE"/>
            </a:br>
            <a:r>
              <a:rPr lang="de-DE"/>
              <a:t>Was sind Fressfeinde?</a:t>
            </a:r>
          </a:p>
        </p:txBody>
      </p:sp>
      <p:pic>
        <p:nvPicPr>
          <p:cNvPr id="8" name="Grafik 7" descr="Ein Bild, das Säugetier, Wiesel, draußen, Mustelinae enthält.&#10;&#10;Automatisch generierte Beschreibung">
            <a:extLst>
              <a:ext uri="{FF2B5EF4-FFF2-40B4-BE49-F238E27FC236}">
                <a16:creationId xmlns:a16="http://schemas.microsoft.com/office/drawing/2014/main" id="{596D3BFD-2ABC-083D-7C9F-59CF0E82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93" r="4918" b="2"/>
          <a:stretch/>
        </p:blipFill>
        <p:spPr>
          <a:xfrm>
            <a:off x="20" y="4235547"/>
            <a:ext cx="3393882" cy="2622453"/>
          </a:xfrm>
          <a:custGeom>
            <a:avLst/>
            <a:gdLst/>
            <a:ahLst/>
            <a:cxnLst/>
            <a:rect l="l" t="t" r="r" b="b"/>
            <a:pathLst>
              <a:path w="3393902" h="2622453">
                <a:moveTo>
                  <a:pt x="212741" y="0"/>
                </a:moveTo>
                <a:lnTo>
                  <a:pt x="3393902" y="0"/>
                </a:lnTo>
                <a:lnTo>
                  <a:pt x="3002186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sp>
        <p:nvSpPr>
          <p:cNvPr id="18" name="Isosceles Triangle 30">
            <a:extLst>
              <a:ext uri="{FF2B5EF4-FFF2-40B4-BE49-F238E27FC236}">
                <a16:creationId xmlns:a16="http://schemas.microsoft.com/office/drawing/2014/main" id="{B09A8B04-373D-40BD-9442-2D3540D3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028193-7250-4674-AA37-E9040429A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32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239EE164-570C-B731-A5CE-3F7441201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072910"/>
              </p:ext>
            </p:extLst>
          </p:nvPr>
        </p:nvGraphicFramePr>
        <p:xfrm>
          <a:off x="4159225" y="2160589"/>
          <a:ext cx="5114776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3856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Facette</Template>
  <TotalTime>0</TotalTime>
  <Words>251</Words>
  <Application>Microsoft Macintosh PowerPoint</Application>
  <PresentationFormat>Breitbild</PresentationFormat>
  <Paragraphs>60</Paragraphs>
  <Slides>12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Google Sans</vt:lpstr>
      <vt:lpstr>Trebuchet MS</vt:lpstr>
      <vt:lpstr>Wingdings 3</vt:lpstr>
      <vt:lpstr>Facette</vt:lpstr>
      <vt:lpstr>Griechische Landschildkröte</vt:lpstr>
      <vt:lpstr>Art: Schildkröte Unterart: Griechische Landschildkröte </vt:lpstr>
      <vt:lpstr>Wo kommt sie vor? </vt:lpstr>
      <vt:lpstr>Das Aussehen</vt:lpstr>
      <vt:lpstr>Die Besonderheiten</vt:lpstr>
      <vt:lpstr>Wie alt kann die griechische Landschildkröte werden?</vt:lpstr>
      <vt:lpstr>PowerPoint-Präsentation</vt:lpstr>
      <vt:lpstr>Die Ernährung Was isst die Schildkröte eigentlich?</vt:lpstr>
      <vt:lpstr>Die Fressfeinde Was sind Fressfeinde?</vt:lpstr>
      <vt:lpstr>Wie und wo leben sie am liebsten?</vt:lpstr>
      <vt:lpstr>Warum habe ich sie mir ausgesucht?</vt:lpstr>
      <vt:lpstr>Vielen Dank! Fragen?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André Kunz</dc:creator>
  <cp:lastModifiedBy>André Kunz</cp:lastModifiedBy>
  <cp:revision>7</cp:revision>
  <dcterms:created xsi:type="dcterms:W3CDTF">2024-12-07T07:51:06Z</dcterms:created>
  <dcterms:modified xsi:type="dcterms:W3CDTF">2024-12-09T18:44:21Z</dcterms:modified>
</cp:coreProperties>
</file>