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EF11EF29-4F41-451E-937C-D676D2962F35}" type="datetimeFigureOut">
              <a:rPr lang="fr-BE" smtClean="0"/>
              <a:t>16/12/2024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2931720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EF11EF29-4F41-451E-937C-D676D2962F35}" type="datetimeFigureOut">
              <a:rPr lang="fr-BE" smtClean="0"/>
              <a:t>16/12/2024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786494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EF11EF29-4F41-451E-937C-D676D2962F35}" type="datetimeFigureOut">
              <a:rPr lang="fr-BE" smtClean="0"/>
              <a:t>16/12/2024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E423C87-408F-4BD9-A5B0-46D6FF63686B}" type="slidenum">
              <a:rPr lang="fr-BE" smtClean="0"/>
              <a:t>‹N°›</a:t>
            </a:fld>
            <a:endParaRPr lang="fr-B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22979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EF11EF29-4F41-451E-937C-D676D2962F35}" type="datetimeFigureOut">
              <a:rPr lang="fr-BE" smtClean="0"/>
              <a:t>16/12/2024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4124259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EF11EF29-4F41-451E-937C-D676D2962F35}" type="datetimeFigureOut">
              <a:rPr lang="fr-BE" smtClean="0"/>
              <a:t>16/12/2024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E423C87-408F-4BD9-A5B0-46D6FF63686B}" type="slidenum">
              <a:rPr lang="fr-BE" smtClean="0"/>
              <a:t>‹N°›</a:t>
            </a:fld>
            <a:endParaRPr lang="fr-B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12666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EF11EF29-4F41-451E-937C-D676D2962F35}" type="datetimeFigureOut">
              <a:rPr lang="fr-BE" smtClean="0"/>
              <a:t>16/12/2024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12372037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F11EF29-4F41-451E-937C-D676D2962F35}" type="datetimeFigureOut">
              <a:rPr lang="fr-BE" smtClean="0"/>
              <a:t>16/12/2024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33983337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F11EF29-4F41-451E-937C-D676D2962F35}" type="datetimeFigureOut">
              <a:rPr lang="fr-BE" smtClean="0"/>
              <a:t>16/12/2024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380823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F11EF29-4F41-451E-937C-D676D2962F35}" type="datetimeFigureOut">
              <a:rPr lang="fr-BE" smtClean="0"/>
              <a:t>16/12/2024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3755653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EF11EF29-4F41-451E-937C-D676D2962F35}" type="datetimeFigureOut">
              <a:rPr lang="fr-BE" smtClean="0"/>
              <a:t>16/12/2024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1151232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F11EF29-4F41-451E-937C-D676D2962F35}" type="datetimeFigureOut">
              <a:rPr lang="fr-BE" smtClean="0"/>
              <a:t>16/12/2024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1921352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F11EF29-4F41-451E-937C-D676D2962F35}" type="datetimeFigureOut">
              <a:rPr lang="fr-BE" smtClean="0"/>
              <a:t>16/12/2024</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362826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F11EF29-4F41-451E-937C-D676D2962F35}" type="datetimeFigureOut">
              <a:rPr lang="fr-BE" smtClean="0"/>
              <a:t>16/12/2024</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2658605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11EF29-4F41-451E-937C-D676D2962F35}" type="datetimeFigureOut">
              <a:rPr lang="fr-BE" smtClean="0"/>
              <a:t>16/12/2024</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3004948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EF11EF29-4F41-451E-937C-D676D2962F35}" type="datetimeFigureOut">
              <a:rPr lang="fr-BE" smtClean="0"/>
              <a:t>16/12/2024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331460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EF11EF29-4F41-451E-937C-D676D2962F35}" type="datetimeFigureOut">
              <a:rPr lang="fr-BE" smtClean="0"/>
              <a:t>16/12/2024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AE423C87-408F-4BD9-A5B0-46D6FF63686B}" type="slidenum">
              <a:rPr lang="fr-BE" smtClean="0"/>
              <a:t>‹N°›</a:t>
            </a:fld>
            <a:endParaRPr lang="fr-BE"/>
          </a:p>
        </p:txBody>
      </p:sp>
    </p:spTree>
    <p:extLst>
      <p:ext uri="{BB962C8B-B14F-4D97-AF65-F5344CB8AC3E}">
        <p14:creationId xmlns:p14="http://schemas.microsoft.com/office/powerpoint/2010/main" val="1181293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11EF29-4F41-451E-937C-D676D2962F35}" type="datetimeFigureOut">
              <a:rPr lang="fr-BE" smtClean="0"/>
              <a:t>16/12/2024</a:t>
            </a:fld>
            <a:endParaRPr lang="fr-B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E423C87-408F-4BD9-A5B0-46D6FF63686B}" type="slidenum">
              <a:rPr lang="fr-BE" smtClean="0"/>
              <a:t>‹N°›</a:t>
            </a:fld>
            <a:endParaRPr lang="fr-BE"/>
          </a:p>
        </p:txBody>
      </p:sp>
    </p:spTree>
    <p:extLst>
      <p:ext uri="{BB962C8B-B14F-4D97-AF65-F5344CB8AC3E}">
        <p14:creationId xmlns:p14="http://schemas.microsoft.com/office/powerpoint/2010/main" val="3137352084"/>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35117" y="1639614"/>
            <a:ext cx="8513380" cy="2411219"/>
          </a:xfrm>
        </p:spPr>
        <p:txBody>
          <a:bodyPr>
            <a:normAutofit/>
          </a:bodyPr>
          <a:lstStyle/>
          <a:p>
            <a:pPr algn="ctr"/>
            <a:r>
              <a:rPr lang="fr-BE" b="1" dirty="0">
                <a:solidFill>
                  <a:schemeClr val="accent4"/>
                </a:solidFill>
                <a:effectLst>
                  <a:outerShdw dist="38100" dir="2700000" algn="tl">
                    <a:schemeClr val="accent2"/>
                  </a:outerShdw>
                </a:effectLst>
              </a:rPr>
              <a:t>INSCRIPTIONS 1</a:t>
            </a:r>
            <a:r>
              <a:rPr lang="fr-BE" b="1" baseline="30000" dirty="0">
                <a:solidFill>
                  <a:schemeClr val="accent4"/>
                </a:solidFill>
                <a:effectLst>
                  <a:outerShdw dist="38100" dir="2700000" algn="tl">
                    <a:schemeClr val="accent2"/>
                  </a:outerShdw>
                </a:effectLst>
              </a:rPr>
              <a:t>ère</a:t>
            </a:r>
            <a:r>
              <a:rPr lang="fr-BE" b="1" dirty="0">
                <a:solidFill>
                  <a:schemeClr val="accent4"/>
                </a:solidFill>
                <a:effectLst>
                  <a:outerShdw dist="38100" dir="2700000" algn="tl">
                    <a:schemeClr val="accent2"/>
                  </a:outerShdw>
                </a:effectLst>
              </a:rPr>
              <a:t> ANNEE</a:t>
            </a:r>
            <a:r>
              <a:rPr lang="fr-BE" dirty="0"/>
              <a:t/>
            </a:r>
            <a:br>
              <a:rPr lang="fr-BE" dirty="0"/>
            </a:br>
            <a:endParaRPr lang="fr-BE" dirty="0"/>
          </a:p>
        </p:txBody>
      </p:sp>
      <p:sp>
        <p:nvSpPr>
          <p:cNvPr id="3" name="Sous-titre 2"/>
          <p:cNvSpPr>
            <a:spLocks noGrp="1"/>
          </p:cNvSpPr>
          <p:nvPr>
            <p:ph type="subTitle" idx="1"/>
          </p:nvPr>
        </p:nvSpPr>
        <p:spPr/>
        <p:txBody>
          <a:bodyPr/>
          <a:lstStyle/>
          <a:p>
            <a:r>
              <a:rPr lang="fr-BE" dirty="0" smtClean="0"/>
              <a:t>     </a:t>
            </a:r>
            <a:endParaRPr lang="fr-BE" dirty="0"/>
          </a:p>
        </p:txBody>
      </p:sp>
      <p:pic>
        <p:nvPicPr>
          <p:cNvPr id="4" name="Image 3" descr="Crayons Png Download - Dessin Crayons De Couleur | Full Size PNG Download |  Seek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55834" y="4153037"/>
            <a:ext cx="8061435" cy="742950"/>
          </a:xfrm>
          <a:prstGeom prst="rect">
            <a:avLst/>
          </a:prstGeom>
          <a:noFill/>
          <a:ln>
            <a:noFill/>
          </a:ln>
        </p:spPr>
      </p:pic>
    </p:spTree>
    <p:extLst>
      <p:ext uri="{BB962C8B-B14F-4D97-AF65-F5344CB8AC3E}">
        <p14:creationId xmlns:p14="http://schemas.microsoft.com/office/powerpoint/2010/main" val="3719646910"/>
      </p:ext>
    </p:extLst>
  </p:cSld>
  <p:clrMapOvr>
    <a:masterClrMapping/>
  </p:clrMapOvr>
  <mc:AlternateContent xmlns:mc="http://schemas.openxmlformats.org/markup-compatibility/2006" xmlns:p14="http://schemas.microsoft.com/office/powerpoint/2010/main">
    <mc:Choice Requires="p14">
      <p:transition spd="slow" p14:dur="1500" advClick="0" advTm="3000">
        <p:split orient="vert"/>
      </p:transition>
    </mc:Choice>
    <mc:Fallback xmlns="">
      <p:transition spd="slow" advClick="0" advTm="3000">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07067" y="2404534"/>
            <a:ext cx="2865236" cy="170500"/>
          </a:xfrm>
        </p:spPr>
        <p:txBody>
          <a:bodyPr/>
          <a:lstStyle/>
          <a:p>
            <a:r>
              <a:rPr lang="fr-BE" dirty="0">
                <a:solidFill>
                  <a:schemeClr val="accent4"/>
                </a:solidFill>
              </a:rPr>
              <a:t>Quand ?</a:t>
            </a:r>
            <a:r>
              <a:rPr lang="fr-BE" dirty="0"/>
              <a:t/>
            </a:r>
            <a:br>
              <a:rPr lang="fr-BE" dirty="0"/>
            </a:br>
            <a:endParaRPr lang="fr-BE" dirty="0"/>
          </a:p>
        </p:txBody>
      </p:sp>
      <p:sp>
        <p:nvSpPr>
          <p:cNvPr id="3" name="Sous-titre 2"/>
          <p:cNvSpPr>
            <a:spLocks noGrp="1"/>
          </p:cNvSpPr>
          <p:nvPr>
            <p:ph type="subTitle" idx="1"/>
          </p:nvPr>
        </p:nvSpPr>
        <p:spPr>
          <a:xfrm>
            <a:off x="641131" y="2207171"/>
            <a:ext cx="9144000" cy="3930869"/>
          </a:xfrm>
        </p:spPr>
        <p:txBody>
          <a:bodyPr>
            <a:normAutofit/>
          </a:bodyPr>
          <a:lstStyle/>
          <a:p>
            <a:pPr algn="ctr"/>
            <a:r>
              <a:rPr lang="fr-BE" b="1" u="sng" dirty="0">
                <a:solidFill>
                  <a:schemeClr val="accent4"/>
                </a:solidFill>
              </a:rPr>
              <a:t>Du </a:t>
            </a:r>
            <a:r>
              <a:rPr lang="fr-BE" b="1" u="sng" dirty="0" smtClean="0">
                <a:solidFill>
                  <a:schemeClr val="accent4"/>
                </a:solidFill>
              </a:rPr>
              <a:t>27 </a:t>
            </a:r>
            <a:r>
              <a:rPr lang="fr-BE" b="1" u="sng" dirty="0" smtClean="0">
                <a:solidFill>
                  <a:schemeClr val="accent4"/>
                </a:solidFill>
              </a:rPr>
              <a:t>janvier </a:t>
            </a:r>
            <a:r>
              <a:rPr lang="fr-BE" b="1" u="sng" dirty="0">
                <a:solidFill>
                  <a:schemeClr val="accent4"/>
                </a:solidFill>
              </a:rPr>
              <a:t>au </a:t>
            </a:r>
            <a:r>
              <a:rPr lang="fr-BE" b="1" u="sng" dirty="0" smtClean="0">
                <a:solidFill>
                  <a:schemeClr val="accent4"/>
                </a:solidFill>
              </a:rPr>
              <a:t>14 </a:t>
            </a:r>
            <a:r>
              <a:rPr lang="fr-BE" b="1" u="sng" dirty="0" smtClean="0">
                <a:solidFill>
                  <a:schemeClr val="accent4"/>
                </a:solidFill>
              </a:rPr>
              <a:t>février </a:t>
            </a:r>
            <a:r>
              <a:rPr lang="fr-BE" b="1" u="sng" dirty="0" smtClean="0">
                <a:solidFill>
                  <a:schemeClr val="accent4"/>
                </a:solidFill>
              </a:rPr>
              <a:t>2025</a:t>
            </a:r>
            <a:r>
              <a:rPr lang="fr-BE" dirty="0" smtClean="0">
                <a:solidFill>
                  <a:schemeClr val="accent4"/>
                </a:solidFill>
              </a:rPr>
              <a:t> </a:t>
            </a:r>
            <a:endParaRPr lang="fr-BE" dirty="0">
              <a:solidFill>
                <a:schemeClr val="accent4"/>
              </a:solidFill>
            </a:endParaRPr>
          </a:p>
          <a:p>
            <a:pPr algn="ctr"/>
            <a:r>
              <a:rPr lang="fr-BE" dirty="0" smtClean="0">
                <a:solidFill>
                  <a:schemeClr val="accent4"/>
                </a:solidFill>
              </a:rPr>
              <a:t>de </a:t>
            </a:r>
            <a:r>
              <a:rPr lang="fr-BE" dirty="0">
                <a:solidFill>
                  <a:schemeClr val="accent4"/>
                </a:solidFill>
              </a:rPr>
              <a:t>8h à </a:t>
            </a:r>
            <a:r>
              <a:rPr lang="fr-BE" dirty="0" smtClean="0">
                <a:solidFill>
                  <a:schemeClr val="accent4"/>
                </a:solidFill>
              </a:rPr>
              <a:t>17h. </a:t>
            </a:r>
          </a:p>
          <a:p>
            <a:pPr algn="ctr"/>
            <a:r>
              <a:rPr lang="fr-BE" dirty="0" smtClean="0">
                <a:solidFill>
                  <a:schemeClr val="accent4"/>
                </a:solidFill>
              </a:rPr>
              <a:t>Soit sur rendez-vous en téléphonant au 065/78.61.31, soit aux heures d’ouverture.  </a:t>
            </a:r>
          </a:p>
          <a:p>
            <a:pPr algn="ctr"/>
            <a:r>
              <a:rPr lang="fr-BE" dirty="0">
                <a:solidFill>
                  <a:schemeClr val="accent4"/>
                </a:solidFill>
              </a:rPr>
              <a:t>Possibilité le mardi de 17h à 18h uniquement sur rendez-vous.</a:t>
            </a:r>
          </a:p>
          <a:p>
            <a:pPr algn="ctr"/>
            <a:r>
              <a:rPr lang="fr-BE" dirty="0" smtClean="0">
                <a:solidFill>
                  <a:schemeClr val="accent4"/>
                </a:solidFill>
              </a:rPr>
              <a:t>Durant </a:t>
            </a:r>
            <a:r>
              <a:rPr lang="fr-BE" dirty="0">
                <a:solidFill>
                  <a:schemeClr val="accent4"/>
                </a:solidFill>
              </a:rPr>
              <a:t>la première période </a:t>
            </a:r>
            <a:r>
              <a:rPr lang="fr-BE" dirty="0" smtClean="0">
                <a:solidFill>
                  <a:schemeClr val="accent4"/>
                </a:solidFill>
              </a:rPr>
              <a:t>d’inscriptions, </a:t>
            </a:r>
            <a:r>
              <a:rPr lang="fr-BE" dirty="0">
                <a:solidFill>
                  <a:schemeClr val="accent4"/>
                </a:solidFill>
              </a:rPr>
              <a:t>l’ordre chronologique n’a pas d’importance.</a:t>
            </a:r>
          </a:p>
          <a:p>
            <a:pPr algn="ctr"/>
            <a:endParaRPr lang="fr-BE" b="1" dirty="0" smtClean="0">
              <a:solidFill>
                <a:schemeClr val="accent4"/>
              </a:solidFill>
            </a:endParaRPr>
          </a:p>
          <a:p>
            <a:pPr algn="ctr"/>
            <a:r>
              <a:rPr lang="fr-BE" b="1" dirty="0" smtClean="0">
                <a:solidFill>
                  <a:schemeClr val="accent4"/>
                </a:solidFill>
              </a:rPr>
              <a:t>À </a:t>
            </a:r>
            <a:r>
              <a:rPr lang="fr-BE" b="1" dirty="0">
                <a:solidFill>
                  <a:schemeClr val="accent4"/>
                </a:solidFill>
              </a:rPr>
              <a:t>partir du </a:t>
            </a:r>
            <a:r>
              <a:rPr lang="fr-BE" b="1" dirty="0" smtClean="0">
                <a:solidFill>
                  <a:schemeClr val="accent4"/>
                </a:solidFill>
              </a:rPr>
              <a:t>14 </a:t>
            </a:r>
            <a:r>
              <a:rPr lang="fr-BE" b="1" dirty="0">
                <a:solidFill>
                  <a:schemeClr val="accent4"/>
                </a:solidFill>
              </a:rPr>
              <a:t>avril </a:t>
            </a:r>
            <a:r>
              <a:rPr lang="fr-BE" b="1" dirty="0" smtClean="0">
                <a:solidFill>
                  <a:schemeClr val="accent4"/>
                </a:solidFill>
              </a:rPr>
              <a:t>2025, </a:t>
            </a:r>
            <a:r>
              <a:rPr lang="fr-BE" b="1" dirty="0">
                <a:solidFill>
                  <a:schemeClr val="accent4"/>
                </a:solidFill>
              </a:rPr>
              <a:t>les inscriptions reprennent. </a:t>
            </a:r>
            <a:endParaRPr lang="fr-BE" b="1" dirty="0" smtClean="0">
              <a:solidFill>
                <a:schemeClr val="accent4"/>
              </a:solidFill>
            </a:endParaRPr>
          </a:p>
          <a:p>
            <a:pPr algn="ctr"/>
            <a:r>
              <a:rPr lang="fr-BE" dirty="0" smtClean="0">
                <a:solidFill>
                  <a:schemeClr val="accent4"/>
                </a:solidFill>
              </a:rPr>
              <a:t>Les </a:t>
            </a:r>
            <a:r>
              <a:rPr lang="fr-BE" dirty="0">
                <a:solidFill>
                  <a:schemeClr val="accent4"/>
                </a:solidFill>
              </a:rPr>
              <a:t>demandes sont enregistrées par ordre chronologique (1</a:t>
            </a:r>
            <a:r>
              <a:rPr lang="fr-BE" baseline="30000" dirty="0">
                <a:solidFill>
                  <a:schemeClr val="accent4"/>
                </a:solidFill>
              </a:rPr>
              <a:t>er</a:t>
            </a:r>
            <a:r>
              <a:rPr lang="fr-BE" dirty="0">
                <a:solidFill>
                  <a:schemeClr val="accent4"/>
                </a:solidFill>
              </a:rPr>
              <a:t> arrivé, 1</a:t>
            </a:r>
            <a:r>
              <a:rPr lang="fr-BE" baseline="30000" dirty="0">
                <a:solidFill>
                  <a:schemeClr val="accent4"/>
                </a:solidFill>
              </a:rPr>
              <a:t>er</a:t>
            </a:r>
            <a:r>
              <a:rPr lang="fr-BE" dirty="0">
                <a:solidFill>
                  <a:schemeClr val="accent4"/>
                </a:solidFill>
              </a:rPr>
              <a:t> inscrit) à la suite des demandes introduites durant la première période d’inscription.</a:t>
            </a:r>
          </a:p>
          <a:p>
            <a:endParaRPr lang="fr-BE" dirty="0"/>
          </a:p>
        </p:txBody>
      </p:sp>
    </p:spTree>
    <p:extLst>
      <p:ext uri="{BB962C8B-B14F-4D97-AF65-F5344CB8AC3E}">
        <p14:creationId xmlns:p14="http://schemas.microsoft.com/office/powerpoint/2010/main" val="485375663"/>
      </p:ext>
    </p:extLst>
  </p:cSld>
  <p:clrMapOvr>
    <a:masterClrMapping/>
  </p:clrMapOvr>
  <mc:AlternateContent xmlns:mc="http://schemas.openxmlformats.org/markup-compatibility/2006" xmlns:p14="http://schemas.microsoft.com/office/powerpoint/2010/main">
    <mc:Choice Requires="p14">
      <p:transition spd="slow" p14:dur="1500" advClick="0" advTm="10000">
        <p:split orient="vert"/>
      </p:transition>
    </mc:Choice>
    <mc:Fallback xmlns="">
      <p:transition spd="slow" advClick="0" advTm="10000">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60225" y="670327"/>
            <a:ext cx="4063416" cy="1646302"/>
          </a:xfrm>
        </p:spPr>
        <p:txBody>
          <a:bodyPr/>
          <a:lstStyle/>
          <a:p>
            <a:r>
              <a:rPr lang="fr-BE" dirty="0">
                <a:solidFill>
                  <a:schemeClr val="accent4"/>
                </a:solidFill>
              </a:rPr>
              <a:t>Comment ?</a:t>
            </a:r>
            <a:br>
              <a:rPr lang="fr-BE" dirty="0">
                <a:solidFill>
                  <a:schemeClr val="accent4"/>
                </a:solidFill>
              </a:rPr>
            </a:br>
            <a:endParaRPr lang="fr-BE" dirty="0">
              <a:solidFill>
                <a:schemeClr val="accent4"/>
              </a:solidFill>
            </a:endParaRPr>
          </a:p>
        </p:txBody>
      </p:sp>
      <p:sp>
        <p:nvSpPr>
          <p:cNvPr id="3" name="Sous-titre 2"/>
          <p:cNvSpPr>
            <a:spLocks noGrp="1"/>
          </p:cNvSpPr>
          <p:nvPr>
            <p:ph type="subTitle" idx="1"/>
          </p:nvPr>
        </p:nvSpPr>
        <p:spPr>
          <a:xfrm>
            <a:off x="735724" y="2091558"/>
            <a:ext cx="9144000" cy="4004441"/>
          </a:xfrm>
        </p:spPr>
        <p:txBody>
          <a:bodyPr>
            <a:normAutofit/>
          </a:bodyPr>
          <a:lstStyle/>
          <a:p>
            <a:pPr algn="ctr"/>
            <a:r>
              <a:rPr lang="fr-BE" dirty="0">
                <a:solidFill>
                  <a:schemeClr val="accent4"/>
                </a:solidFill>
              </a:rPr>
              <a:t>L'inscription en 1</a:t>
            </a:r>
            <a:r>
              <a:rPr lang="fr-BE" baseline="30000" dirty="0">
                <a:solidFill>
                  <a:schemeClr val="accent4"/>
                </a:solidFill>
              </a:rPr>
              <a:t>re</a:t>
            </a:r>
            <a:r>
              <a:rPr lang="fr-BE" dirty="0">
                <a:solidFill>
                  <a:schemeClr val="accent4"/>
                </a:solidFill>
              </a:rPr>
              <a:t> année commune se fait toujours au moyen du </a:t>
            </a:r>
            <a:r>
              <a:rPr lang="fr-BE" b="1" u="sng" dirty="0">
                <a:solidFill>
                  <a:schemeClr val="accent4"/>
                </a:solidFill>
              </a:rPr>
              <a:t>formulaire unique d'inscription </a:t>
            </a:r>
            <a:r>
              <a:rPr lang="fr-BE" dirty="0">
                <a:solidFill>
                  <a:schemeClr val="accent4"/>
                </a:solidFill>
              </a:rPr>
              <a:t>(reçu par l’école primaire</a:t>
            </a:r>
            <a:r>
              <a:rPr lang="fr-BE" dirty="0" smtClean="0">
                <a:solidFill>
                  <a:schemeClr val="accent4"/>
                </a:solidFill>
              </a:rPr>
              <a:t>).</a:t>
            </a:r>
          </a:p>
          <a:p>
            <a:pPr algn="ctr"/>
            <a:endParaRPr lang="fr-BE" dirty="0">
              <a:solidFill>
                <a:schemeClr val="accent4"/>
              </a:solidFill>
            </a:endParaRPr>
          </a:p>
          <a:p>
            <a:pPr algn="ctr"/>
            <a:r>
              <a:rPr lang="fr-BE" dirty="0">
                <a:solidFill>
                  <a:schemeClr val="accent4"/>
                </a:solidFill>
              </a:rPr>
              <a:t>Les parents remettent en </a:t>
            </a:r>
            <a:r>
              <a:rPr lang="fr-BE" dirty="0" smtClean="0">
                <a:solidFill>
                  <a:schemeClr val="accent4"/>
                </a:solidFill>
              </a:rPr>
              <a:t>mains propres </a:t>
            </a:r>
            <a:r>
              <a:rPr lang="fr-BE" dirty="0">
                <a:solidFill>
                  <a:schemeClr val="accent4"/>
                </a:solidFill>
              </a:rPr>
              <a:t>à l’établissement secondaire de 1</a:t>
            </a:r>
            <a:r>
              <a:rPr lang="fr-BE" baseline="30000" dirty="0">
                <a:solidFill>
                  <a:schemeClr val="accent4"/>
                </a:solidFill>
              </a:rPr>
              <a:t>re</a:t>
            </a:r>
            <a:r>
              <a:rPr lang="fr-BE" dirty="0">
                <a:solidFill>
                  <a:schemeClr val="accent4"/>
                </a:solidFill>
              </a:rPr>
              <a:t> préférence le formulaire unique d’inscription de leur enfant. Ce document est le seul que l’établissement peut exiger pour enregistrer la demande d’inscription</a:t>
            </a:r>
            <a:r>
              <a:rPr lang="fr-BE" dirty="0" smtClean="0">
                <a:solidFill>
                  <a:schemeClr val="accent4"/>
                </a:solidFill>
              </a:rPr>
              <a:t>.</a:t>
            </a:r>
          </a:p>
          <a:p>
            <a:pPr algn="ctr"/>
            <a:endParaRPr lang="fr-BE" dirty="0">
              <a:solidFill>
                <a:schemeClr val="accent4"/>
              </a:solidFill>
            </a:endParaRPr>
          </a:p>
          <a:p>
            <a:pPr algn="ctr"/>
            <a:r>
              <a:rPr lang="fr-BE" dirty="0">
                <a:solidFill>
                  <a:schemeClr val="accent4"/>
                </a:solidFill>
              </a:rPr>
              <a:t>Si le volet confidentiel n’a pas été complété de manière électronique, il doit être remis sous enveloppe fermée. Le nom, le prénom de l’enfant et le numéro de formulaire unique d’inscription doivent être indiqués sur cette même enveloppe.</a:t>
            </a:r>
          </a:p>
          <a:p>
            <a:endParaRPr lang="fr-BE" dirty="0"/>
          </a:p>
        </p:txBody>
      </p:sp>
    </p:spTree>
    <p:extLst>
      <p:ext uri="{BB962C8B-B14F-4D97-AF65-F5344CB8AC3E}">
        <p14:creationId xmlns:p14="http://schemas.microsoft.com/office/powerpoint/2010/main" val="1146566323"/>
      </p:ext>
    </p:extLst>
  </p:cSld>
  <p:clrMapOvr>
    <a:masterClrMapping/>
  </p:clrMapOvr>
  <mc:AlternateContent xmlns:mc="http://schemas.openxmlformats.org/markup-compatibility/2006" xmlns:p14="http://schemas.microsoft.com/office/powerpoint/2010/main">
    <mc:Choice Requires="p14">
      <p:transition spd="slow" p14:dur="1500" advTm="10000">
        <p:split orient="vert"/>
      </p:transition>
    </mc:Choice>
    <mc:Fallback xmlns="">
      <p:transition spd="slow" advTm="10000">
        <p:split orient="vert"/>
      </p:transition>
    </mc:Fallback>
  </mc:AlternateContent>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55</TotalTime>
  <Words>195</Words>
  <Application>Microsoft Office PowerPoint</Application>
  <PresentationFormat>Grand écran</PresentationFormat>
  <Paragraphs>17</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Trebuchet MS</vt:lpstr>
      <vt:lpstr>Wingdings 3</vt:lpstr>
      <vt:lpstr>Facette</vt:lpstr>
      <vt:lpstr>INSCRIPTIONS 1ère ANNEE </vt:lpstr>
      <vt:lpstr>Quand ? </vt:lpstr>
      <vt:lpstr>Comment ?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INSCRIPTIONS 1ère ANNEE</dc:title>
  <dc:creator>MARIE LOLIVIER</dc:creator>
  <cp:lastModifiedBy>Collège Sainte-Marie - Secrétariat</cp:lastModifiedBy>
  <cp:revision>21</cp:revision>
  <dcterms:created xsi:type="dcterms:W3CDTF">2021-01-14T08:44:03Z</dcterms:created>
  <dcterms:modified xsi:type="dcterms:W3CDTF">2024-12-16T13:08:20Z</dcterms:modified>
</cp:coreProperties>
</file>