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37"/>
  </p:normalViewPr>
  <p:slideViewPr>
    <p:cSldViewPr snapToGrid="0">
      <p:cViewPr varScale="1">
        <p:scale>
          <a:sx n="103" d="100"/>
          <a:sy n="103" d="100"/>
        </p:scale>
        <p:origin x="8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4B6C3F-1115-996A-95AE-BECD586AB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F03C1F7-BCEE-292A-E7BC-925CC00105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D807337-BA5D-1E9A-CC85-73E4E249E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2CD0B-D53E-DE41-8A0A-EC1052459CB9}" type="datetimeFigureOut">
              <a:rPr lang="de-DE" smtClean="0"/>
              <a:t>16.11.24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6006ECB-AE5B-894E-5385-925E4BE9A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AA803CE-26B1-223E-BBDA-CBF5C72CD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9D41-85AB-8C44-ABA4-E05142850F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6672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E08BB5-CC96-1A37-C850-416F5F67D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FF28375-DC40-39D5-4A12-4DDCCB508F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274A22E-A8A7-B03C-E708-92EC9C1BC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2CD0B-D53E-DE41-8A0A-EC1052459CB9}" type="datetimeFigureOut">
              <a:rPr lang="de-DE" smtClean="0"/>
              <a:t>16.11.24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34395A-ABD5-865B-14F0-F2BFF4283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DDF6BA5-ED5E-3CC4-864F-45791873F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9D41-85AB-8C44-ABA4-E05142850F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4726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4536415-2235-B95B-47EE-814D4F8EC1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2D80BEC-E0CE-4A83-ABE6-B46E202533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160D36-AC26-B51E-E92C-29E4B19E8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2CD0B-D53E-DE41-8A0A-EC1052459CB9}" type="datetimeFigureOut">
              <a:rPr lang="de-DE" smtClean="0"/>
              <a:t>16.11.24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FA358D5-2947-B572-B37E-9FCE7E2E1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77285ED-64B4-2FC3-CC13-EFA75099B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9D41-85AB-8C44-ABA4-E05142850F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8145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508FC0-F902-F584-8719-7435D431E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ECD8FB-39EE-478C-6CC2-F8A26D205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AFF9BA7-130D-95F3-C53E-3E84B8813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2CD0B-D53E-DE41-8A0A-EC1052459CB9}" type="datetimeFigureOut">
              <a:rPr lang="de-DE" smtClean="0"/>
              <a:t>16.11.24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436C749-4981-FA8E-CF9F-93B3519AA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F6EC4F6-71CE-312C-75FF-0E83542B4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9D41-85AB-8C44-ABA4-E05142850F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9239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D32ED8-F805-D411-4009-0F9434333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C2BA456-3BDA-4FE5-31BC-BADC0C562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A44BF6C-299D-E8E4-5844-9ED0FF94F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2CD0B-D53E-DE41-8A0A-EC1052459CB9}" type="datetimeFigureOut">
              <a:rPr lang="de-DE" smtClean="0"/>
              <a:t>16.11.24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D4AB7E-F731-8AF0-7D7E-2DFA3513E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E1B98C-FFBE-4D05-04D1-C8CA4AF90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9D41-85AB-8C44-ABA4-E05142850F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0861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FF158A-9FFB-04C2-026A-6E570AAFF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DC575A-1FD0-8EAE-7F52-95B8953CC8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4E8A583-9D54-1BD8-934F-2F99F2FA74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E6E960E-C0E6-9972-0B5F-82F7A23D8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2CD0B-D53E-DE41-8A0A-EC1052459CB9}" type="datetimeFigureOut">
              <a:rPr lang="de-DE" smtClean="0"/>
              <a:t>16.11.24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D479E59-DFC1-948B-0985-5A93466F8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DDDE0DC-196F-685F-3095-F527D9E24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9D41-85AB-8C44-ABA4-E05142850F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826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F27867-BE3F-9689-5E2F-C0204E214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F2D9C28-8AC2-29A8-74B4-357ACF477C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17E624A-5D61-C03A-F9D9-85172D9CEC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7380B53-78E9-2F0C-90A4-A2028A8B40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0ABB043-6E71-1C4E-FF71-F0E4E05FD5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089EB72-12FD-02D6-E060-5757F5255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2CD0B-D53E-DE41-8A0A-EC1052459CB9}" type="datetimeFigureOut">
              <a:rPr lang="de-DE" smtClean="0"/>
              <a:t>16.11.24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5A70EB0-FAAC-C381-1C31-8517F55E6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9AB76D5-458E-E266-EF38-D41EDB112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9D41-85AB-8C44-ABA4-E05142850F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4003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FABA45-6843-C3F0-D894-9BB76A28C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341C340-08B5-771B-EAA0-E048D02ED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2CD0B-D53E-DE41-8A0A-EC1052459CB9}" type="datetimeFigureOut">
              <a:rPr lang="de-DE" smtClean="0"/>
              <a:t>16.11.24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FB3F156-1764-4F75-A402-D36C864EB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0CD3BBC-0192-CE03-1752-69B1EFFBB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9D41-85AB-8C44-ABA4-E05142850F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0983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F6808CF-8DDA-E6EC-F9E2-AC04C71B8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2CD0B-D53E-DE41-8A0A-EC1052459CB9}" type="datetimeFigureOut">
              <a:rPr lang="de-DE" smtClean="0"/>
              <a:t>16.11.24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09726F0-BEF2-AA2F-5BAD-832BA5A6E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DE16F87-3E70-FCBA-4592-0AF83F671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9D41-85AB-8C44-ABA4-E05142850F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0437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6F7865-6C6E-5CEF-C226-C5A9D71FE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AB242A-A687-BF3A-60AF-6C0F21CF7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47167F8-29C9-BD8D-B305-0AE3E428BD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10D7B91-DE46-451C-16ED-CC1BCA51A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2CD0B-D53E-DE41-8A0A-EC1052459CB9}" type="datetimeFigureOut">
              <a:rPr lang="de-DE" smtClean="0"/>
              <a:t>16.11.24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B34BB79-89E0-5309-BBDC-6E3349011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EE6E51F-5FF3-AD13-4176-1A4A5FCF4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9D41-85AB-8C44-ABA4-E05142850F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5856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9608A1-50FA-718B-3319-FE3F414B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85000B9-C0CD-CB75-6659-FD5649D829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55656C1-61CB-10D2-BE47-CA992532B7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BCB793E-CE34-8230-3D53-A770301C8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2CD0B-D53E-DE41-8A0A-EC1052459CB9}" type="datetimeFigureOut">
              <a:rPr lang="de-DE" smtClean="0"/>
              <a:t>16.11.24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1CDC20D-D554-C073-7425-26AB0070E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F744C4F-CB90-9EBC-03DE-A21683A61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9D41-85AB-8C44-ABA4-E05142850F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9892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AECF795-2271-7BB7-6DA5-2DBF16D29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7CA8BFD-1D1E-8FEB-725A-B8FDBCE0C8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DC004AC-55CB-EA8B-064C-EE23BCF665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D2CD0B-D53E-DE41-8A0A-EC1052459CB9}" type="datetimeFigureOut">
              <a:rPr lang="de-DE" smtClean="0"/>
              <a:t>16.11.24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705735D-C623-DD6F-40D1-0BC124AC11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39C23A2-C114-EC3B-2CFE-828ACF02B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A99D41-85AB-8C44-ABA4-E05142850F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1046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EDA5C4-F933-101E-8A7B-3535BCD2BA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E6D7695-0211-C88A-5F68-3D8F342956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 descr="Ein Bild, das draußen, Wolke, Himmel, Wasser enthält.&#10;&#10;Automatisch generierte Beschreibung">
            <a:extLst>
              <a:ext uri="{FF2B5EF4-FFF2-40B4-BE49-F238E27FC236}">
                <a16:creationId xmlns:a16="http://schemas.microsoft.com/office/drawing/2014/main" id="{CC4616D7-86F3-3A7F-4368-16624B05C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222" y="0"/>
            <a:ext cx="12326838" cy="6858000"/>
          </a:xfrm>
          <a:prstGeom prst="rect">
            <a:avLst/>
          </a:prstGeom>
        </p:spPr>
      </p:pic>
      <p:pic>
        <p:nvPicPr>
          <p:cNvPr id="7" name="Grafik 6" descr="Ein Bild, das Text, Karte Menü, Screenshot, Schrift enthält.&#10;&#10;Automatisch generierte Beschreibung">
            <a:extLst>
              <a:ext uri="{FF2B5EF4-FFF2-40B4-BE49-F238E27FC236}">
                <a16:creationId xmlns:a16="http://schemas.microsoft.com/office/drawing/2014/main" id="{610F5A16-A588-F629-A553-42B86B25B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22" y="374480"/>
            <a:ext cx="3415613" cy="5692688"/>
          </a:xfrm>
          <a:prstGeom prst="rect">
            <a:avLst/>
          </a:prstGeom>
        </p:spPr>
      </p:pic>
      <p:pic>
        <p:nvPicPr>
          <p:cNvPr id="9" name="Grafik 8" descr="Ein Bild, das Text, Screenshot, Karte Menü, Schrift enthält.&#10;&#10;Automatisch generierte Beschreibung">
            <a:extLst>
              <a:ext uri="{FF2B5EF4-FFF2-40B4-BE49-F238E27FC236}">
                <a16:creationId xmlns:a16="http://schemas.microsoft.com/office/drawing/2014/main" id="{EF008025-372C-60F5-B3F9-8CE044393B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1565" y="337237"/>
            <a:ext cx="3144908" cy="6067168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52AAE5A4-DC40-EDCC-FB0A-CB76ACEE8961}"/>
              </a:ext>
            </a:extLst>
          </p:cNvPr>
          <p:cNvSpPr/>
          <p:nvPr/>
        </p:nvSpPr>
        <p:spPr>
          <a:xfrm>
            <a:off x="3025346" y="1753968"/>
            <a:ext cx="6141307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28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Voila </a:t>
            </a:r>
          </a:p>
          <a:p>
            <a:pPr algn="ctr"/>
            <a:r>
              <a:rPr lang="de-DE" sz="28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our</a:t>
            </a:r>
            <a:r>
              <a:rPr lang="de-DE" sz="28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top </a:t>
            </a:r>
            <a:r>
              <a:rPr lang="de-DE" sz="28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guns</a:t>
            </a:r>
            <a:r>
              <a:rPr lang="de-DE" sz="28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2024</a:t>
            </a:r>
          </a:p>
          <a:p>
            <a:pPr algn="ctr"/>
            <a:r>
              <a:rPr lang="de-DE" sz="28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My </a:t>
            </a:r>
            <a:r>
              <a:rPr lang="de-DE" sz="28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SwimRun</a:t>
            </a:r>
            <a:r>
              <a:rPr lang="de-DE" sz="28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Championships </a:t>
            </a:r>
          </a:p>
        </p:txBody>
      </p:sp>
    </p:spTree>
    <p:extLst>
      <p:ext uri="{BB962C8B-B14F-4D97-AF65-F5344CB8AC3E}">
        <p14:creationId xmlns:p14="http://schemas.microsoft.com/office/powerpoint/2010/main" val="1402714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Macintosh PowerPoint</Application>
  <PresentationFormat>Breitbild</PresentationFormat>
  <Paragraphs>3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andreas sachs</dc:creator>
  <cp:lastModifiedBy>andreas sachs</cp:lastModifiedBy>
  <cp:revision>3</cp:revision>
  <dcterms:created xsi:type="dcterms:W3CDTF">2024-11-16T12:17:57Z</dcterms:created>
  <dcterms:modified xsi:type="dcterms:W3CDTF">2024-11-16T12:25:50Z</dcterms:modified>
</cp:coreProperties>
</file>