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4"/>
  </p:sldMasterIdLst>
  <p:notesMasterIdLst>
    <p:notesMasterId r:id="rId7"/>
  </p:notesMasterIdLst>
  <p:sldIdLst>
    <p:sldId id="259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BA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24"/>
    <p:restoredTop sz="92961"/>
  </p:normalViewPr>
  <p:slideViewPr>
    <p:cSldViewPr snapToGrid="0">
      <p:cViewPr varScale="1">
        <p:scale>
          <a:sx n="76" d="100"/>
          <a:sy n="76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87660C70-B507-544B-8940-6E25CDC3C7B2}" type="datetimeFigureOut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247BB399-801E-4741-A636-6E2ED2D6D8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56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65CA5D1-FB22-F20C-2C54-B04225055313}"/>
              </a:ext>
            </a:extLst>
          </p:cNvPr>
          <p:cNvSpPr/>
          <p:nvPr userDrawn="1"/>
        </p:nvSpPr>
        <p:spPr>
          <a:xfrm>
            <a:off x="0" y="5"/>
            <a:ext cx="3715966" cy="68579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B7CD3D-944D-F218-7834-05D3B503BCE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8443" y="2780509"/>
            <a:ext cx="3352800" cy="2794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028E066-4D29-0921-0C9A-77FA971C3D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6084" y="655487"/>
            <a:ext cx="7215790" cy="2387600"/>
          </a:xfrm>
        </p:spPr>
        <p:txBody>
          <a:bodyPr anchor="b">
            <a:noAutofit/>
          </a:bodyPr>
          <a:lstStyle>
            <a:lvl1pPr algn="l">
              <a:defRPr sz="3500" b="1" baseline="0">
                <a:solidFill>
                  <a:schemeClr val="accent1"/>
                </a:solidFill>
                <a:latin typeface="Arial Black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ECA4137-08AA-DD5A-7351-8FFB8AAA4B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6084" y="3429000"/>
            <a:ext cx="7215790" cy="1529102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6901B8-7369-4F06-FBE8-ADFB6F6A8071}"/>
              </a:ext>
            </a:extLst>
          </p:cNvPr>
          <p:cNvCxnSpPr>
            <a:cxnSpLocks/>
          </p:cNvCxnSpPr>
          <p:nvPr userDrawn="1"/>
        </p:nvCxnSpPr>
        <p:spPr>
          <a:xfrm>
            <a:off x="4526445" y="3257823"/>
            <a:ext cx="182880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F3CC8B1-45E1-A480-D8D4-34E647CCB7FC}"/>
              </a:ext>
            </a:extLst>
          </p:cNvPr>
          <p:cNvSpPr txBox="1"/>
          <p:nvPr userDrawn="1"/>
        </p:nvSpPr>
        <p:spPr>
          <a:xfrm>
            <a:off x="6729" y="6039199"/>
            <a:ext cx="370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Futura Std Book" panose="020B0502020204020303" pitchFamily="34" charset="77"/>
              </a:rPr>
              <a:t>2025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BED266-3462-72DB-F950-568221D06A36}"/>
              </a:ext>
            </a:extLst>
          </p:cNvPr>
          <p:cNvCxnSpPr>
            <a:cxnSpLocks/>
          </p:cNvCxnSpPr>
          <p:nvPr userDrawn="1"/>
        </p:nvCxnSpPr>
        <p:spPr>
          <a:xfrm>
            <a:off x="211452" y="5870235"/>
            <a:ext cx="3299791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80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B89B6CC-87DD-94C9-1C50-D13ED2D82015}"/>
              </a:ext>
            </a:extLst>
          </p:cNvPr>
          <p:cNvSpPr/>
          <p:nvPr userDrawn="1"/>
        </p:nvSpPr>
        <p:spPr>
          <a:xfrm>
            <a:off x="0" y="5"/>
            <a:ext cx="12192000" cy="68579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CE8B5976-A4AC-6B03-04FD-D351367A0B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191760" y="1607820"/>
            <a:ext cx="7000240" cy="5250180"/>
          </a:xfrm>
          <a:prstGeom prst="rect">
            <a:avLst/>
          </a:prstGeom>
        </p:spPr>
      </p:pic>
      <p:pic>
        <p:nvPicPr>
          <p:cNvPr id="8" name="Picture 7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C3E82332-870F-0B3B-E4FD-0E6D9CFEA0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23890" y="1607820"/>
            <a:ext cx="4901103" cy="2720417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38A30D-24B0-1C70-42EB-5578FE1821B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78560" y="1239837"/>
            <a:ext cx="4378325" cy="4378325"/>
          </a:xfrm>
        </p:spPr>
        <p:txBody>
          <a:bodyPr/>
          <a:lstStyle/>
          <a:p>
            <a:r>
              <a:rPr lang="en-US" dirty="0"/>
              <a:t>Click to insert headshot photo</a:t>
            </a:r>
          </a:p>
        </p:txBody>
      </p:sp>
    </p:spTree>
    <p:extLst>
      <p:ext uri="{BB962C8B-B14F-4D97-AF65-F5344CB8AC3E}">
        <p14:creationId xmlns:p14="http://schemas.microsoft.com/office/powerpoint/2010/main" val="27522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691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691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99574" y="6356350"/>
            <a:ext cx="4675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55DD5AD1-0321-214B-8B1C-2138F114D52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5DC9BE6-5DBF-429F-90F4-6521A8CDC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84773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WCQ 2024I: </a:t>
            </a:r>
            <a:r>
              <a:rPr lang="en-US" i="1" dirty="0"/>
              <a:t>Create Lasting Solutions</a:t>
            </a:r>
          </a:p>
        </p:txBody>
      </p:sp>
    </p:spTree>
    <p:extLst>
      <p:ext uri="{BB962C8B-B14F-4D97-AF65-F5344CB8AC3E}">
        <p14:creationId xmlns:p14="http://schemas.microsoft.com/office/powerpoint/2010/main" val="195261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7B489-13F3-7570-2F19-16187B7DC7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6084" y="655487"/>
            <a:ext cx="7215790" cy="2387600"/>
          </a:xfrm>
        </p:spPr>
        <p:txBody>
          <a:bodyPr/>
          <a:lstStyle/>
          <a:p>
            <a:r>
              <a:rPr lang="en-US" dirty="0"/>
              <a:t>How to Create an “I’m Attending” Banner for WCQI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20455F-6918-23D4-3A67-093A70AEDD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6084" y="3428999"/>
            <a:ext cx="7215790" cy="259265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Save a copy of this 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Open your copy and open slide 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Click the icon and upload your headshot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Save slide as PNG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Share to social media and tag @ASQ</a:t>
            </a:r>
          </a:p>
        </p:txBody>
      </p:sp>
    </p:spTree>
    <p:extLst>
      <p:ext uri="{BB962C8B-B14F-4D97-AF65-F5344CB8AC3E}">
        <p14:creationId xmlns:p14="http://schemas.microsoft.com/office/powerpoint/2010/main" val="2988978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931A7A4-2B29-1D29-A391-A99F2A8727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99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ASQE Theme">
      <a:dk1>
        <a:srgbClr val="000000"/>
      </a:dk1>
      <a:lt1>
        <a:srgbClr val="FFFFFF"/>
      </a:lt1>
      <a:dk2>
        <a:srgbClr val="026AB6"/>
      </a:dk2>
      <a:lt2>
        <a:srgbClr val="E7E6E6"/>
      </a:lt2>
      <a:accent1>
        <a:srgbClr val="4472C4"/>
      </a:accent1>
      <a:accent2>
        <a:srgbClr val="8DC63F"/>
      </a:accent2>
      <a:accent3>
        <a:srgbClr val="E36F1E"/>
      </a:accent3>
      <a:accent4>
        <a:srgbClr val="27B9A5"/>
      </a:accent4>
      <a:accent5>
        <a:srgbClr val="A3343A"/>
      </a:accent5>
      <a:accent6>
        <a:srgbClr val="FCB617"/>
      </a:accent6>
      <a:hlink>
        <a:srgbClr val="026CB6"/>
      </a:hlink>
      <a:folHlink>
        <a:srgbClr val="0245A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20390e7-2b9b-494c-808d-cd2af99f8df1" xsi:nil="true"/>
    <lcf76f155ced4ddcb4097134ff3c332f xmlns="521a22f7-e61b-470a-8927-c67c01bb1e9f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38B23957A13040AFACEA229763078C" ma:contentTypeVersion="17" ma:contentTypeDescription="Create a new document." ma:contentTypeScope="" ma:versionID="04e78d9e8f32d7b0d0d86c724f989b42">
  <xsd:schema xmlns:xsd="http://www.w3.org/2001/XMLSchema" xmlns:xs="http://www.w3.org/2001/XMLSchema" xmlns:p="http://schemas.microsoft.com/office/2006/metadata/properties" xmlns:ns2="521a22f7-e61b-470a-8927-c67c01bb1e9f" xmlns:ns3="520390e7-2b9b-494c-808d-cd2af99f8df1" targetNamespace="http://schemas.microsoft.com/office/2006/metadata/properties" ma:root="true" ma:fieldsID="9711cf3983a5e9bfaa8c007c7531350d" ns2:_="" ns3:_="">
    <xsd:import namespace="521a22f7-e61b-470a-8927-c67c01bb1e9f"/>
    <xsd:import namespace="520390e7-2b9b-494c-808d-cd2af99f8d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a22f7-e61b-470a-8927-c67c01bb1e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7257bd37-3483-4b03-a54d-9f223faca72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0390e7-2b9b-494c-808d-cd2af99f8df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3abdf74-4bef-47e2-b7ef-ea01d83e3117}" ma:internalName="TaxCatchAll" ma:showField="CatchAllData" ma:web="520390e7-2b9b-494c-808d-cd2af99f8df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C4A023-51FA-48DB-926A-A4FE134EF48A}">
  <ds:schemaRefs>
    <ds:schemaRef ds:uri="http://schemas.openxmlformats.org/package/2006/metadata/core-properties"/>
    <ds:schemaRef ds:uri="58f7916a-4e9f-4e00-a8dc-8ffdb986c144"/>
    <ds:schemaRef ds:uri="http://schemas.microsoft.com/office/infopath/2007/PartnerControls"/>
    <ds:schemaRef ds:uri="35ac7474-f2a1-48d9-8eea-2b177c7a83df"/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7f04a6e2-7c47-4df9-8568-b8708a203910"/>
    <ds:schemaRef ds:uri="97a5be04-431a-4546-befb-ee864c1645c9"/>
  </ds:schemaRefs>
</ds:datastoreItem>
</file>

<file path=customXml/itemProps2.xml><?xml version="1.0" encoding="utf-8"?>
<ds:datastoreItem xmlns:ds="http://schemas.openxmlformats.org/officeDocument/2006/customXml" ds:itemID="{28D9A713-CE1D-4C06-B943-B5AECA40A1D2}"/>
</file>

<file path=customXml/itemProps3.xml><?xml version="1.0" encoding="utf-8"?>
<ds:datastoreItem xmlns:ds="http://schemas.openxmlformats.org/officeDocument/2006/customXml" ds:itemID="{7BF3C26D-247E-49C6-B37F-963CC49B3F1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3975</TotalTime>
  <Words>43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Arial Black</vt:lpstr>
      <vt:lpstr>Futura Std Book</vt:lpstr>
      <vt:lpstr>Office Theme 2013 - 2022</vt:lpstr>
      <vt:lpstr>How to Create an “I’m Attending” Banner for WCQI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Borchardt, Bob</dc:creator>
  <cp:lastModifiedBy>Dineen, Meghan</cp:lastModifiedBy>
  <cp:revision>81</cp:revision>
  <dcterms:created xsi:type="dcterms:W3CDTF">2022-11-03T17:04:09Z</dcterms:created>
  <dcterms:modified xsi:type="dcterms:W3CDTF">2025-02-13T15:41:14Z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0x0101001F38B23957A13040AFACEA229763078C</vt:lpwstr>
  </property>
  <property fmtid="{D5CDD505-2E9C-101B-9397-08002B2CF9AE}" pid="3" name="MediaServiceImageTags">
    <vt:lpwstr/>
  </property>
</Properties>
</file>