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50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3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20721-D2B5-934E-8968-F97E8896D7CE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3CC28-8D58-B540-BEF9-7F62C53D0BAE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634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9808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8054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75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8716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7189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3442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0020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3CC28-8D58-B540-BEF9-7F62C53D0BAE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603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97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810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889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4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673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811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597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022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482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41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057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8BA">
            <a:alpha val="9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59AB-F14C-6B48-86D9-FEEB71A9477B}" type="datetimeFigureOut">
              <a:rPr lang="es-ES_tradnl" smtClean="0"/>
              <a:t>16/1/20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B1C5-2CF4-1449-B8E1-3E4CB6AB5B8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011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8490" y="1201535"/>
            <a:ext cx="8770746" cy="876647"/>
          </a:xfrm>
        </p:spPr>
        <p:txBody>
          <a:bodyPr>
            <a:noAutofit/>
          </a:bodyPr>
          <a:lstStyle/>
          <a:p>
            <a:pPr>
              <a:spcBef>
                <a:spcPts val="1680"/>
              </a:spcBef>
              <a:spcAft>
                <a:spcPts val="0"/>
              </a:spcAft>
            </a:pPr>
            <a:r>
              <a:rPr lang="es-ES_tradnl" sz="2000" b="1" spc="300" dirty="0" smtClean="0">
                <a:solidFill>
                  <a:schemeClr val="bg1"/>
                </a:solidFill>
                <a:latin typeface="Arial" charset="0"/>
                <a:ea typeface="Calibri" charset="0"/>
                <a:cs typeface="Times New Roman" charset="0"/>
              </a:rPr>
              <a:t>MEMORIA DE ACTIVIDADES </a:t>
            </a:r>
            <a:r>
              <a:rPr lang="es-ES_tradnl" sz="2000" b="1" spc="300" dirty="0" smtClean="0">
                <a:solidFill>
                  <a:schemeClr val="bg1"/>
                </a:solidFill>
                <a:latin typeface="Arial" charset="0"/>
                <a:ea typeface="Calibri" charset="0"/>
                <a:cs typeface="Times New Roman" charset="0"/>
              </a:rPr>
              <a:t>2019-2020</a:t>
            </a:r>
          </a:p>
          <a:p>
            <a:pPr>
              <a:spcBef>
                <a:spcPts val="1680"/>
              </a:spcBef>
              <a:spcAft>
                <a:spcPts val="0"/>
              </a:spcAft>
            </a:pPr>
            <a:r>
              <a:rPr lang="es-ES_tradnl" sz="2000" b="1" spc="300" dirty="0" smtClean="0">
                <a:solidFill>
                  <a:schemeClr val="bg1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Y MEMORIA EXPLICATIVA DEL PRESUPUESTO DE 2020</a:t>
            </a:r>
            <a:endParaRPr lang="es-ES_tradnl" sz="2000" spc="300" dirty="0" smtClean="0">
              <a:solidFill>
                <a:schemeClr val="bg1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411" y="2250277"/>
            <a:ext cx="4395995" cy="339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MEMORIA DE ACTIVIDADES </a:t>
            </a:r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2020</a:t>
            </a:r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30"/>
          </a:xfrm>
        </p:spPr>
        <p:txBody>
          <a:bodyPr>
            <a:normAutofit fontScale="62500" lnSpcReduction="20000"/>
          </a:bodyPr>
          <a:lstStyle/>
          <a:p>
            <a:pPr marL="685800" indent="-4572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plantea que para el año 2020 AGAFIP se reúna, de forma presencial o virtual, para iniciar contactos con diferentes entidades como son, entre otras, </a:t>
            </a:r>
            <a:r>
              <a:rPr lang="es-ES_tradnl" b="1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COFIGA, AEF, SEFIP, Universidades</a:t>
            </a:r>
            <a:r>
              <a:rPr lang="es-ES_tradnl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dónde tengan formación relacionada con suelo pélvico, etc.</a:t>
            </a:r>
          </a:p>
          <a:p>
            <a:pPr marL="685800" indent="-4572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Continuar con las gestiones para lograr </a:t>
            </a:r>
            <a:r>
              <a:rPr lang="es-ES_tradnl" b="1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descuentos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para los socios activos en diversas entidades formadoras en fisioterapia, tratando que se ofrezcan beneficios y formación de calidad para los socios de AGAFIP.</a:t>
            </a:r>
          </a:p>
          <a:p>
            <a:pPr marL="685800" indent="-4572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realizará una </a:t>
            </a:r>
            <a:r>
              <a:rPr lang="es-ES_tradnl" b="1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Jornada de formación gratuita de lo largo de 2020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para los socios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activos.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solicita la voluntariedad de los socios para que las elaboren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organicen, de tal manera que no recaiga únicamente sobre la Junta Directiva dicho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evento.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Junta Directiva se ofrece voluntariamente a colaborar en la organización. </a:t>
            </a:r>
          </a:p>
          <a:p>
            <a:pPr marL="685800" indent="-4572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realizarán los trámites oportunos para intentar lograr un acuerdo de </a:t>
            </a:r>
            <a:r>
              <a:rPr lang="es-ES_tradnl" b="1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colaboración con diferentes hospitales para poder asistir a intervenciones quirúrgicas y partos.</a:t>
            </a:r>
          </a:p>
          <a:p>
            <a:pPr marL="685800" indent="-4572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Colaboración con </a:t>
            </a:r>
            <a:r>
              <a:rPr lang="es-ES_tradnl" b="1" u="sng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Dentalcoop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, es una comisión médica que se desplaza al Sáhara 4 veces/año para, de forma altruista, para participar en la formación de los profesionales de allí.</a:t>
            </a:r>
          </a:p>
          <a:p>
            <a:pPr marL="685800" indent="-4572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 establecen las siguientes fechas reunión de la Junta Directiva de AGAFIP: 18 Enero (después de la asamblea), 1 Febrero, 1 Marzo, 29 Marzo, 26 Abril, 31 Mayo y 28 Junio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8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FORMACIONES 2020</a:t>
            </a:r>
            <a:endParaRPr lang="es-ES_tradnl" sz="3600" b="1" spc="3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3429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Confirmados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1028700" lvl="1" indent="-3429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Curso Avanzado de Pesarios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(para sanitarios especialistas en SP) el 15 de Febrero de 2020, impartido por Elena Pozo, en Hospital </a:t>
            </a:r>
            <a:r>
              <a:rPr lang="es-ES_tradnl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Vithas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Nuestra señora de Fátima (Vigo).</a:t>
            </a:r>
          </a:p>
          <a:p>
            <a:pPr marL="571500" indent="-3429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Propuestos</a:t>
            </a: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marL="1028700" lvl="1" indent="-3429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*</a:t>
            </a:r>
            <a:r>
              <a:rPr lang="es-ES_tradnl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Fisiosexología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curso de 20 horas, impartido por Laura Pastor. Pendiente de confirmación de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fechas*.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1028700" lvl="1" indent="-3429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*Método </a:t>
            </a:r>
            <a:r>
              <a:rPr lang="es-ES_tradnl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5P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impartido por Begoña Caldera. Pendiente de confirmación de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fechas*.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1028700" lvl="1" indent="-342900" fontAlgn="base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s-ES_tradnl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*Ecografía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Pendiente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 confirmación de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fechas*.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MEMORIA EXPLICATIVA DEL PRESUPUESTO 2020</a:t>
            </a:r>
            <a:endParaRPr lang="es-ES_tradnl" sz="3600" b="1" spc="300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INGRESOS</a:t>
            </a:r>
            <a:r>
              <a:rPr lang="es-ES_tradnl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es-ES_tradnl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sz="19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2019</a:t>
            </a:r>
            <a:r>
              <a:rPr lang="es-ES_tradnl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s-E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Durante el 2019 los únicos ingresos que se han adquirido han sido en modo de donación de las socias, a las cuales, se les eximirá de pago de cuota durante 1 o 2 años en función de la donación (hay donaciones de 50€ y de 100€</a:t>
            </a:r>
            <a:r>
              <a:rPr lang="es-E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s-ES_tradnl" sz="1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s-ES_tradnl" sz="1600" b="1" dirty="0" smtClean="0">
                <a:latin typeface="Arial" charset="0"/>
                <a:ea typeface="Arial" charset="0"/>
                <a:cs typeface="Arial" charset="0"/>
              </a:rPr>
              <a:t>DONACIONES: 1050 €</a:t>
            </a:r>
            <a:endParaRPr lang="es-ES_tradnl" sz="1600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es-ES_tradnl" sz="1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2020</a:t>
            </a:r>
            <a:r>
              <a:rPr lang="es-ES_tradnl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s-ES_tradnl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 primer cuadrante [Cuotas (-donaciones)] se refiere a lo explicado en el primer punto INGRESOS: A las socias que han aportado donaciones se les eximirá del pago de la cuota durante 1 o 2 años en función de su donación (50€ o 100€)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s-ES_tradnl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 segundo cuadrante [Formaciones] se refiere al importe que ingrese AGAFIP por cada formación que realice.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s-ES_tradnl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 tercer cuadrante [COFIGA] se refiere a la donación que el colegio nos ofrece, se estiman 1500 ya que es lo que presupuestan a SOGAFI y SPECIAL </a:t>
            </a:r>
            <a:r>
              <a:rPr lang="es-ES_tradnl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OLYMPICS</a:t>
            </a:r>
            <a:r>
              <a:rPr lang="es-ES_tradnl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  <p:graphicFrame>
        <p:nvGraphicFramePr>
          <p:cNvPr id="15" name="Marcador de conteni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91891421"/>
              </p:ext>
            </p:extLst>
          </p:nvPr>
        </p:nvGraphicFramePr>
        <p:xfrm>
          <a:off x="6546272" y="2934566"/>
          <a:ext cx="5183188" cy="1259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1594"/>
                <a:gridCol w="259159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CUOTAS (-DONACIONES) 52-14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1900 €</a:t>
                      </a:r>
                      <a:endParaRPr lang="es-ES_tradnl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FORMACIONES</a:t>
                      </a: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s-ES_tradnl" sz="1400" b="1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_tradnl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COFIGA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b="1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1500 €</a:t>
                      </a:r>
                      <a:endParaRPr lang="es-ES_tradnl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Rectángulo 15"/>
          <p:cNvSpPr/>
          <p:nvPr/>
        </p:nvSpPr>
        <p:spPr>
          <a:xfrm>
            <a:off x="8343418" y="1763369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47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spc="30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MEMORIA EXPLICATIVA DEL PRESUPUESTO 2020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GASTOS 2019:</a:t>
            </a:r>
            <a:endParaRPr lang="es-ES_tradnl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[Gastos bancarios] corresponde a mantenimiento de cuenta (42€ semestrales), y otros (2 € por devolución)(ver contrato con ABANCA)</a:t>
            </a:r>
          </a:p>
          <a:p>
            <a:pPr marL="0" indent="0"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[Página web] 9€/mes</a:t>
            </a:r>
          </a:p>
          <a:p>
            <a:pPr marL="0" indent="0"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[Asesoría] corresponde al pago de 2 mensualidades (36.30€ x 2)</a:t>
            </a:r>
          </a:p>
          <a:p>
            <a:pPr marL="0" indent="0"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[Protección de datos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]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4" name="Marcador de contenido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56488045"/>
              </p:ext>
            </p:extLst>
          </p:nvPr>
        </p:nvGraphicFramePr>
        <p:xfrm>
          <a:off x="6172200" y="3364057"/>
          <a:ext cx="5183188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1594"/>
                <a:gridCol w="259159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GASTOS BANCARIOS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46,00 €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PAGINA WEB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108,00 €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ASESORÍA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72,60 €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PROTECCIÓN DE DATOS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189,00 €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7969345" y="2290136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2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spc="30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MEMORIA EXPLICATIVA DEL PRESUPUESTO 2020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GASTOS 2020:</a:t>
            </a:r>
            <a:endParaRPr lang="es-ES_tradnl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[Gastos bancarios] 2x cuotas semestrales de 50€ y otros</a:t>
            </a:r>
          </a:p>
          <a:p>
            <a:pPr marL="0" indent="0"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[Asesoría] mensualidad (36.30x12) + impuesto de sociedades (60€) + legalización de libros (35€)</a:t>
            </a:r>
          </a:p>
          <a:p>
            <a:pPr marL="0" indent="0"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[Protección de datos] cuota de mantenimiento</a:t>
            </a: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92950197"/>
              </p:ext>
            </p:extLst>
          </p:nvPr>
        </p:nvGraphicFramePr>
        <p:xfrm>
          <a:off x="6172200" y="2948421"/>
          <a:ext cx="5183188" cy="1854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591594"/>
                <a:gridCol w="259159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GASTOS BANCARIOS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120,00 €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PÁGINA WEB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108,00 €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ASESORÍA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530,60 €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PROTECCIÓN DE DATOS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109,00 €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IMPRENTA</a:t>
                      </a:r>
                      <a:endParaRPr lang="es-ES_tradnl" sz="1600" b="1" kern="150" dirty="0"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50" dirty="0" smtClean="0"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100,00 €</a:t>
                      </a:r>
                      <a:endParaRPr lang="es-ES_tradnl" sz="1600" b="1" kern="150" dirty="0"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7969345" y="182970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6769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spc="30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MEMORIA EXPLICATIVA DEL PRESUPUESTO 2020</a:t>
            </a:r>
            <a:endParaRPr lang="es-ES_tradnl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GASTOS DE JUNTA DE </a:t>
            </a:r>
            <a:r>
              <a:rPr lang="es-ES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GOBIERNO</a:t>
            </a:r>
            <a:r>
              <a:rPr lang="es-ES_tradnl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  <a:endParaRPr lang="es-ES_tradnl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[Reuniones y juntas] actualmente intentamos realizar las reuniones vía telemática para abaratar costes, el programa Zoom tiene un coste de 13.99€/mes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[Actividades representativas] gastos de transporte </a:t>
            </a:r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únicamente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6" name="Marcador de contenido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50194238"/>
              </p:ext>
            </p:extLst>
          </p:nvPr>
        </p:nvGraphicFramePr>
        <p:xfrm>
          <a:off x="6513223" y="2879004"/>
          <a:ext cx="4731328" cy="11582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5664"/>
                <a:gridCol w="2365664"/>
              </a:tblGrid>
              <a:tr h="432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REUNIONES Y JUNTAS </a:t>
                      </a:r>
                      <a:endParaRPr lang="es-ES_tradnl" sz="16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167,88 € *</a:t>
                      </a:r>
                      <a:r>
                        <a:rPr lang="es-ES_tradnl" sz="18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s-ES_tradnl" sz="18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510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ACTIVIDADES REPRESENTATIVAS </a:t>
                      </a:r>
                      <a:endParaRPr lang="es-ES_tradnl" sz="16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_tradnl" sz="16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Rectángulo 16"/>
          <p:cNvSpPr/>
          <p:nvPr/>
        </p:nvSpPr>
        <p:spPr>
          <a:xfrm>
            <a:off x="8084439" y="1714807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2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7364" y="1542760"/>
            <a:ext cx="10515600" cy="1325563"/>
          </a:xfrm>
        </p:spPr>
        <p:txBody>
          <a:bodyPr/>
          <a:lstStyle/>
          <a:p>
            <a:pPr algn="ctr"/>
            <a:r>
              <a:rPr lang="es-ES_tradnl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GRACIAS </a:t>
            </a:r>
            <a:r>
              <a:rPr lang="es-ES_tradnl" spc="3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 TOD@S</a:t>
            </a:r>
            <a:endParaRPr lang="es-ES_tradnl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534" y="3224626"/>
            <a:ext cx="3595260" cy="277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ÍNDICE</a:t>
            </a:r>
            <a:endParaRPr lang="es-ES_tradnl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Presentación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Junta Directiva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Defensa </a:t>
            </a:r>
            <a:r>
              <a:rPr lang="es-E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 la 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especialización</a:t>
            </a:r>
            <a:endParaRPr lang="es-ES_tradnl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Acuerdos con otras 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instituciones</a:t>
            </a:r>
            <a:endParaRPr lang="es-ES_tradnl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Formaciones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Asambleas</a:t>
            </a:r>
            <a:endParaRPr lang="es-ES_tradnl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Servicios a los 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socios/as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Memoria actividades 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2020</a:t>
            </a:r>
          </a:p>
          <a:p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Memoria explicativa del presupuesto de AGAFIP para el año 2020.</a:t>
            </a:r>
            <a:endParaRPr lang="es-ES" sz="2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s-ES_tradnl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Presentación</a:t>
            </a:r>
            <a:endParaRPr lang="es-ES_tradnl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AGAFIP nace como proyecto en el año 2017 gracias a la inquietud de las fisioterapeutas gallegas por mostrar nuestro trabajo y reivindicar nuestra especialidad dentro de la fisioterapia.</a:t>
            </a:r>
            <a:r>
              <a:rPr lang="es-E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Esa especialidad es la Fisioterapia en </a:t>
            </a:r>
            <a:r>
              <a:rPr lang="es-ES" sz="24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Pelviperineología</a:t>
            </a: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b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Para ello creamos una asociación sin ánimo de lucro, cuyo fin es dar a conocer nuestro trabajo, apoyar la investigación y fomentar la formación de calidad.</a:t>
            </a:r>
            <a:b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endParaRPr lang="es-ES" sz="2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s-E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Pretendemos que nuestro ámbito de actuación sea a nivel nacional, ya que ¡unidas somos más fuertes!</a:t>
            </a:r>
            <a:endParaRPr lang="es-ES_tradnl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Junta Directiva</a:t>
            </a:r>
            <a:endParaRPr lang="es-ES_tradnl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47" y="3719534"/>
            <a:ext cx="5383306" cy="2065175"/>
          </a:xfrm>
          <a:prstGeom prst="rect">
            <a:avLst/>
          </a:prstGeom>
        </p:spPr>
      </p:pic>
      <p:grpSp>
        <p:nvGrpSpPr>
          <p:cNvPr id="8" name="Agrupar 7"/>
          <p:cNvGrpSpPr/>
          <p:nvPr/>
        </p:nvGrpSpPr>
        <p:grpSpPr>
          <a:xfrm>
            <a:off x="1693069" y="1690688"/>
            <a:ext cx="8805861" cy="1974081"/>
            <a:chOff x="838200" y="1690688"/>
            <a:chExt cx="8805861" cy="1974081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90688"/>
              <a:ext cx="5383306" cy="1974081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1506" y="1690688"/>
              <a:ext cx="3422555" cy="1974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83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Defensa de la especialización</a:t>
            </a:r>
            <a:endParaRPr lang="es-ES_tradnl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Creación de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 libro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 Libro Guía de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AGAFIP, en el que se registra las funciones de cada miembro de la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unta Directiva de AGAFIP.</a:t>
            </a:r>
          </a:p>
          <a:p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Elaboración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página </a:t>
            </a:r>
            <a:r>
              <a:rPr lang="es-ES_tradnl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web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 contenido de interés para la población y difusión de información </a:t>
            </a:r>
            <a:r>
              <a:rPr lang="es-ES_tradnl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(empresa </a:t>
            </a:r>
            <a:r>
              <a:rPr lang="es-ES_tradnl" i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Hindo</a:t>
            </a:r>
            <a:r>
              <a:rPr lang="es-ES_tradnl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Elaboración de un listado de Clínicas de Fisioterapia Gallegas especializadas en </a:t>
            </a:r>
            <a:r>
              <a:rPr lang="es-ES_tradnl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Pelviperineología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para su posterior contacto y presentación de AGAFIP como asociación de interés.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Reglamento General de Protección de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Datos: Valoración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 los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presupuestos presentados para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 aprobación del de la empresa </a:t>
            </a:r>
            <a:r>
              <a:rPr lang="es-ES_tradnl" u="sng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VIFORDAT.</a:t>
            </a:r>
            <a:endParaRPr lang="es-ES_tradnl" u="sng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Representación de AGAFIP en:</a:t>
            </a:r>
          </a:p>
          <a:p>
            <a:pPr lvl="1"/>
            <a:r>
              <a:rPr lang="es-ES_tradnl" u="sng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Congreso SEFIP 2019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(Natalia López </a:t>
            </a:r>
            <a:r>
              <a:rPr lang="es-ES_tradnl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Ferreño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/>
            <a:r>
              <a:rPr lang="es-ES_tradnl" u="sng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Congreso Entre Dos Manos 2019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(Laura Gómez García)</a:t>
            </a:r>
          </a:p>
          <a:p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Reuniones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 distintas instituciones a nivel autonómico y nacional: </a:t>
            </a:r>
            <a:r>
              <a:rPr lang="es-ES_tradnl" i="1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COFIGA</a:t>
            </a:r>
            <a:r>
              <a:rPr lang="es-ES_tradnl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s-ES_tradnl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17/01/2020).</a:t>
            </a:r>
            <a:endParaRPr lang="es-ES_tradnl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Creación de un </a:t>
            </a:r>
            <a:r>
              <a:rPr lang="es-ES_tradnl" u="sng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tríptico de información general de AGAFIP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para enviar o llevar físicamente a dichas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entidades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Acuerdos con otras instituciones</a:t>
            </a:r>
            <a:endParaRPr lang="es-ES_tradnl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VITHAS Nuestra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eñora de Fátima (Vigo): uso de espacio para formaciones de AGAFIP.</a:t>
            </a:r>
          </a:p>
          <a:p>
            <a:pPr lvl="1">
              <a:buFont typeface="Arial" charset="0"/>
              <a:buChar char="•"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(Pendientes de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contactar con más centros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 los que impartir las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formaciones abarcando toda la comunidad)</a:t>
            </a:r>
          </a:p>
          <a:p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FISIOFOCUS: </a:t>
            </a:r>
            <a:r>
              <a:rPr lang="es-ES_tradnl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15</a:t>
            </a:r>
            <a:r>
              <a:rPr lang="es-ES_tradnl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% de descuento 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 sus formaciones de 40 horas lectivas.</a:t>
            </a:r>
          </a:p>
          <a:p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FISIOMEDIT: </a:t>
            </a:r>
            <a:r>
              <a:rPr lang="es-ES_tradnl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5% descuento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 formaciones organizadas en su sede.</a:t>
            </a:r>
          </a:p>
          <a:p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FISIOCAMPUS: </a:t>
            </a:r>
          </a:p>
          <a:p>
            <a:pPr lvl="1"/>
            <a:r>
              <a:rPr lang="es-ES_tradnl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s-ES_tradnl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escuento del 40%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 la cuota de inscripción ANUAL PLUS.</a:t>
            </a:r>
          </a:p>
          <a:p>
            <a:pPr lvl="1"/>
            <a:r>
              <a:rPr lang="es-ES_tradnl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r>
              <a:rPr lang="es-ES_tradnl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escuento de hasta 50% en las formaciones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que </a:t>
            </a:r>
            <a:r>
              <a:rPr lang="es-ES_tradnl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FisioCampus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considere.</a:t>
            </a:r>
          </a:p>
          <a:p>
            <a:pPr lvl="1"/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Generar contenido ONLINE (gratuito para las socias activas).</a:t>
            </a:r>
            <a:endParaRPr lang="es-ES_tradnl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153" y="5122699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6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Formaciones 2019/2020</a:t>
            </a:r>
            <a:endParaRPr lang="es-ES_tradnl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008" y="5164262"/>
            <a:ext cx="2036630" cy="1573402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La Asociación organizó su primera jornada gratuita para socios/as el pasado 9 Noviembre de 2019 con el título </a:t>
            </a:r>
            <a:r>
              <a:rPr lang="es-ES_tradnl" b="1" i="1" u="sng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“JORNADA DE FISIOTERAPIA EN PACIENTES PROSTATECTOMIZADOS”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en el Hospital </a:t>
            </a:r>
            <a:r>
              <a:rPr lang="es-ES_tradnl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Vithas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Nuestra Señora de Fátima (Vigo) y que contó con la asistencia de 25 socias de AGAFIP.</a:t>
            </a: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Durante estas jornadas, en las que participó un equipo multidisciplinar formado por:</a:t>
            </a:r>
          </a:p>
          <a:p>
            <a:pPr>
              <a:lnSpc>
                <a:spcPct val="120000"/>
              </a:lnSpc>
            </a:pP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Dña. Patricia Pontón Pérez.</a:t>
            </a:r>
          </a:p>
          <a:p>
            <a:pPr>
              <a:lnSpc>
                <a:spcPct val="120000"/>
              </a:lnSpc>
            </a:pP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Dña. Natalia López </a:t>
            </a:r>
            <a:r>
              <a:rPr lang="es-ES_tradnl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Ferreño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D. Manuel Ruibal Moldes.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ES_tradnl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s-ES_tradnl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 constató la importancia de la Fisioterapia como tratamiento pre y postquirúrgico en pacientes intervenidos a nivel prostático para mejorar la calidad de vida y su papel preventivo en las posibles secuelas quirúrgicas cómo son la IU y/o DE. 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7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Asamblea constitución</a:t>
            </a:r>
            <a:endParaRPr lang="es-ES_tradnl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Asamblea convocada de manera extraordinaria en la localidad de Santiago de Compostela el día 30 de Septiembre de 2018.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Servicios a los socios/as</a:t>
            </a:r>
            <a:endParaRPr lang="es-ES_tradnl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Posibilidad de </a:t>
            </a:r>
            <a:r>
              <a:rPr lang="es-E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anunciarte</a:t>
            </a:r>
            <a:r>
              <a:rPr lang="es-E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gratuitamente en nuestra web formando parte de nuestro directorio de profesionales especialistas.</a:t>
            </a:r>
            <a:endParaRPr lang="es-ES_tradnl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s-E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Inscripción anticipada en formaciones </a:t>
            </a:r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organizadas por AGAFIP, así como </a:t>
            </a:r>
            <a:r>
              <a:rPr lang="es-E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descuentos</a:t>
            </a:r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exclusivos en los mismos.</a:t>
            </a:r>
            <a:endParaRPr lang="es-ES_tradnl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Descuentos en formaciones organizadas por otras instituciones.</a:t>
            </a:r>
            <a:endParaRPr lang="es-ES_tradnl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Estar al día de todos los </a:t>
            </a:r>
            <a:r>
              <a:rPr lang="es-E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eventos</a:t>
            </a:r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relacionados con la Fisioterapia en </a:t>
            </a:r>
            <a:r>
              <a:rPr lang="es-ES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Pelviperineología</a:t>
            </a:r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s-ES_tradnl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Acceso y posibilidad de participación en nuestro </a:t>
            </a:r>
            <a:r>
              <a:rPr lang="es-E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Blog</a:t>
            </a:r>
            <a:r>
              <a:rPr lang="es-E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s-ES_tradnl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335" y="4998008"/>
            <a:ext cx="2036630" cy="157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1127</Words>
  <Application>Microsoft Macintosh PowerPoint</Application>
  <PresentationFormat>Panorámica</PresentationFormat>
  <Paragraphs>124</Paragraphs>
  <Slides>16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Times New Roman</vt:lpstr>
      <vt:lpstr>Arial</vt:lpstr>
      <vt:lpstr>Tema de Office</vt:lpstr>
      <vt:lpstr>Presentación de PowerPoint</vt:lpstr>
      <vt:lpstr>ÍNDICE</vt:lpstr>
      <vt:lpstr>Presentación</vt:lpstr>
      <vt:lpstr>Junta Directiva</vt:lpstr>
      <vt:lpstr>Defensa de la especialización</vt:lpstr>
      <vt:lpstr>Acuerdos con otras instituciones</vt:lpstr>
      <vt:lpstr>Formaciones 2019/2020</vt:lpstr>
      <vt:lpstr>Asamblea constitución</vt:lpstr>
      <vt:lpstr>Servicios a los socios/as</vt:lpstr>
      <vt:lpstr>MEMORIA DE ACTIVIDADES 2020</vt:lpstr>
      <vt:lpstr>FORMACIONES 2020</vt:lpstr>
      <vt:lpstr>MEMORIA EXPLICATIVA DEL PRESUPUESTO 2020</vt:lpstr>
      <vt:lpstr>MEMORIA EXPLICATIVA DEL PRESUPUESTO 2020</vt:lpstr>
      <vt:lpstr>MEMORIA EXPLICATIVA DEL PRESUPUESTO 2020</vt:lpstr>
      <vt:lpstr>MEMORIA EXPLICATIVA DEL PRESUPUESTO 2020</vt:lpstr>
      <vt:lpstr>GRACIAS A TOD@S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38</cp:revision>
  <dcterms:created xsi:type="dcterms:W3CDTF">2019-12-11T22:10:28Z</dcterms:created>
  <dcterms:modified xsi:type="dcterms:W3CDTF">2020-01-16T10:52:07Z</dcterms:modified>
</cp:coreProperties>
</file>