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0" r:id="rId4"/>
    <p:sldId id="261" r:id="rId5"/>
    <p:sldId id="263" r:id="rId6"/>
    <p:sldId id="266" r:id="rId7"/>
    <p:sldId id="256" r:id="rId8"/>
    <p:sldId id="264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>
        <p:scale>
          <a:sx n="90" d="100"/>
          <a:sy n="90" d="100"/>
        </p:scale>
        <p:origin x="845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0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1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20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7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1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40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3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5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76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70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81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955C-C683-4B7A-BF49-E6AD505E3C9E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333E-CC8E-4D2A-93D4-5F938C39C2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8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6" y="383177"/>
            <a:ext cx="5512526" cy="6178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59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92" y="296092"/>
            <a:ext cx="5768251" cy="6278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4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85258" y="243840"/>
            <a:ext cx="7994468" cy="6392091"/>
          </a:xfrm>
          <a:solidFill>
            <a:srgbClr val="1E64C8"/>
          </a:solidFill>
        </p:spPr>
        <p:txBody>
          <a:bodyPr>
            <a:normAutofit/>
          </a:bodyPr>
          <a:lstStyle/>
          <a:p>
            <a:endParaRPr lang="nl-BE" sz="4000" b="1" dirty="0" smtClean="0">
              <a:solidFill>
                <a:schemeClr val="bg1"/>
              </a:solidFill>
            </a:endParaRPr>
          </a:p>
          <a:p>
            <a:r>
              <a:rPr lang="nl-BE" sz="4000" b="1" dirty="0" smtClean="0">
                <a:solidFill>
                  <a:schemeClr val="bg1"/>
                </a:solidFill>
              </a:rPr>
              <a:t>Meer weten over ons onderzoek?</a:t>
            </a:r>
          </a:p>
          <a:p>
            <a:endParaRPr lang="nl-BE" b="1" dirty="0" smtClean="0">
              <a:solidFill>
                <a:schemeClr val="bg1"/>
              </a:solidFill>
            </a:endParaRPr>
          </a:p>
          <a:p>
            <a:endParaRPr lang="nl-BE" b="1" dirty="0" smtClean="0">
              <a:solidFill>
                <a:schemeClr val="bg1"/>
              </a:solidFill>
            </a:endParaRPr>
          </a:p>
          <a:p>
            <a:r>
              <a:rPr lang="nl-BE" b="1" dirty="0" smtClean="0">
                <a:solidFill>
                  <a:schemeClr val="bg1"/>
                </a:solidFill>
              </a:rPr>
              <a:t>Dermaut Lab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Universiteit Gent - Centrum Medische Genetica 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ingang 38 ( MRB2) Campus UZ Gent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C. Heymanslaan 10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9000 </a:t>
            </a:r>
            <a:r>
              <a:rPr lang="nl-BE" dirty="0" smtClean="0">
                <a:solidFill>
                  <a:schemeClr val="bg1"/>
                </a:solidFill>
              </a:rPr>
              <a:t>Gent</a:t>
            </a:r>
          </a:p>
          <a:p>
            <a:r>
              <a:rPr lang="nl-BE" b="1" dirty="0" smtClean="0">
                <a:solidFill>
                  <a:schemeClr val="bg1"/>
                </a:solidFill>
              </a:rPr>
              <a:t>www.dermautlab.com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e-mail : elke.debackere@ugent.be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tel : +32 9 332 11 98</a:t>
            </a:r>
            <a:r>
              <a:rPr lang="nl-BE" dirty="0"/>
              <a:t>  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8" y="1961365"/>
            <a:ext cx="877728" cy="7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0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44486" y="252549"/>
            <a:ext cx="7454537" cy="6426925"/>
          </a:xfrm>
          <a:solidFill>
            <a:srgbClr val="1E64C8"/>
          </a:solidFill>
        </p:spPr>
        <p:txBody>
          <a:bodyPr>
            <a:normAutofit/>
          </a:bodyPr>
          <a:lstStyle/>
          <a:p>
            <a:endParaRPr lang="nl-BE" sz="4000" b="1" dirty="0" smtClean="0">
              <a:solidFill>
                <a:schemeClr val="bg1"/>
              </a:solidFill>
            </a:endParaRPr>
          </a:p>
          <a:p>
            <a:r>
              <a:rPr lang="nl-BE" sz="4000" b="1" dirty="0" smtClean="0">
                <a:solidFill>
                  <a:schemeClr val="bg1"/>
                </a:solidFill>
              </a:rPr>
              <a:t>Meer weten over ons fonds?</a:t>
            </a:r>
          </a:p>
          <a:p>
            <a:endParaRPr lang="nl-BE" b="1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www.dermautlab.com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universiteitsfonds@ugent.be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Of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Elke.debackere@ugent.be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86" y="5132250"/>
            <a:ext cx="7424055" cy="14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75" y="496389"/>
            <a:ext cx="5556709" cy="61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68" y="435428"/>
            <a:ext cx="5519149" cy="601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10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77" y="478971"/>
            <a:ext cx="5711371" cy="623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26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0"/>
          <p:cNvPicPr/>
          <p:nvPr/>
        </p:nvPicPr>
        <p:blipFill rotWithShape="1">
          <a:blip r:embed="rId2"/>
          <a:srcRect t="1" b="794"/>
          <a:stretch/>
        </p:blipFill>
        <p:spPr>
          <a:xfrm>
            <a:off x="3276329" y="461554"/>
            <a:ext cx="5101317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49" y="296091"/>
            <a:ext cx="5762717" cy="635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92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78" y="269965"/>
            <a:ext cx="5737225" cy="648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1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uitvliegj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933" y="601133"/>
            <a:ext cx="10476087" cy="5892799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147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000">
        <p:fade/>
      </p:transition>
    </mc:Choice>
    <mc:Fallback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34" y="348343"/>
            <a:ext cx="5864044" cy="6374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63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</Words>
  <Application>Microsoft Office PowerPoint</Application>
  <PresentationFormat>Widescreen</PresentationFormat>
  <Paragraphs>13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Elke Debackere</dc:creator>
  <cp:lastModifiedBy>Elke Debackere</cp:lastModifiedBy>
  <cp:revision>17</cp:revision>
  <dcterms:created xsi:type="dcterms:W3CDTF">2022-11-25T11:57:34Z</dcterms:created>
  <dcterms:modified xsi:type="dcterms:W3CDTF">2022-11-25T13:16:04Z</dcterms:modified>
</cp:coreProperties>
</file>